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8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25/3/2023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556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25/3/2023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088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25/3/2023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712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25/3/2023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381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25/3/2023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666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25/3/2023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450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25/3/2023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020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25/3/2023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246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25/3/2023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219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25/3/2023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073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25/3/2023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157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C0879-792D-4598-B97A-226A2BBB27DD}" type="datetimeFigureOut">
              <a:rPr lang="es-AR" smtClean="0"/>
              <a:t>25/3/2023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130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qgis.org/2.14/es/docs/training_manua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qgis.org/3.28/es/_images/mActionAddMap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cs.qgis.org/3.28/es/_images/mActionLabel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ocs.qgis.org/3.28/es/_images/mActionFilePrint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" y="476543"/>
            <a:ext cx="5035360" cy="487926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490283" y="16697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Aportes de los Sistemas de Información Geográfica (Gis) en la Gestión Turística</a:t>
            </a:r>
            <a:endParaRPr lang="es-AR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Isologo del sit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28" y="110401"/>
            <a:ext cx="1905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21110" y="303074"/>
            <a:ext cx="62848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b="1" i="1" dirty="0"/>
              <a:t>Especialización en Gestión del Desarrollo e Innovación Turística</a:t>
            </a:r>
            <a:r>
              <a:rPr lang="es-AR" sz="1600" b="1" dirty="0"/>
              <a:t> (</a:t>
            </a:r>
            <a:r>
              <a:rPr lang="es-AR" sz="1600" b="1" dirty="0" smtClean="0"/>
              <a:t>EGDIT</a:t>
            </a:r>
            <a:r>
              <a:rPr lang="es-AR" sz="1600" b="1" dirty="0"/>
              <a:t>)</a:t>
            </a:r>
            <a:endParaRPr lang="es-AR" sz="1600" dirty="0"/>
          </a:p>
        </p:txBody>
      </p:sp>
      <p:sp>
        <p:nvSpPr>
          <p:cNvPr id="8" name="7 Rectángulo"/>
          <p:cNvSpPr/>
          <p:nvPr/>
        </p:nvSpPr>
        <p:spPr>
          <a:xfrm>
            <a:off x="4788024" y="4149080"/>
            <a:ext cx="2820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 smtClean="0">
                <a:solidFill>
                  <a:srgbClr val="C00000"/>
                </a:solidFill>
              </a:rPr>
              <a:t>Unidad 2:</a:t>
            </a:r>
          </a:p>
          <a:p>
            <a:pPr algn="ctr"/>
            <a:r>
              <a:rPr lang="es-AR" sz="2400" b="1" dirty="0" smtClean="0">
                <a:solidFill>
                  <a:srgbClr val="C00000"/>
                </a:solidFill>
              </a:rPr>
              <a:t>Trabajando con </a:t>
            </a:r>
            <a:r>
              <a:rPr lang="es-AR" sz="2400" b="1" dirty="0" err="1" smtClean="0">
                <a:solidFill>
                  <a:srgbClr val="C00000"/>
                </a:solidFill>
              </a:rPr>
              <a:t>QGis</a:t>
            </a:r>
            <a:endParaRPr lang="es-AR" sz="2400" b="1" dirty="0">
              <a:solidFill>
                <a:srgbClr val="C0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1560" y="5446514"/>
            <a:ext cx="682590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b="1" dirty="0" smtClean="0"/>
              <a:t>Bibliografía:</a:t>
            </a:r>
          </a:p>
          <a:p>
            <a:r>
              <a:rPr lang="es-AR" sz="1400" b="1" dirty="0" smtClean="0"/>
              <a:t>Manual de entrenamiento de </a:t>
            </a:r>
            <a:r>
              <a:rPr lang="es-AR" sz="1400" b="1" dirty="0" err="1" smtClean="0"/>
              <a:t>Qgis</a:t>
            </a:r>
            <a:r>
              <a:rPr lang="es-AR" sz="1400" b="1" dirty="0" smtClean="0"/>
              <a:t>: </a:t>
            </a:r>
            <a:r>
              <a:rPr lang="es-AR" sz="1400" b="1" dirty="0" smtClean="0">
                <a:hlinkClick r:id="rId4"/>
              </a:rPr>
              <a:t>https</a:t>
            </a:r>
            <a:r>
              <a:rPr lang="es-AR" sz="1400" b="1" dirty="0">
                <a:hlinkClick r:id="rId4"/>
              </a:rPr>
              <a:t>://docs.qgis.org/2.14/es/docs/training_manual</a:t>
            </a:r>
            <a:r>
              <a:rPr lang="es-AR" sz="1400" b="1" dirty="0" smtClean="0">
                <a:hlinkClick r:id="rId4"/>
              </a:rPr>
              <a:t>/</a:t>
            </a:r>
            <a:endParaRPr lang="es-AR" sz="1400" b="1" dirty="0" smtClean="0"/>
          </a:p>
          <a:p>
            <a:endParaRPr lang="es-AR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4971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55776" y="238381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C00000"/>
                </a:solidFill>
              </a:rPr>
              <a:t>Lección </a:t>
            </a:r>
            <a:r>
              <a:rPr lang="es-AR" b="1" dirty="0" smtClean="0">
                <a:solidFill>
                  <a:srgbClr val="C00000"/>
                </a:solidFill>
              </a:rPr>
              <a:t>3: Compositor de Impresión</a:t>
            </a:r>
            <a:endParaRPr lang="es-AR" b="1" dirty="0">
              <a:solidFill>
                <a:srgbClr val="C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508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es-AR" alt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5933" y="75788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Ahora que tiene un mapa, debe poder imprimirlo o exportarlo a un documento. </a:t>
            </a:r>
            <a:r>
              <a:rPr lang="es-AR" dirty="0" smtClean="0"/>
              <a:t>Tanto </a:t>
            </a:r>
            <a:r>
              <a:rPr lang="es-AR" dirty="0"/>
              <a:t>la exportación como la impresión se manejan a través del </a:t>
            </a:r>
            <a:r>
              <a:rPr lang="es-AR" b="1" dirty="0"/>
              <a:t>Compositor de </a:t>
            </a:r>
            <a:r>
              <a:rPr lang="es-AR" b="1" dirty="0" smtClean="0"/>
              <a:t>Impresión. </a:t>
            </a:r>
            <a:endParaRPr lang="es-AR" b="1" dirty="0"/>
          </a:p>
        </p:txBody>
      </p:sp>
      <p:sp>
        <p:nvSpPr>
          <p:cNvPr id="6" name="5 Rectángulo"/>
          <p:cNvSpPr/>
          <p:nvPr/>
        </p:nvSpPr>
        <p:spPr>
          <a:xfrm>
            <a:off x="251520" y="1535063"/>
            <a:ext cx="87111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400" b="1" dirty="0" smtClean="0">
                <a:solidFill>
                  <a:srgbClr val="00B050"/>
                </a:solidFill>
              </a:rPr>
              <a:t>COMENCEMOS!!!</a:t>
            </a:r>
          </a:p>
          <a:p>
            <a:pPr algn="just"/>
            <a:r>
              <a:rPr lang="es-AR" dirty="0" err="1" smtClean="0"/>
              <a:t>Click</a:t>
            </a:r>
            <a:r>
              <a:rPr lang="es-AR" dirty="0" smtClean="0"/>
              <a:t> </a:t>
            </a:r>
            <a:r>
              <a:rPr lang="es-AR" b="1" dirty="0" smtClean="0"/>
              <a:t>Proyecto – Administrador de composiciones</a:t>
            </a:r>
            <a:r>
              <a:rPr lang="es-AR" dirty="0"/>
              <a:t> </a:t>
            </a:r>
            <a:r>
              <a:rPr lang="es-AR" dirty="0" smtClean="0"/>
              <a:t>con lo que aparece la siguiente ventana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1" t="20476" r="33458" b="36170"/>
          <a:stretch/>
        </p:blipFill>
        <p:spPr bwMode="auto">
          <a:xfrm>
            <a:off x="1331640" y="2492896"/>
            <a:ext cx="6244681" cy="34205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Flecha curvada hacia abajo"/>
          <p:cNvSpPr/>
          <p:nvPr/>
        </p:nvSpPr>
        <p:spPr>
          <a:xfrm rot="1179604">
            <a:off x="4472797" y="3968473"/>
            <a:ext cx="1272051" cy="332267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88640" y="6093296"/>
            <a:ext cx="8766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Al hacer clic en Ok aparecerá la pantalla con la que diseñaremos nuestro mapa de impresión o exportación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7059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4542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4930447"/>
            <a:ext cx="8928992" cy="1738913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6176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AR" altLang="es-AR" dirty="0" smtClean="0"/>
              <a:t>Al hacer </a:t>
            </a:r>
            <a:r>
              <a:rPr lang="es-AR" altLang="es-AR" dirty="0" err="1" smtClean="0"/>
              <a:t>click</a:t>
            </a:r>
            <a:r>
              <a:rPr lang="es-AR" altLang="es-AR" dirty="0" smtClean="0"/>
              <a:t>  con el botón derecho en </a:t>
            </a:r>
            <a:r>
              <a:rPr lang="es-AR" altLang="es-AR" dirty="0"/>
              <a:t>la página </a:t>
            </a:r>
            <a:r>
              <a:rPr lang="es-AR" altLang="es-AR" dirty="0" smtClean="0"/>
              <a:t>de </a:t>
            </a:r>
            <a:r>
              <a:rPr lang="es-AR" altLang="es-AR" dirty="0"/>
              <a:t>la ventana de </a:t>
            </a:r>
            <a:r>
              <a:rPr lang="es-AR" altLang="es-AR" dirty="0" smtClean="0"/>
              <a:t>diseño,  podremos elegir la opción </a:t>
            </a:r>
            <a:r>
              <a:rPr lang="es-AR" altLang="es-AR" b="1" dirty="0" smtClean="0"/>
              <a:t>Propiedades </a:t>
            </a:r>
            <a:r>
              <a:rPr lang="es-AR" altLang="es-AR" b="1" dirty="0"/>
              <a:t>de </a:t>
            </a:r>
            <a:r>
              <a:rPr lang="es-AR" altLang="es-AR" b="1" dirty="0" smtClean="0"/>
              <a:t>Página, </a:t>
            </a:r>
            <a:r>
              <a:rPr lang="es-AR" altLang="es-AR" dirty="0" smtClean="0"/>
              <a:t>con lo cual  podremos elegir el tamaño y orientación de la impresión. </a:t>
            </a:r>
            <a:endParaRPr lang="es-AR" altLang="es-AR" b="1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altLang="es-AR" dirty="0" smtClean="0"/>
              <a:t>Luego, para añadir el mapa, elegimos la opción </a:t>
            </a:r>
            <a:r>
              <a:rPr lang="es-AR" altLang="es-AR" b="1" dirty="0" smtClean="0"/>
              <a:t>Añadir elemento – Añadir mapa. </a:t>
            </a:r>
            <a:r>
              <a:rPr lang="es-AR" altLang="es-AR" dirty="0" smtClean="0"/>
              <a:t>Con </a:t>
            </a:r>
            <a:r>
              <a:rPr lang="es-AR" altLang="es-AR" dirty="0"/>
              <a:t>esta herramienta activada</a:t>
            </a:r>
            <a:r>
              <a:rPr lang="es-AR" altLang="es-AR" dirty="0" smtClean="0"/>
              <a:t>, se dibuja un rectángulo en la hoja en blanco y al soltar aparecerá el mapa que se encuentra en </a:t>
            </a:r>
            <a:r>
              <a:rPr lang="es-AR" altLang="es-AR" dirty="0" err="1" smtClean="0"/>
              <a:t>Qgis</a:t>
            </a:r>
            <a:r>
              <a:rPr lang="es-AR" altLang="es-AR" dirty="0" smtClean="0"/>
              <a:t>.</a:t>
            </a:r>
            <a:endParaRPr kumimoji="0" lang="es-AR" altLang="es-AR" sz="1200" b="0" i="0" u="none" strike="noStrike" cap="none" normalizeH="0" baseline="0" dirty="0" smtClean="0">
              <a:ln>
                <a:noFill/>
              </a:ln>
              <a:solidFill>
                <a:srgbClr val="2980B9"/>
              </a:solidFill>
              <a:effectLst/>
              <a:latin typeface="Lato"/>
              <a:cs typeface="Arial" pitchFamily="34" charset="0"/>
            </a:endParaRPr>
          </a:p>
        </p:txBody>
      </p:sp>
      <p:pic>
        <p:nvPicPr>
          <p:cNvPr id="2052" name="Picture 4" descr="addMa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21431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10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t="9079" r="10399" b="11206"/>
          <a:stretch/>
        </p:blipFill>
        <p:spPr bwMode="auto">
          <a:xfrm>
            <a:off x="238919" y="116632"/>
            <a:ext cx="8640960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38918" y="5229200"/>
            <a:ext cx="2460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altLang="es-AR" dirty="0" smtClean="0"/>
              <a:t>El mapa es posible moverlo dentro de la hoja y redimensionarlo</a:t>
            </a:r>
            <a:endParaRPr lang="es-A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4" t="9788" r="36649" b="15461"/>
          <a:stretch/>
        </p:blipFill>
        <p:spPr bwMode="auto">
          <a:xfrm>
            <a:off x="4139952" y="3682765"/>
            <a:ext cx="3943850" cy="3092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5 Conector recto de flecha"/>
          <p:cNvCxnSpPr>
            <a:stCxn id="4" idx="3"/>
          </p:cNvCxnSpPr>
          <p:nvPr/>
        </p:nvCxnSpPr>
        <p:spPr>
          <a:xfrm>
            <a:off x="2699791" y="5690865"/>
            <a:ext cx="129614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40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195534" y="188640"/>
            <a:ext cx="8758327" cy="1815833"/>
            <a:chOff x="195534" y="188640"/>
            <a:chExt cx="8758327" cy="1815833"/>
          </a:xfrm>
        </p:grpSpPr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195534" y="188640"/>
              <a:ext cx="8758327" cy="1815833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152352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altLang="es-A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Para añadir un título utilizaremos la opción </a:t>
              </a:r>
              <a:r>
                <a:rPr kumimoji="0" lang="es-AR" altLang="es-A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Añadir elemento – Añadir etiqueta       </a:t>
              </a:r>
              <a:r>
                <a:rPr kumimoji="0" lang="es-AR" altLang="es-A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, con lo cual al hacer </a:t>
              </a:r>
              <a:r>
                <a:rPr kumimoji="0" lang="es-AR" altLang="es-AR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click</a:t>
              </a:r>
              <a:r>
                <a:rPr kumimoji="0" lang="es-AR" altLang="es-A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 </a:t>
              </a:r>
              <a:r>
                <a:rPr lang="es-AR" altLang="es-AR" dirty="0" smtClean="0"/>
                <a:t>encima </a:t>
              </a:r>
              <a:r>
                <a:rPr lang="es-AR" altLang="es-AR" dirty="0"/>
                <a:t>del mapa, </a:t>
              </a:r>
              <a:r>
                <a:rPr lang="es-AR" altLang="es-AR" dirty="0" smtClean="0"/>
                <a:t>se activará un cuadro de diálogo donde al hacer </a:t>
              </a:r>
              <a:r>
                <a:rPr lang="es-AR" altLang="es-AR" dirty="0" err="1" smtClean="0"/>
                <a:t>click</a:t>
              </a:r>
              <a:r>
                <a:rPr lang="es-AR" altLang="es-AR" dirty="0" smtClean="0"/>
                <a:t> en </a:t>
              </a:r>
              <a:r>
                <a:rPr lang="es-AR" altLang="es-AR" b="1" dirty="0" smtClean="0"/>
                <a:t>OK,</a:t>
              </a:r>
              <a:r>
                <a:rPr lang="es-AR" altLang="es-AR" dirty="0" smtClean="0"/>
                <a:t> se activará la caja de diálogo </a:t>
              </a:r>
              <a:r>
                <a:rPr lang="es-AR" altLang="es-AR" i="1" dirty="0" smtClean="0"/>
                <a:t>Etiqueta</a:t>
              </a:r>
              <a:r>
                <a:rPr lang="es-AR" altLang="es-AR" dirty="0" smtClean="0"/>
                <a:t> que nos permitirá darle el formato al título. Mientras se mantenga activado el elemento </a:t>
              </a:r>
              <a:r>
                <a:rPr lang="es-AR" altLang="es-AR" i="1" dirty="0" smtClean="0"/>
                <a:t>Etiqueta</a:t>
              </a:r>
              <a:r>
                <a:rPr lang="es-AR" altLang="es-AR" dirty="0" smtClean="0"/>
                <a:t>, se podrá cambiar todo aquello relacionado al formato y ubicación del título principal. Al activar el elemento </a:t>
              </a:r>
              <a:r>
                <a:rPr lang="es-AR" altLang="es-AR" i="1" dirty="0" smtClean="0"/>
                <a:t>Mapa</a:t>
              </a:r>
              <a:r>
                <a:rPr lang="es-AR" altLang="es-AR" dirty="0" smtClean="0"/>
                <a:t>, se podrá cambiar los aspectos del mapa.</a:t>
              </a:r>
            </a:p>
          </p:txBody>
        </p:sp>
        <p:pic>
          <p:nvPicPr>
            <p:cNvPr id="4098" name="Picture 2" descr="label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847" y="204690"/>
              <a:ext cx="2286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0" t="21419" r="10299" b="21560"/>
          <a:stretch/>
        </p:blipFill>
        <p:spPr bwMode="auto">
          <a:xfrm>
            <a:off x="311068" y="2060848"/>
            <a:ext cx="5346839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 Flecha curvada hacia la izquierda"/>
          <p:cNvSpPr/>
          <p:nvPr/>
        </p:nvSpPr>
        <p:spPr>
          <a:xfrm rot="4014148">
            <a:off x="6599915" y="1182706"/>
            <a:ext cx="402224" cy="23139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11068" y="5229200"/>
            <a:ext cx="5346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altLang="es-AR" dirty="0" smtClean="0">
                <a:cs typeface="Arial" pitchFamily="34" charset="0"/>
              </a:rPr>
              <a:t>Para agregar una leyenda </a:t>
            </a:r>
            <a:r>
              <a:rPr lang="es-AR" altLang="es-AR" dirty="0">
                <a:cs typeface="Arial" pitchFamily="34" charset="0"/>
              </a:rPr>
              <a:t>utilizaremos la opción </a:t>
            </a:r>
            <a:r>
              <a:rPr lang="es-AR" altLang="es-AR" b="1" dirty="0">
                <a:cs typeface="Arial" pitchFamily="34" charset="0"/>
              </a:rPr>
              <a:t>Añadir elemento – Añadir </a:t>
            </a:r>
            <a:r>
              <a:rPr lang="es-AR" altLang="es-AR" b="1" dirty="0" smtClean="0">
                <a:cs typeface="Arial" pitchFamily="34" charset="0"/>
              </a:rPr>
              <a:t>leyenda. </a:t>
            </a:r>
            <a:r>
              <a:rPr lang="es-AR" altLang="es-AR" dirty="0" smtClean="0">
                <a:cs typeface="Arial" pitchFamily="34" charset="0"/>
              </a:rPr>
              <a:t>Mientras se mantenga activo el elemento </a:t>
            </a:r>
            <a:r>
              <a:rPr lang="es-AR" altLang="es-AR" i="1" dirty="0" smtClean="0">
                <a:cs typeface="Arial" pitchFamily="34" charset="0"/>
              </a:rPr>
              <a:t>Leyenda</a:t>
            </a:r>
            <a:r>
              <a:rPr lang="es-AR" altLang="es-AR" dirty="0" smtClean="0">
                <a:cs typeface="Arial" pitchFamily="34" charset="0"/>
              </a:rPr>
              <a:t>,  se podrá cambiar todos los aspectos relacionados a la misma </a:t>
            </a:r>
            <a:endParaRPr lang="es-AR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11876" r="62187" b="47221"/>
          <a:stretch/>
        </p:blipFill>
        <p:spPr bwMode="auto">
          <a:xfrm>
            <a:off x="6516216" y="2836576"/>
            <a:ext cx="2206745" cy="3109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372201" y="6105832"/>
            <a:ext cx="259228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AR" altLang="es-AR" dirty="0" smtClean="0">
                <a:cs typeface="Arial" pitchFamily="34" charset="0"/>
              </a:rPr>
              <a:t>Elementos que se pueden añadir a un mapa.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2184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5439" y="476672"/>
            <a:ext cx="8567041" cy="59708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0" rIns="0" bIns="152352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altLang="es-AR" dirty="0" smtClean="0">
                <a:latin typeface="+mn-lt"/>
              </a:rPr>
              <a:t>Finalmente </a:t>
            </a:r>
            <a:r>
              <a:rPr lang="es-AR" altLang="es-AR" dirty="0">
                <a:latin typeface="+mn-lt"/>
              </a:rPr>
              <a:t>el mapa </a:t>
            </a:r>
            <a:r>
              <a:rPr lang="es-AR" altLang="es-AR" dirty="0" smtClean="0">
                <a:latin typeface="+mn-lt"/>
              </a:rPr>
              <a:t>guardado (</a:t>
            </a:r>
            <a:r>
              <a:rPr lang="es-AR" altLang="es-AR" b="1" dirty="0" smtClean="0">
                <a:latin typeface="+mn-lt"/>
              </a:rPr>
              <a:t>Proyecto – Guardar diseño</a:t>
            </a:r>
            <a:r>
              <a:rPr lang="es-AR" altLang="es-AR" dirty="0" smtClean="0">
                <a:latin typeface="+mn-lt"/>
              </a:rPr>
              <a:t>) está </a:t>
            </a:r>
            <a:r>
              <a:rPr lang="es-AR" altLang="es-AR" dirty="0">
                <a:latin typeface="+mn-lt"/>
              </a:rPr>
              <a:t>listo para </a:t>
            </a:r>
            <a:r>
              <a:rPr lang="es-AR" altLang="es-AR" dirty="0" smtClean="0">
                <a:latin typeface="+mn-lt"/>
              </a:rPr>
              <a:t>exportar de las siguientes formas: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altLang="es-AR" dirty="0" smtClean="0">
              <a:latin typeface="+mn-lt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altLang="es-AR" b="1" dirty="0" smtClean="0">
                <a:solidFill>
                  <a:srgbClr val="00B050"/>
                </a:solidFill>
                <a:latin typeface="+mn-lt"/>
              </a:rPr>
              <a:t>Imprimir </a:t>
            </a:r>
            <a:r>
              <a:rPr lang="es-AR" altLang="es-AR" b="1" dirty="0">
                <a:solidFill>
                  <a:srgbClr val="00B050"/>
                </a:solidFill>
                <a:latin typeface="+mn-lt"/>
              </a:rPr>
              <a:t>composición: </a:t>
            </a:r>
            <a:r>
              <a:rPr lang="es-AR" altLang="es-AR" dirty="0">
                <a:latin typeface="+mn-lt"/>
              </a:rPr>
              <a:t>Interfaces con una impresora.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altLang="es-AR" b="1" dirty="0" smtClean="0">
                <a:solidFill>
                  <a:srgbClr val="00B050"/>
                </a:solidFill>
                <a:latin typeface="+mn-lt"/>
              </a:rPr>
              <a:t>Exportar </a:t>
            </a:r>
            <a:r>
              <a:rPr lang="es-AR" altLang="es-AR" b="1" dirty="0">
                <a:solidFill>
                  <a:srgbClr val="00B050"/>
                </a:solidFill>
                <a:latin typeface="+mn-lt"/>
              </a:rPr>
              <a:t>como imagen: </a:t>
            </a:r>
            <a:r>
              <a:rPr lang="es-AR" altLang="es-AR" dirty="0">
                <a:latin typeface="+mn-lt"/>
              </a:rPr>
              <a:t>le ofrece una selección de varios formatos de imagen comunes a elegir</a:t>
            </a:r>
            <a:r>
              <a:rPr lang="es-AR" altLang="es-AR" dirty="0" smtClean="0">
                <a:latin typeface="+mn-lt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altLang="es-AR" b="1" dirty="0" smtClean="0">
                <a:solidFill>
                  <a:srgbClr val="00B050"/>
                </a:solidFill>
                <a:latin typeface="+mn-lt"/>
              </a:rPr>
              <a:t>Exportar </a:t>
            </a:r>
            <a:r>
              <a:rPr lang="es-AR" altLang="es-AR" b="1" dirty="0">
                <a:solidFill>
                  <a:srgbClr val="00B050"/>
                </a:solidFill>
                <a:latin typeface="+mn-lt"/>
              </a:rPr>
              <a:t>como SVG: </a:t>
            </a:r>
            <a:r>
              <a:rPr lang="es-AR" altLang="es-AR" dirty="0">
                <a:latin typeface="+mn-lt"/>
              </a:rPr>
              <a:t>Si está enviando el mapa a un cartógrafo (que puede querer editar el mapa para su publicación), es mejor exportarlo como SVG. SVG significa «gráfico vectorial escalable», y puede ser importado </a:t>
            </a:r>
            <a:r>
              <a:rPr lang="es-AR" altLang="es-AR" dirty="0" smtClean="0">
                <a:latin typeface="+mn-lt"/>
              </a:rPr>
              <a:t>otro </a:t>
            </a:r>
            <a:r>
              <a:rPr lang="es-AR" altLang="es-AR" dirty="0">
                <a:latin typeface="+mn-lt"/>
              </a:rPr>
              <a:t>software de edición de </a:t>
            </a:r>
            <a:r>
              <a:rPr lang="es-AR" altLang="es-AR" dirty="0" smtClean="0">
                <a:latin typeface="+mn-lt"/>
              </a:rPr>
              <a:t>imágenes </a:t>
            </a:r>
            <a:r>
              <a:rPr lang="es-AR" altLang="es-AR" dirty="0">
                <a:latin typeface="+mn-lt"/>
              </a:rPr>
              <a:t>vectoriales.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AR" altLang="es-AR" b="1" dirty="0" smtClean="0">
                <a:solidFill>
                  <a:srgbClr val="00B050"/>
                </a:solidFill>
                <a:latin typeface="+mn-lt"/>
              </a:rPr>
              <a:t>Exportar </a:t>
            </a:r>
            <a:r>
              <a:rPr lang="es-AR" altLang="es-AR" b="1" dirty="0">
                <a:solidFill>
                  <a:srgbClr val="00B050"/>
                </a:solidFill>
                <a:latin typeface="+mn-lt"/>
              </a:rPr>
              <a:t>como PDF: </a:t>
            </a:r>
            <a:r>
              <a:rPr lang="es-AR" altLang="es-AR" dirty="0">
                <a:latin typeface="+mn-lt"/>
              </a:rPr>
              <a:t>Si necesita enviar el mapa a un cliente, es más común usar un PDF, porque es más fácil configurar las opciones de impresión para un PDF. </a:t>
            </a:r>
            <a:r>
              <a:rPr lang="es-AR" altLang="es-AR" dirty="0">
                <a:latin typeface="+mn-lt"/>
              </a:rPr>
              <a:t>Algunos cartógrafos también pueden preferir PDF, si tienen un programa que les permita importar y editar este formato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altLang="es-AR" dirty="0">
              <a:latin typeface="+mn-lt"/>
            </a:endParaRPr>
          </a:p>
        </p:txBody>
      </p:sp>
      <p:pic>
        <p:nvPicPr>
          <p:cNvPr id="5122" name="Picture 2" descr="filePri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-790575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084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467</Words>
  <Application>Microsoft Office PowerPoint</Application>
  <PresentationFormat>Presentación en pantalla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Lobillo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Girolimetto</dc:creator>
  <cp:lastModifiedBy>Daniela Girolimetto</cp:lastModifiedBy>
  <cp:revision>53</cp:revision>
  <dcterms:created xsi:type="dcterms:W3CDTF">2023-02-24T11:57:49Z</dcterms:created>
  <dcterms:modified xsi:type="dcterms:W3CDTF">2023-03-25T20:38:30Z</dcterms:modified>
</cp:coreProperties>
</file>