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Amatic SC"/>
      <p:regular r:id="rId31"/>
      <p:bold r:id="rId32"/>
    </p:embeddedFont>
    <p:embeddedFont>
      <p:font typeface="Source Code Pr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maticSC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SourceCodePro-regular.fntdata"/><Relationship Id="rId10" Type="http://schemas.openxmlformats.org/officeDocument/2006/relationships/slide" Target="slides/slide5.xml"/><Relationship Id="rId32" Type="http://schemas.openxmlformats.org/officeDocument/2006/relationships/font" Target="fonts/AmaticSC-bold.fntdata"/><Relationship Id="rId13" Type="http://schemas.openxmlformats.org/officeDocument/2006/relationships/slide" Target="slides/slide8.xml"/><Relationship Id="rId35" Type="http://schemas.openxmlformats.org/officeDocument/2006/relationships/font" Target="fonts/SourceCodePro-italic.fntdata"/><Relationship Id="rId12" Type="http://schemas.openxmlformats.org/officeDocument/2006/relationships/slide" Target="slides/slide7.xml"/><Relationship Id="rId34" Type="http://schemas.openxmlformats.org/officeDocument/2006/relationships/font" Target="fonts/SourceCodePr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SourceCodePr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8f2c63140_2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8f2c63140_2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6a32d575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6a32d575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e711f9f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e711f9f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ac118c9a731026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ac118c9a731026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84b61795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384b61795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84b6179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84b6179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84b61795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84b61795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84b61795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84b617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84a89156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84a89156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84a89156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84a89156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c5f583166085e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ec5f583166085e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84a8915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384a8915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84a89156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84a89156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84a89156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84a89156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8f2c63140_3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8f2c63140_3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8f3fad9f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38f3fad9f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2b26873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2b26873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be27dd0d2f0c9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ebe27dd0d2f0c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46efa5ac7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46efa5ac7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83de1d96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83de1d96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6a32d57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6a32d57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6a32d575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6a32d575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6a32d575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46a32d575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6a32d575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6a32d575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hs0PYEKntfo" TargetMode="External"/><Relationship Id="rId4" Type="http://schemas.openxmlformats.org/officeDocument/2006/relationships/hyperlink" Target="https://youtu.be/1hDgo7_8CF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Relationship Id="rId4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cs.google.com/document/d/1dn90tqmDW76AvydytsRAPUyF98GOVbwKL5dog0ekFbw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google.com/account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200"/>
              <a:t>Herramientas</a:t>
            </a:r>
            <a:r>
              <a:rPr lang="es-419" sz="8200"/>
              <a:t> de Google </a:t>
            </a:r>
            <a:endParaRPr sz="8200"/>
          </a:p>
        </p:txBody>
      </p:sp>
      <p:sp>
        <p:nvSpPr>
          <p:cNvPr id="57" name="Google Shape;57;p13"/>
          <p:cNvSpPr txBox="1"/>
          <p:nvPr/>
        </p:nvSpPr>
        <p:spPr>
          <a:xfrm>
            <a:off x="204450" y="3871675"/>
            <a:ext cx="87351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Elementos de la Informática - Unidad III</a:t>
            </a:r>
            <a:endParaRPr b="1" sz="20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/>
              <a:t>Técnico en Administración  y Gestión de Instituciones Universitarias </a:t>
            </a:r>
            <a:endParaRPr b="1" sz="20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UNSL - TAGIU</a:t>
            </a:r>
            <a:endParaRPr b="1" sz="20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494900" y="28335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Documentos de Google 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accent4"/>
                </a:solidFill>
              </a:rPr>
              <a:t>Copiar, cortar, pegar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61675"/>
            <a:ext cx="2653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puede cortar, copiar y pegar cualquier elemento, como imágenes, formas o tablas, no solo texto.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La copia del elemento seleccionado se coloca en el </a:t>
            </a:r>
            <a:r>
              <a:rPr i="1" lang="es-419"/>
              <a:t>portapapeles</a:t>
            </a:r>
            <a:r>
              <a:rPr lang="es-419"/>
              <a:t>.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b="37406" l="0" r="5231" t="0"/>
          <a:stretch/>
        </p:blipFill>
        <p:spPr>
          <a:xfrm rot="-296342">
            <a:off x="2905100" y="1647913"/>
            <a:ext cx="5309649" cy="2630276"/>
          </a:xfrm>
          <a:prstGeom prst="rect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22"/>
          <p:cNvPicPr preferRelativeResize="0"/>
          <p:nvPr/>
        </p:nvPicPr>
        <p:blipFill rotWithShape="1">
          <a:blip r:embed="rId4">
            <a:alphaModFix/>
          </a:blip>
          <a:srcRect b="46310" l="24102" r="21030" t="30636"/>
          <a:stretch/>
        </p:blipFill>
        <p:spPr>
          <a:xfrm rot="921041">
            <a:off x="6091657" y="890528"/>
            <a:ext cx="2900011" cy="9138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menú formato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25" y="1093850"/>
            <a:ext cx="7976275" cy="383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0000"/>
                </a:solidFill>
              </a:rPr>
              <a:t>Video de introducción a Formato de texto</a:t>
            </a:r>
            <a:endParaRPr sz="4311">
              <a:solidFill>
                <a:srgbClr val="FF0000"/>
              </a:solidFill>
            </a:endParaRPr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/>
              <a:t>En el siguiente video encontraremos una introducción a Google docs (documentos de texto)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2000"/>
              <a:buChar char="★"/>
            </a:pPr>
            <a:r>
              <a:rPr b="1" lang="es-419" sz="2000"/>
              <a:t>  Desde la computadora: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/>
              <a:t> 		</a:t>
            </a:r>
            <a:r>
              <a:rPr b="1" lang="es-419" sz="2000">
                <a:solidFill>
                  <a:srgbClr val="990000"/>
                </a:solidFill>
                <a:highlight>
                  <a:srgbClr val="FFFF00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https://youtu.be/hs0PYEKntfo</a:t>
            </a:r>
            <a:endParaRPr b="1" sz="2000">
              <a:solidFill>
                <a:srgbClr val="990000"/>
              </a:solidFill>
              <a:highlight>
                <a:srgbClr val="FFFF00"/>
              </a:highlight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2000"/>
              <a:buChar char="★"/>
            </a:pPr>
            <a:r>
              <a:rPr b="1" lang="es-419" sz="2000">
                <a:solidFill>
                  <a:srgbClr val="0000FF"/>
                </a:solidFill>
              </a:rPr>
              <a:t>  </a:t>
            </a:r>
            <a:r>
              <a:rPr b="1" lang="es-419" sz="2000"/>
              <a:t>Desde el celular: </a:t>
            </a:r>
            <a:endParaRPr b="1"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/>
              <a:t> 	</a:t>
            </a:r>
            <a:r>
              <a:rPr b="1" lang="es-419" sz="2000">
                <a:solidFill>
                  <a:srgbClr val="990000"/>
                </a:solidFill>
                <a:highlight>
                  <a:srgbClr val="FFFF00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https://youtu.be/1hDgo7_8CFM</a:t>
            </a:r>
            <a:endParaRPr b="1" sz="2000">
              <a:solidFill>
                <a:srgbClr val="990000"/>
              </a:solidFill>
              <a:highlight>
                <a:srgbClr val="FF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Insertar imagen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 b="0" l="0" r="33087" t="0"/>
          <a:stretch/>
        </p:blipFill>
        <p:spPr>
          <a:xfrm rot="-315126">
            <a:off x="311700" y="1054850"/>
            <a:ext cx="4797512" cy="30338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4">
            <a:alphaModFix/>
          </a:blip>
          <a:srcRect b="15052" l="841" r="10560" t="0"/>
          <a:stretch/>
        </p:blipFill>
        <p:spPr>
          <a:xfrm rot="-424293">
            <a:off x="4128069" y="2469924"/>
            <a:ext cx="4626239" cy="2482579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Corregir la ortografía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5"/>
            <a:ext cx="7628400" cy="36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Descargar un documento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5" y="1228676"/>
            <a:ext cx="7364454" cy="35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Compartir un documento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 rotWithShape="1">
          <a:blip r:embed="rId3">
            <a:alphaModFix/>
          </a:blip>
          <a:srcRect b="0" l="0" r="2987" t="0"/>
          <a:stretch/>
        </p:blipFill>
        <p:spPr>
          <a:xfrm>
            <a:off x="311700" y="892850"/>
            <a:ext cx="8092150" cy="401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asignamos permisos al compartir un documento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b="5838" l="0" r="0" t="0"/>
          <a:stretch/>
        </p:blipFill>
        <p:spPr>
          <a:xfrm>
            <a:off x="311700" y="1228675"/>
            <a:ext cx="7682650" cy="343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5656">
            <a:off x="5780751" y="310875"/>
            <a:ext cx="1701973" cy="9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292850"/>
            <a:ext cx="85770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Ejercicio - parte 1</a:t>
            </a:r>
            <a:endParaRPr sz="2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 rotWithShape="1">
          <a:blip r:embed="rId4">
            <a:alphaModFix/>
          </a:blip>
          <a:srcRect b="0" l="5006" r="0" t="0"/>
          <a:stretch/>
        </p:blipFill>
        <p:spPr>
          <a:xfrm>
            <a:off x="2269050" y="1280400"/>
            <a:ext cx="6619650" cy="3423675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6" name="Google Shape;176;p30"/>
          <p:cNvSpPr txBox="1"/>
          <p:nvPr/>
        </p:nvSpPr>
        <p:spPr>
          <a:xfrm>
            <a:off x="311700" y="1419375"/>
            <a:ext cx="1728600" cy="277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 un nuevo documento, y escribe el siguiente texto</a:t>
            </a:r>
            <a:endParaRPr b="1" sz="4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77" name="Google Shape;177;p30"/>
          <p:cNvCxnSpPr/>
          <p:nvPr/>
        </p:nvCxnSpPr>
        <p:spPr>
          <a:xfrm>
            <a:off x="1616125" y="2978138"/>
            <a:ext cx="969600" cy="28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5649">
            <a:off x="6835336" y="94646"/>
            <a:ext cx="1524354" cy="85745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>
            <p:ph type="title"/>
          </p:nvPr>
        </p:nvSpPr>
        <p:spPr>
          <a:xfrm>
            <a:off x="311700" y="292850"/>
            <a:ext cx="85770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Ejercicio - parte 2</a:t>
            </a:r>
            <a:endParaRPr sz="2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9450" y="983675"/>
            <a:ext cx="6529250" cy="4007425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5" name="Google Shape;185;p31"/>
          <p:cNvSpPr txBox="1"/>
          <p:nvPr/>
        </p:nvSpPr>
        <p:spPr>
          <a:xfrm>
            <a:off x="311700" y="1419375"/>
            <a:ext cx="1728600" cy="2432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s-419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odificar el texto para que quede de la siguiente forma: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86" name="Google Shape;186;p31"/>
          <p:cNvCxnSpPr/>
          <p:nvPr/>
        </p:nvCxnSpPr>
        <p:spPr>
          <a:xfrm>
            <a:off x="1616125" y="2978138"/>
            <a:ext cx="969600" cy="28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¿Qué es</a:t>
            </a:r>
            <a:r>
              <a:rPr lang="es-419"/>
              <a:t> documentos de Google? 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82150" y="1228675"/>
            <a:ext cx="75036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800"/>
              <a:t>Google Docs es un procesador de textos que permite crear, compartir y editar documentos en línea y forma parte del paquete de aplicaciones de Google Docs.</a:t>
            </a:r>
            <a:endParaRPr b="1" sz="2800"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Formateando un texto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700"/>
              <a:t>Cuando hablamos del formato de un texto nos estamos refiriendo a las cuestiones que tienen que ver con su aspecto y con la forma de presentarlo.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Formateando un texto</a:t>
            </a:r>
            <a:endParaRPr/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800"/>
              <a:t>Formato carácter: Afectan a los caracteres.</a:t>
            </a:r>
            <a:endParaRPr b="1" sz="2800"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2800"/>
              <a:t>Formato párrafo: Afecta a grupos de caracteres.</a:t>
            </a:r>
            <a:endParaRPr b="1" sz="280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Maneras de aplicar</a:t>
            </a:r>
            <a:r>
              <a:rPr lang="es-419"/>
              <a:t> formatos</a:t>
            </a:r>
            <a:endParaRPr/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800"/>
              <a:t>Aplicarlo a un texto ya escrito.</a:t>
            </a:r>
            <a:endParaRPr b="1" sz="2800"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2800"/>
              <a:t>Aplicarlo al texto que se va a escribir.</a:t>
            </a:r>
            <a:endParaRPr b="1" sz="280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Maneras de aplicar formatos: Ejercicio Parte I</a:t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152400" y="1228675"/>
            <a:ext cx="867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5649">
            <a:off x="6835336" y="94646"/>
            <a:ext cx="1524354" cy="85745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/>
          <p:nvPr/>
        </p:nvSpPr>
        <p:spPr>
          <a:xfrm>
            <a:off x="311700" y="1381075"/>
            <a:ext cx="1728600" cy="277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 un nuevo documento, y escribe el siguiente texto</a:t>
            </a:r>
            <a:endParaRPr b="1" sz="4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13" name="Google Shape;213;p35"/>
          <p:cNvCxnSpPr/>
          <p:nvPr/>
        </p:nvCxnSpPr>
        <p:spPr>
          <a:xfrm>
            <a:off x="1235125" y="2978138"/>
            <a:ext cx="969600" cy="28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2050500" y="1381075"/>
            <a:ext cx="69342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1700" y="1876425"/>
            <a:ext cx="693420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Maneras de aplicar formatos: Ejercicio Parte II</a:t>
            </a:r>
            <a:endParaRPr/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2318800" y="1228675"/>
            <a:ext cx="6513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222" name="Google Shape;2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800" y="1228675"/>
            <a:ext cx="6318426" cy="33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35649">
            <a:off x="6835336" y="94646"/>
            <a:ext cx="1524354" cy="857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36"/>
          <p:cNvCxnSpPr/>
          <p:nvPr/>
        </p:nvCxnSpPr>
        <p:spPr>
          <a:xfrm>
            <a:off x="1463725" y="2901938"/>
            <a:ext cx="969600" cy="28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Google Shape;225;p36"/>
          <p:cNvSpPr txBox="1"/>
          <p:nvPr/>
        </p:nvSpPr>
        <p:spPr>
          <a:xfrm>
            <a:off x="311700" y="1355700"/>
            <a:ext cx="1728600" cy="2432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Modificar el texto para que quede de la siguiente forma: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Maneras de aplicar formatos: Formato de párrafo</a:t>
            </a:r>
            <a:endParaRPr/>
          </a:p>
        </p:txBody>
      </p:sp>
      <p:sp>
        <p:nvSpPr>
          <p:cNvPr id="231" name="Google Shape;231;p37"/>
          <p:cNvSpPr txBox="1"/>
          <p:nvPr>
            <p:ph idx="1" type="body"/>
          </p:nvPr>
        </p:nvSpPr>
        <p:spPr>
          <a:xfrm>
            <a:off x="311700" y="1228675"/>
            <a:ext cx="8520600" cy="3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800"/>
              <a:t>El formato de párrafo afecta a párrafos completos a diferencia del formato de caracter que solo afecta al texto seleccionado.</a:t>
            </a:r>
            <a:endParaRPr b="1" sz="2800"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2800"/>
              <a:t>Veamos un ejemplo: </a:t>
            </a:r>
            <a:endParaRPr b="1" sz="2800"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419" sz="2800" u="sng">
                <a:solidFill>
                  <a:schemeClr val="hlink"/>
                </a:solidFill>
                <a:highlight>
                  <a:srgbClr val="FFFF00"/>
                </a:highlight>
                <a:hlinkClick r:id="rId3"/>
              </a:rPr>
              <a:t>https://docs.google.com/document/d/1dn90tqmDW76AvydytsRAPUyF98GOVbwKL5dog0ekFbw/edit?usp=sharing</a:t>
            </a:r>
            <a:endParaRPr b="1" sz="2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¿Qué necesito para acceder a Documentos?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s-419" sz="2700"/>
              <a:t>Computadora con conexión a Internet.</a:t>
            </a:r>
            <a:endParaRPr b="1" sz="2700"/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b="1" lang="es-419" sz="2700"/>
              <a:t>Cuenta de mail de Google.</a:t>
            </a:r>
            <a:endParaRPr b="1" sz="27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2500"/>
              <a:t>URL para acceder a la aplicación</a:t>
            </a:r>
            <a:endParaRPr b="1" sz="2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25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https://www.google.com/accounts</a:t>
            </a:r>
            <a:endParaRPr b="1" sz="2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475" y="338500"/>
            <a:ext cx="7651375" cy="44954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140450"/>
            <a:ext cx="64848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Acceder a documentos de Google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-119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Crear un</a:t>
            </a:r>
            <a:r>
              <a:rPr lang="es-419"/>
              <a:t> documento de Google 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835450"/>
            <a:ext cx="8018424" cy="415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título del documento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s-419" sz="2000"/>
              <a:t>Los nombres de los documentos permiten una extensión máxima de 255 caracteres.</a:t>
            </a:r>
            <a:endParaRPr sz="1300"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42980" l="0" r="0" t="0"/>
          <a:stretch/>
        </p:blipFill>
        <p:spPr>
          <a:xfrm>
            <a:off x="430938" y="2332100"/>
            <a:ext cx="8282126" cy="2236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8"/>
          <p:cNvCxnSpPr/>
          <p:nvPr/>
        </p:nvCxnSpPr>
        <p:spPr>
          <a:xfrm flipH="1">
            <a:off x="1433450" y="2234475"/>
            <a:ext cx="1349100" cy="674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barra de herramientas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25" y="1159150"/>
            <a:ext cx="8462824" cy="40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menú archivo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125" y="1093850"/>
            <a:ext cx="7962752" cy="382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menú Editar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09671"/>
            <a:ext cx="8520599" cy="4060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