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67" r:id="rId7"/>
    <p:sldId id="262" r:id="rId8"/>
    <p:sldId id="264" r:id="rId9"/>
    <p:sldId id="261" r:id="rId10"/>
    <p:sldId id="268" r:id="rId11"/>
    <p:sldId id="260" r:id="rId12"/>
    <p:sldId id="265" r:id="rId13"/>
    <p:sldId id="266" r:id="rId14"/>
    <p:sldId id="269" r:id="rId15"/>
    <p:sldId id="271" r:id="rId16"/>
    <p:sldId id="272" r:id="rId17"/>
    <p:sldId id="273" r:id="rId18"/>
    <p:sldId id="276" r:id="rId19"/>
    <p:sldId id="275" r:id="rId20"/>
    <p:sldId id="270" r:id="rId21"/>
    <p:sldId id="280" r:id="rId22"/>
    <p:sldId id="281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434" autoAdjust="0"/>
  </p:normalViewPr>
  <p:slideViewPr>
    <p:cSldViewPr>
      <p:cViewPr varScale="1">
        <p:scale>
          <a:sx n="82" d="100"/>
          <a:sy n="82" d="100"/>
        </p:scale>
        <p:origin x="141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558BB-A848-4773-89BF-E9BAD9481AEB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3CDF7-FC79-4435-AF98-7823B0799DC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676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CDF7-FC79-4435-AF98-7823B0799DC6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2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CDF7-FC79-4435-AF98-7823B0799DC6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606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3CDF7-FC79-4435-AF98-7823B0799DC6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34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020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731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35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5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302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9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674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246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553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44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897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D05B-8027-4E2E-A323-7BECA045B739}" type="datetimeFigureOut">
              <a:rPr lang="es-AR" smtClean="0"/>
              <a:t>27/3/2026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5612-6DCB-4555-95FD-3ED789E0FC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085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geraci@unsl.edu.ar" TargetMode="External"/><Relationship Id="rId2" Type="http://schemas.openxmlformats.org/officeDocument/2006/relationships/hyperlink" Target="mailto:egmagnago@unsl.edu.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fcamargo@unsl.edu.ar" TargetMode="External"/><Relationship Id="rId4" Type="http://schemas.openxmlformats.org/officeDocument/2006/relationships/hyperlink" Target="mailto:pafernandez@unsl.edu.a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4" r="2047" b="4616"/>
          <a:stretch/>
        </p:blipFill>
        <p:spPr>
          <a:xfrm>
            <a:off x="0" y="700642"/>
            <a:ext cx="9144000" cy="560007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343227"/>
            <a:ext cx="4788024" cy="697632"/>
          </a:xfrm>
        </p:spPr>
        <p:txBody>
          <a:bodyPr>
            <a:normAutofit fontScale="77500" lnSpcReduction="20000"/>
          </a:bodyPr>
          <a:lstStyle/>
          <a:p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CITYTOUR VILLA DE MERLO</a:t>
            </a:r>
            <a:endParaRPr lang="es-A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54" y="6187099"/>
            <a:ext cx="1594214" cy="6137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3568" y="6309320"/>
            <a:ext cx="2559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cs typeface="Aharoni" panose="02010803020104030203" pitchFamily="2" charset="-79"/>
              </a:rPr>
              <a:t>Asignatura: Práctica </a:t>
            </a:r>
            <a:r>
              <a:rPr lang="es-AR" sz="2000" b="1" dirty="0" smtClean="0">
                <a:cs typeface="Aharoni" panose="02010803020104030203" pitchFamily="2" charset="-79"/>
              </a:rPr>
              <a:t>III</a:t>
            </a:r>
            <a:endParaRPr lang="es-AR" sz="2000" b="1" dirty="0">
              <a:cs typeface="Aharoni" panose="02010803020104030203" pitchFamily="2" charset="-79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20072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Carrera: Guía Universitario de Turismo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2526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6"/>
          <a:stretch/>
        </p:blipFill>
        <p:spPr>
          <a:xfrm>
            <a:off x="0" y="20960"/>
            <a:ext cx="9144000" cy="683704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196752"/>
            <a:ext cx="3093629" cy="687288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7416" y="314709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chemeClr val="bg1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CASINO DOS VENADOS </a:t>
            </a:r>
            <a:endParaRPr lang="es-AR" sz="3200" dirty="0">
              <a:solidFill>
                <a:schemeClr val="bg1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98" y="6165304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64" y="18759"/>
            <a:ext cx="9255364" cy="694152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3607" y="260648"/>
            <a:ext cx="2777979" cy="71055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Atractivos 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33256"/>
            <a:ext cx="1219306" cy="4633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3870" y="514784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RESERVA MUNICIPAL DEL VIEJO MOLINO</a:t>
            </a:r>
          </a:p>
          <a:p>
            <a:r>
              <a:rPr lang="es-A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PIEDRA BLANCA</a:t>
            </a:r>
            <a:endParaRPr lang="es-A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4" y="-12843"/>
            <a:ext cx="9161124" cy="687084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91680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CAPILLA NTRA. SRA. DE FÁTIMA </a:t>
            </a:r>
            <a:endParaRPr lang="es-A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841446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" y="0"/>
            <a:ext cx="9131277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1412776"/>
            <a:ext cx="3312368" cy="854968"/>
          </a:xfrm>
        </p:spPr>
        <p:txBody>
          <a:bodyPr/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5873" y="501317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 ALGARROBO ABUELO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33862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3" y="-34636"/>
            <a:ext cx="9236259" cy="6892636"/>
          </a:xfrm>
        </p:spPr>
      </p:pic>
      <p:sp>
        <p:nvSpPr>
          <p:cNvPr id="3" name="CuadroTexto 2"/>
          <p:cNvSpPr txBox="1"/>
          <p:nvPr/>
        </p:nvSpPr>
        <p:spPr>
          <a:xfrm>
            <a:off x="348210" y="5661248"/>
            <a:ext cx="847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 CLIMA DENTRO DEL BUS - CONSIDERACIONES</a:t>
            </a:r>
            <a:endParaRPr lang="es-A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60" y="6145307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42"/>
            <a:ext cx="3707904" cy="362623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077072"/>
            <a:ext cx="3635896" cy="278092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752"/>
            <a:ext cx="3613657" cy="437536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3470652"/>
            <a:ext cx="3732700" cy="338333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-11507"/>
            <a:ext cx="1972545" cy="682852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139514" y="1863048"/>
            <a:ext cx="293697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EL FACTOR TIEMPO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MICRÓFONO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616"/>
            <a:ext cx="9144000" cy="550538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33256"/>
            <a:ext cx="1219306" cy="4633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65229" y="1417638"/>
            <a:ext cx="5943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-Como elemento potenciador de la voz</a:t>
            </a:r>
          </a:p>
          <a:p>
            <a:r>
              <a:rPr lang="es-AR" sz="2800" b="1" dirty="0" smtClean="0"/>
              <a:t>-Acoples</a:t>
            </a:r>
          </a:p>
          <a:p>
            <a:r>
              <a:rPr lang="es-AR" sz="2800" b="1" dirty="0" smtClean="0"/>
              <a:t>-Interferencia de celulares</a:t>
            </a:r>
          </a:p>
          <a:p>
            <a:r>
              <a:rPr lang="es-AR" sz="2800" b="1" dirty="0" smtClean="0"/>
              <a:t>-Fallos</a:t>
            </a:r>
          </a:p>
          <a:p>
            <a:r>
              <a:rPr lang="es-AR" sz="2800" b="1" dirty="0" smtClean="0"/>
              <a:t>-Cables cortos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4394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90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AMBIENTACION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0049"/>
            <a:ext cx="3814339" cy="305451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" y="3770637"/>
            <a:ext cx="3810000" cy="3175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38" y="882728"/>
            <a:ext cx="5329661" cy="327979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39" y="3396083"/>
            <a:ext cx="5329661" cy="35495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349935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792"/>
            <a:ext cx="8229600" cy="731912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EMERGENTES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SITUACIONES NO PLANEADAS QUE SUCEDEN DURANTE NUESTRO GUIADO.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CLIMATOLOGICOS – PARO DE ACTIVIDADES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CALLES CERRADAS – DESVIOS FORZADOS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ATRACTIVOS CERRADOS O CAMBIO DE HORARIOS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FALLA EL EQUIPO DE SONIDO O ROTURA DE MICROFONO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ROTURA DEL BUS O ALGUNA DE SUS PARTES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OTRAS SITUACIONES NO ENUMERADAS QUE PUEDAN SURGIR.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21288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 CERRADO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47" y="0"/>
            <a:ext cx="5422454" cy="318635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90217"/>
            <a:ext cx="5374851" cy="398691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2890217"/>
            <a:ext cx="4726864" cy="396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38546" y="2513329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EMERGENTES</a:t>
            </a:r>
            <a:endParaRPr lang="es-AR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32" y="5844903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¿</a:t>
            </a:r>
            <a:r>
              <a:rPr lang="es-AR" b="1" dirty="0" smtClean="0"/>
              <a:t>Qué es un City Tour?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373616" cy="5760640"/>
          </a:xfrm>
        </p:spPr>
        <p:txBody>
          <a:bodyPr>
            <a:normAutofit fontScale="85000" lnSpcReduction="20000"/>
          </a:bodyPr>
          <a:lstStyle/>
          <a:p>
            <a:r>
              <a:rPr lang="es-AR" b="1" dirty="0" smtClean="0"/>
              <a:t>Es una excursión organizada que lleva a recorrer puntos de interés de una ciudad.</a:t>
            </a:r>
          </a:p>
          <a:p>
            <a:endParaRPr lang="es-AR" b="1" dirty="0"/>
          </a:p>
          <a:p>
            <a:r>
              <a:rPr lang="es-AR" b="1" dirty="0"/>
              <a:t>Itinerario </a:t>
            </a:r>
            <a:r>
              <a:rPr lang="es-AR" b="1" dirty="0" smtClean="0"/>
              <a:t>turístico </a:t>
            </a:r>
            <a:r>
              <a:rPr lang="es-AR" b="1" dirty="0"/>
              <a:t>que incluye la visita guiada de una </a:t>
            </a:r>
            <a:r>
              <a:rPr lang="es-AR" b="1" dirty="0" smtClean="0"/>
              <a:t>ciudad.</a:t>
            </a:r>
          </a:p>
          <a:p>
            <a:endParaRPr lang="es-AR" b="1" dirty="0" smtClean="0"/>
          </a:p>
          <a:p>
            <a:r>
              <a:rPr lang="es-AR" b="1" dirty="0" smtClean="0"/>
              <a:t>Recorrido turístico que se hace por una ciudad visitando los lugares más representativos, de mayor importancia y pintorescos.</a:t>
            </a:r>
          </a:p>
          <a:p>
            <a:endParaRPr lang="es-AR" b="1" dirty="0"/>
          </a:p>
          <a:p>
            <a:r>
              <a:rPr lang="es-AR" b="1" dirty="0" smtClean="0"/>
              <a:t>Visita guiada en vehículo automotor que se ofrece para recorrer y conocer los puntos de interés destacados de una ciudad,  que usualmente incluye tiempo para hacer compras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33256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sz="3700" b="1" dirty="0" smtClean="0"/>
              <a:t>Fijamos conceptos Claves para el </a:t>
            </a:r>
            <a:r>
              <a:rPr lang="es-AR" sz="3700" b="1" dirty="0" smtClean="0"/>
              <a:t>City tour Villa de Merlo </a:t>
            </a:r>
            <a:endParaRPr lang="es-AR" sz="3700" dirty="0"/>
          </a:p>
          <a:p>
            <a:pPr marL="0" indent="0">
              <a:buNone/>
            </a:pPr>
            <a:r>
              <a:rPr lang="es-AR" sz="2600" b="1" dirty="0" smtClean="0"/>
              <a:t>City tour</a:t>
            </a:r>
            <a:r>
              <a:rPr lang="es-AR" sz="2600" b="1" dirty="0"/>
              <a:t>:</a:t>
            </a:r>
            <a:r>
              <a:rPr lang="es-AR" dirty="0" smtClean="0"/>
              <a:t> </a:t>
            </a:r>
            <a:r>
              <a:rPr lang="es-AR" sz="2600" b="1" dirty="0" smtClean="0"/>
              <a:t>Excursión </a:t>
            </a:r>
            <a:r>
              <a:rPr lang="es-AR" sz="2600" b="1" dirty="0"/>
              <a:t>organizada que lleva a recorrer puntos de interés de una ciudad </a:t>
            </a:r>
            <a:endParaRPr lang="es-AR" sz="2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Selección </a:t>
            </a:r>
            <a:r>
              <a:rPr lang="es-AR" dirty="0"/>
              <a:t>de atractivos a </a:t>
            </a:r>
            <a:r>
              <a:rPr lang="es-AR" dirty="0" smtClean="0"/>
              <a:t>mostrar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Diagramación </a:t>
            </a:r>
            <a:r>
              <a:rPr lang="es-AR" dirty="0"/>
              <a:t>del </a:t>
            </a:r>
            <a:r>
              <a:rPr lang="es-AR" dirty="0" smtClean="0"/>
              <a:t>recorrido - Distancias</a:t>
            </a:r>
            <a:r>
              <a:rPr lang="es-AR" dirty="0"/>
              <a:t>.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Previsión </a:t>
            </a:r>
            <a:r>
              <a:rPr lang="es-AR" dirty="0"/>
              <a:t>del sentido </a:t>
            </a:r>
            <a:r>
              <a:rPr lang="es-AR" dirty="0" smtClean="0"/>
              <a:t>vehicular </a:t>
            </a:r>
            <a:r>
              <a:rPr lang="es-AR" dirty="0"/>
              <a:t>de las </a:t>
            </a:r>
            <a:r>
              <a:rPr lang="es-AR" dirty="0" smtClean="0"/>
              <a:t>calles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Confección </a:t>
            </a:r>
            <a:r>
              <a:rPr lang="es-AR" dirty="0"/>
              <a:t>del plano. 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Recorrido </a:t>
            </a:r>
            <a:r>
              <a:rPr lang="es-AR" dirty="0"/>
              <a:t>bajo el eje temático y/o hilo </a:t>
            </a:r>
            <a:r>
              <a:rPr lang="es-AR" dirty="0" smtClean="0"/>
              <a:t>conductor.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Tiempo de </a:t>
            </a:r>
            <a:r>
              <a:rPr lang="es-AR" dirty="0"/>
              <a:t>iniciación y finalización.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Selección </a:t>
            </a:r>
            <a:r>
              <a:rPr lang="es-AR" dirty="0"/>
              <a:t>de paradas interpretativas y/o fotográficas.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Precisión de </a:t>
            </a:r>
            <a:r>
              <a:rPr lang="es-AR" dirty="0"/>
              <a:t>tiempo y horarios  en las paradas</a:t>
            </a:r>
            <a:r>
              <a:rPr lang="es-A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Puntos </a:t>
            </a:r>
            <a:r>
              <a:rPr lang="es-AR" dirty="0"/>
              <a:t>de desembarco y encuentro.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Sincronización </a:t>
            </a:r>
            <a:r>
              <a:rPr lang="es-AR" dirty="0"/>
              <a:t>de relojes.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Conocimiento </a:t>
            </a:r>
            <a:r>
              <a:rPr lang="es-AR" dirty="0"/>
              <a:t>de horarios atención de visitas.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Indicaciones </a:t>
            </a:r>
            <a:r>
              <a:rPr lang="es-AR" dirty="0"/>
              <a:t>claras y precisas en las paradas.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Prevalecer la seguridad </a:t>
            </a:r>
            <a:r>
              <a:rPr lang="es-AR" dirty="0"/>
              <a:t>y la unidad del grupo.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Tiempo </a:t>
            </a:r>
            <a:r>
              <a:rPr lang="es-AR" dirty="0"/>
              <a:t>de contemplación para partir.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El </a:t>
            </a:r>
            <a:r>
              <a:rPr lang="es-AR" dirty="0"/>
              <a:t>emergente. </a:t>
            </a: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 smtClean="0"/>
              <a:t>Uso criterioso </a:t>
            </a:r>
            <a:r>
              <a:rPr lang="es-AR" dirty="0"/>
              <a:t>para la resolución de imprevistos y/o conflictos.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165304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 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59024"/>
            <a:ext cx="8507288" cy="5832648"/>
          </a:xfrm>
        </p:spPr>
        <p:txBody>
          <a:bodyPr>
            <a:normAutofit/>
          </a:bodyPr>
          <a:lstStyle/>
          <a:p>
            <a:r>
              <a:rPr lang="es-AR" sz="2800" b="1" dirty="0"/>
              <a:t>Lic. Paula </a:t>
            </a:r>
            <a:r>
              <a:rPr lang="es-AR" sz="2800" b="1" dirty="0" err="1"/>
              <a:t>Zenzano</a:t>
            </a:r>
            <a:r>
              <a:rPr lang="es-AR" sz="2800" b="1" dirty="0"/>
              <a:t> y Lic. Carolina Mercado. (2010) Manual </a:t>
            </a:r>
            <a:r>
              <a:rPr lang="es-AR" sz="2800" b="1" dirty="0" smtClean="0"/>
              <a:t>de </a:t>
            </a:r>
            <a:r>
              <a:rPr lang="es-AR" sz="2800" b="1" dirty="0"/>
              <a:t>Técnicas de Guiado- Gobierno de Salta. </a:t>
            </a:r>
            <a:endParaRPr lang="es-AR" sz="2800" b="1" dirty="0" smtClean="0"/>
          </a:p>
          <a:p>
            <a:r>
              <a:rPr lang="es-AR" sz="2800" b="1" dirty="0" smtClean="0"/>
              <a:t>Picazo </a:t>
            </a:r>
            <a:r>
              <a:rPr lang="es-AR" sz="2800" b="1" dirty="0"/>
              <a:t>Zamora, C. (2006) Asistencia y Guía a Grupos Turísticos. Editorial Síntesis. </a:t>
            </a:r>
            <a:r>
              <a:rPr lang="es-AR" sz="2800" b="1" dirty="0" smtClean="0"/>
              <a:t>Madrid.</a:t>
            </a:r>
          </a:p>
          <a:p>
            <a:r>
              <a:rPr lang="es-AR" sz="2800" b="1" dirty="0" err="1"/>
              <a:t>Mag</a:t>
            </a:r>
            <a:r>
              <a:rPr lang="es-AR" sz="2800" b="1" dirty="0" smtClean="0"/>
              <a:t>. </a:t>
            </a:r>
            <a:r>
              <a:rPr lang="es-AR" sz="2800" b="1" dirty="0" err="1" smtClean="0"/>
              <a:t>Gazzera</a:t>
            </a:r>
            <a:r>
              <a:rPr lang="es-AR" sz="2800" b="1" dirty="0"/>
              <a:t>, M.; </a:t>
            </a:r>
            <a:r>
              <a:rPr lang="es-AR" sz="2800" b="1" dirty="0" err="1"/>
              <a:t>Mag</a:t>
            </a:r>
            <a:r>
              <a:rPr lang="es-AR" sz="2800" b="1" dirty="0" smtClean="0"/>
              <a:t>. </a:t>
            </a:r>
            <a:r>
              <a:rPr lang="es-AR" sz="2800" b="1" dirty="0" err="1" smtClean="0"/>
              <a:t>Impemba</a:t>
            </a:r>
            <a:r>
              <a:rPr lang="es-AR" sz="2800" b="1" dirty="0"/>
              <a:t>, </a:t>
            </a:r>
            <a:r>
              <a:rPr lang="es-AR" sz="2800" b="1" dirty="0" smtClean="0"/>
              <a:t>M.; Lic. </a:t>
            </a:r>
            <a:r>
              <a:rPr lang="es-AR" sz="2800" b="1" dirty="0" err="1" smtClean="0"/>
              <a:t>Falquemberg</a:t>
            </a:r>
            <a:r>
              <a:rPr lang="es-AR" sz="2800" b="1" dirty="0" smtClean="0"/>
              <a:t>, C.; Lic. </a:t>
            </a:r>
            <a:r>
              <a:rPr lang="es-AR" sz="2800" b="1" dirty="0" err="1" smtClean="0"/>
              <a:t>Marenzana</a:t>
            </a:r>
            <a:r>
              <a:rPr lang="es-AR" sz="2800" b="1" dirty="0" smtClean="0"/>
              <a:t>, G.  (2009); La Actividad Profesional del Guía Universitario de Turismo y su relación con las organizaciones de servicios turísticos. Universidad Nacional del </a:t>
            </a:r>
            <a:r>
              <a:rPr lang="es-AR" sz="2800" b="1" dirty="0" err="1" smtClean="0"/>
              <a:t>Comahue</a:t>
            </a:r>
            <a:r>
              <a:rPr lang="es-AR" sz="2800" b="1" dirty="0" smtClean="0"/>
              <a:t> – Facultad de Turismo.</a:t>
            </a:r>
            <a:r>
              <a:rPr lang="es-AR" sz="2800" b="1" dirty="0"/>
              <a:t> </a:t>
            </a:r>
          </a:p>
          <a:p>
            <a:r>
              <a:rPr lang="es-AR" sz="2800" b="1" dirty="0"/>
              <a:t>Cabo </a:t>
            </a:r>
            <a:r>
              <a:rPr lang="es-AR" sz="2800" b="1" dirty="0" smtClean="0"/>
              <a:t>Nadal, Mónica.(2004)Asistencia </a:t>
            </a:r>
            <a:r>
              <a:rPr lang="es-AR" sz="2800" b="1" dirty="0"/>
              <a:t>y guía de grupos. </a:t>
            </a:r>
            <a:r>
              <a:rPr lang="es-AR" sz="2800" b="1" dirty="0" smtClean="0"/>
              <a:t>Paraninfo </a:t>
            </a:r>
            <a:endParaRPr lang="es-AR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01743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¡</a:t>
            </a:r>
            <a:r>
              <a:rPr lang="es-MX" dirty="0" smtClean="0"/>
              <a:t>Muchas gracias!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b="1" dirty="0" smtClean="0"/>
              <a:t>Equipo docente de Prácticas:</a:t>
            </a:r>
          </a:p>
          <a:p>
            <a:pPr marL="0" indent="0" algn="ctr">
              <a:buNone/>
            </a:pPr>
            <a:endParaRPr lang="es-MX" b="1" dirty="0" smtClean="0"/>
          </a:p>
          <a:p>
            <a:r>
              <a:rPr lang="es-MX" dirty="0" smtClean="0"/>
              <a:t>Prof. Y Guía: Gabriel Eduardo Magnago</a:t>
            </a:r>
          </a:p>
          <a:p>
            <a:r>
              <a:rPr lang="es-MX" dirty="0" smtClean="0">
                <a:hlinkClick r:id="rId2"/>
              </a:rPr>
              <a:t>egmagnago@unsl.edu.ar</a:t>
            </a:r>
            <a:endParaRPr lang="es-MX" dirty="0" smtClean="0"/>
          </a:p>
          <a:p>
            <a:r>
              <a:rPr lang="es-MX" dirty="0" smtClean="0"/>
              <a:t>Prof. Y Guía: Natalia Vanina Geraci</a:t>
            </a:r>
          </a:p>
          <a:p>
            <a:r>
              <a:rPr lang="es-MX" dirty="0" smtClean="0">
                <a:hlinkClick r:id="rId3"/>
              </a:rPr>
              <a:t>ngeraci@unsl.edu.ar</a:t>
            </a:r>
            <a:r>
              <a:rPr lang="es-MX" dirty="0" smtClean="0"/>
              <a:t> </a:t>
            </a:r>
          </a:p>
          <a:p>
            <a:r>
              <a:rPr lang="es-MX" dirty="0" smtClean="0"/>
              <a:t>Téc. Y Guía: Patricia Alejandra Fernández</a:t>
            </a:r>
          </a:p>
          <a:p>
            <a:r>
              <a:rPr lang="es-MX" dirty="0" smtClean="0">
                <a:hlinkClick r:id="rId4"/>
              </a:rPr>
              <a:t>pafernandez@unsl.edu.ar</a:t>
            </a:r>
            <a:endParaRPr lang="es-MX" dirty="0" smtClean="0"/>
          </a:p>
          <a:p>
            <a:r>
              <a:rPr lang="es-MX" dirty="0" smtClean="0"/>
              <a:t>Téc. Y Guía: María Fátima Camargo Arregui</a:t>
            </a:r>
            <a:endParaRPr lang="es-AR" dirty="0"/>
          </a:p>
          <a:p>
            <a:r>
              <a:rPr lang="es-AR" dirty="0" smtClean="0">
                <a:hlinkClick r:id="rId5"/>
              </a:rPr>
              <a:t>fcamargo@unsl.edu.ar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01743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Estructura del Guión turístico:</a:t>
            </a:r>
            <a:br>
              <a:rPr lang="es-AR" b="1" dirty="0" smtClean="0"/>
            </a:br>
            <a:r>
              <a:rPr lang="es-AR" sz="3100" b="1" dirty="0" smtClean="0"/>
              <a:t>Unidad temática N°1- 1.a</a:t>
            </a:r>
            <a:r>
              <a:rPr lang="es-AR" sz="3100" dirty="0" smtClean="0"/>
              <a:t/>
            </a:r>
            <a:br>
              <a:rPr lang="es-AR" sz="3100" dirty="0" smtClean="0"/>
            </a:br>
            <a:endParaRPr lang="es-AR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90706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es-AR" b="1" dirty="0" smtClean="0"/>
              <a:t>Presentación</a:t>
            </a:r>
            <a:endParaRPr lang="es-AR" b="1" dirty="0"/>
          </a:p>
          <a:p>
            <a:r>
              <a:rPr lang="es-AR" b="1" dirty="0"/>
              <a:t>Bienvenida</a:t>
            </a:r>
          </a:p>
          <a:p>
            <a:r>
              <a:rPr lang="es-AR" b="1" dirty="0"/>
              <a:t>Ubicación</a:t>
            </a:r>
          </a:p>
          <a:p>
            <a:r>
              <a:rPr lang="es-AR" b="1" dirty="0"/>
              <a:t>Breve descripción del </a:t>
            </a:r>
            <a:r>
              <a:rPr lang="es-AR" b="1" dirty="0" smtClean="0"/>
              <a:t>recorrido</a:t>
            </a:r>
            <a:endParaRPr lang="es-AR" b="1" dirty="0"/>
          </a:p>
          <a:p>
            <a:r>
              <a:rPr lang="es-AR" b="1" dirty="0"/>
              <a:t>Desarrollo de la guiada</a:t>
            </a:r>
          </a:p>
          <a:p>
            <a:r>
              <a:rPr lang="es-AR" b="1" dirty="0"/>
              <a:t>Cierre</a:t>
            </a:r>
          </a:p>
          <a:p>
            <a:r>
              <a:rPr lang="es-AR" b="1" dirty="0" smtClean="0"/>
              <a:t>Despedida</a:t>
            </a:r>
          </a:p>
          <a:p>
            <a:pPr marL="0" indent="0">
              <a:buNone/>
            </a:pPr>
            <a:endParaRPr lang="es-AR" b="1" dirty="0" smtClean="0"/>
          </a:p>
          <a:p>
            <a:r>
              <a:rPr lang="es-AR" b="1" dirty="0" smtClean="0"/>
              <a:t>Recomendaciones</a:t>
            </a:r>
            <a:r>
              <a:rPr lang="es-AR" dirty="0" smtClean="0"/>
              <a:t>: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debemos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indicar tiempo de descenso y hora de regreso al bus cuando los atractivos deban recorrerse a pie. </a:t>
            </a: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Prever además paradas de orden técnico (Sanitarios).  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33256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AR" b="1" dirty="0" smtClean="0"/>
              <a:t>Elementos del guiado </a:t>
            </a:r>
            <a:r>
              <a:rPr lang="es-AR" b="1" dirty="0"/>
              <a:t>vehicular:</a:t>
            </a:r>
            <a:br>
              <a:rPr lang="es-AR" b="1" dirty="0"/>
            </a:br>
            <a:r>
              <a:rPr lang="es-AR" sz="3100" b="1" dirty="0" smtClean="0"/>
              <a:t>El </a:t>
            </a:r>
            <a:r>
              <a:rPr lang="es-AR" sz="3100" b="1" dirty="0"/>
              <a:t>ómnibus y/o minibús.</a:t>
            </a:r>
            <a:br>
              <a:rPr lang="es-AR" sz="3100" b="1" dirty="0"/>
            </a:br>
            <a:endParaRPr lang="es-AR" sz="31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TECNICAS DE GUIADO VEHICULAR</a:t>
            </a:r>
          </a:p>
          <a:p>
            <a:r>
              <a:rPr lang="es-AR" b="1" dirty="0" smtClean="0"/>
              <a:t>Antes </a:t>
            </a:r>
            <a:r>
              <a:rPr lang="es-AR" b="1" dirty="0"/>
              <a:t>de </a:t>
            </a:r>
            <a:r>
              <a:rPr lang="es-AR" b="1" dirty="0" smtClean="0"/>
              <a:t>salir</a:t>
            </a:r>
          </a:p>
          <a:p>
            <a:r>
              <a:rPr lang="es-AR" b="1" dirty="0"/>
              <a:t>Ubicación del Guía en el </a:t>
            </a:r>
            <a:r>
              <a:rPr lang="es-AR" b="1" dirty="0" smtClean="0"/>
              <a:t>vehículo</a:t>
            </a:r>
            <a:endParaRPr lang="es-AR" b="1" dirty="0"/>
          </a:p>
          <a:p>
            <a:r>
              <a:rPr lang="es-AR" b="1" dirty="0" smtClean="0"/>
              <a:t>Presentación</a:t>
            </a:r>
          </a:p>
          <a:p>
            <a:r>
              <a:rPr lang="es-AR" b="1" dirty="0" smtClean="0"/>
              <a:t>Orientación vehicular</a:t>
            </a:r>
          </a:p>
          <a:p>
            <a:r>
              <a:rPr lang="es-AR" b="1" dirty="0"/>
              <a:t>Tono de </a:t>
            </a:r>
            <a:r>
              <a:rPr lang="es-AR" b="1" dirty="0" smtClean="0"/>
              <a:t>voz</a:t>
            </a:r>
          </a:p>
          <a:p>
            <a:r>
              <a:rPr lang="es-AR" b="1" dirty="0"/>
              <a:t>Información</a:t>
            </a:r>
            <a:endParaRPr lang="es-AR" dirty="0"/>
          </a:p>
          <a:p>
            <a:r>
              <a:rPr lang="es-AR" b="1" dirty="0"/>
              <a:t>Guiado</a:t>
            </a:r>
            <a:endParaRPr lang="es-AR" dirty="0"/>
          </a:p>
          <a:p>
            <a:r>
              <a:rPr lang="es-AR" b="1" dirty="0"/>
              <a:t>Recreación durante el </a:t>
            </a:r>
            <a:r>
              <a:rPr lang="es-AR" b="1" dirty="0" smtClean="0"/>
              <a:t>viaje</a:t>
            </a:r>
          </a:p>
          <a:p>
            <a:r>
              <a:rPr lang="es-AR" b="1" dirty="0"/>
              <a:t>Despedida final</a:t>
            </a:r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33256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" y="0"/>
            <a:ext cx="9118251" cy="693403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5733256"/>
            <a:ext cx="4762872" cy="11056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AR" b="1" dirty="0" smtClean="0"/>
              <a:t>Diseño del recorrido</a:t>
            </a:r>
            <a:endParaRPr lang="es-AR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52736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2"/>
            <a:ext cx="9144000" cy="688116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78696" cy="998984"/>
          </a:xfrm>
        </p:spPr>
        <p:txBody>
          <a:bodyPr/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072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0"/>
            <a:ext cx="9151671" cy="684076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2756992" cy="620688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1560" y="58772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BARRIO RINCÓN DEL ESTE</a:t>
            </a:r>
            <a:endParaRPr lang="es-A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98711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" y="7462"/>
            <a:ext cx="9144000" cy="685053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116632"/>
            <a:ext cx="3024336" cy="850106"/>
          </a:xfrm>
        </p:spPr>
        <p:txBody>
          <a:bodyPr/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512" y="566124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SANTUARIO DE LA MEDALLA MILAGROSA</a:t>
            </a:r>
            <a:endParaRPr lang="es-AR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98836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18" y="0"/>
            <a:ext cx="9354615" cy="702828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2160" y="188640"/>
            <a:ext cx="2810399" cy="1224136"/>
          </a:xfrm>
        </p:spPr>
        <p:txBody>
          <a:bodyPr/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Atractivos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5445224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Roboto Lt" pitchFamily="2" charset="0"/>
                <a:cs typeface="Aharoni" panose="02010803020104030203" pitchFamily="2" charset="-79"/>
              </a:rPr>
              <a:t>EL OJO DEL TIEMPO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Roboto Lt" pitchFamily="2" charset="0"/>
              <a:cs typeface="Aharoni" panose="02010803020104030203" pitchFamily="2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59" y="6165304"/>
            <a:ext cx="121930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587</Words>
  <Application>Microsoft Office PowerPoint</Application>
  <PresentationFormat>Presentación en pantalla (4:3)</PresentationFormat>
  <Paragraphs>109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MS Mincho</vt:lpstr>
      <vt:lpstr>Roboto Lt</vt:lpstr>
      <vt:lpstr>Wingdings</vt:lpstr>
      <vt:lpstr>Tema de Office</vt:lpstr>
      <vt:lpstr>Presentación de PowerPoint</vt:lpstr>
      <vt:lpstr>¿Qué es un City Tour?</vt:lpstr>
      <vt:lpstr>Estructura del Guión turístico: Unidad temática N°1- 1.a </vt:lpstr>
      <vt:lpstr>Elementos del guiado vehicular: El ómnibus y/o minibús. </vt:lpstr>
      <vt:lpstr>Diseño del recorrido</vt:lpstr>
      <vt:lpstr>Atractivos</vt:lpstr>
      <vt:lpstr>Atractivos</vt:lpstr>
      <vt:lpstr>Atractivos</vt:lpstr>
      <vt:lpstr>Atractivos</vt:lpstr>
      <vt:lpstr>Atractivos</vt:lpstr>
      <vt:lpstr>Atractivos </vt:lpstr>
      <vt:lpstr>Atractivos</vt:lpstr>
      <vt:lpstr>Atractivo</vt:lpstr>
      <vt:lpstr>Presentación de PowerPoint</vt:lpstr>
      <vt:lpstr>Presentación de PowerPoint</vt:lpstr>
      <vt:lpstr>EL MICRÓFONO</vt:lpstr>
      <vt:lpstr>LA  AMBIENTACION</vt:lpstr>
      <vt:lpstr>LOS EMERGENTES</vt:lpstr>
      <vt:lpstr>ATRACTIVO CERRADO</vt:lpstr>
      <vt:lpstr>Presentación de PowerPoint</vt:lpstr>
      <vt:lpstr>BIBLIOGRAFÍA 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Práctico</dc:title>
  <dc:creator>gabriel</dc:creator>
  <cp:lastModifiedBy>Gabriel</cp:lastModifiedBy>
  <cp:revision>57</cp:revision>
  <dcterms:created xsi:type="dcterms:W3CDTF">2016-06-23T15:32:08Z</dcterms:created>
  <dcterms:modified xsi:type="dcterms:W3CDTF">2026-03-27T10:54:26Z</dcterms:modified>
</cp:coreProperties>
</file>