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4415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15268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63804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120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50400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506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345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0400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506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415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415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15268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0400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63804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504000" y="4415040"/>
            <a:ext cx="292068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3455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00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2680" y="4415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4415040"/>
            <a:ext cx="9071640" cy="2415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147040"/>
            <a:ext cx="789948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del texto de título</a:t>
            </a:r>
            <a:endParaRPr b="0" lang="en-US" sz="44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4181040"/>
            <a:ext cx="9071640" cy="298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66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66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488160" y="2242800"/>
            <a:ext cx="9076680" cy="143280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0" y="-11880"/>
            <a:ext cx="10080000" cy="1209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745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36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506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Pulse para editar el formato de esquema del texto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66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Segundo nivel del esquema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Tercer nivel del esquema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66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Cuarto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Sexto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Séptimo nivel del esquema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504000" y="7323840"/>
            <a:ext cx="2348280" cy="2361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&lt;fecha/hora&gt;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3447360" y="7260120"/>
            <a:ext cx="3195000" cy="2998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&lt;pie de página&gt;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7227360" y="7260120"/>
            <a:ext cx="2348280" cy="299880"/>
          </a:xfrm>
          <a:prstGeom prst="rect">
            <a:avLst/>
          </a:prstGeom>
        </p:spPr>
        <p:txBody>
          <a:bodyPr lIns="0" rIns="0" tIns="0" bIns="0"/>
          <a:p>
            <a:pPr algn="r"/>
            <a:fld id="{4FFB0405-D70B-473B-A1C8-DF01A34B7023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&lt;número&gt;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2"/>
          <a:stretch/>
        </p:blipFill>
        <p:spPr>
          <a:xfrm>
            <a:off x="8723160" y="74880"/>
            <a:ext cx="1036080" cy="1028520"/>
          </a:xfrm>
          <a:prstGeom prst="rect">
            <a:avLst/>
          </a:prstGeom>
          <a:ln>
            <a:noFill/>
          </a:ln>
        </p:spPr>
      </p:pic>
      <p:pic>
        <p:nvPicPr>
          <p:cNvPr id="46" name="" descr=""/>
          <p:cNvPicPr/>
          <p:nvPr/>
        </p:nvPicPr>
        <p:blipFill>
          <a:blip r:embed="rId3"/>
          <a:stretch/>
        </p:blipFill>
        <p:spPr>
          <a:xfrm>
            <a:off x="135720" y="6951960"/>
            <a:ext cx="9830160" cy="30816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2147040"/>
            <a:ext cx="78994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Añadir un Archivo como Recurso</a:t>
            </a:r>
            <a:endParaRPr b="0" lang="en-US" sz="44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3403800" y="5042880"/>
            <a:ext cx="5140800" cy="343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Dr. Selín Carrasco.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301320"/>
            <a:ext cx="9071640" cy="745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6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Añadir un Archivo</a:t>
            </a:r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" y="1769040"/>
            <a:ext cx="8530920" cy="5065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 opción  Archivo permite a los profesores entregar un Archivo como un recurso del curso.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Cuando sea posible, el archivo se mostrará dentro del curso; si no es el caso, se le preguntará a los estudiantes si quieren descargarlo. El recurso Archivo puede incluir archivos de soporte, por ejemplo, una página HTML puede tener incrustadas imágenes u objetos Flash.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Recuerde que los estudiantes necesitan tener el software apropiado en sus equipos paraabrir los archivos.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Un Archivo puede utilizarse para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Compartir presentaciones utilizadas en clase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Incluir una mini-web como recurso del curso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Proveer a los estudiantes de borradores de archivos para que los editen y los envíen en sus tareas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640" cy="745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US" sz="36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Añadir un Archivo</a:t>
            </a:r>
            <a:endParaRPr b="0" lang="en-US" sz="3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769040"/>
            <a:ext cx="8530920" cy="5065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4"/>
              </a:spcBef>
              <a:buClr>
                <a:srgbClr val="ff66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Como ve, la posibilidad de agregar un archivo es amplia.  Agregaremos este ppt para que lo vea.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LibreOffice/5.3.3.2$Windows_x86 LibreOffice_project/3d9a8b4b4e538a85e0782bd6c2d430bafe583448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2018-10-02T16:20:59Z</dcterms:created>
  <dc:creator/>
  <dc:description/>
  <dc:language>en-US</dc:language>
  <cp:lastModifiedBy/>
  <cp:revision>1</cp:revision>
  <dc:subject/>
  <dc:title/>
</cp:coreProperties>
</file>