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67" r:id="rId5"/>
    <p:sldId id="268" r:id="rId6"/>
    <p:sldId id="259" r:id="rId7"/>
    <p:sldId id="260" r:id="rId8"/>
    <p:sldId id="261" r:id="rId9"/>
    <p:sldId id="262" r:id="rId10"/>
    <p:sldId id="263" r:id="rId11"/>
    <p:sldId id="264" r:id="rId12"/>
    <p:sldId id="282" r:id="rId13"/>
    <p:sldId id="283" r:id="rId14"/>
    <p:sldId id="284" r:id="rId15"/>
    <p:sldId id="285" r:id="rId16"/>
    <p:sldId id="286" r:id="rId17"/>
    <p:sldId id="287" r:id="rId18"/>
    <p:sldId id="288" r:id="rId19"/>
    <p:sldId id="290" r:id="rId20"/>
    <p:sldId id="291" r:id="rId21"/>
    <p:sldId id="280" r:id="rId22"/>
    <p:sldId id="293" r:id="rId23"/>
    <p:sldId id="292" r:id="rId24"/>
    <p:sldId id="269" r:id="rId25"/>
    <p:sldId id="270" r:id="rId26"/>
    <p:sldId id="271" r:id="rId27"/>
    <p:sldId id="273" r:id="rId28"/>
    <p:sldId id="294" r:id="rId29"/>
    <p:sldId id="295" r:id="rId30"/>
    <p:sldId id="274" r:id="rId31"/>
    <p:sldId id="275" r:id="rId32"/>
    <p:sldId id="276" r:id="rId33"/>
    <p:sldId id="277" r:id="rId34"/>
    <p:sldId id="278" r:id="rId35"/>
    <p:sldId id="296" r:id="rId36"/>
    <p:sldId id="279" r:id="rId37"/>
  </p:sldIdLst>
  <p:sldSz cx="9144000" cy="5143500" type="screen16x9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816" y="-12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_rels/data30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iagrams/_rels/drawing30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1#7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#6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E354CD-C167-4BD6-B83C-444C30085769}" type="doc">
      <dgm:prSet loTypeId="urn:microsoft.com/office/officeart/2005/8/layout/hProcess7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4FF62C7D-9939-49CE-9E92-53103F5F8269}">
      <dgm:prSet phldrT="[Texto]" phldr="1"/>
      <dgm:spPr/>
      <dgm:t>
        <a:bodyPr/>
        <a:lstStyle/>
        <a:p>
          <a:endParaRPr lang="es-ES" dirty="0"/>
        </a:p>
      </dgm:t>
    </dgm:pt>
    <dgm:pt modelId="{74E57F23-3E9E-4B1E-9CE4-27A6D04ED4FE}" type="parTrans" cxnId="{61934F5A-CAC0-499D-9E3B-C8130F8476B0}">
      <dgm:prSet/>
      <dgm:spPr/>
      <dgm:t>
        <a:bodyPr/>
        <a:lstStyle/>
        <a:p>
          <a:endParaRPr lang="es-ES"/>
        </a:p>
      </dgm:t>
    </dgm:pt>
    <dgm:pt modelId="{DC9E4138-6965-42BB-9422-3B2DA8E8BBCF}" type="sibTrans" cxnId="{61934F5A-CAC0-499D-9E3B-C8130F8476B0}">
      <dgm:prSet/>
      <dgm:spPr/>
      <dgm:t>
        <a:bodyPr/>
        <a:lstStyle/>
        <a:p>
          <a:endParaRPr lang="es-ES"/>
        </a:p>
      </dgm:t>
    </dgm:pt>
    <dgm:pt modelId="{1C80BB54-1AB1-4F07-B7DC-BCCAF63B05FE}">
      <dgm:prSet phldrT="[Texto]"/>
      <dgm:spPr/>
      <dgm:t>
        <a:bodyPr/>
        <a:lstStyle/>
        <a:p>
          <a:r>
            <a:rPr lang="es-AR" b="1" dirty="0" smtClean="0">
              <a:solidFill>
                <a:schemeClr val="tx1"/>
              </a:solidFill>
            </a:rPr>
            <a:t>Distanciamiento físico.</a:t>
          </a:r>
          <a:endParaRPr lang="es-ES" b="1" dirty="0">
            <a:solidFill>
              <a:schemeClr val="tx1"/>
            </a:solidFill>
          </a:endParaRPr>
        </a:p>
      </dgm:t>
    </dgm:pt>
    <dgm:pt modelId="{AB859A5E-55F7-49FD-B223-03777EE4EC17}" type="parTrans" cxnId="{77754C4C-D7C0-425E-9FA4-517546DE5D6C}">
      <dgm:prSet/>
      <dgm:spPr/>
      <dgm:t>
        <a:bodyPr/>
        <a:lstStyle/>
        <a:p>
          <a:endParaRPr lang="es-ES"/>
        </a:p>
      </dgm:t>
    </dgm:pt>
    <dgm:pt modelId="{45E90797-259D-4529-8914-6FA54E5302B9}" type="sibTrans" cxnId="{77754C4C-D7C0-425E-9FA4-517546DE5D6C}">
      <dgm:prSet/>
      <dgm:spPr/>
      <dgm:t>
        <a:bodyPr/>
        <a:lstStyle/>
        <a:p>
          <a:endParaRPr lang="es-ES"/>
        </a:p>
      </dgm:t>
    </dgm:pt>
    <dgm:pt modelId="{5EBB1583-37BA-4439-9C89-5343E170E1F3}">
      <dgm:prSet phldrT="[Texto]"/>
      <dgm:spPr/>
      <dgm:t>
        <a:bodyPr/>
        <a:lstStyle/>
        <a:p>
          <a:r>
            <a:rPr lang="es-AR" b="1" dirty="0" smtClean="0">
              <a:solidFill>
                <a:schemeClr val="tx1"/>
              </a:solidFill>
            </a:rPr>
            <a:t>No hay necesidad de internet </a:t>
          </a:r>
          <a:endParaRPr lang="es-ES" b="1" dirty="0">
            <a:solidFill>
              <a:schemeClr val="tx1"/>
            </a:solidFill>
          </a:endParaRPr>
        </a:p>
      </dgm:t>
    </dgm:pt>
    <dgm:pt modelId="{C96EDD93-A701-4EFD-A7E9-A8DC2EF65A94}" type="parTrans" cxnId="{636499C4-B50D-4104-A0F1-EEEB09255DD9}">
      <dgm:prSet/>
      <dgm:spPr/>
      <dgm:t>
        <a:bodyPr/>
        <a:lstStyle/>
        <a:p>
          <a:endParaRPr lang="es-ES"/>
        </a:p>
      </dgm:t>
    </dgm:pt>
    <dgm:pt modelId="{6E88421B-E4CE-42C9-B336-309A1D959DC0}" type="sibTrans" cxnId="{636499C4-B50D-4104-A0F1-EEEB09255DD9}">
      <dgm:prSet/>
      <dgm:spPr/>
      <dgm:t>
        <a:bodyPr/>
        <a:lstStyle/>
        <a:p>
          <a:endParaRPr lang="es-ES"/>
        </a:p>
      </dgm:t>
    </dgm:pt>
    <dgm:pt modelId="{A566270A-3C53-42FE-BC98-DB4F2BD28B02}">
      <dgm:prSet phldrT="[Texto]" phldr="1"/>
      <dgm:spPr/>
      <dgm:t>
        <a:bodyPr/>
        <a:lstStyle/>
        <a:p>
          <a:endParaRPr lang="es-ES" dirty="0"/>
        </a:p>
      </dgm:t>
    </dgm:pt>
    <dgm:pt modelId="{5669564C-05AC-4054-9E7C-A9EDE8D2A71A}" type="parTrans" cxnId="{3909B398-145D-4FD5-8F16-31C937BD2EA1}">
      <dgm:prSet/>
      <dgm:spPr/>
      <dgm:t>
        <a:bodyPr/>
        <a:lstStyle/>
        <a:p>
          <a:endParaRPr lang="es-ES"/>
        </a:p>
      </dgm:t>
    </dgm:pt>
    <dgm:pt modelId="{91BE1D57-B148-40D6-BBA5-227B3E16CEBD}" type="sibTrans" cxnId="{3909B398-145D-4FD5-8F16-31C937BD2EA1}">
      <dgm:prSet/>
      <dgm:spPr/>
      <dgm:t>
        <a:bodyPr/>
        <a:lstStyle/>
        <a:p>
          <a:endParaRPr lang="es-ES"/>
        </a:p>
      </dgm:t>
    </dgm:pt>
    <dgm:pt modelId="{F74F9B95-D467-4685-8CD2-48AE621EA1BA}">
      <dgm:prSet phldrT="[Texto]"/>
      <dgm:spPr/>
      <dgm:t>
        <a:bodyPr/>
        <a:lstStyle/>
        <a:p>
          <a:r>
            <a:rPr lang="es-AR" b="1" dirty="0" smtClean="0">
              <a:solidFill>
                <a:schemeClr val="tx1"/>
              </a:solidFill>
            </a:rPr>
            <a:t>Necesidad de tutorías o apoyo estudiantil .</a:t>
          </a:r>
          <a:endParaRPr lang="es-ES" b="1" dirty="0">
            <a:solidFill>
              <a:schemeClr val="tx1"/>
            </a:solidFill>
          </a:endParaRPr>
        </a:p>
      </dgm:t>
    </dgm:pt>
    <dgm:pt modelId="{B42239FA-3A73-4F88-9564-C56D67EA485F}" type="parTrans" cxnId="{870A018F-94BF-4409-B85B-1321A5B12949}">
      <dgm:prSet/>
      <dgm:spPr/>
      <dgm:t>
        <a:bodyPr/>
        <a:lstStyle/>
        <a:p>
          <a:endParaRPr lang="es-ES"/>
        </a:p>
      </dgm:t>
    </dgm:pt>
    <dgm:pt modelId="{4A18C02A-3582-42C0-A05C-7554F92354B2}" type="sibTrans" cxnId="{870A018F-94BF-4409-B85B-1321A5B12949}">
      <dgm:prSet/>
      <dgm:spPr/>
      <dgm:t>
        <a:bodyPr/>
        <a:lstStyle/>
        <a:p>
          <a:endParaRPr lang="es-ES"/>
        </a:p>
      </dgm:t>
    </dgm:pt>
    <dgm:pt modelId="{7ABD21B3-2DDE-4A53-B9D4-C866607DEFA2}">
      <dgm:prSet phldrT="[Texto]"/>
      <dgm:spPr/>
      <dgm:t>
        <a:bodyPr/>
        <a:lstStyle/>
        <a:p>
          <a:r>
            <a:rPr lang="es-AR" b="1" dirty="0" smtClean="0">
              <a:solidFill>
                <a:schemeClr val="tx1"/>
              </a:solidFill>
            </a:rPr>
            <a:t>Aprendizaje independiente .</a:t>
          </a:r>
          <a:endParaRPr lang="es-ES" b="1" dirty="0">
            <a:solidFill>
              <a:schemeClr val="tx1"/>
            </a:solidFill>
          </a:endParaRPr>
        </a:p>
      </dgm:t>
    </dgm:pt>
    <dgm:pt modelId="{33573FCF-F530-4949-99F7-266BDD5917B1}" type="parTrans" cxnId="{127CF72F-31A4-497E-8553-EEBEB82F45BC}">
      <dgm:prSet/>
      <dgm:spPr/>
      <dgm:t>
        <a:bodyPr/>
        <a:lstStyle/>
        <a:p>
          <a:endParaRPr lang="es-ES"/>
        </a:p>
      </dgm:t>
    </dgm:pt>
    <dgm:pt modelId="{6EFCD9B9-1DBF-48AD-A350-4CE14DA8EE93}" type="sibTrans" cxnId="{127CF72F-31A4-497E-8553-EEBEB82F45BC}">
      <dgm:prSet/>
      <dgm:spPr/>
      <dgm:t>
        <a:bodyPr/>
        <a:lstStyle/>
        <a:p>
          <a:endParaRPr lang="es-ES"/>
        </a:p>
      </dgm:t>
    </dgm:pt>
    <dgm:pt modelId="{BD95BF98-1C70-4576-A398-23295A3B0EA8}">
      <dgm:prSet phldrT="[Texto]" phldr="1"/>
      <dgm:spPr/>
      <dgm:t>
        <a:bodyPr/>
        <a:lstStyle/>
        <a:p>
          <a:endParaRPr lang="es-ES"/>
        </a:p>
      </dgm:t>
    </dgm:pt>
    <dgm:pt modelId="{F1B052E3-01E7-49E9-9C88-8AAB0EFC97F5}" type="parTrans" cxnId="{C1492877-16E2-43BB-9B8A-A8AF1EF75B15}">
      <dgm:prSet/>
      <dgm:spPr/>
      <dgm:t>
        <a:bodyPr/>
        <a:lstStyle/>
        <a:p>
          <a:endParaRPr lang="es-ES"/>
        </a:p>
      </dgm:t>
    </dgm:pt>
    <dgm:pt modelId="{92E75E3E-C7EB-41F3-8B5F-17A1E94DB04A}" type="sibTrans" cxnId="{C1492877-16E2-43BB-9B8A-A8AF1EF75B15}">
      <dgm:prSet/>
      <dgm:spPr/>
      <dgm:t>
        <a:bodyPr/>
        <a:lstStyle/>
        <a:p>
          <a:endParaRPr lang="es-ES"/>
        </a:p>
      </dgm:t>
    </dgm:pt>
    <dgm:pt modelId="{EDF5200C-6A1B-48F0-92E5-301414DECFF2}">
      <dgm:prSet phldrT="[Texto]"/>
      <dgm:spPr/>
      <dgm:t>
        <a:bodyPr/>
        <a:lstStyle/>
        <a:p>
          <a:r>
            <a:rPr lang="es-AR" b="1" dirty="0" smtClean="0">
              <a:solidFill>
                <a:schemeClr val="tx1"/>
              </a:solidFill>
            </a:rPr>
            <a:t>Comunicación es bidireccional mediante llamadas telefónicas o mensajes de correo electrónico </a:t>
          </a:r>
          <a:endParaRPr lang="es-ES" b="1" dirty="0">
            <a:solidFill>
              <a:schemeClr val="tx1"/>
            </a:solidFill>
          </a:endParaRPr>
        </a:p>
      </dgm:t>
    </dgm:pt>
    <dgm:pt modelId="{2175725E-D9D5-435B-A845-F3646F60862A}" type="parTrans" cxnId="{19FBB981-AA62-4646-84AF-A9025C80B2AE}">
      <dgm:prSet/>
      <dgm:spPr/>
      <dgm:t>
        <a:bodyPr/>
        <a:lstStyle/>
        <a:p>
          <a:endParaRPr lang="es-ES"/>
        </a:p>
      </dgm:t>
    </dgm:pt>
    <dgm:pt modelId="{3FFC4381-221F-42B8-8C12-48F56AC4A904}" type="sibTrans" cxnId="{19FBB981-AA62-4646-84AF-A9025C80B2AE}">
      <dgm:prSet/>
      <dgm:spPr/>
      <dgm:t>
        <a:bodyPr/>
        <a:lstStyle/>
        <a:p>
          <a:endParaRPr lang="es-ES"/>
        </a:p>
      </dgm:t>
    </dgm:pt>
    <dgm:pt modelId="{BDBE486C-432C-42CD-97DC-5844B8E73D50}">
      <dgm:prSet phldrT="[Texto]"/>
      <dgm:spPr/>
      <dgm:t>
        <a:bodyPr/>
        <a:lstStyle/>
        <a:p>
          <a:r>
            <a:rPr lang="es-ES" b="1" dirty="0" smtClean="0">
              <a:solidFill>
                <a:schemeClr val="tx1"/>
              </a:solidFill>
            </a:rPr>
            <a:t>Gestión del tiempo.</a:t>
          </a:r>
          <a:endParaRPr lang="es-ES" b="1" dirty="0">
            <a:solidFill>
              <a:schemeClr val="tx1"/>
            </a:solidFill>
          </a:endParaRPr>
        </a:p>
      </dgm:t>
    </dgm:pt>
    <dgm:pt modelId="{60C03B57-AE51-4CCD-9963-5516077E04F7}" type="parTrans" cxnId="{7872FAD8-C3B8-4376-8A52-CD09719001B0}">
      <dgm:prSet/>
      <dgm:spPr/>
      <dgm:t>
        <a:bodyPr/>
        <a:lstStyle/>
        <a:p>
          <a:endParaRPr lang="es-ES"/>
        </a:p>
      </dgm:t>
    </dgm:pt>
    <dgm:pt modelId="{AB332F18-F101-4BCF-98A2-730B8ABC19D1}" type="sibTrans" cxnId="{7872FAD8-C3B8-4376-8A52-CD09719001B0}">
      <dgm:prSet/>
      <dgm:spPr/>
      <dgm:t>
        <a:bodyPr/>
        <a:lstStyle/>
        <a:p>
          <a:endParaRPr lang="es-ES"/>
        </a:p>
      </dgm:t>
    </dgm:pt>
    <dgm:pt modelId="{EBEDB740-BE5A-443A-A1F3-3E40AF1C34AC}">
      <dgm:prSet phldrT="[Texto]"/>
      <dgm:spPr/>
      <dgm:t>
        <a:bodyPr/>
        <a:lstStyle/>
        <a:p>
          <a:r>
            <a:rPr lang="es-AR" b="1" dirty="0" smtClean="0">
              <a:solidFill>
                <a:schemeClr val="tx1"/>
              </a:solidFill>
            </a:rPr>
            <a:t>Utilización de medios electrónicos multimedia CD.</a:t>
          </a:r>
          <a:endParaRPr lang="es-ES" b="1" dirty="0">
            <a:solidFill>
              <a:schemeClr val="tx1"/>
            </a:solidFill>
          </a:endParaRPr>
        </a:p>
      </dgm:t>
    </dgm:pt>
    <dgm:pt modelId="{B9463EB5-E5C0-4946-8738-D7FE1EBD7520}" type="parTrans" cxnId="{673F0A62-0174-453F-A53C-9F3E777DCB2F}">
      <dgm:prSet/>
      <dgm:spPr/>
      <dgm:t>
        <a:bodyPr/>
        <a:lstStyle/>
        <a:p>
          <a:endParaRPr lang="es-ES"/>
        </a:p>
      </dgm:t>
    </dgm:pt>
    <dgm:pt modelId="{CE16E880-EEC1-4AAA-B615-99D09E159584}" type="sibTrans" cxnId="{673F0A62-0174-453F-A53C-9F3E777DCB2F}">
      <dgm:prSet/>
      <dgm:spPr/>
      <dgm:t>
        <a:bodyPr/>
        <a:lstStyle/>
        <a:p>
          <a:endParaRPr lang="es-ES"/>
        </a:p>
      </dgm:t>
    </dgm:pt>
    <dgm:pt modelId="{B1A828C4-4EE5-49DC-B392-98906CF01255}">
      <dgm:prSet phldrT="[Texto]"/>
      <dgm:spPr/>
      <dgm:t>
        <a:bodyPr/>
        <a:lstStyle/>
        <a:p>
          <a:r>
            <a:rPr lang="es-AR" b="1" dirty="0" smtClean="0">
              <a:solidFill>
                <a:schemeClr val="tx1"/>
              </a:solidFill>
            </a:rPr>
            <a:t>Se entregan de forma presencial.</a:t>
          </a:r>
          <a:endParaRPr lang="es-ES" b="1" dirty="0">
            <a:solidFill>
              <a:schemeClr val="tx1"/>
            </a:solidFill>
          </a:endParaRPr>
        </a:p>
      </dgm:t>
    </dgm:pt>
    <dgm:pt modelId="{4B68EA3C-DF98-4F95-9E19-6AC068EE876E}" type="parTrans" cxnId="{A3F9600C-1FBC-4BEB-89A6-10AC23E3F279}">
      <dgm:prSet/>
      <dgm:spPr/>
      <dgm:t>
        <a:bodyPr/>
        <a:lstStyle/>
        <a:p>
          <a:endParaRPr lang="es-ES"/>
        </a:p>
      </dgm:t>
    </dgm:pt>
    <dgm:pt modelId="{C85FAA79-F31A-4F50-B8B1-C65EA25ADEAD}" type="sibTrans" cxnId="{A3F9600C-1FBC-4BEB-89A6-10AC23E3F279}">
      <dgm:prSet/>
      <dgm:spPr/>
      <dgm:t>
        <a:bodyPr/>
        <a:lstStyle/>
        <a:p>
          <a:endParaRPr lang="es-ES"/>
        </a:p>
      </dgm:t>
    </dgm:pt>
    <dgm:pt modelId="{6F15C397-1431-481E-810E-62FC92B89379}">
      <dgm:prSet phldrT="[Texto]"/>
      <dgm:spPr/>
      <dgm:t>
        <a:bodyPr/>
        <a:lstStyle/>
        <a:p>
          <a:endParaRPr lang="es-ES" dirty="0"/>
        </a:p>
      </dgm:t>
    </dgm:pt>
    <dgm:pt modelId="{59A6F815-7C26-4840-A676-650554DDE408}" type="parTrans" cxnId="{69A8C5C8-C1FF-4FA1-8CDB-25CE058B78A5}">
      <dgm:prSet/>
      <dgm:spPr/>
      <dgm:t>
        <a:bodyPr/>
        <a:lstStyle/>
        <a:p>
          <a:endParaRPr lang="es-ES"/>
        </a:p>
      </dgm:t>
    </dgm:pt>
    <dgm:pt modelId="{F15E8B8C-23FD-4297-AEDC-2DCC736838FB}" type="sibTrans" cxnId="{69A8C5C8-C1FF-4FA1-8CDB-25CE058B78A5}">
      <dgm:prSet/>
      <dgm:spPr/>
      <dgm:t>
        <a:bodyPr/>
        <a:lstStyle/>
        <a:p>
          <a:endParaRPr lang="es-ES"/>
        </a:p>
      </dgm:t>
    </dgm:pt>
    <dgm:pt modelId="{1FC01839-4A98-45F0-AF39-890ADACC2251}">
      <dgm:prSet phldrT="[Texto]"/>
      <dgm:spPr/>
      <dgm:t>
        <a:bodyPr/>
        <a:lstStyle/>
        <a:p>
          <a:r>
            <a:rPr lang="es-AR" b="1" dirty="0" smtClean="0">
              <a:solidFill>
                <a:schemeClr val="tx1"/>
              </a:solidFill>
            </a:rPr>
            <a:t>Enfoque tecnológico.</a:t>
          </a:r>
          <a:endParaRPr lang="es-ES" b="1" dirty="0">
            <a:solidFill>
              <a:schemeClr val="tx1"/>
            </a:solidFill>
          </a:endParaRPr>
        </a:p>
      </dgm:t>
    </dgm:pt>
    <dgm:pt modelId="{D27068B4-881C-4DB3-9E5A-08280F7137FF}" type="parTrans" cxnId="{9207B278-AD00-4125-8881-5E1FBDC08B29}">
      <dgm:prSet/>
      <dgm:spPr/>
      <dgm:t>
        <a:bodyPr/>
        <a:lstStyle/>
        <a:p>
          <a:endParaRPr lang="es-ES"/>
        </a:p>
      </dgm:t>
    </dgm:pt>
    <dgm:pt modelId="{89D508B5-17E1-4F71-BD34-F58EF19CA36F}" type="sibTrans" cxnId="{9207B278-AD00-4125-8881-5E1FBDC08B29}">
      <dgm:prSet/>
      <dgm:spPr/>
      <dgm:t>
        <a:bodyPr/>
        <a:lstStyle/>
        <a:p>
          <a:endParaRPr lang="es-ES"/>
        </a:p>
      </dgm:t>
    </dgm:pt>
    <dgm:pt modelId="{16BD70F5-5AF6-4DFC-9D50-17C404DDA051}">
      <dgm:prSet phldrT="[Texto]"/>
      <dgm:spPr/>
      <dgm:t>
        <a:bodyPr/>
        <a:lstStyle/>
        <a:p>
          <a:r>
            <a:rPr lang="es-AR" b="1" dirty="0" smtClean="0">
              <a:solidFill>
                <a:schemeClr val="tx1"/>
              </a:solidFill>
            </a:rPr>
            <a:t>Diversas formas de evaluación.</a:t>
          </a:r>
          <a:endParaRPr lang="es-ES" b="1" dirty="0">
            <a:solidFill>
              <a:schemeClr val="tx1"/>
            </a:solidFill>
          </a:endParaRPr>
        </a:p>
      </dgm:t>
    </dgm:pt>
    <dgm:pt modelId="{B1DA27CE-118C-4CE3-AE1D-C77A1FF33337}" type="parTrans" cxnId="{ED0935F8-2095-4622-A2DD-C501B0DB935E}">
      <dgm:prSet/>
      <dgm:spPr/>
      <dgm:t>
        <a:bodyPr/>
        <a:lstStyle/>
        <a:p>
          <a:endParaRPr lang="es-ES"/>
        </a:p>
      </dgm:t>
    </dgm:pt>
    <dgm:pt modelId="{E4ECA7C2-BD29-4506-9E43-ABD45D493F0B}" type="sibTrans" cxnId="{ED0935F8-2095-4622-A2DD-C501B0DB935E}">
      <dgm:prSet/>
      <dgm:spPr/>
      <dgm:t>
        <a:bodyPr/>
        <a:lstStyle/>
        <a:p>
          <a:endParaRPr lang="es-ES"/>
        </a:p>
      </dgm:t>
    </dgm:pt>
    <dgm:pt modelId="{20374C1E-930D-47CA-B2AB-F8720E1004D1}">
      <dgm:prSet phldrT="[Texto]"/>
      <dgm:spPr/>
      <dgm:t>
        <a:bodyPr/>
        <a:lstStyle/>
        <a:p>
          <a:r>
            <a:rPr lang="es-AR" b="1" dirty="0" smtClean="0">
              <a:solidFill>
                <a:schemeClr val="tx1"/>
              </a:solidFill>
            </a:rPr>
            <a:t>Presencial en centros de apoyos o en la misma universidad.</a:t>
          </a:r>
          <a:endParaRPr lang="es-ES" b="1" dirty="0">
            <a:solidFill>
              <a:schemeClr val="tx1"/>
            </a:solidFill>
          </a:endParaRPr>
        </a:p>
      </dgm:t>
    </dgm:pt>
    <dgm:pt modelId="{0C585AEA-2661-4559-96EF-27F33F210F7A}" type="parTrans" cxnId="{DDE91D9F-CC4C-48FD-9EED-D455A8C404DD}">
      <dgm:prSet/>
      <dgm:spPr/>
      <dgm:t>
        <a:bodyPr/>
        <a:lstStyle/>
        <a:p>
          <a:endParaRPr lang="es-ES"/>
        </a:p>
      </dgm:t>
    </dgm:pt>
    <dgm:pt modelId="{C99148DB-1C2F-45D3-919B-1E934D804C6B}" type="sibTrans" cxnId="{DDE91D9F-CC4C-48FD-9EED-D455A8C404DD}">
      <dgm:prSet/>
      <dgm:spPr/>
      <dgm:t>
        <a:bodyPr/>
        <a:lstStyle/>
        <a:p>
          <a:endParaRPr lang="es-ES"/>
        </a:p>
      </dgm:t>
    </dgm:pt>
    <dgm:pt modelId="{A7B57AD0-CF10-4DF4-8F6B-1E2E1B18E4DE}">
      <dgm:prSet phldrT="[Texto]"/>
      <dgm:spPr/>
      <dgm:t>
        <a:bodyPr/>
        <a:lstStyle/>
        <a:p>
          <a:r>
            <a:rPr lang="es-AR" b="1" dirty="0" smtClean="0">
              <a:solidFill>
                <a:schemeClr val="tx1"/>
              </a:solidFill>
            </a:rPr>
            <a:t>Alcance masivo se apoya en recursos como la radio y la televisión.</a:t>
          </a:r>
          <a:endParaRPr lang="es-ES" b="1" dirty="0">
            <a:solidFill>
              <a:schemeClr val="tx1"/>
            </a:solidFill>
          </a:endParaRPr>
        </a:p>
      </dgm:t>
    </dgm:pt>
    <dgm:pt modelId="{C60D63F8-93C9-4FCA-B620-8FA28B936DFB}" type="parTrans" cxnId="{6459FC9B-F5FC-4B82-9551-06A438218134}">
      <dgm:prSet/>
      <dgm:spPr/>
      <dgm:t>
        <a:bodyPr/>
        <a:lstStyle/>
        <a:p>
          <a:endParaRPr lang="es-AR"/>
        </a:p>
      </dgm:t>
    </dgm:pt>
    <dgm:pt modelId="{52E0837F-E343-44E4-B932-2A37C73ACDB9}" type="sibTrans" cxnId="{6459FC9B-F5FC-4B82-9551-06A438218134}">
      <dgm:prSet/>
      <dgm:spPr/>
      <dgm:t>
        <a:bodyPr/>
        <a:lstStyle/>
        <a:p>
          <a:endParaRPr lang="es-AR"/>
        </a:p>
      </dgm:t>
    </dgm:pt>
    <dgm:pt modelId="{A4280B24-F406-4AD1-8D63-03FBE9378C87}" type="pres">
      <dgm:prSet presAssocID="{2CE354CD-C167-4BD6-B83C-444C3008576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39FBA0C9-DE75-4BC0-BC1D-CBC487E46B41}" type="pres">
      <dgm:prSet presAssocID="{4FF62C7D-9939-49CE-9E92-53103F5F8269}" presName="compositeNode" presStyleCnt="0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850D568C-79E6-4157-B4C8-1FC448C3B680}" type="pres">
      <dgm:prSet presAssocID="{4FF62C7D-9939-49CE-9E92-53103F5F8269}" presName="bgRect" presStyleLbl="node1" presStyleIdx="0" presStyleCnt="3"/>
      <dgm:spPr/>
      <dgm:t>
        <a:bodyPr/>
        <a:lstStyle/>
        <a:p>
          <a:endParaRPr lang="es-AR"/>
        </a:p>
      </dgm:t>
    </dgm:pt>
    <dgm:pt modelId="{C0869ADA-0F96-4E15-B53B-D77B98698F9B}" type="pres">
      <dgm:prSet presAssocID="{4FF62C7D-9939-49CE-9E92-53103F5F8269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38BE9EBC-DE0D-44EA-9D8D-41ECF3D369D8}" type="pres">
      <dgm:prSet presAssocID="{4FF62C7D-9939-49CE-9E92-53103F5F8269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19B021CF-B517-40CE-9084-CECC51CF2C64}" type="pres">
      <dgm:prSet presAssocID="{DC9E4138-6965-42BB-9422-3B2DA8E8BBCF}" presName="hSp" presStyleCnt="0"/>
      <dgm:spPr/>
      <dgm:t>
        <a:bodyPr/>
        <a:lstStyle/>
        <a:p>
          <a:endParaRPr lang="es-AR"/>
        </a:p>
      </dgm:t>
    </dgm:pt>
    <dgm:pt modelId="{B251FFEF-B76B-4396-9DA6-372355F51F6F}" type="pres">
      <dgm:prSet presAssocID="{DC9E4138-6965-42BB-9422-3B2DA8E8BBCF}" presName="vProcSp" presStyleCnt="0"/>
      <dgm:spPr/>
      <dgm:t>
        <a:bodyPr/>
        <a:lstStyle/>
        <a:p>
          <a:endParaRPr lang="es-AR"/>
        </a:p>
      </dgm:t>
    </dgm:pt>
    <dgm:pt modelId="{D2A1D4DB-0193-4DC6-BBC2-4E46B0D71178}" type="pres">
      <dgm:prSet presAssocID="{DC9E4138-6965-42BB-9422-3B2DA8E8BBCF}" presName="vSp1" presStyleCnt="0"/>
      <dgm:spPr/>
      <dgm:t>
        <a:bodyPr/>
        <a:lstStyle/>
        <a:p>
          <a:endParaRPr lang="es-AR"/>
        </a:p>
      </dgm:t>
    </dgm:pt>
    <dgm:pt modelId="{FE857AC7-E614-480F-BA39-30BDBC2C43B3}" type="pres">
      <dgm:prSet presAssocID="{DC9E4138-6965-42BB-9422-3B2DA8E8BBCF}" presName="simulatedConn" presStyleLbl="solidFgAcc1" presStyleIdx="0" presStyleCnt="2"/>
      <dgm:spPr/>
      <dgm:t>
        <a:bodyPr/>
        <a:lstStyle/>
        <a:p>
          <a:endParaRPr lang="es-AR"/>
        </a:p>
      </dgm:t>
    </dgm:pt>
    <dgm:pt modelId="{4EF5E81B-E826-496F-95A4-31E993989972}" type="pres">
      <dgm:prSet presAssocID="{DC9E4138-6965-42BB-9422-3B2DA8E8BBCF}" presName="vSp2" presStyleCnt="0"/>
      <dgm:spPr/>
      <dgm:t>
        <a:bodyPr/>
        <a:lstStyle/>
        <a:p>
          <a:endParaRPr lang="es-AR"/>
        </a:p>
      </dgm:t>
    </dgm:pt>
    <dgm:pt modelId="{2E3DD07E-77FF-4633-8B8D-C880386E2A41}" type="pres">
      <dgm:prSet presAssocID="{DC9E4138-6965-42BB-9422-3B2DA8E8BBCF}" presName="sibTrans" presStyleCnt="0"/>
      <dgm:spPr/>
      <dgm:t>
        <a:bodyPr/>
        <a:lstStyle/>
        <a:p>
          <a:endParaRPr lang="es-AR"/>
        </a:p>
      </dgm:t>
    </dgm:pt>
    <dgm:pt modelId="{370FE9F3-6A8A-4B1B-AA28-3DC2FD59413B}" type="pres">
      <dgm:prSet presAssocID="{A566270A-3C53-42FE-BC98-DB4F2BD28B02}" presName="compositeNode" presStyleCnt="0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D7B0E46F-5167-490A-A1C9-8872FF02AAF8}" type="pres">
      <dgm:prSet presAssocID="{A566270A-3C53-42FE-BC98-DB4F2BD28B02}" presName="bgRect" presStyleLbl="node1" presStyleIdx="1" presStyleCnt="3"/>
      <dgm:spPr/>
      <dgm:t>
        <a:bodyPr/>
        <a:lstStyle/>
        <a:p>
          <a:endParaRPr lang="es-AR"/>
        </a:p>
      </dgm:t>
    </dgm:pt>
    <dgm:pt modelId="{7D223889-D2B4-4897-9ABC-BB2CEF5C7D8B}" type="pres">
      <dgm:prSet presAssocID="{A566270A-3C53-42FE-BC98-DB4F2BD28B02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2C8CCE10-B689-43FD-B8DF-0EF34C26051F}" type="pres">
      <dgm:prSet presAssocID="{A566270A-3C53-42FE-BC98-DB4F2BD28B02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C271F4EB-C4EE-433D-B7C7-1FE3E301D097}" type="pres">
      <dgm:prSet presAssocID="{91BE1D57-B148-40D6-BBA5-227B3E16CEBD}" presName="hSp" presStyleCnt="0"/>
      <dgm:spPr/>
      <dgm:t>
        <a:bodyPr/>
        <a:lstStyle/>
        <a:p>
          <a:endParaRPr lang="es-AR"/>
        </a:p>
      </dgm:t>
    </dgm:pt>
    <dgm:pt modelId="{0CD74DB9-41CA-4857-BBF8-82EFCFCDDEDE}" type="pres">
      <dgm:prSet presAssocID="{91BE1D57-B148-40D6-BBA5-227B3E16CEBD}" presName="vProcSp" presStyleCnt="0"/>
      <dgm:spPr/>
      <dgm:t>
        <a:bodyPr/>
        <a:lstStyle/>
        <a:p>
          <a:endParaRPr lang="es-AR"/>
        </a:p>
      </dgm:t>
    </dgm:pt>
    <dgm:pt modelId="{ECFE8E66-2AB7-4E9F-83DE-5047EB451606}" type="pres">
      <dgm:prSet presAssocID="{91BE1D57-B148-40D6-BBA5-227B3E16CEBD}" presName="vSp1" presStyleCnt="0"/>
      <dgm:spPr/>
      <dgm:t>
        <a:bodyPr/>
        <a:lstStyle/>
        <a:p>
          <a:endParaRPr lang="es-AR"/>
        </a:p>
      </dgm:t>
    </dgm:pt>
    <dgm:pt modelId="{DFC4E787-39A4-4DE3-BF32-6BB5C641FB64}" type="pres">
      <dgm:prSet presAssocID="{91BE1D57-B148-40D6-BBA5-227B3E16CEBD}" presName="simulatedConn" presStyleLbl="solidFgAcc1" presStyleIdx="1" presStyleCnt="2"/>
      <dgm:spPr/>
      <dgm:t>
        <a:bodyPr/>
        <a:lstStyle/>
        <a:p>
          <a:endParaRPr lang="es-AR"/>
        </a:p>
      </dgm:t>
    </dgm:pt>
    <dgm:pt modelId="{58AB3376-7CDC-4738-A26F-844489D14C87}" type="pres">
      <dgm:prSet presAssocID="{91BE1D57-B148-40D6-BBA5-227B3E16CEBD}" presName="vSp2" presStyleCnt="0"/>
      <dgm:spPr/>
      <dgm:t>
        <a:bodyPr/>
        <a:lstStyle/>
        <a:p>
          <a:endParaRPr lang="es-AR"/>
        </a:p>
      </dgm:t>
    </dgm:pt>
    <dgm:pt modelId="{E7A5EAFE-AA6E-48CA-B4FB-6F3BCF7C40A6}" type="pres">
      <dgm:prSet presAssocID="{91BE1D57-B148-40D6-BBA5-227B3E16CEBD}" presName="sibTrans" presStyleCnt="0"/>
      <dgm:spPr/>
      <dgm:t>
        <a:bodyPr/>
        <a:lstStyle/>
        <a:p>
          <a:endParaRPr lang="es-AR"/>
        </a:p>
      </dgm:t>
    </dgm:pt>
    <dgm:pt modelId="{BB22F9DE-FD27-47D7-B903-EF9E553584B0}" type="pres">
      <dgm:prSet presAssocID="{BD95BF98-1C70-4576-A398-23295A3B0EA8}" presName="compositeNode" presStyleCnt="0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9A7C9F80-2BC8-4EEE-8CBA-07EF717983ED}" type="pres">
      <dgm:prSet presAssocID="{BD95BF98-1C70-4576-A398-23295A3B0EA8}" presName="bgRect" presStyleLbl="node1" presStyleIdx="2" presStyleCnt="3"/>
      <dgm:spPr/>
      <dgm:t>
        <a:bodyPr/>
        <a:lstStyle/>
        <a:p>
          <a:endParaRPr lang="es-AR"/>
        </a:p>
      </dgm:t>
    </dgm:pt>
    <dgm:pt modelId="{EB63CAC5-8DF4-4F7F-89A8-1A712B28F08E}" type="pres">
      <dgm:prSet presAssocID="{BD95BF98-1C70-4576-A398-23295A3B0EA8}" presName="parentNode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7B866758-D8B6-43D2-9CC5-E353E7E91311}" type="pres">
      <dgm:prSet presAssocID="{BD95BF98-1C70-4576-A398-23295A3B0EA8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3909B398-145D-4FD5-8F16-31C937BD2EA1}" srcId="{2CE354CD-C167-4BD6-B83C-444C30085769}" destId="{A566270A-3C53-42FE-BC98-DB4F2BD28B02}" srcOrd="1" destOrd="0" parTransId="{5669564C-05AC-4054-9E7C-A9EDE8D2A71A}" sibTransId="{91BE1D57-B148-40D6-BBA5-227B3E16CEBD}"/>
    <dgm:cxn modelId="{69A8C5C8-C1FF-4FA1-8CDB-25CE058B78A5}" srcId="{A566270A-3C53-42FE-BC98-DB4F2BD28B02}" destId="{6F15C397-1431-481E-810E-62FC92B89379}" srcOrd="4" destOrd="0" parTransId="{59A6F815-7C26-4840-A676-650554DDE408}" sibTransId="{F15E8B8C-23FD-4297-AEDC-2DCC736838FB}"/>
    <dgm:cxn modelId="{ED0935F8-2095-4622-A2DD-C501B0DB935E}" srcId="{A566270A-3C53-42FE-BC98-DB4F2BD28B02}" destId="{16BD70F5-5AF6-4DFC-9D50-17C404DDA051}" srcOrd="2" destOrd="0" parTransId="{B1DA27CE-118C-4CE3-AE1D-C77A1FF33337}" sibTransId="{E4ECA7C2-BD29-4506-9E43-ABD45D493F0B}"/>
    <dgm:cxn modelId="{C4165B6A-DE8F-4869-AF17-B6D1C4B5A730}" type="presOf" srcId="{EDF5200C-6A1B-48F0-92E5-301414DECFF2}" destId="{7B866758-D8B6-43D2-9CC5-E353E7E91311}" srcOrd="0" destOrd="0" presId="urn:microsoft.com/office/officeart/2005/8/layout/hProcess7"/>
    <dgm:cxn modelId="{2E57CDB8-4716-4D6C-9712-BCD98F11E2FA}" type="presOf" srcId="{16BD70F5-5AF6-4DFC-9D50-17C404DDA051}" destId="{2C8CCE10-B689-43FD-B8DF-0EF34C26051F}" srcOrd="0" destOrd="2" presId="urn:microsoft.com/office/officeart/2005/8/layout/hProcess7"/>
    <dgm:cxn modelId="{DA940A57-2F82-42B8-BC1A-8B7CC28480A0}" type="presOf" srcId="{1C80BB54-1AB1-4F07-B7DC-BCCAF63B05FE}" destId="{38BE9EBC-DE0D-44EA-9D8D-41ECF3D369D8}" srcOrd="0" destOrd="0" presId="urn:microsoft.com/office/officeart/2005/8/layout/hProcess7"/>
    <dgm:cxn modelId="{A3F9600C-1FBC-4BEB-89A6-10AC23E3F279}" srcId="{4FF62C7D-9939-49CE-9E92-53103F5F8269}" destId="{B1A828C4-4EE5-49DC-B392-98906CF01255}" srcOrd="3" destOrd="0" parTransId="{4B68EA3C-DF98-4F95-9E19-6AC068EE876E}" sibTransId="{C85FAA79-F31A-4F50-B8B1-C65EA25ADEAD}"/>
    <dgm:cxn modelId="{AB177602-1A58-4D50-A9F9-094D5D075EB6}" type="presOf" srcId="{20374C1E-930D-47CA-B2AB-F8720E1004D1}" destId="{2C8CCE10-B689-43FD-B8DF-0EF34C26051F}" srcOrd="0" destOrd="3" presId="urn:microsoft.com/office/officeart/2005/8/layout/hProcess7"/>
    <dgm:cxn modelId="{A776E2B3-AB05-4DD2-8F7C-E8B4C1ABBA20}" type="presOf" srcId="{4FF62C7D-9939-49CE-9E92-53103F5F8269}" destId="{850D568C-79E6-4157-B4C8-1FC448C3B680}" srcOrd="0" destOrd="0" presId="urn:microsoft.com/office/officeart/2005/8/layout/hProcess7"/>
    <dgm:cxn modelId="{673F0A62-0174-453F-A53C-9F3E777DCB2F}" srcId="{4FF62C7D-9939-49CE-9E92-53103F5F8269}" destId="{EBEDB740-BE5A-443A-A1F3-3E40AF1C34AC}" srcOrd="2" destOrd="0" parTransId="{B9463EB5-E5C0-4946-8738-D7FE1EBD7520}" sibTransId="{CE16E880-EEC1-4AAA-B615-99D09E159584}"/>
    <dgm:cxn modelId="{A58E49F5-0358-4218-B50B-A656DFA74B72}" type="presOf" srcId="{5EBB1583-37BA-4439-9C89-5343E170E1F3}" destId="{38BE9EBC-DE0D-44EA-9D8D-41ECF3D369D8}" srcOrd="0" destOrd="1" presId="urn:microsoft.com/office/officeart/2005/8/layout/hProcess7"/>
    <dgm:cxn modelId="{02A88ADC-E5B9-40C1-A456-3971BA26A0B5}" type="presOf" srcId="{BDBE486C-432C-42CD-97DC-5844B8E73D50}" destId="{7B866758-D8B6-43D2-9CC5-E353E7E91311}" srcOrd="0" destOrd="1" presId="urn:microsoft.com/office/officeart/2005/8/layout/hProcess7"/>
    <dgm:cxn modelId="{03D0CA8E-C053-4CBF-B2C5-6BAF05187FC5}" type="presOf" srcId="{6F15C397-1431-481E-810E-62FC92B89379}" destId="{2C8CCE10-B689-43FD-B8DF-0EF34C26051F}" srcOrd="0" destOrd="4" presId="urn:microsoft.com/office/officeart/2005/8/layout/hProcess7"/>
    <dgm:cxn modelId="{2679F29F-327B-4771-8F0D-FBDD08D77E60}" type="presOf" srcId="{2CE354CD-C167-4BD6-B83C-444C30085769}" destId="{A4280B24-F406-4AD1-8D63-03FBE9378C87}" srcOrd="0" destOrd="0" presId="urn:microsoft.com/office/officeart/2005/8/layout/hProcess7"/>
    <dgm:cxn modelId="{9207B278-AD00-4125-8881-5E1FBDC08B29}" srcId="{BD95BF98-1C70-4576-A398-23295A3B0EA8}" destId="{1FC01839-4A98-45F0-AF39-890ADACC2251}" srcOrd="2" destOrd="0" parTransId="{D27068B4-881C-4DB3-9E5A-08280F7137FF}" sibTransId="{89D508B5-17E1-4F71-BD34-F58EF19CA36F}"/>
    <dgm:cxn modelId="{127CF72F-31A4-497E-8553-EEBEB82F45BC}" srcId="{A566270A-3C53-42FE-BC98-DB4F2BD28B02}" destId="{7ABD21B3-2DDE-4A53-B9D4-C866607DEFA2}" srcOrd="1" destOrd="0" parTransId="{33573FCF-F530-4949-99F7-266BDD5917B1}" sibTransId="{6EFCD9B9-1DBF-48AD-A350-4CE14DA8EE93}"/>
    <dgm:cxn modelId="{3F1D3A5D-F224-4621-ACE7-1C94DD33EA40}" type="presOf" srcId="{4FF62C7D-9939-49CE-9E92-53103F5F8269}" destId="{C0869ADA-0F96-4E15-B53B-D77B98698F9B}" srcOrd="1" destOrd="0" presId="urn:microsoft.com/office/officeart/2005/8/layout/hProcess7"/>
    <dgm:cxn modelId="{C1492877-16E2-43BB-9B8A-A8AF1EF75B15}" srcId="{2CE354CD-C167-4BD6-B83C-444C30085769}" destId="{BD95BF98-1C70-4576-A398-23295A3B0EA8}" srcOrd="2" destOrd="0" parTransId="{F1B052E3-01E7-49E9-9C88-8AAB0EFC97F5}" sibTransId="{92E75E3E-C7EB-41F3-8B5F-17A1E94DB04A}"/>
    <dgm:cxn modelId="{15DA2A9B-E8FB-4923-9906-364FC85FA1DD}" type="presOf" srcId="{A7B57AD0-CF10-4DF4-8F6B-1E2E1B18E4DE}" destId="{7B866758-D8B6-43D2-9CC5-E353E7E91311}" srcOrd="0" destOrd="3" presId="urn:microsoft.com/office/officeart/2005/8/layout/hProcess7"/>
    <dgm:cxn modelId="{7872FAD8-C3B8-4376-8A52-CD09719001B0}" srcId="{BD95BF98-1C70-4576-A398-23295A3B0EA8}" destId="{BDBE486C-432C-42CD-97DC-5844B8E73D50}" srcOrd="1" destOrd="0" parTransId="{60C03B57-AE51-4CCD-9963-5516077E04F7}" sibTransId="{AB332F18-F101-4BCF-98A2-730B8ABC19D1}"/>
    <dgm:cxn modelId="{DDE91D9F-CC4C-48FD-9EED-D455A8C404DD}" srcId="{A566270A-3C53-42FE-BC98-DB4F2BD28B02}" destId="{20374C1E-930D-47CA-B2AB-F8720E1004D1}" srcOrd="3" destOrd="0" parTransId="{0C585AEA-2661-4559-96EF-27F33F210F7A}" sibTransId="{C99148DB-1C2F-45D3-919B-1E934D804C6B}"/>
    <dgm:cxn modelId="{E95E5ED4-05FD-486D-BDC7-78B98F10B698}" type="presOf" srcId="{EBEDB740-BE5A-443A-A1F3-3E40AF1C34AC}" destId="{38BE9EBC-DE0D-44EA-9D8D-41ECF3D369D8}" srcOrd="0" destOrd="2" presId="urn:microsoft.com/office/officeart/2005/8/layout/hProcess7"/>
    <dgm:cxn modelId="{6459FC9B-F5FC-4B82-9551-06A438218134}" srcId="{BD95BF98-1C70-4576-A398-23295A3B0EA8}" destId="{A7B57AD0-CF10-4DF4-8F6B-1E2E1B18E4DE}" srcOrd="3" destOrd="0" parTransId="{C60D63F8-93C9-4FCA-B620-8FA28B936DFB}" sibTransId="{52E0837F-E343-44E4-B932-2A37C73ACDB9}"/>
    <dgm:cxn modelId="{A757B5A6-31EE-422D-93AC-36115F95676C}" type="presOf" srcId="{7ABD21B3-2DDE-4A53-B9D4-C866607DEFA2}" destId="{2C8CCE10-B689-43FD-B8DF-0EF34C26051F}" srcOrd="0" destOrd="1" presId="urn:microsoft.com/office/officeart/2005/8/layout/hProcess7"/>
    <dgm:cxn modelId="{FF85C2BC-99BC-4FB9-8362-37AC3141F854}" type="presOf" srcId="{BD95BF98-1C70-4576-A398-23295A3B0EA8}" destId="{9A7C9F80-2BC8-4EEE-8CBA-07EF717983ED}" srcOrd="0" destOrd="0" presId="urn:microsoft.com/office/officeart/2005/8/layout/hProcess7"/>
    <dgm:cxn modelId="{19FBB981-AA62-4646-84AF-A9025C80B2AE}" srcId="{BD95BF98-1C70-4576-A398-23295A3B0EA8}" destId="{EDF5200C-6A1B-48F0-92E5-301414DECFF2}" srcOrd="0" destOrd="0" parTransId="{2175725E-D9D5-435B-A845-F3646F60862A}" sibTransId="{3FFC4381-221F-42B8-8C12-48F56AC4A904}"/>
    <dgm:cxn modelId="{9DA00E9E-7594-4A7E-A84C-0CC84F1F1D82}" type="presOf" srcId="{BD95BF98-1C70-4576-A398-23295A3B0EA8}" destId="{EB63CAC5-8DF4-4F7F-89A8-1A712B28F08E}" srcOrd="1" destOrd="0" presId="urn:microsoft.com/office/officeart/2005/8/layout/hProcess7"/>
    <dgm:cxn modelId="{61934F5A-CAC0-499D-9E3B-C8130F8476B0}" srcId="{2CE354CD-C167-4BD6-B83C-444C30085769}" destId="{4FF62C7D-9939-49CE-9E92-53103F5F8269}" srcOrd="0" destOrd="0" parTransId="{74E57F23-3E9E-4B1E-9CE4-27A6D04ED4FE}" sibTransId="{DC9E4138-6965-42BB-9422-3B2DA8E8BBCF}"/>
    <dgm:cxn modelId="{636499C4-B50D-4104-A0F1-EEEB09255DD9}" srcId="{4FF62C7D-9939-49CE-9E92-53103F5F8269}" destId="{5EBB1583-37BA-4439-9C89-5343E170E1F3}" srcOrd="1" destOrd="0" parTransId="{C96EDD93-A701-4EFD-A7E9-A8DC2EF65A94}" sibTransId="{6E88421B-E4CE-42C9-B336-309A1D959DC0}"/>
    <dgm:cxn modelId="{904C5E1F-6793-4E22-ACEA-5CE856056F5D}" type="presOf" srcId="{A566270A-3C53-42FE-BC98-DB4F2BD28B02}" destId="{D7B0E46F-5167-490A-A1C9-8872FF02AAF8}" srcOrd="0" destOrd="0" presId="urn:microsoft.com/office/officeart/2005/8/layout/hProcess7"/>
    <dgm:cxn modelId="{CE04FD5B-60F4-40CD-BFF1-977BF2078B40}" type="presOf" srcId="{F74F9B95-D467-4685-8CD2-48AE621EA1BA}" destId="{2C8CCE10-B689-43FD-B8DF-0EF34C26051F}" srcOrd="0" destOrd="0" presId="urn:microsoft.com/office/officeart/2005/8/layout/hProcess7"/>
    <dgm:cxn modelId="{77754C4C-D7C0-425E-9FA4-517546DE5D6C}" srcId="{4FF62C7D-9939-49CE-9E92-53103F5F8269}" destId="{1C80BB54-1AB1-4F07-B7DC-BCCAF63B05FE}" srcOrd="0" destOrd="0" parTransId="{AB859A5E-55F7-49FD-B223-03777EE4EC17}" sibTransId="{45E90797-259D-4529-8914-6FA54E5302B9}"/>
    <dgm:cxn modelId="{870A018F-94BF-4409-B85B-1321A5B12949}" srcId="{A566270A-3C53-42FE-BC98-DB4F2BD28B02}" destId="{F74F9B95-D467-4685-8CD2-48AE621EA1BA}" srcOrd="0" destOrd="0" parTransId="{B42239FA-3A73-4F88-9564-C56D67EA485F}" sibTransId="{4A18C02A-3582-42C0-A05C-7554F92354B2}"/>
    <dgm:cxn modelId="{D70D6EA5-1E32-45DA-887E-DB45C6F35A7F}" type="presOf" srcId="{A566270A-3C53-42FE-BC98-DB4F2BD28B02}" destId="{7D223889-D2B4-4897-9ABC-BB2CEF5C7D8B}" srcOrd="1" destOrd="0" presId="urn:microsoft.com/office/officeart/2005/8/layout/hProcess7"/>
    <dgm:cxn modelId="{C0E6FE3E-D57B-4055-8DC7-BFC64F1C4D24}" type="presOf" srcId="{1FC01839-4A98-45F0-AF39-890ADACC2251}" destId="{7B866758-D8B6-43D2-9CC5-E353E7E91311}" srcOrd="0" destOrd="2" presId="urn:microsoft.com/office/officeart/2005/8/layout/hProcess7"/>
    <dgm:cxn modelId="{A9FC0BD8-FD02-4267-8A5E-FA44568BCB8B}" type="presOf" srcId="{B1A828C4-4EE5-49DC-B392-98906CF01255}" destId="{38BE9EBC-DE0D-44EA-9D8D-41ECF3D369D8}" srcOrd="0" destOrd="3" presId="urn:microsoft.com/office/officeart/2005/8/layout/hProcess7"/>
    <dgm:cxn modelId="{F4327CFB-49C7-42C9-B3E6-23AC9EB2AA93}" type="presParOf" srcId="{A4280B24-F406-4AD1-8D63-03FBE9378C87}" destId="{39FBA0C9-DE75-4BC0-BC1D-CBC487E46B41}" srcOrd="0" destOrd="0" presId="urn:microsoft.com/office/officeart/2005/8/layout/hProcess7"/>
    <dgm:cxn modelId="{78FA189A-150C-4726-B8D6-2BE53933F475}" type="presParOf" srcId="{39FBA0C9-DE75-4BC0-BC1D-CBC487E46B41}" destId="{850D568C-79E6-4157-B4C8-1FC448C3B680}" srcOrd="0" destOrd="0" presId="urn:microsoft.com/office/officeart/2005/8/layout/hProcess7"/>
    <dgm:cxn modelId="{F43FF109-EE8A-4602-AD06-ACE6F622DDC5}" type="presParOf" srcId="{39FBA0C9-DE75-4BC0-BC1D-CBC487E46B41}" destId="{C0869ADA-0F96-4E15-B53B-D77B98698F9B}" srcOrd="1" destOrd="0" presId="urn:microsoft.com/office/officeart/2005/8/layout/hProcess7"/>
    <dgm:cxn modelId="{6C00E18E-E71E-4BBB-BFBD-5356925E259C}" type="presParOf" srcId="{39FBA0C9-DE75-4BC0-BC1D-CBC487E46B41}" destId="{38BE9EBC-DE0D-44EA-9D8D-41ECF3D369D8}" srcOrd="2" destOrd="0" presId="urn:microsoft.com/office/officeart/2005/8/layout/hProcess7"/>
    <dgm:cxn modelId="{F9C5E556-75A9-45BE-8260-1D494522941D}" type="presParOf" srcId="{A4280B24-F406-4AD1-8D63-03FBE9378C87}" destId="{19B021CF-B517-40CE-9084-CECC51CF2C64}" srcOrd="1" destOrd="0" presId="urn:microsoft.com/office/officeart/2005/8/layout/hProcess7"/>
    <dgm:cxn modelId="{5F8EDB16-D71B-4FCB-87BF-5E54500C596C}" type="presParOf" srcId="{A4280B24-F406-4AD1-8D63-03FBE9378C87}" destId="{B251FFEF-B76B-4396-9DA6-372355F51F6F}" srcOrd="2" destOrd="0" presId="urn:microsoft.com/office/officeart/2005/8/layout/hProcess7"/>
    <dgm:cxn modelId="{DF4E89DD-BC7C-49E9-807E-F43ADDC2FAD1}" type="presParOf" srcId="{B251FFEF-B76B-4396-9DA6-372355F51F6F}" destId="{D2A1D4DB-0193-4DC6-BBC2-4E46B0D71178}" srcOrd="0" destOrd="0" presId="urn:microsoft.com/office/officeart/2005/8/layout/hProcess7"/>
    <dgm:cxn modelId="{EAA54417-F2B2-4138-B18F-529371E3756A}" type="presParOf" srcId="{B251FFEF-B76B-4396-9DA6-372355F51F6F}" destId="{FE857AC7-E614-480F-BA39-30BDBC2C43B3}" srcOrd="1" destOrd="0" presId="urn:microsoft.com/office/officeart/2005/8/layout/hProcess7"/>
    <dgm:cxn modelId="{75D04935-86FC-4B7A-A752-E1796AE72D76}" type="presParOf" srcId="{B251FFEF-B76B-4396-9DA6-372355F51F6F}" destId="{4EF5E81B-E826-496F-95A4-31E993989972}" srcOrd="2" destOrd="0" presId="urn:microsoft.com/office/officeart/2005/8/layout/hProcess7"/>
    <dgm:cxn modelId="{600B69DB-CAEB-44FC-9A40-C34424999CC8}" type="presParOf" srcId="{A4280B24-F406-4AD1-8D63-03FBE9378C87}" destId="{2E3DD07E-77FF-4633-8B8D-C880386E2A41}" srcOrd="3" destOrd="0" presId="urn:microsoft.com/office/officeart/2005/8/layout/hProcess7"/>
    <dgm:cxn modelId="{97A581B2-1A27-4168-BB95-3319C4C897FC}" type="presParOf" srcId="{A4280B24-F406-4AD1-8D63-03FBE9378C87}" destId="{370FE9F3-6A8A-4B1B-AA28-3DC2FD59413B}" srcOrd="4" destOrd="0" presId="urn:microsoft.com/office/officeart/2005/8/layout/hProcess7"/>
    <dgm:cxn modelId="{84B5D601-2713-4A81-8F2A-B9E2903B0C2B}" type="presParOf" srcId="{370FE9F3-6A8A-4B1B-AA28-3DC2FD59413B}" destId="{D7B0E46F-5167-490A-A1C9-8872FF02AAF8}" srcOrd="0" destOrd="0" presId="urn:microsoft.com/office/officeart/2005/8/layout/hProcess7"/>
    <dgm:cxn modelId="{72611804-C4BB-4E24-AFB3-807BA435467E}" type="presParOf" srcId="{370FE9F3-6A8A-4B1B-AA28-3DC2FD59413B}" destId="{7D223889-D2B4-4897-9ABC-BB2CEF5C7D8B}" srcOrd="1" destOrd="0" presId="urn:microsoft.com/office/officeart/2005/8/layout/hProcess7"/>
    <dgm:cxn modelId="{657A8E49-55EF-4E44-AECE-2C65EF950C52}" type="presParOf" srcId="{370FE9F3-6A8A-4B1B-AA28-3DC2FD59413B}" destId="{2C8CCE10-B689-43FD-B8DF-0EF34C26051F}" srcOrd="2" destOrd="0" presId="urn:microsoft.com/office/officeart/2005/8/layout/hProcess7"/>
    <dgm:cxn modelId="{A297B336-A21C-4411-A3AD-FCFBEC06E350}" type="presParOf" srcId="{A4280B24-F406-4AD1-8D63-03FBE9378C87}" destId="{C271F4EB-C4EE-433D-B7C7-1FE3E301D097}" srcOrd="5" destOrd="0" presId="urn:microsoft.com/office/officeart/2005/8/layout/hProcess7"/>
    <dgm:cxn modelId="{7A588E62-730F-4C33-9C45-7597E23D7D81}" type="presParOf" srcId="{A4280B24-F406-4AD1-8D63-03FBE9378C87}" destId="{0CD74DB9-41CA-4857-BBF8-82EFCFCDDEDE}" srcOrd="6" destOrd="0" presId="urn:microsoft.com/office/officeart/2005/8/layout/hProcess7"/>
    <dgm:cxn modelId="{3D54FDEB-F85B-4407-9E3B-A8DA523439BF}" type="presParOf" srcId="{0CD74DB9-41CA-4857-BBF8-82EFCFCDDEDE}" destId="{ECFE8E66-2AB7-4E9F-83DE-5047EB451606}" srcOrd="0" destOrd="0" presId="urn:microsoft.com/office/officeart/2005/8/layout/hProcess7"/>
    <dgm:cxn modelId="{A2165FD5-D5BC-4D9F-8ED6-72208CDFCC8D}" type="presParOf" srcId="{0CD74DB9-41CA-4857-BBF8-82EFCFCDDEDE}" destId="{DFC4E787-39A4-4DE3-BF32-6BB5C641FB64}" srcOrd="1" destOrd="0" presId="urn:microsoft.com/office/officeart/2005/8/layout/hProcess7"/>
    <dgm:cxn modelId="{4A1F5F68-BFC6-4262-95A5-881D2AE58777}" type="presParOf" srcId="{0CD74DB9-41CA-4857-BBF8-82EFCFCDDEDE}" destId="{58AB3376-7CDC-4738-A26F-844489D14C87}" srcOrd="2" destOrd="0" presId="urn:microsoft.com/office/officeart/2005/8/layout/hProcess7"/>
    <dgm:cxn modelId="{065BFCB1-7471-4B01-B60B-8D0B0611821F}" type="presParOf" srcId="{A4280B24-F406-4AD1-8D63-03FBE9378C87}" destId="{E7A5EAFE-AA6E-48CA-B4FB-6F3BCF7C40A6}" srcOrd="7" destOrd="0" presId="urn:microsoft.com/office/officeart/2005/8/layout/hProcess7"/>
    <dgm:cxn modelId="{DFA21DF0-6C66-4F30-95AA-F1837EDA408B}" type="presParOf" srcId="{A4280B24-F406-4AD1-8D63-03FBE9378C87}" destId="{BB22F9DE-FD27-47D7-B903-EF9E553584B0}" srcOrd="8" destOrd="0" presId="urn:microsoft.com/office/officeart/2005/8/layout/hProcess7"/>
    <dgm:cxn modelId="{E3B6BFF1-4130-4F69-96F7-1F346EA32C3E}" type="presParOf" srcId="{BB22F9DE-FD27-47D7-B903-EF9E553584B0}" destId="{9A7C9F80-2BC8-4EEE-8CBA-07EF717983ED}" srcOrd="0" destOrd="0" presId="urn:microsoft.com/office/officeart/2005/8/layout/hProcess7"/>
    <dgm:cxn modelId="{2FCDEDFE-1973-40FB-A985-E53D9B6A517C}" type="presParOf" srcId="{BB22F9DE-FD27-47D7-B903-EF9E553584B0}" destId="{EB63CAC5-8DF4-4F7F-89A8-1A712B28F08E}" srcOrd="1" destOrd="0" presId="urn:microsoft.com/office/officeart/2005/8/layout/hProcess7"/>
    <dgm:cxn modelId="{19BEB64C-280D-4A5F-86F8-67F2A18AFAEB}" type="presParOf" srcId="{BB22F9DE-FD27-47D7-B903-EF9E553584B0}" destId="{7B866758-D8B6-43D2-9CC5-E353E7E91311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CCF67268-A7B0-497B-81B2-6BDD2D61A6EB}" type="doc">
      <dgm:prSet loTypeId="urn:microsoft.com/office/officeart/2005/8/layout/hList6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ES"/>
        </a:p>
      </dgm:t>
    </dgm:pt>
    <dgm:pt modelId="{D356F73B-860F-475C-BAC6-B2855A07D4CD}">
      <dgm:prSet phldrT="[Texto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s-ES" dirty="0" smtClean="0"/>
            <a:t>Tecnologías para desarrollo de habilidades y autonomía </a:t>
          </a:r>
          <a:endParaRPr lang="es-ES" dirty="0"/>
        </a:p>
      </dgm:t>
    </dgm:pt>
    <dgm:pt modelId="{0FDB1BD9-D6F7-41DF-9D12-D25F1B801835}" type="parTrans" cxnId="{6EA52601-0FB5-423C-8CCE-B706B9EA3D4A}">
      <dgm:prSet/>
      <dgm:spPr/>
      <dgm:t>
        <a:bodyPr/>
        <a:lstStyle/>
        <a:p>
          <a:endParaRPr lang="es-ES"/>
        </a:p>
      </dgm:t>
    </dgm:pt>
    <dgm:pt modelId="{48708E4E-EA80-4A1F-BAC3-D37DB98106EA}" type="sibTrans" cxnId="{6EA52601-0FB5-423C-8CCE-B706B9EA3D4A}">
      <dgm:prSet/>
      <dgm:spPr/>
      <dgm:t>
        <a:bodyPr/>
        <a:lstStyle/>
        <a:p>
          <a:endParaRPr lang="es-ES"/>
        </a:p>
      </dgm:t>
    </dgm:pt>
    <dgm:pt modelId="{7D66797E-CD0B-4814-9422-CCFAB9F7EF77}" type="pres">
      <dgm:prSet presAssocID="{CCF67268-A7B0-497B-81B2-6BDD2D61A6E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1A724CFA-D19C-4FB2-AC35-D5E12B368F9B}" type="pres">
      <dgm:prSet presAssocID="{D356F73B-860F-475C-BAC6-B2855A07D4CD}" presName="node" presStyleLbl="node1" presStyleIdx="0" presStyleCnt="1" custLinFactNeighborX="-375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B7E66C73-E992-4C84-A327-E391130FE7E1}" type="presOf" srcId="{CCF67268-A7B0-497B-81B2-6BDD2D61A6EB}" destId="{7D66797E-CD0B-4814-9422-CCFAB9F7EF77}" srcOrd="0" destOrd="0" presId="urn:microsoft.com/office/officeart/2005/8/layout/hList6"/>
    <dgm:cxn modelId="{BE6BBAB1-8C0B-404C-86A0-494D74B37A12}" type="presOf" srcId="{D356F73B-860F-475C-BAC6-B2855A07D4CD}" destId="{1A724CFA-D19C-4FB2-AC35-D5E12B368F9B}" srcOrd="0" destOrd="0" presId="urn:microsoft.com/office/officeart/2005/8/layout/hList6"/>
    <dgm:cxn modelId="{6EA52601-0FB5-423C-8CCE-B706B9EA3D4A}" srcId="{CCF67268-A7B0-497B-81B2-6BDD2D61A6EB}" destId="{D356F73B-860F-475C-BAC6-B2855A07D4CD}" srcOrd="0" destOrd="0" parTransId="{0FDB1BD9-D6F7-41DF-9D12-D25F1B801835}" sibTransId="{48708E4E-EA80-4A1F-BAC3-D37DB98106EA}"/>
    <dgm:cxn modelId="{EB4DDA47-A425-41D2-B2F1-81654C307947}" type="presParOf" srcId="{7D66797E-CD0B-4814-9422-CCFAB9F7EF77}" destId="{1A724CFA-D19C-4FB2-AC35-D5E12B368F9B}" srcOrd="0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CCF67268-A7B0-497B-81B2-6BDD2D61A6EB}" type="doc">
      <dgm:prSet loTypeId="urn:microsoft.com/office/officeart/2005/8/layout/hList6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ES"/>
        </a:p>
      </dgm:t>
    </dgm:pt>
    <dgm:pt modelId="{D356F73B-860F-475C-BAC6-B2855A07D4CD}">
      <dgm:prSet phldrT="[Texto]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es-ES" dirty="0" smtClean="0"/>
            <a:t>Plataforma para centralizar la información</a:t>
          </a:r>
          <a:endParaRPr lang="es-ES" dirty="0"/>
        </a:p>
      </dgm:t>
    </dgm:pt>
    <dgm:pt modelId="{0FDB1BD9-D6F7-41DF-9D12-D25F1B801835}" type="parTrans" cxnId="{6EA52601-0FB5-423C-8CCE-B706B9EA3D4A}">
      <dgm:prSet/>
      <dgm:spPr/>
      <dgm:t>
        <a:bodyPr/>
        <a:lstStyle/>
        <a:p>
          <a:endParaRPr lang="es-ES"/>
        </a:p>
      </dgm:t>
    </dgm:pt>
    <dgm:pt modelId="{48708E4E-EA80-4A1F-BAC3-D37DB98106EA}" type="sibTrans" cxnId="{6EA52601-0FB5-423C-8CCE-B706B9EA3D4A}">
      <dgm:prSet/>
      <dgm:spPr/>
      <dgm:t>
        <a:bodyPr/>
        <a:lstStyle/>
        <a:p>
          <a:endParaRPr lang="es-ES"/>
        </a:p>
      </dgm:t>
    </dgm:pt>
    <dgm:pt modelId="{7D66797E-CD0B-4814-9422-CCFAB9F7EF77}" type="pres">
      <dgm:prSet presAssocID="{CCF67268-A7B0-497B-81B2-6BDD2D61A6E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1A724CFA-D19C-4FB2-AC35-D5E12B368F9B}" type="pres">
      <dgm:prSet presAssocID="{D356F73B-860F-475C-BAC6-B2855A07D4CD}" presName="node" presStyleLbl="node1" presStyleIdx="0" presStyleCnt="1" custLinFactNeighborX="-375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907CA07C-0F6B-4BD1-8A62-5F8B700431A4}" type="presOf" srcId="{D356F73B-860F-475C-BAC6-B2855A07D4CD}" destId="{1A724CFA-D19C-4FB2-AC35-D5E12B368F9B}" srcOrd="0" destOrd="0" presId="urn:microsoft.com/office/officeart/2005/8/layout/hList6"/>
    <dgm:cxn modelId="{CE64CF76-9800-4CBE-96E1-ACA077213080}" type="presOf" srcId="{CCF67268-A7B0-497B-81B2-6BDD2D61A6EB}" destId="{7D66797E-CD0B-4814-9422-CCFAB9F7EF77}" srcOrd="0" destOrd="0" presId="urn:microsoft.com/office/officeart/2005/8/layout/hList6"/>
    <dgm:cxn modelId="{6EA52601-0FB5-423C-8CCE-B706B9EA3D4A}" srcId="{CCF67268-A7B0-497B-81B2-6BDD2D61A6EB}" destId="{D356F73B-860F-475C-BAC6-B2855A07D4CD}" srcOrd="0" destOrd="0" parTransId="{0FDB1BD9-D6F7-41DF-9D12-D25F1B801835}" sibTransId="{48708E4E-EA80-4A1F-BAC3-D37DB98106EA}"/>
    <dgm:cxn modelId="{F8DB1BDA-FE92-4D20-BC87-2CB61A1BBF43}" type="presParOf" srcId="{7D66797E-CD0B-4814-9422-CCFAB9F7EF77}" destId="{1A724CFA-D19C-4FB2-AC35-D5E12B368F9B}" srcOrd="0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CCF67268-A7B0-497B-81B2-6BDD2D61A6EB}" type="doc">
      <dgm:prSet loTypeId="urn:microsoft.com/office/officeart/2005/8/layout/hList6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ES"/>
        </a:p>
      </dgm:t>
    </dgm:pt>
    <dgm:pt modelId="{D356F73B-860F-475C-BAC6-B2855A07D4CD}">
      <dgm:prSet phldrT="[Texto]" custT="1"/>
      <dgm:spPr>
        <a:solidFill>
          <a:srgbClr val="0070C0"/>
        </a:solidFill>
      </dgm:spPr>
      <dgm:t>
        <a:bodyPr/>
        <a:lstStyle/>
        <a:p>
          <a:r>
            <a:rPr lang="es-ES" sz="2600" dirty="0" smtClean="0"/>
            <a:t>Evaluación formativa</a:t>
          </a:r>
          <a:endParaRPr lang="es-ES" sz="2600" dirty="0"/>
        </a:p>
      </dgm:t>
    </dgm:pt>
    <dgm:pt modelId="{0FDB1BD9-D6F7-41DF-9D12-D25F1B801835}" type="parTrans" cxnId="{6EA52601-0FB5-423C-8CCE-B706B9EA3D4A}">
      <dgm:prSet/>
      <dgm:spPr/>
      <dgm:t>
        <a:bodyPr/>
        <a:lstStyle/>
        <a:p>
          <a:endParaRPr lang="es-ES"/>
        </a:p>
      </dgm:t>
    </dgm:pt>
    <dgm:pt modelId="{48708E4E-EA80-4A1F-BAC3-D37DB98106EA}" type="sibTrans" cxnId="{6EA52601-0FB5-423C-8CCE-B706B9EA3D4A}">
      <dgm:prSet/>
      <dgm:spPr/>
      <dgm:t>
        <a:bodyPr/>
        <a:lstStyle/>
        <a:p>
          <a:endParaRPr lang="es-ES"/>
        </a:p>
      </dgm:t>
    </dgm:pt>
    <dgm:pt modelId="{7D66797E-CD0B-4814-9422-CCFAB9F7EF77}" type="pres">
      <dgm:prSet presAssocID="{CCF67268-A7B0-497B-81B2-6BDD2D61A6E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1A724CFA-D19C-4FB2-AC35-D5E12B368F9B}" type="pres">
      <dgm:prSet presAssocID="{D356F73B-860F-475C-BAC6-B2855A07D4CD}" presName="node" presStyleLbl="node1" presStyleIdx="0" presStyleCnt="1" custLinFactNeighborX="-5265" custLinFactNeighborY="94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C5494CED-D8B2-4157-BFF1-3B4318800074}" type="presOf" srcId="{CCF67268-A7B0-497B-81B2-6BDD2D61A6EB}" destId="{7D66797E-CD0B-4814-9422-CCFAB9F7EF77}" srcOrd="0" destOrd="0" presId="urn:microsoft.com/office/officeart/2005/8/layout/hList6"/>
    <dgm:cxn modelId="{6EA52601-0FB5-423C-8CCE-B706B9EA3D4A}" srcId="{CCF67268-A7B0-497B-81B2-6BDD2D61A6EB}" destId="{D356F73B-860F-475C-BAC6-B2855A07D4CD}" srcOrd="0" destOrd="0" parTransId="{0FDB1BD9-D6F7-41DF-9D12-D25F1B801835}" sibTransId="{48708E4E-EA80-4A1F-BAC3-D37DB98106EA}"/>
    <dgm:cxn modelId="{72312BC4-AAD6-45BE-A644-3330EE3C6089}" type="presOf" srcId="{D356F73B-860F-475C-BAC6-B2855A07D4CD}" destId="{1A724CFA-D19C-4FB2-AC35-D5E12B368F9B}" srcOrd="0" destOrd="0" presId="urn:microsoft.com/office/officeart/2005/8/layout/hList6"/>
    <dgm:cxn modelId="{B3007271-E2F0-4C6E-B3D0-E29BBCAC017F}" type="presParOf" srcId="{7D66797E-CD0B-4814-9422-CCFAB9F7EF77}" destId="{1A724CFA-D19C-4FB2-AC35-D5E12B368F9B}" srcOrd="0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CCF67268-A7B0-497B-81B2-6BDD2D61A6EB}" type="doc">
      <dgm:prSet loTypeId="urn:microsoft.com/office/officeart/2005/8/layout/hList6" loCatId="list" qsTypeId="urn:microsoft.com/office/officeart/2005/8/quickstyle/simple1" qsCatId="simple" csTypeId="urn:microsoft.com/office/officeart/2005/8/colors/colorful1#7" csCatId="colorful" phldr="1"/>
      <dgm:spPr/>
      <dgm:t>
        <a:bodyPr/>
        <a:lstStyle/>
        <a:p>
          <a:endParaRPr lang="es-ES"/>
        </a:p>
      </dgm:t>
    </dgm:pt>
    <dgm:pt modelId="{D356F73B-860F-475C-BAC6-B2855A07D4CD}">
      <dgm:prSet phldrT="[Texto]"/>
      <dgm:spPr>
        <a:solidFill>
          <a:srgbClr val="00B050"/>
        </a:solidFill>
      </dgm:spPr>
      <dgm:t>
        <a:bodyPr/>
        <a:lstStyle/>
        <a:p>
          <a:r>
            <a:rPr lang="es-ES" dirty="0" smtClean="0"/>
            <a:t>Retroalimentación </a:t>
          </a:r>
          <a:endParaRPr lang="es-ES" dirty="0"/>
        </a:p>
      </dgm:t>
    </dgm:pt>
    <dgm:pt modelId="{0FDB1BD9-D6F7-41DF-9D12-D25F1B801835}" type="parTrans" cxnId="{6EA52601-0FB5-423C-8CCE-B706B9EA3D4A}">
      <dgm:prSet/>
      <dgm:spPr/>
      <dgm:t>
        <a:bodyPr/>
        <a:lstStyle/>
        <a:p>
          <a:endParaRPr lang="es-ES"/>
        </a:p>
      </dgm:t>
    </dgm:pt>
    <dgm:pt modelId="{48708E4E-EA80-4A1F-BAC3-D37DB98106EA}" type="sibTrans" cxnId="{6EA52601-0FB5-423C-8CCE-B706B9EA3D4A}">
      <dgm:prSet/>
      <dgm:spPr/>
      <dgm:t>
        <a:bodyPr/>
        <a:lstStyle/>
        <a:p>
          <a:endParaRPr lang="es-ES"/>
        </a:p>
      </dgm:t>
    </dgm:pt>
    <dgm:pt modelId="{7D66797E-CD0B-4814-9422-CCFAB9F7EF77}" type="pres">
      <dgm:prSet presAssocID="{CCF67268-A7B0-497B-81B2-6BDD2D61A6E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1A724CFA-D19C-4FB2-AC35-D5E12B368F9B}" type="pres">
      <dgm:prSet presAssocID="{D356F73B-860F-475C-BAC6-B2855A07D4CD}" presName="node" presStyleLbl="node1" presStyleIdx="0" presStyleCnt="1" custLinFactNeighborX="25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DC1D9270-9D36-4F4B-B5E2-C9C03B136B98}" type="presOf" srcId="{D356F73B-860F-475C-BAC6-B2855A07D4CD}" destId="{1A724CFA-D19C-4FB2-AC35-D5E12B368F9B}" srcOrd="0" destOrd="0" presId="urn:microsoft.com/office/officeart/2005/8/layout/hList6"/>
    <dgm:cxn modelId="{6EA52601-0FB5-423C-8CCE-B706B9EA3D4A}" srcId="{CCF67268-A7B0-497B-81B2-6BDD2D61A6EB}" destId="{D356F73B-860F-475C-BAC6-B2855A07D4CD}" srcOrd="0" destOrd="0" parTransId="{0FDB1BD9-D6F7-41DF-9D12-D25F1B801835}" sibTransId="{48708E4E-EA80-4A1F-BAC3-D37DB98106EA}"/>
    <dgm:cxn modelId="{D5DE7ECB-A690-42E5-A301-1E006394E32D}" type="presOf" srcId="{CCF67268-A7B0-497B-81B2-6BDD2D61A6EB}" destId="{7D66797E-CD0B-4814-9422-CCFAB9F7EF77}" srcOrd="0" destOrd="0" presId="urn:microsoft.com/office/officeart/2005/8/layout/hList6"/>
    <dgm:cxn modelId="{596BA7FF-4D58-4EC0-823F-F3C3F8D366DC}" type="presParOf" srcId="{7D66797E-CD0B-4814-9422-CCFAB9F7EF77}" destId="{1A724CFA-D19C-4FB2-AC35-D5E12B368F9B}" srcOrd="0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1EE20F70-B9E7-4E7F-8CEE-382C398FF04C}" type="doc">
      <dgm:prSet loTypeId="urn:microsoft.com/office/officeart/2005/8/layout/hList3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es-ES"/>
        </a:p>
      </dgm:t>
    </dgm:pt>
    <dgm:pt modelId="{48D023BA-E4ED-409E-A698-1FC21C4ACC65}">
      <dgm:prSet phldrT="[Texto]"/>
      <dgm:spPr/>
      <dgm:t>
        <a:bodyPr/>
        <a:lstStyle/>
        <a:p>
          <a:r>
            <a:rPr lang="es-ES" dirty="0" smtClean="0"/>
            <a:t>Beneficios de la educación Híbrida </a:t>
          </a:r>
          <a:endParaRPr lang="es-ES" dirty="0"/>
        </a:p>
      </dgm:t>
    </dgm:pt>
    <dgm:pt modelId="{E7F1EE68-D1E9-439B-A850-9370C1109311}" type="parTrans" cxnId="{EFDADC26-EFA3-434F-8713-1159A44E0776}">
      <dgm:prSet/>
      <dgm:spPr/>
      <dgm:t>
        <a:bodyPr/>
        <a:lstStyle/>
        <a:p>
          <a:endParaRPr lang="es-ES"/>
        </a:p>
      </dgm:t>
    </dgm:pt>
    <dgm:pt modelId="{F9CEA15E-83E5-4C66-AEED-430BD339C29E}" type="sibTrans" cxnId="{EFDADC26-EFA3-434F-8713-1159A44E0776}">
      <dgm:prSet/>
      <dgm:spPr/>
      <dgm:t>
        <a:bodyPr/>
        <a:lstStyle/>
        <a:p>
          <a:endParaRPr lang="es-ES"/>
        </a:p>
      </dgm:t>
    </dgm:pt>
    <dgm:pt modelId="{C86DF389-5F57-4E62-931B-E71F7DAFB45D}">
      <dgm:prSet phldrT="[Texto]"/>
      <dgm:spPr/>
      <dgm:t>
        <a:bodyPr/>
        <a:lstStyle/>
        <a:p>
          <a:r>
            <a:rPr lang="es-ES" dirty="0" smtClean="0"/>
            <a:t>Personalización de la enseñanza</a:t>
          </a:r>
          <a:endParaRPr lang="es-ES" dirty="0"/>
        </a:p>
      </dgm:t>
    </dgm:pt>
    <dgm:pt modelId="{E57E1F4B-5638-4D31-9B83-E97B7489EA06}" type="parTrans" cxnId="{141A6283-979B-40C8-9E7D-80F249C30C20}">
      <dgm:prSet/>
      <dgm:spPr/>
      <dgm:t>
        <a:bodyPr/>
        <a:lstStyle/>
        <a:p>
          <a:endParaRPr lang="es-ES"/>
        </a:p>
      </dgm:t>
    </dgm:pt>
    <dgm:pt modelId="{0E917232-5605-4876-AAF2-A0B97F74FA73}" type="sibTrans" cxnId="{141A6283-979B-40C8-9E7D-80F249C30C20}">
      <dgm:prSet/>
      <dgm:spPr/>
      <dgm:t>
        <a:bodyPr/>
        <a:lstStyle/>
        <a:p>
          <a:endParaRPr lang="es-ES"/>
        </a:p>
      </dgm:t>
    </dgm:pt>
    <dgm:pt modelId="{534A6733-93CE-4023-A4F4-334AE7B52953}">
      <dgm:prSet phldrT="[Texto]"/>
      <dgm:spPr/>
      <dgm:t>
        <a:bodyPr/>
        <a:lstStyle/>
        <a:p>
          <a:r>
            <a:rPr lang="es-ES" dirty="0" smtClean="0"/>
            <a:t>Aprendizaje más integrales y significativos</a:t>
          </a:r>
          <a:endParaRPr lang="es-ES" dirty="0"/>
        </a:p>
      </dgm:t>
    </dgm:pt>
    <dgm:pt modelId="{FC8DCCF5-09D0-4CEB-B968-368AE4B78B9A}" type="parTrans" cxnId="{8D68B07B-49CF-429D-9796-5A349609CF01}">
      <dgm:prSet/>
      <dgm:spPr/>
      <dgm:t>
        <a:bodyPr/>
        <a:lstStyle/>
        <a:p>
          <a:endParaRPr lang="es-ES"/>
        </a:p>
      </dgm:t>
    </dgm:pt>
    <dgm:pt modelId="{6B26BF7C-589A-44AC-B37F-7AF8CF11F6A6}" type="sibTrans" cxnId="{8D68B07B-49CF-429D-9796-5A349609CF01}">
      <dgm:prSet/>
      <dgm:spPr/>
      <dgm:t>
        <a:bodyPr/>
        <a:lstStyle/>
        <a:p>
          <a:endParaRPr lang="es-ES"/>
        </a:p>
      </dgm:t>
    </dgm:pt>
    <dgm:pt modelId="{F6047DA7-BEF8-44CD-B3FD-F9602E428E2E}">
      <dgm:prSet phldrT="[Texto]"/>
      <dgm:spPr/>
      <dgm:t>
        <a:bodyPr/>
        <a:lstStyle/>
        <a:p>
          <a:r>
            <a:rPr lang="es-ES" dirty="0" smtClean="0"/>
            <a:t>Estudiantes motivados e involucrados en sus aprendizajes</a:t>
          </a:r>
          <a:endParaRPr lang="es-ES" dirty="0"/>
        </a:p>
      </dgm:t>
    </dgm:pt>
    <dgm:pt modelId="{5CD5AAC5-5AF2-4BCB-A76A-91C320C01B96}" type="parTrans" cxnId="{989731C4-D964-4F07-8F1B-AE266A2276F0}">
      <dgm:prSet/>
      <dgm:spPr/>
      <dgm:t>
        <a:bodyPr/>
        <a:lstStyle/>
        <a:p>
          <a:endParaRPr lang="es-ES"/>
        </a:p>
      </dgm:t>
    </dgm:pt>
    <dgm:pt modelId="{C14E4746-6016-462B-9F4D-3736E01C3940}" type="sibTrans" cxnId="{989731C4-D964-4F07-8F1B-AE266A2276F0}">
      <dgm:prSet/>
      <dgm:spPr/>
      <dgm:t>
        <a:bodyPr/>
        <a:lstStyle/>
        <a:p>
          <a:endParaRPr lang="es-ES"/>
        </a:p>
      </dgm:t>
    </dgm:pt>
    <dgm:pt modelId="{3AB89047-2B0B-403D-8C27-03890AC28B32}">
      <dgm:prSet phldrT="[Texto]"/>
      <dgm:spPr/>
      <dgm:t>
        <a:bodyPr/>
        <a:lstStyle/>
        <a:p>
          <a:r>
            <a:rPr lang="es-ES" dirty="0" smtClean="0"/>
            <a:t>Favorece la inclusión</a:t>
          </a:r>
          <a:endParaRPr lang="es-ES" dirty="0"/>
        </a:p>
      </dgm:t>
    </dgm:pt>
    <dgm:pt modelId="{B8FDB2AB-FB6E-4B3C-AC1A-FC1B3DB03777}" type="parTrans" cxnId="{5B91F84C-6331-4B1E-AD69-4A8E3AD1D9C4}">
      <dgm:prSet/>
      <dgm:spPr/>
      <dgm:t>
        <a:bodyPr/>
        <a:lstStyle/>
        <a:p>
          <a:endParaRPr lang="es-ES"/>
        </a:p>
      </dgm:t>
    </dgm:pt>
    <dgm:pt modelId="{B704E128-6468-4FF3-B486-0424F3B711AD}" type="sibTrans" cxnId="{5B91F84C-6331-4B1E-AD69-4A8E3AD1D9C4}">
      <dgm:prSet/>
      <dgm:spPr/>
      <dgm:t>
        <a:bodyPr/>
        <a:lstStyle/>
        <a:p>
          <a:endParaRPr lang="es-ES"/>
        </a:p>
      </dgm:t>
    </dgm:pt>
    <dgm:pt modelId="{B935B11E-7BDC-4DB5-8F8A-B8A76E6310DC}" type="pres">
      <dgm:prSet presAssocID="{1EE20F70-B9E7-4E7F-8CEE-382C398FF04C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FB030D62-7B3D-4A04-89F7-DF5A78C098F7}" type="pres">
      <dgm:prSet presAssocID="{48D023BA-E4ED-409E-A698-1FC21C4ACC65}" presName="roof" presStyleLbl="dkBgShp" presStyleIdx="0" presStyleCnt="2"/>
      <dgm:spPr/>
      <dgm:t>
        <a:bodyPr/>
        <a:lstStyle/>
        <a:p>
          <a:endParaRPr lang="es-ES"/>
        </a:p>
      </dgm:t>
    </dgm:pt>
    <dgm:pt modelId="{1D187ADE-A21F-488F-84EA-9FE48AEFF7F3}" type="pres">
      <dgm:prSet presAssocID="{48D023BA-E4ED-409E-A698-1FC21C4ACC65}" presName="pillars" presStyleCnt="0"/>
      <dgm:spPr/>
    </dgm:pt>
    <dgm:pt modelId="{B7DEFE24-DF7C-4290-9CFA-AC0FAAC0F010}" type="pres">
      <dgm:prSet presAssocID="{48D023BA-E4ED-409E-A698-1FC21C4ACC65}" presName="pillar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56734278-D488-4644-ACF1-568124D0C8F5}" type="pres">
      <dgm:prSet presAssocID="{534A6733-93CE-4023-A4F4-334AE7B52953}" presName="pillar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4B72A527-4429-4C27-8451-2B66ADEF6B21}" type="pres">
      <dgm:prSet presAssocID="{F6047DA7-BEF8-44CD-B3FD-F9602E428E2E}" presName="pillar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EAB4E38-C773-47B9-B9C1-3062CF2D75DE}" type="pres">
      <dgm:prSet presAssocID="{3AB89047-2B0B-403D-8C27-03890AC28B32}" presName="pillar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123DEAE3-C2E5-4FC6-8C8F-1BCD2A65ACB3}" type="pres">
      <dgm:prSet presAssocID="{48D023BA-E4ED-409E-A698-1FC21C4ACC65}" presName="base" presStyleLbl="dkBgShp" presStyleIdx="1" presStyleCnt="2"/>
      <dgm:spPr/>
    </dgm:pt>
  </dgm:ptLst>
  <dgm:cxnLst>
    <dgm:cxn modelId="{EFDADC26-EFA3-434F-8713-1159A44E0776}" srcId="{1EE20F70-B9E7-4E7F-8CEE-382C398FF04C}" destId="{48D023BA-E4ED-409E-A698-1FC21C4ACC65}" srcOrd="0" destOrd="0" parTransId="{E7F1EE68-D1E9-439B-A850-9370C1109311}" sibTransId="{F9CEA15E-83E5-4C66-AEED-430BD339C29E}"/>
    <dgm:cxn modelId="{071B9845-F52D-47DF-AD9C-DAB9C8FE24BD}" type="presOf" srcId="{48D023BA-E4ED-409E-A698-1FC21C4ACC65}" destId="{FB030D62-7B3D-4A04-89F7-DF5A78C098F7}" srcOrd="0" destOrd="0" presId="urn:microsoft.com/office/officeart/2005/8/layout/hList3"/>
    <dgm:cxn modelId="{C25426DE-01E2-444F-861D-134E3CBDFDFF}" type="presOf" srcId="{3AB89047-2B0B-403D-8C27-03890AC28B32}" destId="{BEAB4E38-C773-47B9-B9C1-3062CF2D75DE}" srcOrd="0" destOrd="0" presId="urn:microsoft.com/office/officeart/2005/8/layout/hList3"/>
    <dgm:cxn modelId="{989731C4-D964-4F07-8F1B-AE266A2276F0}" srcId="{48D023BA-E4ED-409E-A698-1FC21C4ACC65}" destId="{F6047DA7-BEF8-44CD-B3FD-F9602E428E2E}" srcOrd="2" destOrd="0" parTransId="{5CD5AAC5-5AF2-4BCB-A76A-91C320C01B96}" sibTransId="{C14E4746-6016-462B-9F4D-3736E01C3940}"/>
    <dgm:cxn modelId="{A2A64A07-BAA9-43BA-AF6B-ED5AE90C4D30}" type="presOf" srcId="{F6047DA7-BEF8-44CD-B3FD-F9602E428E2E}" destId="{4B72A527-4429-4C27-8451-2B66ADEF6B21}" srcOrd="0" destOrd="0" presId="urn:microsoft.com/office/officeart/2005/8/layout/hList3"/>
    <dgm:cxn modelId="{AF5A65C3-7630-425F-A690-E3CB34A60069}" type="presOf" srcId="{C86DF389-5F57-4E62-931B-E71F7DAFB45D}" destId="{B7DEFE24-DF7C-4290-9CFA-AC0FAAC0F010}" srcOrd="0" destOrd="0" presId="urn:microsoft.com/office/officeart/2005/8/layout/hList3"/>
    <dgm:cxn modelId="{5B91F84C-6331-4B1E-AD69-4A8E3AD1D9C4}" srcId="{48D023BA-E4ED-409E-A698-1FC21C4ACC65}" destId="{3AB89047-2B0B-403D-8C27-03890AC28B32}" srcOrd="3" destOrd="0" parTransId="{B8FDB2AB-FB6E-4B3C-AC1A-FC1B3DB03777}" sibTransId="{B704E128-6468-4FF3-B486-0424F3B711AD}"/>
    <dgm:cxn modelId="{948EDD24-38E5-483F-A061-BDB7A77889F6}" type="presOf" srcId="{1EE20F70-B9E7-4E7F-8CEE-382C398FF04C}" destId="{B935B11E-7BDC-4DB5-8F8A-B8A76E6310DC}" srcOrd="0" destOrd="0" presId="urn:microsoft.com/office/officeart/2005/8/layout/hList3"/>
    <dgm:cxn modelId="{8D68B07B-49CF-429D-9796-5A349609CF01}" srcId="{48D023BA-E4ED-409E-A698-1FC21C4ACC65}" destId="{534A6733-93CE-4023-A4F4-334AE7B52953}" srcOrd="1" destOrd="0" parTransId="{FC8DCCF5-09D0-4CEB-B968-368AE4B78B9A}" sibTransId="{6B26BF7C-589A-44AC-B37F-7AF8CF11F6A6}"/>
    <dgm:cxn modelId="{141A6283-979B-40C8-9E7D-80F249C30C20}" srcId="{48D023BA-E4ED-409E-A698-1FC21C4ACC65}" destId="{C86DF389-5F57-4E62-931B-E71F7DAFB45D}" srcOrd="0" destOrd="0" parTransId="{E57E1F4B-5638-4D31-9B83-E97B7489EA06}" sibTransId="{0E917232-5605-4876-AAF2-A0B97F74FA73}"/>
    <dgm:cxn modelId="{E3E37EF4-015F-4D56-8FA3-368CBF469B2B}" type="presOf" srcId="{534A6733-93CE-4023-A4F4-334AE7B52953}" destId="{56734278-D488-4644-ACF1-568124D0C8F5}" srcOrd="0" destOrd="0" presId="urn:microsoft.com/office/officeart/2005/8/layout/hList3"/>
    <dgm:cxn modelId="{6907F467-B3A8-41CB-B837-53F23C624431}" type="presParOf" srcId="{B935B11E-7BDC-4DB5-8F8A-B8A76E6310DC}" destId="{FB030D62-7B3D-4A04-89F7-DF5A78C098F7}" srcOrd="0" destOrd="0" presId="urn:microsoft.com/office/officeart/2005/8/layout/hList3"/>
    <dgm:cxn modelId="{00C09C4A-C204-4213-B020-BB27E74C4A9C}" type="presParOf" srcId="{B935B11E-7BDC-4DB5-8F8A-B8A76E6310DC}" destId="{1D187ADE-A21F-488F-84EA-9FE48AEFF7F3}" srcOrd="1" destOrd="0" presId="urn:microsoft.com/office/officeart/2005/8/layout/hList3"/>
    <dgm:cxn modelId="{9102E8D7-767C-4E8F-BFEA-B1EA541DEC0D}" type="presParOf" srcId="{1D187ADE-A21F-488F-84EA-9FE48AEFF7F3}" destId="{B7DEFE24-DF7C-4290-9CFA-AC0FAAC0F010}" srcOrd="0" destOrd="0" presId="urn:microsoft.com/office/officeart/2005/8/layout/hList3"/>
    <dgm:cxn modelId="{246C3BD2-2955-4BAA-81C9-6A04B2F23887}" type="presParOf" srcId="{1D187ADE-A21F-488F-84EA-9FE48AEFF7F3}" destId="{56734278-D488-4644-ACF1-568124D0C8F5}" srcOrd="1" destOrd="0" presId="urn:microsoft.com/office/officeart/2005/8/layout/hList3"/>
    <dgm:cxn modelId="{52D5E3B6-B239-4578-B10C-410D09BA795B}" type="presParOf" srcId="{1D187ADE-A21F-488F-84EA-9FE48AEFF7F3}" destId="{4B72A527-4429-4C27-8451-2B66ADEF6B21}" srcOrd="2" destOrd="0" presId="urn:microsoft.com/office/officeart/2005/8/layout/hList3"/>
    <dgm:cxn modelId="{9476CC29-2DAF-4179-83E6-383E49C59DBF}" type="presParOf" srcId="{1D187ADE-A21F-488F-84EA-9FE48AEFF7F3}" destId="{BEAB4E38-C773-47B9-B9C1-3062CF2D75DE}" srcOrd="3" destOrd="0" presId="urn:microsoft.com/office/officeart/2005/8/layout/hList3"/>
    <dgm:cxn modelId="{02E67102-1265-4BDB-9F53-3052B941D088}" type="presParOf" srcId="{B935B11E-7BDC-4DB5-8F8A-B8A76E6310DC}" destId="{123DEAE3-C2E5-4FC6-8C8F-1BCD2A65ACB3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C473A5BF-6FAF-41E3-954E-296B4E59EBC2}" type="doc">
      <dgm:prSet loTypeId="urn:microsoft.com/office/officeart/2005/8/layout/hierarchy3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139B7CF8-53BB-4EEF-8F8C-35DBBF78B39A}">
      <dgm:prSet phldrT="[Texto]"/>
      <dgm:spPr/>
      <dgm:t>
        <a:bodyPr/>
        <a:lstStyle/>
        <a:p>
          <a:r>
            <a:rPr lang="es-ES" dirty="0" err="1" smtClean="0"/>
            <a:t>Asinccrónico</a:t>
          </a:r>
          <a:endParaRPr lang="es-ES" dirty="0"/>
        </a:p>
      </dgm:t>
    </dgm:pt>
    <dgm:pt modelId="{98A62DE8-BD51-41C6-B724-B7AE94E7236F}" type="parTrans" cxnId="{7EF64150-2781-44D1-8944-F2A33C86F746}">
      <dgm:prSet/>
      <dgm:spPr/>
      <dgm:t>
        <a:bodyPr/>
        <a:lstStyle/>
        <a:p>
          <a:endParaRPr lang="es-ES"/>
        </a:p>
      </dgm:t>
    </dgm:pt>
    <dgm:pt modelId="{1F9416F7-18C8-42C6-8587-1D720F658B6C}" type="sibTrans" cxnId="{7EF64150-2781-44D1-8944-F2A33C86F746}">
      <dgm:prSet/>
      <dgm:spPr/>
      <dgm:t>
        <a:bodyPr/>
        <a:lstStyle/>
        <a:p>
          <a:endParaRPr lang="es-ES"/>
        </a:p>
      </dgm:t>
    </dgm:pt>
    <dgm:pt modelId="{0C5ED540-CA53-4AAE-847E-73C28D6A6F36}">
      <dgm:prSet phldrT="[Texto]" custT="1"/>
      <dgm:spPr/>
      <dgm:t>
        <a:bodyPr/>
        <a:lstStyle/>
        <a:p>
          <a:r>
            <a:rPr lang="es-ES" sz="1600" dirty="0" smtClean="0"/>
            <a:t>Habilidades de orden inferior: Recordar y Comprender.</a:t>
          </a:r>
          <a:endParaRPr lang="es-ES" sz="1600" dirty="0"/>
        </a:p>
      </dgm:t>
    </dgm:pt>
    <dgm:pt modelId="{CA20E2F7-49F7-42B0-AE82-96CAA0266E4C}" type="parTrans" cxnId="{E51E21E1-3E37-4BF0-BEFF-AA5DD2C8841B}">
      <dgm:prSet/>
      <dgm:spPr/>
      <dgm:t>
        <a:bodyPr/>
        <a:lstStyle/>
        <a:p>
          <a:endParaRPr lang="es-ES"/>
        </a:p>
      </dgm:t>
    </dgm:pt>
    <dgm:pt modelId="{75524A0E-7E2A-47A1-BD4A-609250FBE4DE}" type="sibTrans" cxnId="{E51E21E1-3E37-4BF0-BEFF-AA5DD2C8841B}">
      <dgm:prSet/>
      <dgm:spPr/>
      <dgm:t>
        <a:bodyPr/>
        <a:lstStyle/>
        <a:p>
          <a:endParaRPr lang="es-ES"/>
        </a:p>
      </dgm:t>
    </dgm:pt>
    <dgm:pt modelId="{8ED3CFF8-98E0-4C2F-AA61-A392410E7798}">
      <dgm:prSet phldrT="[Texto]" custT="1"/>
      <dgm:spPr/>
      <dgm:t>
        <a:bodyPr/>
        <a:lstStyle/>
        <a:p>
          <a:r>
            <a:rPr lang="es-ES" sz="1400" dirty="0" smtClean="0"/>
            <a:t>Conoce nuevos contenidos: videos, audios, lecturas, breves ejercicios, anotan dudas.</a:t>
          </a:r>
          <a:endParaRPr lang="es-ES" sz="1400" dirty="0"/>
        </a:p>
      </dgm:t>
    </dgm:pt>
    <dgm:pt modelId="{EFC46A19-6048-4864-89A0-6E731B650144}" type="parTrans" cxnId="{CACAFFF5-2AF9-4E4D-8EBC-C879A71C86CE}">
      <dgm:prSet/>
      <dgm:spPr/>
      <dgm:t>
        <a:bodyPr/>
        <a:lstStyle/>
        <a:p>
          <a:endParaRPr lang="es-ES"/>
        </a:p>
      </dgm:t>
    </dgm:pt>
    <dgm:pt modelId="{16FF64D6-C808-45AB-BF00-6B8665CF161A}" type="sibTrans" cxnId="{CACAFFF5-2AF9-4E4D-8EBC-C879A71C86CE}">
      <dgm:prSet/>
      <dgm:spPr/>
      <dgm:t>
        <a:bodyPr/>
        <a:lstStyle/>
        <a:p>
          <a:endParaRPr lang="es-ES"/>
        </a:p>
      </dgm:t>
    </dgm:pt>
    <dgm:pt modelId="{B0064519-2C1F-4F2C-A7DC-3328795FB95D}">
      <dgm:prSet phldrT="[Texto]"/>
      <dgm:spPr/>
      <dgm:t>
        <a:bodyPr/>
        <a:lstStyle/>
        <a:p>
          <a:r>
            <a:rPr lang="es-ES" dirty="0" smtClean="0"/>
            <a:t>Sincrónico</a:t>
          </a:r>
          <a:endParaRPr lang="es-ES" dirty="0"/>
        </a:p>
      </dgm:t>
    </dgm:pt>
    <dgm:pt modelId="{D06A27A7-0A24-4EC1-8675-C095FA3DF683}" type="parTrans" cxnId="{C4299FAB-0043-45C8-A05E-4F730842A95D}">
      <dgm:prSet/>
      <dgm:spPr/>
      <dgm:t>
        <a:bodyPr/>
        <a:lstStyle/>
        <a:p>
          <a:endParaRPr lang="es-ES"/>
        </a:p>
      </dgm:t>
    </dgm:pt>
    <dgm:pt modelId="{28EFF735-5AE8-4432-B2B9-E19D95B3DF91}" type="sibTrans" cxnId="{C4299FAB-0043-45C8-A05E-4F730842A95D}">
      <dgm:prSet/>
      <dgm:spPr/>
      <dgm:t>
        <a:bodyPr/>
        <a:lstStyle/>
        <a:p>
          <a:endParaRPr lang="es-ES"/>
        </a:p>
      </dgm:t>
    </dgm:pt>
    <dgm:pt modelId="{4BC78A22-416C-4248-BC15-6185D5F82E59}">
      <dgm:prSet phldrT="[Texto]" custT="1"/>
      <dgm:spPr/>
      <dgm:t>
        <a:bodyPr/>
        <a:lstStyle/>
        <a:p>
          <a:pPr algn="l"/>
          <a:r>
            <a:rPr lang="es-ES" sz="1400" dirty="0" smtClean="0"/>
            <a:t>Habilidades de orden superior y siglo XXI: Analizar, crear, resolver problemas, </a:t>
          </a:r>
          <a:r>
            <a:rPr lang="es-ES" sz="1600" dirty="0" smtClean="0"/>
            <a:t>evaluar.</a:t>
          </a:r>
          <a:endParaRPr lang="es-ES" sz="1600" dirty="0"/>
        </a:p>
      </dgm:t>
    </dgm:pt>
    <dgm:pt modelId="{D6CA0E17-BD23-4C53-9977-8228C66851A7}" type="parTrans" cxnId="{FFD658D1-72E4-4555-BEF2-7454A1091F48}">
      <dgm:prSet/>
      <dgm:spPr/>
      <dgm:t>
        <a:bodyPr/>
        <a:lstStyle/>
        <a:p>
          <a:endParaRPr lang="es-ES"/>
        </a:p>
      </dgm:t>
    </dgm:pt>
    <dgm:pt modelId="{765A00EF-AF0A-4047-8EB1-D2173E68029D}" type="sibTrans" cxnId="{FFD658D1-72E4-4555-BEF2-7454A1091F48}">
      <dgm:prSet/>
      <dgm:spPr/>
      <dgm:t>
        <a:bodyPr/>
        <a:lstStyle/>
        <a:p>
          <a:endParaRPr lang="es-ES"/>
        </a:p>
      </dgm:t>
    </dgm:pt>
    <dgm:pt modelId="{C638C234-5375-4CDD-BF0C-EC1DB51D7A36}">
      <dgm:prSet phldrT="[Texto]" custT="1"/>
      <dgm:spPr/>
      <dgm:t>
        <a:bodyPr/>
        <a:lstStyle/>
        <a:p>
          <a:r>
            <a:rPr lang="es-ES" sz="1400" dirty="0" smtClean="0"/>
            <a:t>Llega a la clase conociendo el 80% del contenido.</a:t>
          </a:r>
        </a:p>
        <a:p>
          <a:r>
            <a:rPr lang="es-ES" sz="1400" dirty="0" smtClean="0"/>
            <a:t>Profesor retroalimenta, explica, profundiza temas, etc. Trabajo colaborativo.</a:t>
          </a:r>
          <a:endParaRPr lang="es-ES" sz="1400" dirty="0"/>
        </a:p>
      </dgm:t>
    </dgm:pt>
    <dgm:pt modelId="{B7C81D2A-8463-4F5A-97A9-9F2230954F82}" type="parTrans" cxnId="{EDEB9D1F-EF81-465E-B0B6-3295B5219937}">
      <dgm:prSet/>
      <dgm:spPr/>
      <dgm:t>
        <a:bodyPr/>
        <a:lstStyle/>
        <a:p>
          <a:endParaRPr lang="es-ES"/>
        </a:p>
      </dgm:t>
    </dgm:pt>
    <dgm:pt modelId="{9F29B189-F879-442F-86E2-7F06EBB79984}" type="sibTrans" cxnId="{EDEB9D1F-EF81-465E-B0B6-3295B5219937}">
      <dgm:prSet/>
      <dgm:spPr/>
      <dgm:t>
        <a:bodyPr/>
        <a:lstStyle/>
        <a:p>
          <a:endParaRPr lang="es-ES"/>
        </a:p>
      </dgm:t>
    </dgm:pt>
    <dgm:pt modelId="{37008235-3E8C-47C6-B337-2FCF00961AC8}" type="pres">
      <dgm:prSet presAssocID="{C473A5BF-6FAF-41E3-954E-296B4E59EBC2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AR"/>
        </a:p>
      </dgm:t>
    </dgm:pt>
    <dgm:pt modelId="{1D8685D1-E0AF-47F8-93E8-677EC986456E}" type="pres">
      <dgm:prSet presAssocID="{139B7CF8-53BB-4EEF-8F8C-35DBBF78B39A}" presName="root" presStyleCnt="0"/>
      <dgm:spPr/>
      <dgm:t>
        <a:bodyPr/>
        <a:lstStyle/>
        <a:p>
          <a:endParaRPr lang="es-AR"/>
        </a:p>
      </dgm:t>
    </dgm:pt>
    <dgm:pt modelId="{77EB5002-0059-4146-B650-A585AA76F59A}" type="pres">
      <dgm:prSet presAssocID="{139B7CF8-53BB-4EEF-8F8C-35DBBF78B39A}" presName="rootComposite" presStyleCnt="0"/>
      <dgm:spPr/>
      <dgm:t>
        <a:bodyPr/>
        <a:lstStyle/>
        <a:p>
          <a:endParaRPr lang="es-AR"/>
        </a:p>
      </dgm:t>
    </dgm:pt>
    <dgm:pt modelId="{7EF1275E-913E-4388-9125-9E272DA6B8F8}" type="pres">
      <dgm:prSet presAssocID="{139B7CF8-53BB-4EEF-8F8C-35DBBF78B39A}" presName="rootText" presStyleLbl="node1" presStyleIdx="0" presStyleCnt="2"/>
      <dgm:spPr/>
      <dgm:t>
        <a:bodyPr/>
        <a:lstStyle/>
        <a:p>
          <a:endParaRPr lang="es-AR"/>
        </a:p>
      </dgm:t>
    </dgm:pt>
    <dgm:pt modelId="{8CA2BD74-9894-41CC-9FCE-FEEE9F8BA341}" type="pres">
      <dgm:prSet presAssocID="{139B7CF8-53BB-4EEF-8F8C-35DBBF78B39A}" presName="rootConnector" presStyleLbl="node1" presStyleIdx="0" presStyleCnt="2"/>
      <dgm:spPr/>
      <dgm:t>
        <a:bodyPr/>
        <a:lstStyle/>
        <a:p>
          <a:endParaRPr lang="es-AR"/>
        </a:p>
      </dgm:t>
    </dgm:pt>
    <dgm:pt modelId="{A98FE0F3-67FF-453E-8E49-22692598437D}" type="pres">
      <dgm:prSet presAssocID="{139B7CF8-53BB-4EEF-8F8C-35DBBF78B39A}" presName="childShape" presStyleCnt="0"/>
      <dgm:spPr/>
      <dgm:t>
        <a:bodyPr/>
        <a:lstStyle/>
        <a:p>
          <a:endParaRPr lang="es-AR"/>
        </a:p>
      </dgm:t>
    </dgm:pt>
    <dgm:pt modelId="{5F5AFE49-C3F7-487D-A917-CC47874FD17C}" type="pres">
      <dgm:prSet presAssocID="{CA20E2F7-49F7-42B0-AE82-96CAA0266E4C}" presName="Name13" presStyleLbl="parChTrans1D2" presStyleIdx="0" presStyleCnt="4"/>
      <dgm:spPr/>
      <dgm:t>
        <a:bodyPr/>
        <a:lstStyle/>
        <a:p>
          <a:endParaRPr lang="es-AR"/>
        </a:p>
      </dgm:t>
    </dgm:pt>
    <dgm:pt modelId="{2FD5A628-621A-41EC-BFD3-46C67B5F1A67}" type="pres">
      <dgm:prSet presAssocID="{0C5ED540-CA53-4AAE-847E-73C28D6A6F36}" presName="childText" presStyleLbl="bgAcc1" presStyleIdx="0" presStyleCnt="4" custScaleX="117184" custScaleY="153746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10D373DF-DE01-48B7-9A84-133AA622917F}" type="pres">
      <dgm:prSet presAssocID="{EFC46A19-6048-4864-89A0-6E731B650144}" presName="Name13" presStyleLbl="parChTrans1D2" presStyleIdx="1" presStyleCnt="4"/>
      <dgm:spPr/>
      <dgm:t>
        <a:bodyPr/>
        <a:lstStyle/>
        <a:p>
          <a:endParaRPr lang="es-AR"/>
        </a:p>
      </dgm:t>
    </dgm:pt>
    <dgm:pt modelId="{9EA6CCB2-A564-4B5E-B478-08C2B9E23103}" type="pres">
      <dgm:prSet presAssocID="{8ED3CFF8-98E0-4C2F-AA61-A392410E7798}" presName="childText" presStyleLbl="bgAcc1" presStyleIdx="1" presStyleCnt="4" custScaleX="116817" custScaleY="20543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38FBA8B-644E-445C-8EE1-AA91662721EC}" type="pres">
      <dgm:prSet presAssocID="{B0064519-2C1F-4F2C-A7DC-3328795FB95D}" presName="root" presStyleCnt="0"/>
      <dgm:spPr/>
      <dgm:t>
        <a:bodyPr/>
        <a:lstStyle/>
        <a:p>
          <a:endParaRPr lang="es-AR"/>
        </a:p>
      </dgm:t>
    </dgm:pt>
    <dgm:pt modelId="{1D57E11F-927B-4D49-9462-92269F549FFE}" type="pres">
      <dgm:prSet presAssocID="{B0064519-2C1F-4F2C-A7DC-3328795FB95D}" presName="rootComposite" presStyleCnt="0"/>
      <dgm:spPr/>
      <dgm:t>
        <a:bodyPr/>
        <a:lstStyle/>
        <a:p>
          <a:endParaRPr lang="es-AR"/>
        </a:p>
      </dgm:t>
    </dgm:pt>
    <dgm:pt modelId="{A690BAF1-4083-4EC8-8950-84674BDF1442}" type="pres">
      <dgm:prSet presAssocID="{B0064519-2C1F-4F2C-A7DC-3328795FB95D}" presName="rootText" presStyleLbl="node1" presStyleIdx="1" presStyleCnt="2"/>
      <dgm:spPr/>
      <dgm:t>
        <a:bodyPr/>
        <a:lstStyle/>
        <a:p>
          <a:endParaRPr lang="es-AR"/>
        </a:p>
      </dgm:t>
    </dgm:pt>
    <dgm:pt modelId="{A9A8A487-0959-4141-9972-434DFB9B8364}" type="pres">
      <dgm:prSet presAssocID="{B0064519-2C1F-4F2C-A7DC-3328795FB95D}" presName="rootConnector" presStyleLbl="node1" presStyleIdx="1" presStyleCnt="2"/>
      <dgm:spPr/>
      <dgm:t>
        <a:bodyPr/>
        <a:lstStyle/>
        <a:p>
          <a:endParaRPr lang="es-AR"/>
        </a:p>
      </dgm:t>
    </dgm:pt>
    <dgm:pt modelId="{75D8FB0B-675E-485D-8EB1-FAABC1846164}" type="pres">
      <dgm:prSet presAssocID="{B0064519-2C1F-4F2C-A7DC-3328795FB95D}" presName="childShape" presStyleCnt="0"/>
      <dgm:spPr/>
      <dgm:t>
        <a:bodyPr/>
        <a:lstStyle/>
        <a:p>
          <a:endParaRPr lang="es-AR"/>
        </a:p>
      </dgm:t>
    </dgm:pt>
    <dgm:pt modelId="{4CA955D1-6565-4A0E-B9FC-82D1215DFB9F}" type="pres">
      <dgm:prSet presAssocID="{D6CA0E17-BD23-4C53-9977-8228C66851A7}" presName="Name13" presStyleLbl="parChTrans1D2" presStyleIdx="2" presStyleCnt="4"/>
      <dgm:spPr/>
      <dgm:t>
        <a:bodyPr/>
        <a:lstStyle/>
        <a:p>
          <a:endParaRPr lang="es-AR"/>
        </a:p>
      </dgm:t>
    </dgm:pt>
    <dgm:pt modelId="{36B3FC6E-1D50-496B-92AE-3185363C7EC7}" type="pres">
      <dgm:prSet presAssocID="{4BC78A22-416C-4248-BC15-6185D5F82E59}" presName="childText" presStyleLbl="bgAcc1" presStyleIdx="2" presStyleCnt="4" custScaleX="173673" custScaleY="17079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FF422F7-9E86-4AA6-A409-29697238D0C2}" type="pres">
      <dgm:prSet presAssocID="{B7C81D2A-8463-4F5A-97A9-9F2230954F82}" presName="Name13" presStyleLbl="parChTrans1D2" presStyleIdx="3" presStyleCnt="4"/>
      <dgm:spPr/>
      <dgm:t>
        <a:bodyPr/>
        <a:lstStyle/>
        <a:p>
          <a:endParaRPr lang="es-AR"/>
        </a:p>
      </dgm:t>
    </dgm:pt>
    <dgm:pt modelId="{82C691B6-C616-43F1-B261-C0970F5D18BB}" type="pres">
      <dgm:prSet presAssocID="{C638C234-5375-4CDD-BF0C-EC1DB51D7A36}" presName="childText" presStyleLbl="bgAcc1" presStyleIdx="3" presStyleCnt="4" custScaleX="177420" custScaleY="21259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CACAFFF5-2AF9-4E4D-8EBC-C879A71C86CE}" srcId="{139B7CF8-53BB-4EEF-8F8C-35DBBF78B39A}" destId="{8ED3CFF8-98E0-4C2F-AA61-A392410E7798}" srcOrd="1" destOrd="0" parTransId="{EFC46A19-6048-4864-89A0-6E731B650144}" sibTransId="{16FF64D6-C808-45AB-BF00-6B8665CF161A}"/>
    <dgm:cxn modelId="{7B4FF603-106D-41E3-9113-18984F66ABE8}" type="presOf" srcId="{8ED3CFF8-98E0-4C2F-AA61-A392410E7798}" destId="{9EA6CCB2-A564-4B5E-B478-08C2B9E23103}" srcOrd="0" destOrd="0" presId="urn:microsoft.com/office/officeart/2005/8/layout/hierarchy3"/>
    <dgm:cxn modelId="{CC056563-798E-4B54-B54B-6B9425F3BAF1}" type="presOf" srcId="{C473A5BF-6FAF-41E3-954E-296B4E59EBC2}" destId="{37008235-3E8C-47C6-B337-2FCF00961AC8}" srcOrd="0" destOrd="0" presId="urn:microsoft.com/office/officeart/2005/8/layout/hierarchy3"/>
    <dgm:cxn modelId="{38786BBD-A507-4373-AA16-D5BBFFC7E306}" type="presOf" srcId="{B7C81D2A-8463-4F5A-97A9-9F2230954F82}" destId="{6FF422F7-9E86-4AA6-A409-29697238D0C2}" srcOrd="0" destOrd="0" presId="urn:microsoft.com/office/officeart/2005/8/layout/hierarchy3"/>
    <dgm:cxn modelId="{EDEB9D1F-EF81-465E-B0B6-3295B5219937}" srcId="{B0064519-2C1F-4F2C-A7DC-3328795FB95D}" destId="{C638C234-5375-4CDD-BF0C-EC1DB51D7A36}" srcOrd="1" destOrd="0" parTransId="{B7C81D2A-8463-4F5A-97A9-9F2230954F82}" sibTransId="{9F29B189-F879-442F-86E2-7F06EBB79984}"/>
    <dgm:cxn modelId="{FFD658D1-72E4-4555-BEF2-7454A1091F48}" srcId="{B0064519-2C1F-4F2C-A7DC-3328795FB95D}" destId="{4BC78A22-416C-4248-BC15-6185D5F82E59}" srcOrd="0" destOrd="0" parTransId="{D6CA0E17-BD23-4C53-9977-8228C66851A7}" sibTransId="{765A00EF-AF0A-4047-8EB1-D2173E68029D}"/>
    <dgm:cxn modelId="{EEACA259-0774-49D0-BE18-3D111A920980}" type="presOf" srcId="{4BC78A22-416C-4248-BC15-6185D5F82E59}" destId="{36B3FC6E-1D50-496B-92AE-3185363C7EC7}" srcOrd="0" destOrd="0" presId="urn:microsoft.com/office/officeart/2005/8/layout/hierarchy3"/>
    <dgm:cxn modelId="{3447CDFD-5C3B-43EF-907F-CDD0703048F7}" type="presOf" srcId="{B0064519-2C1F-4F2C-A7DC-3328795FB95D}" destId="{A690BAF1-4083-4EC8-8950-84674BDF1442}" srcOrd="0" destOrd="0" presId="urn:microsoft.com/office/officeart/2005/8/layout/hierarchy3"/>
    <dgm:cxn modelId="{7EF64150-2781-44D1-8944-F2A33C86F746}" srcId="{C473A5BF-6FAF-41E3-954E-296B4E59EBC2}" destId="{139B7CF8-53BB-4EEF-8F8C-35DBBF78B39A}" srcOrd="0" destOrd="0" parTransId="{98A62DE8-BD51-41C6-B724-B7AE94E7236F}" sibTransId="{1F9416F7-18C8-42C6-8587-1D720F658B6C}"/>
    <dgm:cxn modelId="{F8928A62-A5C8-4894-AC09-DA7469D30BDA}" type="presOf" srcId="{CA20E2F7-49F7-42B0-AE82-96CAA0266E4C}" destId="{5F5AFE49-C3F7-487D-A917-CC47874FD17C}" srcOrd="0" destOrd="0" presId="urn:microsoft.com/office/officeart/2005/8/layout/hierarchy3"/>
    <dgm:cxn modelId="{618CBA57-0D69-4BF5-B1A5-2BE456F259F1}" type="presOf" srcId="{139B7CF8-53BB-4EEF-8F8C-35DBBF78B39A}" destId="{7EF1275E-913E-4388-9125-9E272DA6B8F8}" srcOrd="0" destOrd="0" presId="urn:microsoft.com/office/officeart/2005/8/layout/hierarchy3"/>
    <dgm:cxn modelId="{9A12B1C4-A9D9-4A93-8FF8-8E1F9651D8C5}" type="presOf" srcId="{C638C234-5375-4CDD-BF0C-EC1DB51D7A36}" destId="{82C691B6-C616-43F1-B261-C0970F5D18BB}" srcOrd="0" destOrd="0" presId="urn:microsoft.com/office/officeart/2005/8/layout/hierarchy3"/>
    <dgm:cxn modelId="{B554DB92-F43B-4BBA-8EEC-A5B68B28CB9D}" type="presOf" srcId="{EFC46A19-6048-4864-89A0-6E731B650144}" destId="{10D373DF-DE01-48B7-9A84-133AA622917F}" srcOrd="0" destOrd="0" presId="urn:microsoft.com/office/officeart/2005/8/layout/hierarchy3"/>
    <dgm:cxn modelId="{73B9A5BD-86A8-4F02-9D70-E81B98B7AE53}" type="presOf" srcId="{B0064519-2C1F-4F2C-A7DC-3328795FB95D}" destId="{A9A8A487-0959-4141-9972-434DFB9B8364}" srcOrd="1" destOrd="0" presId="urn:microsoft.com/office/officeart/2005/8/layout/hierarchy3"/>
    <dgm:cxn modelId="{992EF6E5-2380-477C-83F8-73856F3C61AB}" type="presOf" srcId="{139B7CF8-53BB-4EEF-8F8C-35DBBF78B39A}" destId="{8CA2BD74-9894-41CC-9FCE-FEEE9F8BA341}" srcOrd="1" destOrd="0" presId="urn:microsoft.com/office/officeart/2005/8/layout/hierarchy3"/>
    <dgm:cxn modelId="{5EDBAE57-F8C9-447C-83FA-502E09A36EDE}" type="presOf" srcId="{0C5ED540-CA53-4AAE-847E-73C28D6A6F36}" destId="{2FD5A628-621A-41EC-BFD3-46C67B5F1A67}" srcOrd="0" destOrd="0" presId="urn:microsoft.com/office/officeart/2005/8/layout/hierarchy3"/>
    <dgm:cxn modelId="{E51E21E1-3E37-4BF0-BEFF-AA5DD2C8841B}" srcId="{139B7CF8-53BB-4EEF-8F8C-35DBBF78B39A}" destId="{0C5ED540-CA53-4AAE-847E-73C28D6A6F36}" srcOrd="0" destOrd="0" parTransId="{CA20E2F7-49F7-42B0-AE82-96CAA0266E4C}" sibTransId="{75524A0E-7E2A-47A1-BD4A-609250FBE4DE}"/>
    <dgm:cxn modelId="{20966876-287A-42A2-B00F-D3DC96FF4419}" type="presOf" srcId="{D6CA0E17-BD23-4C53-9977-8228C66851A7}" destId="{4CA955D1-6565-4A0E-B9FC-82D1215DFB9F}" srcOrd="0" destOrd="0" presId="urn:microsoft.com/office/officeart/2005/8/layout/hierarchy3"/>
    <dgm:cxn modelId="{C4299FAB-0043-45C8-A05E-4F730842A95D}" srcId="{C473A5BF-6FAF-41E3-954E-296B4E59EBC2}" destId="{B0064519-2C1F-4F2C-A7DC-3328795FB95D}" srcOrd="1" destOrd="0" parTransId="{D06A27A7-0A24-4EC1-8675-C095FA3DF683}" sibTransId="{28EFF735-5AE8-4432-B2B9-E19D95B3DF91}"/>
    <dgm:cxn modelId="{F8A725D1-E5B0-4D6C-A432-3387CFB8D2CB}" type="presParOf" srcId="{37008235-3E8C-47C6-B337-2FCF00961AC8}" destId="{1D8685D1-E0AF-47F8-93E8-677EC986456E}" srcOrd="0" destOrd="0" presId="urn:microsoft.com/office/officeart/2005/8/layout/hierarchy3"/>
    <dgm:cxn modelId="{1FD8ED4C-A9B4-490F-9EF2-99699041FA0B}" type="presParOf" srcId="{1D8685D1-E0AF-47F8-93E8-677EC986456E}" destId="{77EB5002-0059-4146-B650-A585AA76F59A}" srcOrd="0" destOrd="0" presId="urn:microsoft.com/office/officeart/2005/8/layout/hierarchy3"/>
    <dgm:cxn modelId="{CFC92316-2585-43F0-887C-D15388D6E999}" type="presParOf" srcId="{77EB5002-0059-4146-B650-A585AA76F59A}" destId="{7EF1275E-913E-4388-9125-9E272DA6B8F8}" srcOrd="0" destOrd="0" presId="urn:microsoft.com/office/officeart/2005/8/layout/hierarchy3"/>
    <dgm:cxn modelId="{FE6E10B3-E945-4BDB-A16D-4B33581E3503}" type="presParOf" srcId="{77EB5002-0059-4146-B650-A585AA76F59A}" destId="{8CA2BD74-9894-41CC-9FCE-FEEE9F8BA341}" srcOrd="1" destOrd="0" presId="urn:microsoft.com/office/officeart/2005/8/layout/hierarchy3"/>
    <dgm:cxn modelId="{3EA23F2A-4FB5-446F-B9C8-3BED91A4CD90}" type="presParOf" srcId="{1D8685D1-E0AF-47F8-93E8-677EC986456E}" destId="{A98FE0F3-67FF-453E-8E49-22692598437D}" srcOrd="1" destOrd="0" presId="urn:microsoft.com/office/officeart/2005/8/layout/hierarchy3"/>
    <dgm:cxn modelId="{8CB36AD4-F3A2-4A1B-A0A6-4D71F2EC44F6}" type="presParOf" srcId="{A98FE0F3-67FF-453E-8E49-22692598437D}" destId="{5F5AFE49-C3F7-487D-A917-CC47874FD17C}" srcOrd="0" destOrd="0" presId="urn:microsoft.com/office/officeart/2005/8/layout/hierarchy3"/>
    <dgm:cxn modelId="{426EE5C9-4A15-4020-8FAA-1C0BAF68CC46}" type="presParOf" srcId="{A98FE0F3-67FF-453E-8E49-22692598437D}" destId="{2FD5A628-621A-41EC-BFD3-46C67B5F1A67}" srcOrd="1" destOrd="0" presId="urn:microsoft.com/office/officeart/2005/8/layout/hierarchy3"/>
    <dgm:cxn modelId="{A7A8CEBA-959D-4ED8-AE0B-BDCE7C5EACD4}" type="presParOf" srcId="{A98FE0F3-67FF-453E-8E49-22692598437D}" destId="{10D373DF-DE01-48B7-9A84-133AA622917F}" srcOrd="2" destOrd="0" presId="urn:microsoft.com/office/officeart/2005/8/layout/hierarchy3"/>
    <dgm:cxn modelId="{F07BBC87-2BA9-433E-84BF-8BDEF8C9F383}" type="presParOf" srcId="{A98FE0F3-67FF-453E-8E49-22692598437D}" destId="{9EA6CCB2-A564-4B5E-B478-08C2B9E23103}" srcOrd="3" destOrd="0" presId="urn:microsoft.com/office/officeart/2005/8/layout/hierarchy3"/>
    <dgm:cxn modelId="{C3920468-E157-412A-A27D-DEA7EC97A393}" type="presParOf" srcId="{37008235-3E8C-47C6-B337-2FCF00961AC8}" destId="{C38FBA8B-644E-445C-8EE1-AA91662721EC}" srcOrd="1" destOrd="0" presId="urn:microsoft.com/office/officeart/2005/8/layout/hierarchy3"/>
    <dgm:cxn modelId="{C7FE47C3-9AA0-495F-956E-9A556A77C89C}" type="presParOf" srcId="{C38FBA8B-644E-445C-8EE1-AA91662721EC}" destId="{1D57E11F-927B-4D49-9462-92269F549FFE}" srcOrd="0" destOrd="0" presId="urn:microsoft.com/office/officeart/2005/8/layout/hierarchy3"/>
    <dgm:cxn modelId="{DB99F2BC-D0D2-4DAB-9141-87F5BCF23284}" type="presParOf" srcId="{1D57E11F-927B-4D49-9462-92269F549FFE}" destId="{A690BAF1-4083-4EC8-8950-84674BDF1442}" srcOrd="0" destOrd="0" presId="urn:microsoft.com/office/officeart/2005/8/layout/hierarchy3"/>
    <dgm:cxn modelId="{31D083C4-7CAF-401D-A3A4-9768644657F4}" type="presParOf" srcId="{1D57E11F-927B-4D49-9462-92269F549FFE}" destId="{A9A8A487-0959-4141-9972-434DFB9B8364}" srcOrd="1" destOrd="0" presId="urn:microsoft.com/office/officeart/2005/8/layout/hierarchy3"/>
    <dgm:cxn modelId="{4DC1DAA2-FC7B-4B86-9647-A9D13BFEC724}" type="presParOf" srcId="{C38FBA8B-644E-445C-8EE1-AA91662721EC}" destId="{75D8FB0B-675E-485D-8EB1-FAABC1846164}" srcOrd="1" destOrd="0" presId="urn:microsoft.com/office/officeart/2005/8/layout/hierarchy3"/>
    <dgm:cxn modelId="{DF3D2609-6440-44BF-B186-E2222799920F}" type="presParOf" srcId="{75D8FB0B-675E-485D-8EB1-FAABC1846164}" destId="{4CA955D1-6565-4A0E-B9FC-82D1215DFB9F}" srcOrd="0" destOrd="0" presId="urn:microsoft.com/office/officeart/2005/8/layout/hierarchy3"/>
    <dgm:cxn modelId="{8FC1C389-03EC-4C8D-9202-15577D913C53}" type="presParOf" srcId="{75D8FB0B-675E-485D-8EB1-FAABC1846164}" destId="{36B3FC6E-1D50-496B-92AE-3185363C7EC7}" srcOrd="1" destOrd="0" presId="urn:microsoft.com/office/officeart/2005/8/layout/hierarchy3"/>
    <dgm:cxn modelId="{49164F98-2DC1-484D-93D3-AC013EEEC19C}" type="presParOf" srcId="{75D8FB0B-675E-485D-8EB1-FAABC1846164}" destId="{6FF422F7-9E86-4AA6-A409-29697238D0C2}" srcOrd="2" destOrd="0" presId="urn:microsoft.com/office/officeart/2005/8/layout/hierarchy3"/>
    <dgm:cxn modelId="{08A9755F-7F63-4130-B27B-C095F8B69A03}" type="presParOf" srcId="{75D8FB0B-675E-485D-8EB1-FAABC1846164}" destId="{82C691B6-C616-43F1-B261-C0970F5D18BB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FFC2FFC9-C9C2-4BFF-83EB-3B4E1AB43CB8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B0DB36BE-6122-4FE0-B36E-6917CCFF8C4C}">
      <dgm:prSet phldrT="[Texto]" custT="1"/>
      <dgm:spPr/>
      <dgm:t>
        <a:bodyPr/>
        <a:lstStyle/>
        <a:p>
          <a:r>
            <a:rPr lang="es-ES" altLang="es-ES" sz="1800" dirty="0" smtClean="0">
              <a:latin typeface="Arial" panose="020B0604020202020204" pitchFamily="34" charset="0"/>
              <a:cs typeface="Arial" panose="020B0604020202020204" pitchFamily="34" charset="0"/>
            </a:rPr>
            <a:t>El conductismo, el cognitivismo y el constructivismo son las tres grandes teorías de aprendizaje utilizadas más a menudo en los ambientes </a:t>
          </a:r>
          <a:r>
            <a:rPr lang="es-ES" altLang="es-ES" sz="1800" dirty="0" err="1" smtClean="0">
              <a:latin typeface="Arial" panose="020B0604020202020204" pitchFamily="34" charset="0"/>
              <a:cs typeface="Arial" panose="020B0604020202020204" pitchFamily="34" charset="0"/>
            </a:rPr>
            <a:t>instruccionales</a:t>
          </a:r>
          <a:r>
            <a:rPr lang="es-ES" altLang="es-ES" sz="24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s-ES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AF7F23E-6632-46E6-BBBB-3991A63DF533}" type="parTrans" cxnId="{5F172645-2BA5-4918-B5F1-B619BF0CD9DE}">
      <dgm:prSet/>
      <dgm:spPr/>
      <dgm:t>
        <a:bodyPr/>
        <a:lstStyle/>
        <a:p>
          <a:endParaRPr lang="es-ES"/>
        </a:p>
      </dgm:t>
    </dgm:pt>
    <dgm:pt modelId="{B76F3D79-EC77-4473-AC80-0C80D32DB40A}" type="sibTrans" cxnId="{5F172645-2BA5-4918-B5F1-B619BF0CD9DE}">
      <dgm:prSet/>
      <dgm:spPr/>
      <dgm:t>
        <a:bodyPr/>
        <a:lstStyle/>
        <a:p>
          <a:endParaRPr lang="es-ES"/>
        </a:p>
      </dgm:t>
    </dgm:pt>
    <dgm:pt modelId="{5C17AE72-9A92-4FFC-9920-142154E1218D}">
      <dgm:prSet phldrT="[Texto]" custT="1"/>
      <dgm:spPr/>
      <dgm:t>
        <a:bodyPr/>
        <a:lstStyle/>
        <a:p>
          <a:r>
            <a:rPr lang="es-ES" altLang="es-ES" sz="1800" dirty="0" smtClean="0">
              <a:latin typeface="Arial" panose="020B0604020202020204" pitchFamily="34" charset="0"/>
              <a:cs typeface="Arial" panose="020B0604020202020204" pitchFamily="34" charset="0"/>
            </a:rPr>
            <a:t>Estas teorías, sin embargo, fueron desarrolladas en una época en la que el aprendizaje no había sido impactado por la tecnología.</a:t>
          </a:r>
          <a:endParaRPr lang="es-ES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B760B21-08CA-4FA9-9EEA-97728ED20455}" type="parTrans" cxnId="{4AA11282-FBAD-465C-A75D-94C058FA2AB4}">
      <dgm:prSet/>
      <dgm:spPr/>
      <dgm:t>
        <a:bodyPr/>
        <a:lstStyle/>
        <a:p>
          <a:endParaRPr lang="es-ES"/>
        </a:p>
      </dgm:t>
    </dgm:pt>
    <dgm:pt modelId="{2F791D95-FB83-45FB-BEC5-AD215BA89D91}" type="sibTrans" cxnId="{4AA11282-FBAD-465C-A75D-94C058FA2AB4}">
      <dgm:prSet/>
      <dgm:spPr/>
      <dgm:t>
        <a:bodyPr/>
        <a:lstStyle/>
        <a:p>
          <a:endParaRPr lang="es-ES"/>
        </a:p>
      </dgm:t>
    </dgm:pt>
    <dgm:pt modelId="{9BC79D06-6D41-4AE7-8B10-B098777F664E}">
      <dgm:prSet phldrT="[Texto]" custT="1"/>
      <dgm:spPr/>
      <dgm:t>
        <a:bodyPr/>
        <a:lstStyle/>
        <a:p>
          <a:r>
            <a:rPr lang="es-ES" altLang="es-ES" sz="1800" dirty="0" smtClean="0">
              <a:latin typeface="Arial" panose="020B0604020202020204" pitchFamily="34" charset="0"/>
              <a:cs typeface="Arial" panose="020B0604020202020204" pitchFamily="34" charset="0"/>
            </a:rPr>
            <a:t>En los últimos veinte años, la tecnología ha reorganizado la forma en la que vivimos, nos comunicamos y aprendemos.</a:t>
          </a:r>
          <a:endParaRPr lang="es-ES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53F2BC2-A5B3-4991-8C89-580C0E79CAD9}" type="parTrans" cxnId="{5213D414-3B37-4FF0-A75A-D7C6E2FF21DC}">
      <dgm:prSet/>
      <dgm:spPr/>
      <dgm:t>
        <a:bodyPr/>
        <a:lstStyle/>
        <a:p>
          <a:endParaRPr lang="es-ES"/>
        </a:p>
      </dgm:t>
    </dgm:pt>
    <dgm:pt modelId="{B0D88FF1-AE90-4515-96A4-E6E6D5A96775}" type="sibTrans" cxnId="{5213D414-3B37-4FF0-A75A-D7C6E2FF21DC}">
      <dgm:prSet/>
      <dgm:spPr/>
      <dgm:t>
        <a:bodyPr/>
        <a:lstStyle/>
        <a:p>
          <a:endParaRPr lang="es-ES"/>
        </a:p>
      </dgm:t>
    </dgm:pt>
    <dgm:pt modelId="{32A13BF7-2463-4D40-8530-5DED894DC4D9}" type="pres">
      <dgm:prSet presAssocID="{FFC2FFC9-C9C2-4BFF-83EB-3B4E1AB43CB8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s-ES"/>
        </a:p>
      </dgm:t>
    </dgm:pt>
    <dgm:pt modelId="{6C88C197-5721-4075-8D96-C3A87908FC41}" type="pres">
      <dgm:prSet presAssocID="{B0DB36BE-6122-4FE0-B36E-6917CCFF8C4C}" presName="composite" presStyleCnt="0"/>
      <dgm:spPr/>
    </dgm:pt>
    <dgm:pt modelId="{7437DE2B-125B-4CAA-8013-F2B4F1C24BF1}" type="pres">
      <dgm:prSet presAssocID="{B0DB36BE-6122-4FE0-B36E-6917CCFF8C4C}" presName="LShape" presStyleLbl="alignNode1" presStyleIdx="0" presStyleCnt="5"/>
      <dgm:spPr>
        <a:solidFill>
          <a:schemeClr val="accent4">
            <a:lumMod val="20000"/>
            <a:lumOff val="80000"/>
          </a:schemeClr>
        </a:solidFill>
      </dgm:spPr>
    </dgm:pt>
    <dgm:pt modelId="{B50E07FC-7B1C-43B4-8DE6-54896CE1B248}" type="pres">
      <dgm:prSet presAssocID="{B0DB36BE-6122-4FE0-B36E-6917CCFF8C4C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77651CB-97D5-40F6-AC61-017214C401BA}" type="pres">
      <dgm:prSet presAssocID="{B0DB36BE-6122-4FE0-B36E-6917CCFF8C4C}" presName="Triangle" presStyleLbl="alignNode1" presStyleIdx="1" presStyleCnt="5"/>
      <dgm:spPr/>
    </dgm:pt>
    <dgm:pt modelId="{87F1A74B-61C4-405C-81AE-2CDE731DA519}" type="pres">
      <dgm:prSet presAssocID="{B76F3D79-EC77-4473-AC80-0C80D32DB40A}" presName="sibTrans" presStyleCnt="0"/>
      <dgm:spPr/>
    </dgm:pt>
    <dgm:pt modelId="{611DEBC9-D356-4E3A-8D06-DC1A2ACD23C8}" type="pres">
      <dgm:prSet presAssocID="{B76F3D79-EC77-4473-AC80-0C80D32DB40A}" presName="space" presStyleCnt="0"/>
      <dgm:spPr/>
    </dgm:pt>
    <dgm:pt modelId="{807FA7D0-CB8E-4578-91C3-03367081F6B7}" type="pres">
      <dgm:prSet presAssocID="{5C17AE72-9A92-4FFC-9920-142154E1218D}" presName="composite" presStyleCnt="0"/>
      <dgm:spPr/>
    </dgm:pt>
    <dgm:pt modelId="{95260921-EE3A-4DAA-B74E-24AF5122E694}" type="pres">
      <dgm:prSet presAssocID="{5C17AE72-9A92-4FFC-9920-142154E1218D}" presName="LShape" presStyleLbl="alignNode1" presStyleIdx="2" presStyleCnt="5"/>
      <dgm:spPr>
        <a:solidFill>
          <a:schemeClr val="accent4">
            <a:lumMod val="40000"/>
            <a:lumOff val="60000"/>
          </a:schemeClr>
        </a:solidFill>
      </dgm:spPr>
    </dgm:pt>
    <dgm:pt modelId="{197ED8A0-0140-435A-9305-3C14A9A13340}" type="pres">
      <dgm:prSet presAssocID="{5C17AE72-9A92-4FFC-9920-142154E1218D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A932563-EEB2-4EB8-A8EA-9EE7E134804C}" type="pres">
      <dgm:prSet presAssocID="{5C17AE72-9A92-4FFC-9920-142154E1218D}" presName="Triangle" presStyleLbl="alignNode1" presStyleIdx="3" presStyleCnt="5"/>
      <dgm:spPr/>
    </dgm:pt>
    <dgm:pt modelId="{97BDF7CD-3AD2-48D0-B52B-1EECA34E7628}" type="pres">
      <dgm:prSet presAssocID="{2F791D95-FB83-45FB-BEC5-AD215BA89D91}" presName="sibTrans" presStyleCnt="0"/>
      <dgm:spPr/>
    </dgm:pt>
    <dgm:pt modelId="{9AFF8F02-A40E-492B-8D6C-93244BB1F334}" type="pres">
      <dgm:prSet presAssocID="{2F791D95-FB83-45FB-BEC5-AD215BA89D91}" presName="space" presStyleCnt="0"/>
      <dgm:spPr/>
    </dgm:pt>
    <dgm:pt modelId="{31608B66-C1F3-41E0-8111-C0D7C441D63A}" type="pres">
      <dgm:prSet presAssocID="{9BC79D06-6D41-4AE7-8B10-B098777F664E}" presName="composite" presStyleCnt="0"/>
      <dgm:spPr/>
    </dgm:pt>
    <dgm:pt modelId="{F9884FEE-AD10-4D63-93AD-A00D4AEE65E0}" type="pres">
      <dgm:prSet presAssocID="{9BC79D06-6D41-4AE7-8B10-B098777F664E}" presName="LShape" presStyleLbl="alignNode1" presStyleIdx="4" presStyleCnt="5"/>
      <dgm:spPr>
        <a:solidFill>
          <a:schemeClr val="accent4">
            <a:lumMod val="75000"/>
          </a:schemeClr>
        </a:solidFill>
      </dgm:spPr>
    </dgm:pt>
    <dgm:pt modelId="{F35224B0-087D-4171-B49E-5753BDB80D02}" type="pres">
      <dgm:prSet presAssocID="{9BC79D06-6D41-4AE7-8B10-B098777F664E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008EE955-1AF5-4501-8EAD-D8D20BBF7F90}" type="presOf" srcId="{FFC2FFC9-C9C2-4BFF-83EB-3B4E1AB43CB8}" destId="{32A13BF7-2463-4D40-8530-5DED894DC4D9}" srcOrd="0" destOrd="0" presId="urn:microsoft.com/office/officeart/2009/3/layout/StepUpProcess"/>
    <dgm:cxn modelId="{C94898F6-66B6-4C7B-B081-88394DB54AFF}" type="presOf" srcId="{5C17AE72-9A92-4FFC-9920-142154E1218D}" destId="{197ED8A0-0140-435A-9305-3C14A9A13340}" srcOrd="0" destOrd="0" presId="urn:microsoft.com/office/officeart/2009/3/layout/StepUpProcess"/>
    <dgm:cxn modelId="{5F172645-2BA5-4918-B5F1-B619BF0CD9DE}" srcId="{FFC2FFC9-C9C2-4BFF-83EB-3B4E1AB43CB8}" destId="{B0DB36BE-6122-4FE0-B36E-6917CCFF8C4C}" srcOrd="0" destOrd="0" parTransId="{3AF7F23E-6632-46E6-BBBB-3991A63DF533}" sibTransId="{B76F3D79-EC77-4473-AC80-0C80D32DB40A}"/>
    <dgm:cxn modelId="{33609D99-1D8F-4CDD-8E23-F370807BEDCD}" type="presOf" srcId="{9BC79D06-6D41-4AE7-8B10-B098777F664E}" destId="{F35224B0-087D-4171-B49E-5753BDB80D02}" srcOrd="0" destOrd="0" presId="urn:microsoft.com/office/officeart/2009/3/layout/StepUpProcess"/>
    <dgm:cxn modelId="{5213D414-3B37-4FF0-A75A-D7C6E2FF21DC}" srcId="{FFC2FFC9-C9C2-4BFF-83EB-3B4E1AB43CB8}" destId="{9BC79D06-6D41-4AE7-8B10-B098777F664E}" srcOrd="2" destOrd="0" parTransId="{C53F2BC2-A5B3-4991-8C89-580C0E79CAD9}" sibTransId="{B0D88FF1-AE90-4515-96A4-E6E6D5A96775}"/>
    <dgm:cxn modelId="{4AA11282-FBAD-465C-A75D-94C058FA2AB4}" srcId="{FFC2FFC9-C9C2-4BFF-83EB-3B4E1AB43CB8}" destId="{5C17AE72-9A92-4FFC-9920-142154E1218D}" srcOrd="1" destOrd="0" parTransId="{9B760B21-08CA-4FA9-9EEA-97728ED20455}" sibTransId="{2F791D95-FB83-45FB-BEC5-AD215BA89D91}"/>
    <dgm:cxn modelId="{5F05AC01-2E36-4D6C-8A0E-E140F3EA838C}" type="presOf" srcId="{B0DB36BE-6122-4FE0-B36E-6917CCFF8C4C}" destId="{B50E07FC-7B1C-43B4-8DE6-54896CE1B248}" srcOrd="0" destOrd="0" presId="urn:microsoft.com/office/officeart/2009/3/layout/StepUpProcess"/>
    <dgm:cxn modelId="{357A13B4-6B61-4413-87F7-A9A8DADAED23}" type="presParOf" srcId="{32A13BF7-2463-4D40-8530-5DED894DC4D9}" destId="{6C88C197-5721-4075-8D96-C3A87908FC41}" srcOrd="0" destOrd="0" presId="urn:microsoft.com/office/officeart/2009/3/layout/StepUpProcess"/>
    <dgm:cxn modelId="{77448AA0-9065-43D4-A060-D06B41AF7807}" type="presParOf" srcId="{6C88C197-5721-4075-8D96-C3A87908FC41}" destId="{7437DE2B-125B-4CAA-8013-F2B4F1C24BF1}" srcOrd="0" destOrd="0" presId="urn:microsoft.com/office/officeart/2009/3/layout/StepUpProcess"/>
    <dgm:cxn modelId="{C477BC4F-A897-4689-AC1D-7CDB79F5C683}" type="presParOf" srcId="{6C88C197-5721-4075-8D96-C3A87908FC41}" destId="{B50E07FC-7B1C-43B4-8DE6-54896CE1B248}" srcOrd="1" destOrd="0" presId="urn:microsoft.com/office/officeart/2009/3/layout/StepUpProcess"/>
    <dgm:cxn modelId="{F91659BB-4CBB-4015-B59B-3CD8D9C9EC92}" type="presParOf" srcId="{6C88C197-5721-4075-8D96-C3A87908FC41}" destId="{D77651CB-97D5-40F6-AC61-017214C401BA}" srcOrd="2" destOrd="0" presId="urn:microsoft.com/office/officeart/2009/3/layout/StepUpProcess"/>
    <dgm:cxn modelId="{EF19F706-09C0-4F5B-A56E-9243244A25FD}" type="presParOf" srcId="{32A13BF7-2463-4D40-8530-5DED894DC4D9}" destId="{87F1A74B-61C4-405C-81AE-2CDE731DA519}" srcOrd="1" destOrd="0" presId="urn:microsoft.com/office/officeart/2009/3/layout/StepUpProcess"/>
    <dgm:cxn modelId="{379A488E-B015-458A-B18D-6D39053085BE}" type="presParOf" srcId="{87F1A74B-61C4-405C-81AE-2CDE731DA519}" destId="{611DEBC9-D356-4E3A-8D06-DC1A2ACD23C8}" srcOrd="0" destOrd="0" presId="urn:microsoft.com/office/officeart/2009/3/layout/StepUpProcess"/>
    <dgm:cxn modelId="{AF36ABF5-B49B-4B93-8815-3590CC667136}" type="presParOf" srcId="{32A13BF7-2463-4D40-8530-5DED894DC4D9}" destId="{807FA7D0-CB8E-4578-91C3-03367081F6B7}" srcOrd="2" destOrd="0" presId="urn:microsoft.com/office/officeart/2009/3/layout/StepUpProcess"/>
    <dgm:cxn modelId="{2A2C8341-C889-49BA-8C82-31CBE9C33AE2}" type="presParOf" srcId="{807FA7D0-CB8E-4578-91C3-03367081F6B7}" destId="{95260921-EE3A-4DAA-B74E-24AF5122E694}" srcOrd="0" destOrd="0" presId="urn:microsoft.com/office/officeart/2009/3/layout/StepUpProcess"/>
    <dgm:cxn modelId="{0FC1F6DF-AAB2-4953-877C-17E72ED8CA95}" type="presParOf" srcId="{807FA7D0-CB8E-4578-91C3-03367081F6B7}" destId="{197ED8A0-0140-435A-9305-3C14A9A13340}" srcOrd="1" destOrd="0" presId="urn:microsoft.com/office/officeart/2009/3/layout/StepUpProcess"/>
    <dgm:cxn modelId="{7B73A636-826C-40D4-AAC7-EF27466F6D2F}" type="presParOf" srcId="{807FA7D0-CB8E-4578-91C3-03367081F6B7}" destId="{AA932563-EEB2-4EB8-A8EA-9EE7E134804C}" srcOrd="2" destOrd="0" presId="urn:microsoft.com/office/officeart/2009/3/layout/StepUpProcess"/>
    <dgm:cxn modelId="{8E25C639-8F96-41F3-806B-0B17657D6A9D}" type="presParOf" srcId="{32A13BF7-2463-4D40-8530-5DED894DC4D9}" destId="{97BDF7CD-3AD2-48D0-B52B-1EECA34E7628}" srcOrd="3" destOrd="0" presId="urn:microsoft.com/office/officeart/2009/3/layout/StepUpProcess"/>
    <dgm:cxn modelId="{C26331A3-A1D0-48EE-A61C-FE0E6DBBA8E9}" type="presParOf" srcId="{97BDF7CD-3AD2-48D0-B52B-1EECA34E7628}" destId="{9AFF8F02-A40E-492B-8D6C-93244BB1F334}" srcOrd="0" destOrd="0" presId="urn:microsoft.com/office/officeart/2009/3/layout/StepUpProcess"/>
    <dgm:cxn modelId="{F3858F38-A045-4A31-9B53-E00DFCAF4E2E}" type="presParOf" srcId="{32A13BF7-2463-4D40-8530-5DED894DC4D9}" destId="{31608B66-C1F3-41E0-8111-C0D7C441D63A}" srcOrd="4" destOrd="0" presId="urn:microsoft.com/office/officeart/2009/3/layout/StepUpProcess"/>
    <dgm:cxn modelId="{4589382A-960A-40FB-BFE7-180C12FC2598}" type="presParOf" srcId="{31608B66-C1F3-41E0-8111-C0D7C441D63A}" destId="{F9884FEE-AD10-4D63-93AD-A00D4AEE65E0}" srcOrd="0" destOrd="0" presId="urn:microsoft.com/office/officeart/2009/3/layout/StepUpProcess"/>
    <dgm:cxn modelId="{B6A34110-0F78-4480-AD13-7584FDBA9B2D}" type="presParOf" srcId="{31608B66-C1F3-41E0-8111-C0D7C441D63A}" destId="{F35224B0-087D-4171-B49E-5753BDB80D02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BDA544E9-1D8F-4E9C-ADDE-2614B7A52951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AR"/>
        </a:p>
      </dgm:t>
    </dgm:pt>
    <dgm:pt modelId="{D582FA48-7DF3-4248-838A-69B1F048D739}">
      <dgm:prSet phldrT="[Texto]"/>
      <dgm:spPr/>
      <dgm:t>
        <a:bodyPr/>
        <a:lstStyle/>
        <a:p>
          <a:r>
            <a:rPr lang="es-AR" dirty="0" smtClean="0">
              <a:solidFill>
                <a:schemeClr val="tx1"/>
              </a:solidFill>
            </a:rPr>
            <a:t>Rol del Docente</a:t>
          </a:r>
          <a:endParaRPr lang="es-AR" dirty="0">
            <a:solidFill>
              <a:schemeClr val="tx1"/>
            </a:solidFill>
          </a:endParaRPr>
        </a:p>
      </dgm:t>
    </dgm:pt>
    <dgm:pt modelId="{E3232AA3-2D2E-454D-9472-20ED7546989A}" type="parTrans" cxnId="{D6FABEB5-3654-40E3-96D2-248B176BEE74}">
      <dgm:prSet/>
      <dgm:spPr/>
      <dgm:t>
        <a:bodyPr/>
        <a:lstStyle/>
        <a:p>
          <a:endParaRPr lang="es-AR"/>
        </a:p>
      </dgm:t>
    </dgm:pt>
    <dgm:pt modelId="{EEE46A74-CEEB-40C3-AAAE-FFB689203077}" type="sibTrans" cxnId="{D6FABEB5-3654-40E3-96D2-248B176BEE74}">
      <dgm:prSet/>
      <dgm:spPr/>
      <dgm:t>
        <a:bodyPr/>
        <a:lstStyle/>
        <a:p>
          <a:endParaRPr lang="es-AR"/>
        </a:p>
      </dgm:t>
    </dgm:pt>
    <dgm:pt modelId="{886CA609-2947-4AE7-A532-48C69259C386}">
      <dgm:prSet phldrT="[Texto]"/>
      <dgm:spPr/>
      <dgm:t>
        <a:bodyPr/>
        <a:lstStyle/>
        <a:p>
          <a:r>
            <a:rPr lang="es-AR" b="1" dirty="0" smtClean="0">
              <a:solidFill>
                <a:schemeClr val="tx1"/>
              </a:solidFill>
            </a:rPr>
            <a:t>Profesor conector</a:t>
          </a:r>
          <a:endParaRPr lang="es-AR" b="1" dirty="0">
            <a:solidFill>
              <a:schemeClr val="tx1"/>
            </a:solidFill>
          </a:endParaRPr>
        </a:p>
      </dgm:t>
    </dgm:pt>
    <dgm:pt modelId="{36765585-2D64-4E26-9BD8-E2FB07687690}" type="parTrans" cxnId="{C74C6411-3479-4E15-BC8C-9ACE0ED3B7B7}">
      <dgm:prSet/>
      <dgm:spPr/>
      <dgm:t>
        <a:bodyPr/>
        <a:lstStyle/>
        <a:p>
          <a:endParaRPr lang="es-AR"/>
        </a:p>
      </dgm:t>
    </dgm:pt>
    <dgm:pt modelId="{565A6576-C2B6-4621-81BD-707BA2B66F74}" type="sibTrans" cxnId="{C74C6411-3479-4E15-BC8C-9ACE0ED3B7B7}">
      <dgm:prSet/>
      <dgm:spPr/>
      <dgm:t>
        <a:bodyPr/>
        <a:lstStyle/>
        <a:p>
          <a:endParaRPr lang="es-AR"/>
        </a:p>
      </dgm:t>
    </dgm:pt>
    <dgm:pt modelId="{95AC696C-557E-4D57-AD70-41F9DB2F0822}">
      <dgm:prSet phldrT="[Texto]"/>
      <dgm:spPr/>
      <dgm:t>
        <a:bodyPr/>
        <a:lstStyle/>
        <a:p>
          <a:r>
            <a:rPr lang="es-AR" b="1" dirty="0" smtClean="0">
              <a:solidFill>
                <a:schemeClr val="tx1"/>
              </a:solidFill>
            </a:rPr>
            <a:t>Guía dentro del caos</a:t>
          </a:r>
          <a:endParaRPr lang="es-AR" b="1" dirty="0">
            <a:solidFill>
              <a:schemeClr val="tx1"/>
            </a:solidFill>
          </a:endParaRPr>
        </a:p>
      </dgm:t>
    </dgm:pt>
    <dgm:pt modelId="{918AECA9-4A27-48EE-8DBF-A78C9A61C030}" type="parTrans" cxnId="{471954DF-48FB-4921-97B7-F5C90ED5F70F}">
      <dgm:prSet/>
      <dgm:spPr/>
      <dgm:t>
        <a:bodyPr/>
        <a:lstStyle/>
        <a:p>
          <a:endParaRPr lang="es-AR"/>
        </a:p>
      </dgm:t>
    </dgm:pt>
    <dgm:pt modelId="{FA814072-6EED-4220-9004-91B7C557933D}" type="sibTrans" cxnId="{471954DF-48FB-4921-97B7-F5C90ED5F70F}">
      <dgm:prSet/>
      <dgm:spPr/>
      <dgm:t>
        <a:bodyPr/>
        <a:lstStyle/>
        <a:p>
          <a:endParaRPr lang="es-AR"/>
        </a:p>
      </dgm:t>
    </dgm:pt>
    <dgm:pt modelId="{E004A8D4-435E-4CED-A7A7-F30AD83139E8}">
      <dgm:prSet phldrT="[Texto]"/>
      <dgm:spPr/>
      <dgm:t>
        <a:bodyPr/>
        <a:lstStyle/>
        <a:p>
          <a:r>
            <a:rPr lang="es-AR" b="1" dirty="0" smtClean="0">
              <a:solidFill>
                <a:schemeClr val="tx1"/>
              </a:solidFill>
            </a:rPr>
            <a:t>Facilita, asesora, demuestra</a:t>
          </a:r>
          <a:endParaRPr lang="es-AR" b="1" dirty="0">
            <a:solidFill>
              <a:schemeClr val="tx1"/>
            </a:solidFill>
          </a:endParaRPr>
        </a:p>
      </dgm:t>
    </dgm:pt>
    <dgm:pt modelId="{F033B4EB-4EC1-442F-8A6F-01DCF95DF24C}" type="parTrans" cxnId="{8ED70DC9-38AA-450B-860E-6F9696ED74DA}">
      <dgm:prSet/>
      <dgm:spPr/>
      <dgm:t>
        <a:bodyPr/>
        <a:lstStyle/>
        <a:p>
          <a:endParaRPr lang="es-AR"/>
        </a:p>
      </dgm:t>
    </dgm:pt>
    <dgm:pt modelId="{4219654D-22F5-41B2-8F0A-ABB8A845ABB9}" type="sibTrans" cxnId="{8ED70DC9-38AA-450B-860E-6F9696ED74DA}">
      <dgm:prSet/>
      <dgm:spPr/>
      <dgm:t>
        <a:bodyPr/>
        <a:lstStyle/>
        <a:p>
          <a:endParaRPr lang="es-AR"/>
        </a:p>
      </dgm:t>
    </dgm:pt>
    <dgm:pt modelId="{AADC1926-6E53-4820-B6FE-2A2BE1F8BEFE}">
      <dgm:prSet phldrT="[Texto]"/>
      <dgm:spPr/>
      <dgm:t>
        <a:bodyPr/>
        <a:lstStyle/>
        <a:p>
          <a:r>
            <a:rPr lang="es-AR" b="1" dirty="0" smtClean="0">
              <a:solidFill>
                <a:schemeClr val="tx1"/>
              </a:solidFill>
            </a:rPr>
            <a:t>Curador de contenido</a:t>
          </a:r>
          <a:endParaRPr lang="es-AR" b="1" dirty="0">
            <a:solidFill>
              <a:schemeClr val="tx1"/>
            </a:solidFill>
          </a:endParaRPr>
        </a:p>
      </dgm:t>
    </dgm:pt>
    <dgm:pt modelId="{75E20C76-8A50-434F-8154-E0322636DA9A}" type="parTrans" cxnId="{A838BD6E-7F90-4191-BFD8-A3A2AB1A3135}">
      <dgm:prSet/>
      <dgm:spPr/>
      <dgm:t>
        <a:bodyPr/>
        <a:lstStyle/>
        <a:p>
          <a:endParaRPr lang="es-AR"/>
        </a:p>
      </dgm:t>
    </dgm:pt>
    <dgm:pt modelId="{3E69B28F-6B58-45E7-802A-BF9306541841}" type="sibTrans" cxnId="{A838BD6E-7F90-4191-BFD8-A3A2AB1A3135}">
      <dgm:prSet/>
      <dgm:spPr/>
      <dgm:t>
        <a:bodyPr/>
        <a:lstStyle/>
        <a:p>
          <a:endParaRPr lang="es-AR"/>
        </a:p>
      </dgm:t>
    </dgm:pt>
    <dgm:pt modelId="{4B5AA1DE-FBC0-4A89-949A-69DB05F04280}">
      <dgm:prSet phldrT="[Texto]"/>
      <dgm:spPr/>
      <dgm:t>
        <a:bodyPr/>
        <a:lstStyle/>
        <a:p>
          <a:r>
            <a:rPr lang="es-AR" b="1" dirty="0" smtClean="0">
              <a:solidFill>
                <a:schemeClr val="tx1"/>
              </a:solidFill>
            </a:rPr>
            <a:t>Gestor de contenido</a:t>
          </a:r>
          <a:endParaRPr lang="es-AR" b="1" dirty="0">
            <a:solidFill>
              <a:schemeClr val="tx1"/>
            </a:solidFill>
          </a:endParaRPr>
        </a:p>
      </dgm:t>
    </dgm:pt>
    <dgm:pt modelId="{EF4F2C68-CC81-481E-916D-E2C9C2233C80}" type="parTrans" cxnId="{424D24FF-DF53-4611-9C47-C8109698C5AE}">
      <dgm:prSet/>
      <dgm:spPr/>
      <dgm:t>
        <a:bodyPr/>
        <a:lstStyle/>
        <a:p>
          <a:endParaRPr lang="es-AR"/>
        </a:p>
      </dgm:t>
    </dgm:pt>
    <dgm:pt modelId="{98792D4E-6134-421D-B80D-C55F75DC6033}" type="sibTrans" cxnId="{424D24FF-DF53-4611-9C47-C8109698C5AE}">
      <dgm:prSet/>
      <dgm:spPr/>
      <dgm:t>
        <a:bodyPr/>
        <a:lstStyle/>
        <a:p>
          <a:endParaRPr lang="es-AR"/>
        </a:p>
      </dgm:t>
    </dgm:pt>
    <dgm:pt modelId="{DE30CBC8-A4D2-4628-9FAB-2B47491A9FAB}">
      <dgm:prSet phldrT="[Texto]"/>
      <dgm:spPr/>
      <dgm:t>
        <a:bodyPr/>
        <a:lstStyle/>
        <a:p>
          <a:r>
            <a:rPr lang="es-AR" b="1" dirty="0" smtClean="0">
              <a:solidFill>
                <a:schemeClr val="tx1"/>
              </a:solidFill>
            </a:rPr>
            <a:t>Creativo</a:t>
          </a:r>
          <a:endParaRPr lang="es-AR" b="1" dirty="0">
            <a:solidFill>
              <a:schemeClr val="tx1"/>
            </a:solidFill>
          </a:endParaRPr>
        </a:p>
      </dgm:t>
    </dgm:pt>
    <dgm:pt modelId="{22E4F4AA-B316-44AD-8972-F2E9B61C27D2}" type="parTrans" cxnId="{BDDFB041-234A-43A0-B1D3-BF195E758D0F}">
      <dgm:prSet/>
      <dgm:spPr/>
      <dgm:t>
        <a:bodyPr/>
        <a:lstStyle/>
        <a:p>
          <a:endParaRPr lang="es-AR"/>
        </a:p>
      </dgm:t>
    </dgm:pt>
    <dgm:pt modelId="{1A7DB669-6B16-4D72-B13D-8DACEA14ED04}" type="sibTrans" cxnId="{BDDFB041-234A-43A0-B1D3-BF195E758D0F}">
      <dgm:prSet/>
      <dgm:spPr/>
      <dgm:t>
        <a:bodyPr/>
        <a:lstStyle/>
        <a:p>
          <a:endParaRPr lang="es-AR"/>
        </a:p>
      </dgm:t>
    </dgm:pt>
    <dgm:pt modelId="{9E9051C2-15FD-4677-B37D-431035B01DD6}">
      <dgm:prSet phldrT="[Texto]"/>
      <dgm:spPr/>
      <dgm:t>
        <a:bodyPr/>
        <a:lstStyle/>
        <a:p>
          <a:r>
            <a:rPr lang="es-AR" b="1" dirty="0" smtClean="0">
              <a:solidFill>
                <a:schemeClr val="tx1"/>
              </a:solidFill>
            </a:rPr>
            <a:t>Orientador de fuentes confiables</a:t>
          </a:r>
          <a:endParaRPr lang="es-AR" b="1" dirty="0">
            <a:solidFill>
              <a:schemeClr val="tx1"/>
            </a:solidFill>
          </a:endParaRPr>
        </a:p>
      </dgm:t>
    </dgm:pt>
    <dgm:pt modelId="{62DE704A-7D63-491E-9266-7032A765BE70}" type="parTrans" cxnId="{EF12BF46-F4F2-47ED-99CC-C11398F5F296}">
      <dgm:prSet/>
      <dgm:spPr/>
      <dgm:t>
        <a:bodyPr/>
        <a:lstStyle/>
        <a:p>
          <a:endParaRPr lang="es-AR"/>
        </a:p>
      </dgm:t>
    </dgm:pt>
    <dgm:pt modelId="{124BF55F-EA88-4860-A6E4-8CFAB0A97CFE}" type="sibTrans" cxnId="{EF12BF46-F4F2-47ED-99CC-C11398F5F296}">
      <dgm:prSet/>
      <dgm:spPr/>
      <dgm:t>
        <a:bodyPr/>
        <a:lstStyle/>
        <a:p>
          <a:endParaRPr lang="es-AR"/>
        </a:p>
      </dgm:t>
    </dgm:pt>
    <dgm:pt modelId="{9F03103D-A0D3-4F78-AA28-1609C4848AB6}" type="pres">
      <dgm:prSet presAssocID="{BDA544E9-1D8F-4E9C-ADDE-2614B7A52951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DCD004C1-1104-4EAF-B29D-E6F821FE77DF}" type="pres">
      <dgm:prSet presAssocID="{D582FA48-7DF3-4248-838A-69B1F048D739}" presName="root1" presStyleCnt="0"/>
      <dgm:spPr/>
      <dgm:t>
        <a:bodyPr/>
        <a:lstStyle/>
        <a:p>
          <a:endParaRPr lang="es-AR"/>
        </a:p>
      </dgm:t>
    </dgm:pt>
    <dgm:pt modelId="{50D00350-B278-4EAB-AB51-70D2F5342F25}" type="pres">
      <dgm:prSet presAssocID="{D582FA48-7DF3-4248-838A-69B1F048D739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D2E6A5E-C3E4-4B99-80F2-6562071356F6}" type="pres">
      <dgm:prSet presAssocID="{D582FA48-7DF3-4248-838A-69B1F048D739}" presName="level2hierChild" presStyleCnt="0"/>
      <dgm:spPr/>
      <dgm:t>
        <a:bodyPr/>
        <a:lstStyle/>
        <a:p>
          <a:endParaRPr lang="es-AR"/>
        </a:p>
      </dgm:t>
    </dgm:pt>
    <dgm:pt modelId="{A71B72EB-BA55-43F7-B61A-871F892FF515}" type="pres">
      <dgm:prSet presAssocID="{36765585-2D64-4E26-9BD8-E2FB07687690}" presName="conn2-1" presStyleLbl="parChTrans1D2" presStyleIdx="0" presStyleCnt="7"/>
      <dgm:spPr/>
      <dgm:t>
        <a:bodyPr/>
        <a:lstStyle/>
        <a:p>
          <a:endParaRPr lang="es-ES"/>
        </a:p>
      </dgm:t>
    </dgm:pt>
    <dgm:pt modelId="{B6C9ABF2-F6FC-4AE8-892E-4AD24657F6BC}" type="pres">
      <dgm:prSet presAssocID="{36765585-2D64-4E26-9BD8-E2FB07687690}" presName="connTx" presStyleLbl="parChTrans1D2" presStyleIdx="0" presStyleCnt="7"/>
      <dgm:spPr/>
      <dgm:t>
        <a:bodyPr/>
        <a:lstStyle/>
        <a:p>
          <a:endParaRPr lang="es-ES"/>
        </a:p>
      </dgm:t>
    </dgm:pt>
    <dgm:pt modelId="{14F50132-33BC-4951-8342-1362A99C0F56}" type="pres">
      <dgm:prSet presAssocID="{886CA609-2947-4AE7-A532-48C69259C386}" presName="root2" presStyleCnt="0"/>
      <dgm:spPr/>
      <dgm:t>
        <a:bodyPr/>
        <a:lstStyle/>
        <a:p>
          <a:endParaRPr lang="es-AR"/>
        </a:p>
      </dgm:t>
    </dgm:pt>
    <dgm:pt modelId="{009FCE21-044D-4796-9BEC-744EEFD194B6}" type="pres">
      <dgm:prSet presAssocID="{886CA609-2947-4AE7-A532-48C69259C386}" presName="LevelTwoTextNode" presStyleLbl="node2" presStyleIdx="0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8889065-60CA-4AB2-B591-0A67426347E4}" type="pres">
      <dgm:prSet presAssocID="{886CA609-2947-4AE7-A532-48C69259C386}" presName="level3hierChild" presStyleCnt="0"/>
      <dgm:spPr/>
      <dgm:t>
        <a:bodyPr/>
        <a:lstStyle/>
        <a:p>
          <a:endParaRPr lang="es-AR"/>
        </a:p>
      </dgm:t>
    </dgm:pt>
    <dgm:pt modelId="{523E9D58-5B1F-404B-AEDF-FE5CD92B21DF}" type="pres">
      <dgm:prSet presAssocID="{918AECA9-4A27-48EE-8DBF-A78C9A61C030}" presName="conn2-1" presStyleLbl="parChTrans1D2" presStyleIdx="1" presStyleCnt="7"/>
      <dgm:spPr/>
      <dgm:t>
        <a:bodyPr/>
        <a:lstStyle/>
        <a:p>
          <a:endParaRPr lang="es-ES"/>
        </a:p>
      </dgm:t>
    </dgm:pt>
    <dgm:pt modelId="{EFD45F4A-69AF-49BA-9A03-0079B326BDF1}" type="pres">
      <dgm:prSet presAssocID="{918AECA9-4A27-48EE-8DBF-A78C9A61C030}" presName="connTx" presStyleLbl="parChTrans1D2" presStyleIdx="1" presStyleCnt="7"/>
      <dgm:spPr/>
      <dgm:t>
        <a:bodyPr/>
        <a:lstStyle/>
        <a:p>
          <a:endParaRPr lang="es-ES"/>
        </a:p>
      </dgm:t>
    </dgm:pt>
    <dgm:pt modelId="{988EB153-2265-41B0-A296-73E54577ED24}" type="pres">
      <dgm:prSet presAssocID="{95AC696C-557E-4D57-AD70-41F9DB2F0822}" presName="root2" presStyleCnt="0"/>
      <dgm:spPr/>
      <dgm:t>
        <a:bodyPr/>
        <a:lstStyle/>
        <a:p>
          <a:endParaRPr lang="es-AR"/>
        </a:p>
      </dgm:t>
    </dgm:pt>
    <dgm:pt modelId="{6DA201E4-1A9B-49DD-AF29-317990A77AE5}" type="pres">
      <dgm:prSet presAssocID="{95AC696C-557E-4D57-AD70-41F9DB2F0822}" presName="LevelTwoTextNode" presStyleLbl="node2" presStyleIdx="1" presStyleCnt="7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FFE5CC1B-25EE-4347-9268-4C1EB9C9166F}" type="pres">
      <dgm:prSet presAssocID="{95AC696C-557E-4D57-AD70-41F9DB2F0822}" presName="level3hierChild" presStyleCnt="0"/>
      <dgm:spPr/>
      <dgm:t>
        <a:bodyPr/>
        <a:lstStyle/>
        <a:p>
          <a:endParaRPr lang="es-AR"/>
        </a:p>
      </dgm:t>
    </dgm:pt>
    <dgm:pt modelId="{3EDAC021-9E9E-4391-84F8-F8A75C3FCECE}" type="pres">
      <dgm:prSet presAssocID="{F033B4EB-4EC1-442F-8A6F-01DCF95DF24C}" presName="conn2-1" presStyleLbl="parChTrans1D2" presStyleIdx="2" presStyleCnt="7"/>
      <dgm:spPr/>
      <dgm:t>
        <a:bodyPr/>
        <a:lstStyle/>
        <a:p>
          <a:endParaRPr lang="es-ES"/>
        </a:p>
      </dgm:t>
    </dgm:pt>
    <dgm:pt modelId="{F9AD2535-56D6-412A-85A8-11341CA37D13}" type="pres">
      <dgm:prSet presAssocID="{F033B4EB-4EC1-442F-8A6F-01DCF95DF24C}" presName="connTx" presStyleLbl="parChTrans1D2" presStyleIdx="2" presStyleCnt="7"/>
      <dgm:spPr/>
      <dgm:t>
        <a:bodyPr/>
        <a:lstStyle/>
        <a:p>
          <a:endParaRPr lang="es-ES"/>
        </a:p>
      </dgm:t>
    </dgm:pt>
    <dgm:pt modelId="{FFBD4262-6F1C-49E4-9D8E-7E5F83FFCA94}" type="pres">
      <dgm:prSet presAssocID="{E004A8D4-435E-4CED-A7A7-F30AD83139E8}" presName="root2" presStyleCnt="0"/>
      <dgm:spPr/>
      <dgm:t>
        <a:bodyPr/>
        <a:lstStyle/>
        <a:p>
          <a:endParaRPr lang="es-AR"/>
        </a:p>
      </dgm:t>
    </dgm:pt>
    <dgm:pt modelId="{F9A5ECC6-E115-447B-9FCC-CD7A2A9FCCCD}" type="pres">
      <dgm:prSet presAssocID="{E004A8D4-435E-4CED-A7A7-F30AD83139E8}" presName="LevelTwoTextNode" presStyleLbl="node2" presStyleIdx="2" presStyleCnt="7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839196CD-E02B-4DD9-BB02-6120E1013C8B}" type="pres">
      <dgm:prSet presAssocID="{E004A8D4-435E-4CED-A7A7-F30AD83139E8}" presName="level3hierChild" presStyleCnt="0"/>
      <dgm:spPr/>
      <dgm:t>
        <a:bodyPr/>
        <a:lstStyle/>
        <a:p>
          <a:endParaRPr lang="es-AR"/>
        </a:p>
      </dgm:t>
    </dgm:pt>
    <dgm:pt modelId="{03DA7405-A4C6-4DEB-AF7D-4DD1698425DB}" type="pres">
      <dgm:prSet presAssocID="{EF4F2C68-CC81-481E-916D-E2C9C2233C80}" presName="conn2-1" presStyleLbl="parChTrans1D2" presStyleIdx="3" presStyleCnt="7"/>
      <dgm:spPr/>
      <dgm:t>
        <a:bodyPr/>
        <a:lstStyle/>
        <a:p>
          <a:endParaRPr lang="es-ES"/>
        </a:p>
      </dgm:t>
    </dgm:pt>
    <dgm:pt modelId="{437305DF-E355-4723-8A87-4061EF392F05}" type="pres">
      <dgm:prSet presAssocID="{EF4F2C68-CC81-481E-916D-E2C9C2233C80}" presName="connTx" presStyleLbl="parChTrans1D2" presStyleIdx="3" presStyleCnt="7"/>
      <dgm:spPr/>
      <dgm:t>
        <a:bodyPr/>
        <a:lstStyle/>
        <a:p>
          <a:endParaRPr lang="es-ES"/>
        </a:p>
      </dgm:t>
    </dgm:pt>
    <dgm:pt modelId="{05612960-2839-4BCF-BC7B-26A0E1D02FE0}" type="pres">
      <dgm:prSet presAssocID="{4B5AA1DE-FBC0-4A89-949A-69DB05F04280}" presName="root2" presStyleCnt="0"/>
      <dgm:spPr/>
      <dgm:t>
        <a:bodyPr/>
        <a:lstStyle/>
        <a:p>
          <a:endParaRPr lang="es-AR"/>
        </a:p>
      </dgm:t>
    </dgm:pt>
    <dgm:pt modelId="{3DD45AE0-3402-44FB-814B-6F86484D4EF5}" type="pres">
      <dgm:prSet presAssocID="{4B5AA1DE-FBC0-4A89-949A-69DB05F04280}" presName="LevelTwoTextNode" presStyleLbl="node2" presStyleIdx="3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1C39472-E81F-457F-9ACC-B60A33248091}" type="pres">
      <dgm:prSet presAssocID="{4B5AA1DE-FBC0-4A89-949A-69DB05F04280}" presName="level3hierChild" presStyleCnt="0"/>
      <dgm:spPr/>
      <dgm:t>
        <a:bodyPr/>
        <a:lstStyle/>
        <a:p>
          <a:endParaRPr lang="es-AR"/>
        </a:p>
      </dgm:t>
    </dgm:pt>
    <dgm:pt modelId="{BF620A48-9642-483E-9CC3-0BCC3959AADD}" type="pres">
      <dgm:prSet presAssocID="{75E20C76-8A50-434F-8154-E0322636DA9A}" presName="conn2-1" presStyleLbl="parChTrans1D2" presStyleIdx="4" presStyleCnt="7"/>
      <dgm:spPr/>
      <dgm:t>
        <a:bodyPr/>
        <a:lstStyle/>
        <a:p>
          <a:endParaRPr lang="es-ES"/>
        </a:p>
      </dgm:t>
    </dgm:pt>
    <dgm:pt modelId="{E93B2131-ED94-431E-A015-B4352F738301}" type="pres">
      <dgm:prSet presAssocID="{75E20C76-8A50-434F-8154-E0322636DA9A}" presName="connTx" presStyleLbl="parChTrans1D2" presStyleIdx="4" presStyleCnt="7"/>
      <dgm:spPr/>
      <dgm:t>
        <a:bodyPr/>
        <a:lstStyle/>
        <a:p>
          <a:endParaRPr lang="es-ES"/>
        </a:p>
      </dgm:t>
    </dgm:pt>
    <dgm:pt modelId="{BED934EB-1A0E-43E4-ACF7-35786B65D2DF}" type="pres">
      <dgm:prSet presAssocID="{AADC1926-6E53-4820-B6FE-2A2BE1F8BEFE}" presName="root2" presStyleCnt="0"/>
      <dgm:spPr/>
      <dgm:t>
        <a:bodyPr/>
        <a:lstStyle/>
        <a:p>
          <a:endParaRPr lang="es-AR"/>
        </a:p>
      </dgm:t>
    </dgm:pt>
    <dgm:pt modelId="{7BB7E2A4-EF9B-4ED8-8D96-409F48F07257}" type="pres">
      <dgm:prSet presAssocID="{AADC1926-6E53-4820-B6FE-2A2BE1F8BEFE}" presName="LevelTwoTextNode" presStyleLbl="node2" presStyleIdx="4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D73A024-B3BA-4289-8207-EF9BA7831E6E}" type="pres">
      <dgm:prSet presAssocID="{AADC1926-6E53-4820-B6FE-2A2BE1F8BEFE}" presName="level3hierChild" presStyleCnt="0"/>
      <dgm:spPr/>
      <dgm:t>
        <a:bodyPr/>
        <a:lstStyle/>
        <a:p>
          <a:endParaRPr lang="es-AR"/>
        </a:p>
      </dgm:t>
    </dgm:pt>
    <dgm:pt modelId="{44AA24A8-83D3-49AB-80B6-C7D3D09E5310}" type="pres">
      <dgm:prSet presAssocID="{22E4F4AA-B316-44AD-8972-F2E9B61C27D2}" presName="conn2-1" presStyleLbl="parChTrans1D2" presStyleIdx="5" presStyleCnt="7"/>
      <dgm:spPr/>
      <dgm:t>
        <a:bodyPr/>
        <a:lstStyle/>
        <a:p>
          <a:endParaRPr lang="es-ES"/>
        </a:p>
      </dgm:t>
    </dgm:pt>
    <dgm:pt modelId="{BD34DA69-A576-4DA4-94A5-F56B0CE56AB0}" type="pres">
      <dgm:prSet presAssocID="{22E4F4AA-B316-44AD-8972-F2E9B61C27D2}" presName="connTx" presStyleLbl="parChTrans1D2" presStyleIdx="5" presStyleCnt="7"/>
      <dgm:spPr/>
      <dgm:t>
        <a:bodyPr/>
        <a:lstStyle/>
        <a:p>
          <a:endParaRPr lang="es-ES"/>
        </a:p>
      </dgm:t>
    </dgm:pt>
    <dgm:pt modelId="{8BADA68C-2ED1-4B64-B7C7-656C0257769B}" type="pres">
      <dgm:prSet presAssocID="{DE30CBC8-A4D2-4628-9FAB-2B47491A9FAB}" presName="root2" presStyleCnt="0"/>
      <dgm:spPr/>
      <dgm:t>
        <a:bodyPr/>
        <a:lstStyle/>
        <a:p>
          <a:endParaRPr lang="es-AR"/>
        </a:p>
      </dgm:t>
    </dgm:pt>
    <dgm:pt modelId="{8DC5F27F-631D-48AE-82EA-BAE1743FCD94}" type="pres">
      <dgm:prSet presAssocID="{DE30CBC8-A4D2-4628-9FAB-2B47491A9FAB}" presName="LevelTwoTextNode" presStyleLbl="node2" presStyleIdx="5" presStyleCnt="7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6960C0AE-4959-4FC9-9AFC-B82C0932F4AA}" type="pres">
      <dgm:prSet presAssocID="{DE30CBC8-A4D2-4628-9FAB-2B47491A9FAB}" presName="level3hierChild" presStyleCnt="0"/>
      <dgm:spPr/>
      <dgm:t>
        <a:bodyPr/>
        <a:lstStyle/>
        <a:p>
          <a:endParaRPr lang="es-AR"/>
        </a:p>
      </dgm:t>
    </dgm:pt>
    <dgm:pt modelId="{80E58D23-582C-4E16-8EAF-B553FDD19002}" type="pres">
      <dgm:prSet presAssocID="{62DE704A-7D63-491E-9266-7032A765BE70}" presName="conn2-1" presStyleLbl="parChTrans1D2" presStyleIdx="6" presStyleCnt="7"/>
      <dgm:spPr/>
      <dgm:t>
        <a:bodyPr/>
        <a:lstStyle/>
        <a:p>
          <a:endParaRPr lang="es-ES"/>
        </a:p>
      </dgm:t>
    </dgm:pt>
    <dgm:pt modelId="{E4B8706F-2B60-4C77-98BC-9D47A5030BE6}" type="pres">
      <dgm:prSet presAssocID="{62DE704A-7D63-491E-9266-7032A765BE70}" presName="connTx" presStyleLbl="parChTrans1D2" presStyleIdx="6" presStyleCnt="7"/>
      <dgm:spPr/>
      <dgm:t>
        <a:bodyPr/>
        <a:lstStyle/>
        <a:p>
          <a:endParaRPr lang="es-ES"/>
        </a:p>
      </dgm:t>
    </dgm:pt>
    <dgm:pt modelId="{5513B79F-8167-4A57-AEA4-5269DF7E60AC}" type="pres">
      <dgm:prSet presAssocID="{9E9051C2-15FD-4677-B37D-431035B01DD6}" presName="root2" presStyleCnt="0"/>
      <dgm:spPr/>
      <dgm:t>
        <a:bodyPr/>
        <a:lstStyle/>
        <a:p>
          <a:endParaRPr lang="es-AR"/>
        </a:p>
      </dgm:t>
    </dgm:pt>
    <dgm:pt modelId="{3531B8A0-5AC0-4052-BF7E-49E8AB340CF3}" type="pres">
      <dgm:prSet presAssocID="{9E9051C2-15FD-4677-B37D-431035B01DD6}" presName="LevelTwoTextNode" presStyleLbl="node2" presStyleIdx="6" presStyleCnt="7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AB753F11-C6FC-4D0B-AB71-B5E27AC8CED4}" type="pres">
      <dgm:prSet presAssocID="{9E9051C2-15FD-4677-B37D-431035B01DD6}" presName="level3hierChild" presStyleCnt="0"/>
      <dgm:spPr/>
      <dgm:t>
        <a:bodyPr/>
        <a:lstStyle/>
        <a:p>
          <a:endParaRPr lang="es-AR"/>
        </a:p>
      </dgm:t>
    </dgm:pt>
  </dgm:ptLst>
  <dgm:cxnLst>
    <dgm:cxn modelId="{67E380FE-FE12-4F44-A82C-FD2E35C7D5B9}" type="presOf" srcId="{62DE704A-7D63-491E-9266-7032A765BE70}" destId="{80E58D23-582C-4E16-8EAF-B553FDD19002}" srcOrd="0" destOrd="0" presId="urn:microsoft.com/office/officeart/2008/layout/HorizontalMultiLevelHierarchy"/>
    <dgm:cxn modelId="{424D24FF-DF53-4611-9C47-C8109698C5AE}" srcId="{D582FA48-7DF3-4248-838A-69B1F048D739}" destId="{4B5AA1DE-FBC0-4A89-949A-69DB05F04280}" srcOrd="3" destOrd="0" parTransId="{EF4F2C68-CC81-481E-916D-E2C9C2233C80}" sibTransId="{98792D4E-6134-421D-B80D-C55F75DC6033}"/>
    <dgm:cxn modelId="{F5981CAD-5841-40E3-B5B5-F05015EB7E89}" type="presOf" srcId="{4B5AA1DE-FBC0-4A89-949A-69DB05F04280}" destId="{3DD45AE0-3402-44FB-814B-6F86484D4EF5}" srcOrd="0" destOrd="0" presId="urn:microsoft.com/office/officeart/2008/layout/HorizontalMultiLevelHierarchy"/>
    <dgm:cxn modelId="{67E07042-1000-4175-8B69-038384752628}" type="presOf" srcId="{36765585-2D64-4E26-9BD8-E2FB07687690}" destId="{A71B72EB-BA55-43F7-B61A-871F892FF515}" srcOrd="0" destOrd="0" presId="urn:microsoft.com/office/officeart/2008/layout/HorizontalMultiLevelHierarchy"/>
    <dgm:cxn modelId="{7E611E4E-A54D-4C61-917F-FCDF18B05DFB}" type="presOf" srcId="{EF4F2C68-CC81-481E-916D-E2C9C2233C80}" destId="{437305DF-E355-4723-8A87-4061EF392F05}" srcOrd="1" destOrd="0" presId="urn:microsoft.com/office/officeart/2008/layout/HorizontalMultiLevelHierarchy"/>
    <dgm:cxn modelId="{84F13CDF-A993-47B5-88FF-CD551E01C4A2}" type="presOf" srcId="{BDA544E9-1D8F-4E9C-ADDE-2614B7A52951}" destId="{9F03103D-A0D3-4F78-AA28-1609C4848AB6}" srcOrd="0" destOrd="0" presId="urn:microsoft.com/office/officeart/2008/layout/HorizontalMultiLevelHierarchy"/>
    <dgm:cxn modelId="{B2265CEB-B185-421B-86E3-A0EFF190BDE6}" type="presOf" srcId="{22E4F4AA-B316-44AD-8972-F2E9B61C27D2}" destId="{44AA24A8-83D3-49AB-80B6-C7D3D09E5310}" srcOrd="0" destOrd="0" presId="urn:microsoft.com/office/officeart/2008/layout/HorizontalMultiLevelHierarchy"/>
    <dgm:cxn modelId="{4230D119-75E8-4FDA-BEA0-F6406D46DECB}" type="presOf" srcId="{918AECA9-4A27-48EE-8DBF-A78C9A61C030}" destId="{EFD45F4A-69AF-49BA-9A03-0079B326BDF1}" srcOrd="1" destOrd="0" presId="urn:microsoft.com/office/officeart/2008/layout/HorizontalMultiLevelHierarchy"/>
    <dgm:cxn modelId="{924BE38D-6CB4-4875-8038-FF48B18D2D26}" type="presOf" srcId="{22E4F4AA-B316-44AD-8972-F2E9B61C27D2}" destId="{BD34DA69-A576-4DA4-94A5-F56B0CE56AB0}" srcOrd="1" destOrd="0" presId="urn:microsoft.com/office/officeart/2008/layout/HorizontalMultiLevelHierarchy"/>
    <dgm:cxn modelId="{C74C6411-3479-4E15-BC8C-9ACE0ED3B7B7}" srcId="{D582FA48-7DF3-4248-838A-69B1F048D739}" destId="{886CA609-2947-4AE7-A532-48C69259C386}" srcOrd="0" destOrd="0" parTransId="{36765585-2D64-4E26-9BD8-E2FB07687690}" sibTransId="{565A6576-C2B6-4621-81BD-707BA2B66F74}"/>
    <dgm:cxn modelId="{09D5CB8F-5185-4926-B54C-E6DDC8D15891}" type="presOf" srcId="{D582FA48-7DF3-4248-838A-69B1F048D739}" destId="{50D00350-B278-4EAB-AB51-70D2F5342F25}" srcOrd="0" destOrd="0" presId="urn:microsoft.com/office/officeart/2008/layout/HorizontalMultiLevelHierarchy"/>
    <dgm:cxn modelId="{3D75FA21-DC29-4FCB-BD82-FCDEF5B3D799}" type="presOf" srcId="{AADC1926-6E53-4820-B6FE-2A2BE1F8BEFE}" destId="{7BB7E2A4-EF9B-4ED8-8D96-409F48F07257}" srcOrd="0" destOrd="0" presId="urn:microsoft.com/office/officeart/2008/layout/HorizontalMultiLevelHierarchy"/>
    <dgm:cxn modelId="{D6FABEB5-3654-40E3-96D2-248B176BEE74}" srcId="{BDA544E9-1D8F-4E9C-ADDE-2614B7A52951}" destId="{D582FA48-7DF3-4248-838A-69B1F048D739}" srcOrd="0" destOrd="0" parTransId="{E3232AA3-2D2E-454D-9472-20ED7546989A}" sibTransId="{EEE46A74-CEEB-40C3-AAAE-FFB689203077}"/>
    <dgm:cxn modelId="{8FC2668C-7716-46BE-8079-EE9266913EDC}" type="presOf" srcId="{EF4F2C68-CC81-481E-916D-E2C9C2233C80}" destId="{03DA7405-A4C6-4DEB-AF7D-4DD1698425DB}" srcOrd="0" destOrd="0" presId="urn:microsoft.com/office/officeart/2008/layout/HorizontalMultiLevelHierarchy"/>
    <dgm:cxn modelId="{5E421BF2-C572-4F9D-8463-8B400ED82B0E}" type="presOf" srcId="{75E20C76-8A50-434F-8154-E0322636DA9A}" destId="{BF620A48-9642-483E-9CC3-0BCC3959AADD}" srcOrd="0" destOrd="0" presId="urn:microsoft.com/office/officeart/2008/layout/HorizontalMultiLevelHierarchy"/>
    <dgm:cxn modelId="{A2BD63DE-7295-4492-B361-55968402CC30}" type="presOf" srcId="{9E9051C2-15FD-4677-B37D-431035B01DD6}" destId="{3531B8A0-5AC0-4052-BF7E-49E8AB340CF3}" srcOrd="0" destOrd="0" presId="urn:microsoft.com/office/officeart/2008/layout/HorizontalMultiLevelHierarchy"/>
    <dgm:cxn modelId="{FA9D63D1-83AE-438C-9357-90D54F50503A}" type="presOf" srcId="{DE30CBC8-A4D2-4628-9FAB-2B47491A9FAB}" destId="{8DC5F27F-631D-48AE-82EA-BAE1743FCD94}" srcOrd="0" destOrd="0" presId="urn:microsoft.com/office/officeart/2008/layout/HorizontalMultiLevelHierarchy"/>
    <dgm:cxn modelId="{4061C7DF-F764-41A2-A0E1-5DCF2ED0664A}" type="presOf" srcId="{F033B4EB-4EC1-442F-8A6F-01DCF95DF24C}" destId="{F9AD2535-56D6-412A-85A8-11341CA37D13}" srcOrd="1" destOrd="0" presId="urn:microsoft.com/office/officeart/2008/layout/HorizontalMultiLevelHierarchy"/>
    <dgm:cxn modelId="{EE60DBBF-5F2A-4533-901E-0C003F2A78A7}" type="presOf" srcId="{62DE704A-7D63-491E-9266-7032A765BE70}" destId="{E4B8706F-2B60-4C77-98BC-9D47A5030BE6}" srcOrd="1" destOrd="0" presId="urn:microsoft.com/office/officeart/2008/layout/HorizontalMultiLevelHierarchy"/>
    <dgm:cxn modelId="{317AC434-9AD6-4412-B2BD-7C3460D58138}" type="presOf" srcId="{36765585-2D64-4E26-9BD8-E2FB07687690}" destId="{B6C9ABF2-F6FC-4AE8-892E-4AD24657F6BC}" srcOrd="1" destOrd="0" presId="urn:microsoft.com/office/officeart/2008/layout/HorizontalMultiLevelHierarchy"/>
    <dgm:cxn modelId="{978F96E1-166B-488A-9C2F-8CEDFA5D82A9}" type="presOf" srcId="{75E20C76-8A50-434F-8154-E0322636DA9A}" destId="{E93B2131-ED94-431E-A015-B4352F738301}" srcOrd="1" destOrd="0" presId="urn:microsoft.com/office/officeart/2008/layout/HorizontalMultiLevelHierarchy"/>
    <dgm:cxn modelId="{CDF05590-E878-4F62-BA6C-79D2ADD8A4C9}" type="presOf" srcId="{E004A8D4-435E-4CED-A7A7-F30AD83139E8}" destId="{F9A5ECC6-E115-447B-9FCC-CD7A2A9FCCCD}" srcOrd="0" destOrd="0" presId="urn:microsoft.com/office/officeart/2008/layout/HorizontalMultiLevelHierarchy"/>
    <dgm:cxn modelId="{BDDFB041-234A-43A0-B1D3-BF195E758D0F}" srcId="{D582FA48-7DF3-4248-838A-69B1F048D739}" destId="{DE30CBC8-A4D2-4628-9FAB-2B47491A9FAB}" srcOrd="5" destOrd="0" parTransId="{22E4F4AA-B316-44AD-8972-F2E9B61C27D2}" sibTransId="{1A7DB669-6B16-4D72-B13D-8DACEA14ED04}"/>
    <dgm:cxn modelId="{471954DF-48FB-4921-97B7-F5C90ED5F70F}" srcId="{D582FA48-7DF3-4248-838A-69B1F048D739}" destId="{95AC696C-557E-4D57-AD70-41F9DB2F0822}" srcOrd="1" destOrd="0" parTransId="{918AECA9-4A27-48EE-8DBF-A78C9A61C030}" sibTransId="{FA814072-6EED-4220-9004-91B7C557933D}"/>
    <dgm:cxn modelId="{EF12BF46-F4F2-47ED-99CC-C11398F5F296}" srcId="{D582FA48-7DF3-4248-838A-69B1F048D739}" destId="{9E9051C2-15FD-4677-B37D-431035B01DD6}" srcOrd="6" destOrd="0" parTransId="{62DE704A-7D63-491E-9266-7032A765BE70}" sibTransId="{124BF55F-EA88-4860-A6E4-8CFAB0A97CFE}"/>
    <dgm:cxn modelId="{AA1C583C-FA2E-44E8-BC56-E2217C725399}" type="presOf" srcId="{95AC696C-557E-4D57-AD70-41F9DB2F0822}" destId="{6DA201E4-1A9B-49DD-AF29-317990A77AE5}" srcOrd="0" destOrd="0" presId="urn:microsoft.com/office/officeart/2008/layout/HorizontalMultiLevelHierarchy"/>
    <dgm:cxn modelId="{3A0BCDC5-CC1F-4498-BA0F-438BB400046D}" type="presOf" srcId="{886CA609-2947-4AE7-A532-48C69259C386}" destId="{009FCE21-044D-4796-9BEC-744EEFD194B6}" srcOrd="0" destOrd="0" presId="urn:microsoft.com/office/officeart/2008/layout/HorizontalMultiLevelHierarchy"/>
    <dgm:cxn modelId="{B50B6E5E-6F98-4B79-A8EE-62182CF333B5}" type="presOf" srcId="{F033B4EB-4EC1-442F-8A6F-01DCF95DF24C}" destId="{3EDAC021-9E9E-4391-84F8-F8A75C3FCECE}" srcOrd="0" destOrd="0" presId="urn:microsoft.com/office/officeart/2008/layout/HorizontalMultiLevelHierarchy"/>
    <dgm:cxn modelId="{A7919E45-E257-42DF-84F1-3D67A7FE7B1B}" type="presOf" srcId="{918AECA9-4A27-48EE-8DBF-A78C9A61C030}" destId="{523E9D58-5B1F-404B-AEDF-FE5CD92B21DF}" srcOrd="0" destOrd="0" presId="urn:microsoft.com/office/officeart/2008/layout/HorizontalMultiLevelHierarchy"/>
    <dgm:cxn modelId="{8ED70DC9-38AA-450B-860E-6F9696ED74DA}" srcId="{D582FA48-7DF3-4248-838A-69B1F048D739}" destId="{E004A8D4-435E-4CED-A7A7-F30AD83139E8}" srcOrd="2" destOrd="0" parTransId="{F033B4EB-4EC1-442F-8A6F-01DCF95DF24C}" sibTransId="{4219654D-22F5-41B2-8F0A-ABB8A845ABB9}"/>
    <dgm:cxn modelId="{A838BD6E-7F90-4191-BFD8-A3A2AB1A3135}" srcId="{D582FA48-7DF3-4248-838A-69B1F048D739}" destId="{AADC1926-6E53-4820-B6FE-2A2BE1F8BEFE}" srcOrd="4" destOrd="0" parTransId="{75E20C76-8A50-434F-8154-E0322636DA9A}" sibTransId="{3E69B28F-6B58-45E7-802A-BF9306541841}"/>
    <dgm:cxn modelId="{3B3A7293-7E18-4E2A-9CEC-0C2186447B28}" type="presParOf" srcId="{9F03103D-A0D3-4F78-AA28-1609C4848AB6}" destId="{DCD004C1-1104-4EAF-B29D-E6F821FE77DF}" srcOrd="0" destOrd="0" presId="urn:microsoft.com/office/officeart/2008/layout/HorizontalMultiLevelHierarchy"/>
    <dgm:cxn modelId="{E511BDE9-CC83-4021-AA96-26F26D76C668}" type="presParOf" srcId="{DCD004C1-1104-4EAF-B29D-E6F821FE77DF}" destId="{50D00350-B278-4EAB-AB51-70D2F5342F25}" srcOrd="0" destOrd="0" presId="urn:microsoft.com/office/officeart/2008/layout/HorizontalMultiLevelHierarchy"/>
    <dgm:cxn modelId="{6AF3B727-0242-4B9A-9106-050A35F1AE04}" type="presParOf" srcId="{DCD004C1-1104-4EAF-B29D-E6F821FE77DF}" destId="{0D2E6A5E-C3E4-4B99-80F2-6562071356F6}" srcOrd="1" destOrd="0" presId="urn:microsoft.com/office/officeart/2008/layout/HorizontalMultiLevelHierarchy"/>
    <dgm:cxn modelId="{FB40CB8E-3F38-4C75-B0F2-358B2E8C4A4B}" type="presParOf" srcId="{0D2E6A5E-C3E4-4B99-80F2-6562071356F6}" destId="{A71B72EB-BA55-43F7-B61A-871F892FF515}" srcOrd="0" destOrd="0" presId="urn:microsoft.com/office/officeart/2008/layout/HorizontalMultiLevelHierarchy"/>
    <dgm:cxn modelId="{3DC08EBF-DEB0-4B49-A4D8-01AE572E8905}" type="presParOf" srcId="{A71B72EB-BA55-43F7-B61A-871F892FF515}" destId="{B6C9ABF2-F6FC-4AE8-892E-4AD24657F6BC}" srcOrd="0" destOrd="0" presId="urn:microsoft.com/office/officeart/2008/layout/HorizontalMultiLevelHierarchy"/>
    <dgm:cxn modelId="{14F5BA9B-32F5-4BB4-A3D9-6A746EF0089C}" type="presParOf" srcId="{0D2E6A5E-C3E4-4B99-80F2-6562071356F6}" destId="{14F50132-33BC-4951-8342-1362A99C0F56}" srcOrd="1" destOrd="0" presId="urn:microsoft.com/office/officeart/2008/layout/HorizontalMultiLevelHierarchy"/>
    <dgm:cxn modelId="{C334DC77-0583-4610-8303-FCC824DD76EC}" type="presParOf" srcId="{14F50132-33BC-4951-8342-1362A99C0F56}" destId="{009FCE21-044D-4796-9BEC-744EEFD194B6}" srcOrd="0" destOrd="0" presId="urn:microsoft.com/office/officeart/2008/layout/HorizontalMultiLevelHierarchy"/>
    <dgm:cxn modelId="{F4A9CF11-BDEF-4533-8866-647CF44E22A4}" type="presParOf" srcId="{14F50132-33BC-4951-8342-1362A99C0F56}" destId="{F8889065-60CA-4AB2-B591-0A67426347E4}" srcOrd="1" destOrd="0" presId="urn:microsoft.com/office/officeart/2008/layout/HorizontalMultiLevelHierarchy"/>
    <dgm:cxn modelId="{54A9E7B0-818B-4476-BE49-610CA0EA7C75}" type="presParOf" srcId="{0D2E6A5E-C3E4-4B99-80F2-6562071356F6}" destId="{523E9D58-5B1F-404B-AEDF-FE5CD92B21DF}" srcOrd="2" destOrd="0" presId="urn:microsoft.com/office/officeart/2008/layout/HorizontalMultiLevelHierarchy"/>
    <dgm:cxn modelId="{79656753-D262-44C1-8E5E-1C367957A8ED}" type="presParOf" srcId="{523E9D58-5B1F-404B-AEDF-FE5CD92B21DF}" destId="{EFD45F4A-69AF-49BA-9A03-0079B326BDF1}" srcOrd="0" destOrd="0" presId="urn:microsoft.com/office/officeart/2008/layout/HorizontalMultiLevelHierarchy"/>
    <dgm:cxn modelId="{DC1C7441-6832-4BE1-B770-87DEA0A366D4}" type="presParOf" srcId="{0D2E6A5E-C3E4-4B99-80F2-6562071356F6}" destId="{988EB153-2265-41B0-A296-73E54577ED24}" srcOrd="3" destOrd="0" presId="urn:microsoft.com/office/officeart/2008/layout/HorizontalMultiLevelHierarchy"/>
    <dgm:cxn modelId="{A2738291-D4FF-4C25-890B-4C8B959AA63D}" type="presParOf" srcId="{988EB153-2265-41B0-A296-73E54577ED24}" destId="{6DA201E4-1A9B-49DD-AF29-317990A77AE5}" srcOrd="0" destOrd="0" presId="urn:microsoft.com/office/officeart/2008/layout/HorizontalMultiLevelHierarchy"/>
    <dgm:cxn modelId="{BE209514-8C25-4A01-A892-109333A75EBB}" type="presParOf" srcId="{988EB153-2265-41B0-A296-73E54577ED24}" destId="{FFE5CC1B-25EE-4347-9268-4C1EB9C9166F}" srcOrd="1" destOrd="0" presId="urn:microsoft.com/office/officeart/2008/layout/HorizontalMultiLevelHierarchy"/>
    <dgm:cxn modelId="{20AFB533-A9AB-49C0-8C4D-D2C1ABDB6091}" type="presParOf" srcId="{0D2E6A5E-C3E4-4B99-80F2-6562071356F6}" destId="{3EDAC021-9E9E-4391-84F8-F8A75C3FCECE}" srcOrd="4" destOrd="0" presId="urn:microsoft.com/office/officeart/2008/layout/HorizontalMultiLevelHierarchy"/>
    <dgm:cxn modelId="{448BC0E9-4434-43D2-9A83-FE8911665BCD}" type="presParOf" srcId="{3EDAC021-9E9E-4391-84F8-F8A75C3FCECE}" destId="{F9AD2535-56D6-412A-85A8-11341CA37D13}" srcOrd="0" destOrd="0" presId="urn:microsoft.com/office/officeart/2008/layout/HorizontalMultiLevelHierarchy"/>
    <dgm:cxn modelId="{FECDB54E-412D-4CDE-BF3F-0E14722E0301}" type="presParOf" srcId="{0D2E6A5E-C3E4-4B99-80F2-6562071356F6}" destId="{FFBD4262-6F1C-49E4-9D8E-7E5F83FFCA94}" srcOrd="5" destOrd="0" presId="urn:microsoft.com/office/officeart/2008/layout/HorizontalMultiLevelHierarchy"/>
    <dgm:cxn modelId="{1FD08D14-5208-416B-BFC1-F0DEEDCD92B9}" type="presParOf" srcId="{FFBD4262-6F1C-49E4-9D8E-7E5F83FFCA94}" destId="{F9A5ECC6-E115-447B-9FCC-CD7A2A9FCCCD}" srcOrd="0" destOrd="0" presId="urn:microsoft.com/office/officeart/2008/layout/HorizontalMultiLevelHierarchy"/>
    <dgm:cxn modelId="{B9E0CE51-F6FF-4CFD-863D-39E96218D6B0}" type="presParOf" srcId="{FFBD4262-6F1C-49E4-9D8E-7E5F83FFCA94}" destId="{839196CD-E02B-4DD9-BB02-6120E1013C8B}" srcOrd="1" destOrd="0" presId="urn:microsoft.com/office/officeart/2008/layout/HorizontalMultiLevelHierarchy"/>
    <dgm:cxn modelId="{5AA5EB48-B0C5-4908-94D8-698A1577432C}" type="presParOf" srcId="{0D2E6A5E-C3E4-4B99-80F2-6562071356F6}" destId="{03DA7405-A4C6-4DEB-AF7D-4DD1698425DB}" srcOrd="6" destOrd="0" presId="urn:microsoft.com/office/officeart/2008/layout/HorizontalMultiLevelHierarchy"/>
    <dgm:cxn modelId="{11E3E0AB-8869-44CA-AA04-CDBFA3CA1CB3}" type="presParOf" srcId="{03DA7405-A4C6-4DEB-AF7D-4DD1698425DB}" destId="{437305DF-E355-4723-8A87-4061EF392F05}" srcOrd="0" destOrd="0" presId="urn:microsoft.com/office/officeart/2008/layout/HorizontalMultiLevelHierarchy"/>
    <dgm:cxn modelId="{49F3799D-9982-480C-A4CB-339CD7BAFD9F}" type="presParOf" srcId="{0D2E6A5E-C3E4-4B99-80F2-6562071356F6}" destId="{05612960-2839-4BCF-BC7B-26A0E1D02FE0}" srcOrd="7" destOrd="0" presId="urn:microsoft.com/office/officeart/2008/layout/HorizontalMultiLevelHierarchy"/>
    <dgm:cxn modelId="{97AEAEEE-3B43-4B4E-B227-330ADD18D8BF}" type="presParOf" srcId="{05612960-2839-4BCF-BC7B-26A0E1D02FE0}" destId="{3DD45AE0-3402-44FB-814B-6F86484D4EF5}" srcOrd="0" destOrd="0" presId="urn:microsoft.com/office/officeart/2008/layout/HorizontalMultiLevelHierarchy"/>
    <dgm:cxn modelId="{29F7B26F-04C8-45B0-98D5-2A0BE8C655AB}" type="presParOf" srcId="{05612960-2839-4BCF-BC7B-26A0E1D02FE0}" destId="{11C39472-E81F-457F-9ACC-B60A33248091}" srcOrd="1" destOrd="0" presId="urn:microsoft.com/office/officeart/2008/layout/HorizontalMultiLevelHierarchy"/>
    <dgm:cxn modelId="{5A846404-2350-4EA2-B087-00EBAC39F761}" type="presParOf" srcId="{0D2E6A5E-C3E4-4B99-80F2-6562071356F6}" destId="{BF620A48-9642-483E-9CC3-0BCC3959AADD}" srcOrd="8" destOrd="0" presId="urn:microsoft.com/office/officeart/2008/layout/HorizontalMultiLevelHierarchy"/>
    <dgm:cxn modelId="{009469F9-6BF7-4478-ADCE-2658C4BCB686}" type="presParOf" srcId="{BF620A48-9642-483E-9CC3-0BCC3959AADD}" destId="{E93B2131-ED94-431E-A015-B4352F738301}" srcOrd="0" destOrd="0" presId="urn:microsoft.com/office/officeart/2008/layout/HorizontalMultiLevelHierarchy"/>
    <dgm:cxn modelId="{7EC6C455-6E13-4AE4-948C-5ABE1BD12E4E}" type="presParOf" srcId="{0D2E6A5E-C3E4-4B99-80F2-6562071356F6}" destId="{BED934EB-1A0E-43E4-ACF7-35786B65D2DF}" srcOrd="9" destOrd="0" presId="urn:microsoft.com/office/officeart/2008/layout/HorizontalMultiLevelHierarchy"/>
    <dgm:cxn modelId="{27FD94CF-5611-416B-BE78-7793972B9CCF}" type="presParOf" srcId="{BED934EB-1A0E-43E4-ACF7-35786B65D2DF}" destId="{7BB7E2A4-EF9B-4ED8-8D96-409F48F07257}" srcOrd="0" destOrd="0" presId="urn:microsoft.com/office/officeart/2008/layout/HorizontalMultiLevelHierarchy"/>
    <dgm:cxn modelId="{EC8660E5-FA7B-4A49-BA9C-C53143802117}" type="presParOf" srcId="{BED934EB-1A0E-43E4-ACF7-35786B65D2DF}" destId="{FD73A024-B3BA-4289-8207-EF9BA7831E6E}" srcOrd="1" destOrd="0" presId="urn:microsoft.com/office/officeart/2008/layout/HorizontalMultiLevelHierarchy"/>
    <dgm:cxn modelId="{C7C7816C-B517-4711-82CE-3D9701951D31}" type="presParOf" srcId="{0D2E6A5E-C3E4-4B99-80F2-6562071356F6}" destId="{44AA24A8-83D3-49AB-80B6-C7D3D09E5310}" srcOrd="10" destOrd="0" presId="urn:microsoft.com/office/officeart/2008/layout/HorizontalMultiLevelHierarchy"/>
    <dgm:cxn modelId="{1A2CD200-5C37-48E9-BE7B-6F5BAA0538CD}" type="presParOf" srcId="{44AA24A8-83D3-49AB-80B6-C7D3D09E5310}" destId="{BD34DA69-A576-4DA4-94A5-F56B0CE56AB0}" srcOrd="0" destOrd="0" presId="urn:microsoft.com/office/officeart/2008/layout/HorizontalMultiLevelHierarchy"/>
    <dgm:cxn modelId="{E3FAA332-B248-48EA-A98F-CE2492B464CE}" type="presParOf" srcId="{0D2E6A5E-C3E4-4B99-80F2-6562071356F6}" destId="{8BADA68C-2ED1-4B64-B7C7-656C0257769B}" srcOrd="11" destOrd="0" presId="urn:microsoft.com/office/officeart/2008/layout/HorizontalMultiLevelHierarchy"/>
    <dgm:cxn modelId="{B00C35EE-970A-4D8D-AB6C-E938F8267D4E}" type="presParOf" srcId="{8BADA68C-2ED1-4B64-B7C7-656C0257769B}" destId="{8DC5F27F-631D-48AE-82EA-BAE1743FCD94}" srcOrd="0" destOrd="0" presId="urn:microsoft.com/office/officeart/2008/layout/HorizontalMultiLevelHierarchy"/>
    <dgm:cxn modelId="{D861D319-5870-443D-A6A7-85E1B25BAAC1}" type="presParOf" srcId="{8BADA68C-2ED1-4B64-B7C7-656C0257769B}" destId="{6960C0AE-4959-4FC9-9AFC-B82C0932F4AA}" srcOrd="1" destOrd="0" presId="urn:microsoft.com/office/officeart/2008/layout/HorizontalMultiLevelHierarchy"/>
    <dgm:cxn modelId="{20D14F62-6579-451E-84EB-0EA195CA8548}" type="presParOf" srcId="{0D2E6A5E-C3E4-4B99-80F2-6562071356F6}" destId="{80E58D23-582C-4E16-8EAF-B553FDD19002}" srcOrd="12" destOrd="0" presId="urn:microsoft.com/office/officeart/2008/layout/HorizontalMultiLevelHierarchy"/>
    <dgm:cxn modelId="{0E1A76FF-0104-4A87-958E-16F574C12A1E}" type="presParOf" srcId="{80E58D23-582C-4E16-8EAF-B553FDD19002}" destId="{E4B8706F-2B60-4C77-98BC-9D47A5030BE6}" srcOrd="0" destOrd="0" presId="urn:microsoft.com/office/officeart/2008/layout/HorizontalMultiLevelHierarchy"/>
    <dgm:cxn modelId="{EF2B3BA9-504F-4CC7-927D-388F04D6D1F6}" type="presParOf" srcId="{0D2E6A5E-C3E4-4B99-80F2-6562071356F6}" destId="{5513B79F-8167-4A57-AEA4-5269DF7E60AC}" srcOrd="13" destOrd="0" presId="urn:microsoft.com/office/officeart/2008/layout/HorizontalMultiLevelHierarchy"/>
    <dgm:cxn modelId="{DEE1C6CC-ADD8-45BB-BB49-3A9713FC4B26}" type="presParOf" srcId="{5513B79F-8167-4A57-AEA4-5269DF7E60AC}" destId="{3531B8A0-5AC0-4052-BF7E-49E8AB340CF3}" srcOrd="0" destOrd="0" presId="urn:microsoft.com/office/officeart/2008/layout/HorizontalMultiLevelHierarchy"/>
    <dgm:cxn modelId="{31C82F1B-8B39-4F6F-B104-AD424051278E}" type="presParOf" srcId="{5513B79F-8167-4A57-AEA4-5269DF7E60AC}" destId="{AB753F11-C6FC-4D0B-AB71-B5E27AC8CED4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A7D7316C-3275-4DB6-A8F5-54E1ADB45FFE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es-AR"/>
        </a:p>
      </dgm:t>
    </dgm:pt>
    <dgm:pt modelId="{F4EE646E-28C5-41A6-B5F8-D42BAE94FA07}">
      <dgm:prSet phldrT="[Texto]"/>
      <dgm:spPr/>
      <dgm:t>
        <a:bodyPr/>
        <a:lstStyle/>
        <a:p>
          <a:r>
            <a:rPr lang="es-AR" dirty="0" smtClean="0">
              <a:solidFill>
                <a:schemeClr val="tx1"/>
              </a:solidFill>
            </a:rPr>
            <a:t>Rol del estudiante</a:t>
          </a:r>
          <a:endParaRPr lang="es-AR" dirty="0">
            <a:solidFill>
              <a:schemeClr val="tx1"/>
            </a:solidFill>
          </a:endParaRPr>
        </a:p>
      </dgm:t>
    </dgm:pt>
    <dgm:pt modelId="{D3AB0F92-341A-4F48-8AC9-3A1C5D78A521}" type="parTrans" cxnId="{79C2FD23-F704-4CD5-9BE8-7B3BA11A8D0D}">
      <dgm:prSet/>
      <dgm:spPr/>
      <dgm:t>
        <a:bodyPr/>
        <a:lstStyle/>
        <a:p>
          <a:endParaRPr lang="es-AR"/>
        </a:p>
      </dgm:t>
    </dgm:pt>
    <dgm:pt modelId="{60E69473-0CBF-4CEB-B1B4-BE4342EB807D}" type="sibTrans" cxnId="{79C2FD23-F704-4CD5-9BE8-7B3BA11A8D0D}">
      <dgm:prSet/>
      <dgm:spPr/>
      <dgm:t>
        <a:bodyPr/>
        <a:lstStyle/>
        <a:p>
          <a:endParaRPr lang="es-AR"/>
        </a:p>
      </dgm:t>
    </dgm:pt>
    <dgm:pt modelId="{147F3CC4-6922-4474-BD5F-FB035FF3EB7F}">
      <dgm:prSet phldrT="[Texto]"/>
      <dgm:spPr/>
      <dgm:t>
        <a:bodyPr/>
        <a:lstStyle/>
        <a:p>
          <a:r>
            <a:rPr lang="es-AR" dirty="0" smtClean="0"/>
            <a:t>Centro del aprendizaje</a:t>
          </a:r>
          <a:endParaRPr lang="es-AR" dirty="0"/>
        </a:p>
      </dgm:t>
    </dgm:pt>
    <dgm:pt modelId="{DE3EEF20-0EC8-453D-A1BA-0C5A1B48AAD6}" type="parTrans" cxnId="{ED62AC56-BEC8-4456-BA57-63AD7A24E790}">
      <dgm:prSet/>
      <dgm:spPr/>
      <dgm:t>
        <a:bodyPr/>
        <a:lstStyle/>
        <a:p>
          <a:endParaRPr lang="es-AR"/>
        </a:p>
      </dgm:t>
    </dgm:pt>
    <dgm:pt modelId="{9DBDE3E6-C4FB-472D-A43E-144F9DC9DC38}" type="sibTrans" cxnId="{ED62AC56-BEC8-4456-BA57-63AD7A24E790}">
      <dgm:prSet/>
      <dgm:spPr/>
      <dgm:t>
        <a:bodyPr/>
        <a:lstStyle/>
        <a:p>
          <a:endParaRPr lang="es-AR"/>
        </a:p>
      </dgm:t>
    </dgm:pt>
    <dgm:pt modelId="{B6C7CFD2-1A82-4B21-ACC4-2441E3B6439E}">
      <dgm:prSet phldrT="[Texto]"/>
      <dgm:spPr/>
      <dgm:t>
        <a:bodyPr/>
        <a:lstStyle/>
        <a:p>
          <a:r>
            <a:rPr lang="es-AR" dirty="0" smtClean="0"/>
            <a:t>Evalúa y valida la información</a:t>
          </a:r>
          <a:endParaRPr lang="es-AR" dirty="0"/>
        </a:p>
      </dgm:t>
    </dgm:pt>
    <dgm:pt modelId="{26A7B825-5813-4ADF-BAB3-EFEE9A4E54E0}" type="parTrans" cxnId="{5CCF469E-A7A2-4EEF-8EFB-9FD620F522D7}">
      <dgm:prSet/>
      <dgm:spPr/>
      <dgm:t>
        <a:bodyPr/>
        <a:lstStyle/>
        <a:p>
          <a:endParaRPr lang="es-AR"/>
        </a:p>
      </dgm:t>
    </dgm:pt>
    <dgm:pt modelId="{060511E9-9D0C-4C9A-B11E-CD56AACA2E8E}" type="sibTrans" cxnId="{5CCF469E-A7A2-4EEF-8EFB-9FD620F522D7}">
      <dgm:prSet/>
      <dgm:spPr/>
      <dgm:t>
        <a:bodyPr/>
        <a:lstStyle/>
        <a:p>
          <a:endParaRPr lang="es-AR"/>
        </a:p>
      </dgm:t>
    </dgm:pt>
    <dgm:pt modelId="{55CD6B3B-D387-4650-AE04-18CA0D6C1880}">
      <dgm:prSet phldrT="[Texto]"/>
      <dgm:spPr/>
      <dgm:t>
        <a:bodyPr/>
        <a:lstStyle/>
        <a:p>
          <a:r>
            <a:rPr lang="es-AR" dirty="0" smtClean="0"/>
            <a:t>Toma decisiones</a:t>
          </a:r>
          <a:endParaRPr lang="es-AR" dirty="0"/>
        </a:p>
      </dgm:t>
    </dgm:pt>
    <dgm:pt modelId="{FB7E4A44-B090-4CA2-868A-83D80E1D884C}" type="parTrans" cxnId="{D7B3EC7B-774A-41FB-BAB5-3922A51B07C6}">
      <dgm:prSet/>
      <dgm:spPr/>
      <dgm:t>
        <a:bodyPr/>
        <a:lstStyle/>
        <a:p>
          <a:endParaRPr lang="es-AR"/>
        </a:p>
      </dgm:t>
    </dgm:pt>
    <dgm:pt modelId="{EF7064D4-A9AC-4B30-BCBF-71878DF181E2}" type="sibTrans" cxnId="{D7B3EC7B-774A-41FB-BAB5-3922A51B07C6}">
      <dgm:prSet/>
      <dgm:spPr/>
      <dgm:t>
        <a:bodyPr/>
        <a:lstStyle/>
        <a:p>
          <a:endParaRPr lang="es-AR"/>
        </a:p>
      </dgm:t>
    </dgm:pt>
    <dgm:pt modelId="{517542F1-6A45-4474-919E-BB3697C54803}">
      <dgm:prSet phldrT="[Texto]"/>
      <dgm:spPr/>
      <dgm:t>
        <a:bodyPr/>
        <a:lstStyle/>
        <a:p>
          <a:r>
            <a:rPr lang="es-AR" dirty="0" smtClean="0"/>
            <a:t>Hace conexiones</a:t>
          </a:r>
          <a:endParaRPr lang="es-AR" dirty="0"/>
        </a:p>
      </dgm:t>
    </dgm:pt>
    <dgm:pt modelId="{8419FA6F-FFE9-4F5B-9227-60A2922AE59F}" type="parTrans" cxnId="{70FF0530-2A0C-4AD3-A010-57F73DC1D2C6}">
      <dgm:prSet/>
      <dgm:spPr/>
      <dgm:t>
        <a:bodyPr/>
        <a:lstStyle/>
        <a:p>
          <a:endParaRPr lang="es-AR"/>
        </a:p>
      </dgm:t>
    </dgm:pt>
    <dgm:pt modelId="{66A7925F-8637-4C44-B7FB-AF4302F54936}" type="sibTrans" cxnId="{70FF0530-2A0C-4AD3-A010-57F73DC1D2C6}">
      <dgm:prSet/>
      <dgm:spPr/>
      <dgm:t>
        <a:bodyPr/>
        <a:lstStyle/>
        <a:p>
          <a:endParaRPr lang="es-AR"/>
        </a:p>
      </dgm:t>
    </dgm:pt>
    <dgm:pt modelId="{672DEFE2-F397-4AD0-8A9E-FA15B626F64A}">
      <dgm:prSet phldrT="[Texto]"/>
      <dgm:spPr/>
      <dgm:t>
        <a:bodyPr/>
        <a:lstStyle/>
        <a:p>
          <a:r>
            <a:rPr lang="es-AR" dirty="0" smtClean="0"/>
            <a:t>Pensamiento crítico y reflexivo</a:t>
          </a:r>
          <a:endParaRPr lang="es-AR" dirty="0"/>
        </a:p>
      </dgm:t>
    </dgm:pt>
    <dgm:pt modelId="{15079808-3E9F-4D87-8DA5-4F33D945D98C}" type="parTrans" cxnId="{52AA4323-86CB-4A5E-A7FE-CF2E2DBA9B71}">
      <dgm:prSet/>
      <dgm:spPr/>
      <dgm:t>
        <a:bodyPr/>
        <a:lstStyle/>
        <a:p>
          <a:endParaRPr lang="es-AR"/>
        </a:p>
      </dgm:t>
    </dgm:pt>
    <dgm:pt modelId="{EB2CDCEE-2112-4E68-A5A5-58DE1E7D85D5}" type="sibTrans" cxnId="{52AA4323-86CB-4A5E-A7FE-CF2E2DBA9B71}">
      <dgm:prSet/>
      <dgm:spPr/>
      <dgm:t>
        <a:bodyPr/>
        <a:lstStyle/>
        <a:p>
          <a:endParaRPr lang="es-AR"/>
        </a:p>
      </dgm:t>
    </dgm:pt>
    <dgm:pt modelId="{D8A91264-10E5-4BED-A8C2-4C852C656053}">
      <dgm:prSet phldrT="[Texto]"/>
      <dgm:spPr/>
      <dgm:t>
        <a:bodyPr/>
        <a:lstStyle/>
        <a:p>
          <a:r>
            <a:rPr lang="es-AR" dirty="0" smtClean="0"/>
            <a:t>Colabora</a:t>
          </a:r>
          <a:endParaRPr lang="es-AR" dirty="0"/>
        </a:p>
      </dgm:t>
    </dgm:pt>
    <dgm:pt modelId="{457A3EEE-72D1-49DA-BAAD-AC4E7194E299}" type="parTrans" cxnId="{9C7D17BB-D6A4-4021-9733-3A90F358AE07}">
      <dgm:prSet/>
      <dgm:spPr/>
      <dgm:t>
        <a:bodyPr/>
        <a:lstStyle/>
        <a:p>
          <a:endParaRPr lang="es-AR"/>
        </a:p>
      </dgm:t>
    </dgm:pt>
    <dgm:pt modelId="{89D25E7F-6BB1-4CCB-A42C-26A400457E43}" type="sibTrans" cxnId="{9C7D17BB-D6A4-4021-9733-3A90F358AE07}">
      <dgm:prSet/>
      <dgm:spPr/>
      <dgm:t>
        <a:bodyPr/>
        <a:lstStyle/>
        <a:p>
          <a:endParaRPr lang="es-AR"/>
        </a:p>
      </dgm:t>
    </dgm:pt>
    <dgm:pt modelId="{F4917B69-F2B1-46C8-9074-CFF4F71883F6}">
      <dgm:prSet phldrT="[Texto]"/>
      <dgm:spPr/>
      <dgm:t>
        <a:bodyPr/>
        <a:lstStyle/>
        <a:p>
          <a:r>
            <a:rPr lang="es-AR" dirty="0" smtClean="0"/>
            <a:t>Organiza y publica</a:t>
          </a:r>
          <a:endParaRPr lang="es-AR" dirty="0"/>
        </a:p>
      </dgm:t>
    </dgm:pt>
    <dgm:pt modelId="{13794373-6FD2-4B28-9989-A0C309481B4D}" type="parTrans" cxnId="{A4D0A3FE-9891-45CE-90D3-8AF8DF466B8A}">
      <dgm:prSet/>
      <dgm:spPr/>
      <dgm:t>
        <a:bodyPr/>
        <a:lstStyle/>
        <a:p>
          <a:endParaRPr lang="es-AR"/>
        </a:p>
      </dgm:t>
    </dgm:pt>
    <dgm:pt modelId="{546856F7-391C-4B55-A972-EC729BA1F6CE}" type="sibTrans" cxnId="{A4D0A3FE-9891-45CE-90D3-8AF8DF466B8A}">
      <dgm:prSet/>
      <dgm:spPr/>
      <dgm:t>
        <a:bodyPr/>
        <a:lstStyle/>
        <a:p>
          <a:endParaRPr lang="es-AR"/>
        </a:p>
      </dgm:t>
    </dgm:pt>
    <dgm:pt modelId="{E7567F7F-B1AE-4A7C-ACFD-387FA3D4AA18}">
      <dgm:prSet phldrT="[Texto]"/>
      <dgm:spPr/>
      <dgm:t>
        <a:bodyPr/>
        <a:lstStyle/>
        <a:p>
          <a:r>
            <a:rPr lang="es-AR" dirty="0" smtClean="0"/>
            <a:t>Comunica</a:t>
          </a:r>
        </a:p>
      </dgm:t>
    </dgm:pt>
    <dgm:pt modelId="{08F3D804-5897-48A2-9AF8-8427DBC31704}" type="parTrans" cxnId="{EDCD0D4B-A3FE-42AE-8544-262067556D9B}">
      <dgm:prSet/>
      <dgm:spPr/>
      <dgm:t>
        <a:bodyPr/>
        <a:lstStyle/>
        <a:p>
          <a:endParaRPr lang="es-AR"/>
        </a:p>
      </dgm:t>
    </dgm:pt>
    <dgm:pt modelId="{A2514240-9C98-4330-8568-2FC13665BB41}" type="sibTrans" cxnId="{EDCD0D4B-A3FE-42AE-8544-262067556D9B}">
      <dgm:prSet/>
      <dgm:spPr/>
      <dgm:t>
        <a:bodyPr/>
        <a:lstStyle/>
        <a:p>
          <a:endParaRPr lang="es-AR"/>
        </a:p>
      </dgm:t>
    </dgm:pt>
    <dgm:pt modelId="{1D5860D4-AD68-4AF6-92E8-D472A473BC53}" type="pres">
      <dgm:prSet presAssocID="{A7D7316C-3275-4DB6-A8F5-54E1ADB45FFE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9322BA8E-D807-4341-A68F-77B126D35DD9}" type="pres">
      <dgm:prSet presAssocID="{F4EE646E-28C5-41A6-B5F8-D42BAE94FA07}" presName="root1" presStyleCnt="0"/>
      <dgm:spPr/>
    </dgm:pt>
    <dgm:pt modelId="{B20BB8C1-06B3-4AFA-9B6E-FF67CBF95CC6}" type="pres">
      <dgm:prSet presAssocID="{F4EE646E-28C5-41A6-B5F8-D42BAE94FA07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3F0FB0E-5098-4E70-BE85-E62B420C346D}" type="pres">
      <dgm:prSet presAssocID="{F4EE646E-28C5-41A6-B5F8-D42BAE94FA07}" presName="level2hierChild" presStyleCnt="0"/>
      <dgm:spPr/>
    </dgm:pt>
    <dgm:pt modelId="{B93ADD63-0C19-4A70-8273-C027F6A23A95}" type="pres">
      <dgm:prSet presAssocID="{DE3EEF20-0EC8-453D-A1BA-0C5A1B48AAD6}" presName="conn2-1" presStyleLbl="parChTrans1D2" presStyleIdx="0" presStyleCnt="8"/>
      <dgm:spPr/>
      <dgm:t>
        <a:bodyPr/>
        <a:lstStyle/>
        <a:p>
          <a:endParaRPr lang="es-ES"/>
        </a:p>
      </dgm:t>
    </dgm:pt>
    <dgm:pt modelId="{0FDD68E1-100B-441F-8A63-0BBA52808CBC}" type="pres">
      <dgm:prSet presAssocID="{DE3EEF20-0EC8-453D-A1BA-0C5A1B48AAD6}" presName="connTx" presStyleLbl="parChTrans1D2" presStyleIdx="0" presStyleCnt="8"/>
      <dgm:spPr/>
      <dgm:t>
        <a:bodyPr/>
        <a:lstStyle/>
        <a:p>
          <a:endParaRPr lang="es-ES"/>
        </a:p>
      </dgm:t>
    </dgm:pt>
    <dgm:pt modelId="{BD664DBD-3F1F-4509-B755-485E4DF58FB6}" type="pres">
      <dgm:prSet presAssocID="{147F3CC4-6922-4474-BD5F-FB035FF3EB7F}" presName="root2" presStyleCnt="0"/>
      <dgm:spPr/>
    </dgm:pt>
    <dgm:pt modelId="{67AF8DB9-24AB-40A5-8371-F4FE2E8A4BBE}" type="pres">
      <dgm:prSet presAssocID="{147F3CC4-6922-4474-BD5F-FB035FF3EB7F}" presName="LevelTwoTextNode" presStyleLbl="node2" presStyleIdx="0" presStyleCnt="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69D8229-30F5-480D-B191-1DB160478828}" type="pres">
      <dgm:prSet presAssocID="{147F3CC4-6922-4474-BD5F-FB035FF3EB7F}" presName="level3hierChild" presStyleCnt="0"/>
      <dgm:spPr/>
    </dgm:pt>
    <dgm:pt modelId="{D899749C-B967-448D-994A-ED49F48EC9E9}" type="pres">
      <dgm:prSet presAssocID="{26A7B825-5813-4ADF-BAB3-EFEE9A4E54E0}" presName="conn2-1" presStyleLbl="parChTrans1D2" presStyleIdx="1" presStyleCnt="8"/>
      <dgm:spPr/>
      <dgm:t>
        <a:bodyPr/>
        <a:lstStyle/>
        <a:p>
          <a:endParaRPr lang="es-ES"/>
        </a:p>
      </dgm:t>
    </dgm:pt>
    <dgm:pt modelId="{4A83666A-D2F9-4963-8E37-FFC0922A1272}" type="pres">
      <dgm:prSet presAssocID="{26A7B825-5813-4ADF-BAB3-EFEE9A4E54E0}" presName="connTx" presStyleLbl="parChTrans1D2" presStyleIdx="1" presStyleCnt="8"/>
      <dgm:spPr/>
      <dgm:t>
        <a:bodyPr/>
        <a:lstStyle/>
        <a:p>
          <a:endParaRPr lang="es-ES"/>
        </a:p>
      </dgm:t>
    </dgm:pt>
    <dgm:pt modelId="{323B9C62-232D-49CF-8F13-FF8EA9C9BC79}" type="pres">
      <dgm:prSet presAssocID="{B6C7CFD2-1A82-4B21-ACC4-2441E3B6439E}" presName="root2" presStyleCnt="0"/>
      <dgm:spPr/>
    </dgm:pt>
    <dgm:pt modelId="{DE6EBC2A-A798-46CF-ABFD-2102DF7D268A}" type="pres">
      <dgm:prSet presAssocID="{B6C7CFD2-1A82-4B21-ACC4-2441E3B6439E}" presName="LevelTwoTextNode" presStyleLbl="node2" presStyleIdx="1" presStyleCnt="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BA1BC86-AC47-4ABB-804A-B4EE859A7EFD}" type="pres">
      <dgm:prSet presAssocID="{B6C7CFD2-1A82-4B21-ACC4-2441E3B6439E}" presName="level3hierChild" presStyleCnt="0"/>
      <dgm:spPr/>
    </dgm:pt>
    <dgm:pt modelId="{AE85D7E8-7CC6-401A-9BAB-4D328974397C}" type="pres">
      <dgm:prSet presAssocID="{FB7E4A44-B090-4CA2-868A-83D80E1D884C}" presName="conn2-1" presStyleLbl="parChTrans1D2" presStyleIdx="2" presStyleCnt="8"/>
      <dgm:spPr/>
      <dgm:t>
        <a:bodyPr/>
        <a:lstStyle/>
        <a:p>
          <a:endParaRPr lang="es-ES"/>
        </a:p>
      </dgm:t>
    </dgm:pt>
    <dgm:pt modelId="{E823BD68-BA3C-4022-8598-ACC60A56D0C4}" type="pres">
      <dgm:prSet presAssocID="{FB7E4A44-B090-4CA2-868A-83D80E1D884C}" presName="connTx" presStyleLbl="parChTrans1D2" presStyleIdx="2" presStyleCnt="8"/>
      <dgm:spPr/>
      <dgm:t>
        <a:bodyPr/>
        <a:lstStyle/>
        <a:p>
          <a:endParaRPr lang="es-ES"/>
        </a:p>
      </dgm:t>
    </dgm:pt>
    <dgm:pt modelId="{062F9E3A-9531-4980-B8B5-C261CE002EEE}" type="pres">
      <dgm:prSet presAssocID="{55CD6B3B-D387-4650-AE04-18CA0D6C1880}" presName="root2" presStyleCnt="0"/>
      <dgm:spPr/>
    </dgm:pt>
    <dgm:pt modelId="{23670823-7BEA-4684-B50B-D0448C4330EE}" type="pres">
      <dgm:prSet presAssocID="{55CD6B3B-D387-4650-AE04-18CA0D6C1880}" presName="LevelTwoTextNode" presStyleLbl="node2" presStyleIdx="2" presStyleCnt="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A6F3D0E-9765-4484-AE9F-EDD1631869C1}" type="pres">
      <dgm:prSet presAssocID="{55CD6B3B-D387-4650-AE04-18CA0D6C1880}" presName="level3hierChild" presStyleCnt="0"/>
      <dgm:spPr/>
    </dgm:pt>
    <dgm:pt modelId="{C6AF7521-704D-4678-9A15-CA57565CD461}" type="pres">
      <dgm:prSet presAssocID="{15079808-3E9F-4D87-8DA5-4F33D945D98C}" presName="conn2-1" presStyleLbl="parChTrans1D2" presStyleIdx="3" presStyleCnt="8"/>
      <dgm:spPr/>
      <dgm:t>
        <a:bodyPr/>
        <a:lstStyle/>
        <a:p>
          <a:endParaRPr lang="es-ES"/>
        </a:p>
      </dgm:t>
    </dgm:pt>
    <dgm:pt modelId="{752FF3BE-C0EC-400B-9C22-5D9D6009A329}" type="pres">
      <dgm:prSet presAssocID="{15079808-3E9F-4D87-8DA5-4F33D945D98C}" presName="connTx" presStyleLbl="parChTrans1D2" presStyleIdx="3" presStyleCnt="8"/>
      <dgm:spPr/>
      <dgm:t>
        <a:bodyPr/>
        <a:lstStyle/>
        <a:p>
          <a:endParaRPr lang="es-ES"/>
        </a:p>
      </dgm:t>
    </dgm:pt>
    <dgm:pt modelId="{3638A1EF-E45C-47CC-ABD2-640069D9982E}" type="pres">
      <dgm:prSet presAssocID="{672DEFE2-F397-4AD0-8A9E-FA15B626F64A}" presName="root2" presStyleCnt="0"/>
      <dgm:spPr/>
    </dgm:pt>
    <dgm:pt modelId="{A18C3B6C-4416-4A81-88D0-DBD47B1BDAA3}" type="pres">
      <dgm:prSet presAssocID="{672DEFE2-F397-4AD0-8A9E-FA15B626F64A}" presName="LevelTwoTextNode" presStyleLbl="node2" presStyleIdx="3" presStyleCnt="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83F51B3-3A11-4CBC-87DF-9F15003CFDA4}" type="pres">
      <dgm:prSet presAssocID="{672DEFE2-F397-4AD0-8A9E-FA15B626F64A}" presName="level3hierChild" presStyleCnt="0"/>
      <dgm:spPr/>
    </dgm:pt>
    <dgm:pt modelId="{C41D4BD8-EBA0-4A3D-9BA2-D37A631BB5F3}" type="pres">
      <dgm:prSet presAssocID="{8419FA6F-FFE9-4F5B-9227-60A2922AE59F}" presName="conn2-1" presStyleLbl="parChTrans1D2" presStyleIdx="4" presStyleCnt="8"/>
      <dgm:spPr/>
      <dgm:t>
        <a:bodyPr/>
        <a:lstStyle/>
        <a:p>
          <a:endParaRPr lang="es-ES"/>
        </a:p>
      </dgm:t>
    </dgm:pt>
    <dgm:pt modelId="{8FA124E5-35A3-498A-8649-60E6AF04A624}" type="pres">
      <dgm:prSet presAssocID="{8419FA6F-FFE9-4F5B-9227-60A2922AE59F}" presName="connTx" presStyleLbl="parChTrans1D2" presStyleIdx="4" presStyleCnt="8"/>
      <dgm:spPr/>
      <dgm:t>
        <a:bodyPr/>
        <a:lstStyle/>
        <a:p>
          <a:endParaRPr lang="es-ES"/>
        </a:p>
      </dgm:t>
    </dgm:pt>
    <dgm:pt modelId="{7F9E6483-FD5A-490F-9A5C-1AAAC7CBA7BF}" type="pres">
      <dgm:prSet presAssocID="{517542F1-6A45-4474-919E-BB3697C54803}" presName="root2" presStyleCnt="0"/>
      <dgm:spPr/>
    </dgm:pt>
    <dgm:pt modelId="{C9DD58FC-082A-48E4-AC55-D207D16E9E9C}" type="pres">
      <dgm:prSet presAssocID="{517542F1-6A45-4474-919E-BB3697C54803}" presName="LevelTwoTextNode" presStyleLbl="node2" presStyleIdx="4" presStyleCnt="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F42C153-DBFC-4FCF-9939-488375A19AED}" type="pres">
      <dgm:prSet presAssocID="{517542F1-6A45-4474-919E-BB3697C54803}" presName="level3hierChild" presStyleCnt="0"/>
      <dgm:spPr/>
    </dgm:pt>
    <dgm:pt modelId="{2FC0142F-63E5-43A6-A427-B812A09EBC96}" type="pres">
      <dgm:prSet presAssocID="{13794373-6FD2-4B28-9989-A0C309481B4D}" presName="conn2-1" presStyleLbl="parChTrans1D2" presStyleIdx="5" presStyleCnt="8"/>
      <dgm:spPr/>
      <dgm:t>
        <a:bodyPr/>
        <a:lstStyle/>
        <a:p>
          <a:endParaRPr lang="es-ES"/>
        </a:p>
      </dgm:t>
    </dgm:pt>
    <dgm:pt modelId="{11036EA7-9EB5-4A2E-8667-931AF02D0250}" type="pres">
      <dgm:prSet presAssocID="{13794373-6FD2-4B28-9989-A0C309481B4D}" presName="connTx" presStyleLbl="parChTrans1D2" presStyleIdx="5" presStyleCnt="8"/>
      <dgm:spPr/>
      <dgm:t>
        <a:bodyPr/>
        <a:lstStyle/>
        <a:p>
          <a:endParaRPr lang="es-ES"/>
        </a:p>
      </dgm:t>
    </dgm:pt>
    <dgm:pt modelId="{4268FDA6-3D1F-4721-AAD6-69A0BBD0DEE4}" type="pres">
      <dgm:prSet presAssocID="{F4917B69-F2B1-46C8-9074-CFF4F71883F6}" presName="root2" presStyleCnt="0"/>
      <dgm:spPr/>
    </dgm:pt>
    <dgm:pt modelId="{D1022690-8489-4C38-98D2-25DB66267774}" type="pres">
      <dgm:prSet presAssocID="{F4917B69-F2B1-46C8-9074-CFF4F71883F6}" presName="LevelTwoTextNode" presStyleLbl="node2" presStyleIdx="5" presStyleCnt="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30FAB9C-4D9D-4959-83A2-28CC5A20B76F}" type="pres">
      <dgm:prSet presAssocID="{F4917B69-F2B1-46C8-9074-CFF4F71883F6}" presName="level3hierChild" presStyleCnt="0"/>
      <dgm:spPr/>
    </dgm:pt>
    <dgm:pt modelId="{A23E993A-656D-4FA0-9A4F-B2DF530D0F41}" type="pres">
      <dgm:prSet presAssocID="{457A3EEE-72D1-49DA-BAAD-AC4E7194E299}" presName="conn2-1" presStyleLbl="parChTrans1D2" presStyleIdx="6" presStyleCnt="8"/>
      <dgm:spPr/>
      <dgm:t>
        <a:bodyPr/>
        <a:lstStyle/>
        <a:p>
          <a:endParaRPr lang="es-ES"/>
        </a:p>
      </dgm:t>
    </dgm:pt>
    <dgm:pt modelId="{74725B66-5758-423C-B14B-AEAC1AC45518}" type="pres">
      <dgm:prSet presAssocID="{457A3EEE-72D1-49DA-BAAD-AC4E7194E299}" presName="connTx" presStyleLbl="parChTrans1D2" presStyleIdx="6" presStyleCnt="8"/>
      <dgm:spPr/>
      <dgm:t>
        <a:bodyPr/>
        <a:lstStyle/>
        <a:p>
          <a:endParaRPr lang="es-ES"/>
        </a:p>
      </dgm:t>
    </dgm:pt>
    <dgm:pt modelId="{F99E5FA5-FDD2-4B42-B962-C330A572953E}" type="pres">
      <dgm:prSet presAssocID="{D8A91264-10E5-4BED-A8C2-4C852C656053}" presName="root2" presStyleCnt="0"/>
      <dgm:spPr/>
    </dgm:pt>
    <dgm:pt modelId="{110E3828-5957-47EE-BFFB-8F0D95617E80}" type="pres">
      <dgm:prSet presAssocID="{D8A91264-10E5-4BED-A8C2-4C852C656053}" presName="LevelTwoTextNode" presStyleLbl="node2" presStyleIdx="6" presStyleCnt="8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76236448-52E0-4A3F-9CB6-964EC6037276}" type="pres">
      <dgm:prSet presAssocID="{D8A91264-10E5-4BED-A8C2-4C852C656053}" presName="level3hierChild" presStyleCnt="0"/>
      <dgm:spPr/>
    </dgm:pt>
    <dgm:pt modelId="{1E6D2D76-272A-4EFF-9971-30AD34D4F954}" type="pres">
      <dgm:prSet presAssocID="{08F3D804-5897-48A2-9AF8-8427DBC31704}" presName="conn2-1" presStyleLbl="parChTrans1D2" presStyleIdx="7" presStyleCnt="8"/>
      <dgm:spPr/>
      <dgm:t>
        <a:bodyPr/>
        <a:lstStyle/>
        <a:p>
          <a:endParaRPr lang="es-ES"/>
        </a:p>
      </dgm:t>
    </dgm:pt>
    <dgm:pt modelId="{5EDBC1D7-419F-4CEC-AA4D-56D21DBE40BB}" type="pres">
      <dgm:prSet presAssocID="{08F3D804-5897-48A2-9AF8-8427DBC31704}" presName="connTx" presStyleLbl="parChTrans1D2" presStyleIdx="7" presStyleCnt="8"/>
      <dgm:spPr/>
      <dgm:t>
        <a:bodyPr/>
        <a:lstStyle/>
        <a:p>
          <a:endParaRPr lang="es-ES"/>
        </a:p>
      </dgm:t>
    </dgm:pt>
    <dgm:pt modelId="{6A1B6E7A-DCAB-4F86-A33D-F904BE85B2C4}" type="pres">
      <dgm:prSet presAssocID="{E7567F7F-B1AE-4A7C-ACFD-387FA3D4AA18}" presName="root2" presStyleCnt="0"/>
      <dgm:spPr/>
    </dgm:pt>
    <dgm:pt modelId="{E77D9CA4-FCFF-43A4-A43C-31AA5DC842F2}" type="pres">
      <dgm:prSet presAssocID="{E7567F7F-B1AE-4A7C-ACFD-387FA3D4AA18}" presName="LevelTwoTextNode" presStyleLbl="node2" presStyleIdx="7" presStyleCnt="8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09591A47-5161-433A-9828-89CA4A954D18}" type="pres">
      <dgm:prSet presAssocID="{E7567F7F-B1AE-4A7C-ACFD-387FA3D4AA18}" presName="level3hierChild" presStyleCnt="0"/>
      <dgm:spPr/>
    </dgm:pt>
  </dgm:ptLst>
  <dgm:cxnLst>
    <dgm:cxn modelId="{C0E81573-5144-4033-9DE2-2907D83FCCC2}" type="presOf" srcId="{26A7B825-5813-4ADF-BAB3-EFEE9A4E54E0}" destId="{D899749C-B967-448D-994A-ED49F48EC9E9}" srcOrd="0" destOrd="0" presId="urn:microsoft.com/office/officeart/2008/layout/HorizontalMultiLevelHierarchy"/>
    <dgm:cxn modelId="{E166AF1E-8D4F-43EF-8D0D-365649273B25}" type="presOf" srcId="{147F3CC4-6922-4474-BD5F-FB035FF3EB7F}" destId="{67AF8DB9-24AB-40A5-8371-F4FE2E8A4BBE}" srcOrd="0" destOrd="0" presId="urn:microsoft.com/office/officeart/2008/layout/HorizontalMultiLevelHierarchy"/>
    <dgm:cxn modelId="{1ED180CD-1120-47DE-A9F0-4BA9427D3EA9}" type="presOf" srcId="{672DEFE2-F397-4AD0-8A9E-FA15B626F64A}" destId="{A18C3B6C-4416-4A81-88D0-DBD47B1BDAA3}" srcOrd="0" destOrd="0" presId="urn:microsoft.com/office/officeart/2008/layout/HorizontalMultiLevelHierarchy"/>
    <dgm:cxn modelId="{B64BBA56-8F73-49A3-A7C2-D77C9EAF397A}" type="presOf" srcId="{F4917B69-F2B1-46C8-9074-CFF4F71883F6}" destId="{D1022690-8489-4C38-98D2-25DB66267774}" srcOrd="0" destOrd="0" presId="urn:microsoft.com/office/officeart/2008/layout/HorizontalMultiLevelHierarchy"/>
    <dgm:cxn modelId="{FABB01DD-4439-4667-BE51-8A93E3ABE662}" type="presOf" srcId="{F4EE646E-28C5-41A6-B5F8-D42BAE94FA07}" destId="{B20BB8C1-06B3-4AFA-9B6E-FF67CBF95CC6}" srcOrd="0" destOrd="0" presId="urn:microsoft.com/office/officeart/2008/layout/HorizontalMultiLevelHierarchy"/>
    <dgm:cxn modelId="{45318C01-C982-445C-9D7D-C9FCDB32F6F2}" type="presOf" srcId="{457A3EEE-72D1-49DA-BAAD-AC4E7194E299}" destId="{A23E993A-656D-4FA0-9A4F-B2DF530D0F41}" srcOrd="0" destOrd="0" presId="urn:microsoft.com/office/officeart/2008/layout/HorizontalMultiLevelHierarchy"/>
    <dgm:cxn modelId="{CA87AEEA-46E6-407D-BDD2-AE6A2A33E51C}" type="presOf" srcId="{A7D7316C-3275-4DB6-A8F5-54E1ADB45FFE}" destId="{1D5860D4-AD68-4AF6-92E8-D472A473BC53}" srcOrd="0" destOrd="0" presId="urn:microsoft.com/office/officeart/2008/layout/HorizontalMultiLevelHierarchy"/>
    <dgm:cxn modelId="{D7B3EC7B-774A-41FB-BAB5-3922A51B07C6}" srcId="{F4EE646E-28C5-41A6-B5F8-D42BAE94FA07}" destId="{55CD6B3B-D387-4650-AE04-18CA0D6C1880}" srcOrd="2" destOrd="0" parTransId="{FB7E4A44-B090-4CA2-868A-83D80E1D884C}" sibTransId="{EF7064D4-A9AC-4B30-BCBF-71878DF181E2}"/>
    <dgm:cxn modelId="{1D4EC71D-D2DA-40D6-B2E1-DD94163F772B}" type="presOf" srcId="{08F3D804-5897-48A2-9AF8-8427DBC31704}" destId="{1E6D2D76-272A-4EFF-9971-30AD34D4F954}" srcOrd="0" destOrd="0" presId="urn:microsoft.com/office/officeart/2008/layout/HorizontalMultiLevelHierarchy"/>
    <dgm:cxn modelId="{004DB768-F05D-4D39-931C-7BA831F87D2C}" type="presOf" srcId="{457A3EEE-72D1-49DA-BAAD-AC4E7194E299}" destId="{74725B66-5758-423C-B14B-AEAC1AC45518}" srcOrd="1" destOrd="0" presId="urn:microsoft.com/office/officeart/2008/layout/HorizontalMultiLevelHierarchy"/>
    <dgm:cxn modelId="{03D7A200-9B9C-4FC4-9B05-CB414D32B478}" type="presOf" srcId="{15079808-3E9F-4D87-8DA5-4F33D945D98C}" destId="{752FF3BE-C0EC-400B-9C22-5D9D6009A329}" srcOrd="1" destOrd="0" presId="urn:microsoft.com/office/officeart/2008/layout/HorizontalMultiLevelHierarchy"/>
    <dgm:cxn modelId="{254A6FAA-1513-41DB-BB98-83F22F85661C}" type="presOf" srcId="{B6C7CFD2-1A82-4B21-ACC4-2441E3B6439E}" destId="{DE6EBC2A-A798-46CF-ABFD-2102DF7D268A}" srcOrd="0" destOrd="0" presId="urn:microsoft.com/office/officeart/2008/layout/HorizontalMultiLevelHierarchy"/>
    <dgm:cxn modelId="{5CCF469E-A7A2-4EEF-8EFB-9FD620F522D7}" srcId="{F4EE646E-28C5-41A6-B5F8-D42BAE94FA07}" destId="{B6C7CFD2-1A82-4B21-ACC4-2441E3B6439E}" srcOrd="1" destOrd="0" parTransId="{26A7B825-5813-4ADF-BAB3-EFEE9A4E54E0}" sibTransId="{060511E9-9D0C-4C9A-B11E-CD56AACA2E8E}"/>
    <dgm:cxn modelId="{70FF0530-2A0C-4AD3-A010-57F73DC1D2C6}" srcId="{F4EE646E-28C5-41A6-B5F8-D42BAE94FA07}" destId="{517542F1-6A45-4474-919E-BB3697C54803}" srcOrd="4" destOrd="0" parTransId="{8419FA6F-FFE9-4F5B-9227-60A2922AE59F}" sibTransId="{66A7925F-8637-4C44-B7FB-AF4302F54936}"/>
    <dgm:cxn modelId="{9DD85389-090D-457E-BE32-459616D80E5C}" type="presOf" srcId="{D8A91264-10E5-4BED-A8C2-4C852C656053}" destId="{110E3828-5957-47EE-BFFB-8F0D95617E80}" srcOrd="0" destOrd="0" presId="urn:microsoft.com/office/officeart/2008/layout/HorizontalMultiLevelHierarchy"/>
    <dgm:cxn modelId="{ED62AC56-BEC8-4456-BA57-63AD7A24E790}" srcId="{F4EE646E-28C5-41A6-B5F8-D42BAE94FA07}" destId="{147F3CC4-6922-4474-BD5F-FB035FF3EB7F}" srcOrd="0" destOrd="0" parTransId="{DE3EEF20-0EC8-453D-A1BA-0C5A1B48AAD6}" sibTransId="{9DBDE3E6-C4FB-472D-A43E-144F9DC9DC38}"/>
    <dgm:cxn modelId="{94DEA276-F095-4283-A090-8467F5FD4E5E}" type="presOf" srcId="{8419FA6F-FFE9-4F5B-9227-60A2922AE59F}" destId="{8FA124E5-35A3-498A-8649-60E6AF04A624}" srcOrd="1" destOrd="0" presId="urn:microsoft.com/office/officeart/2008/layout/HorizontalMultiLevelHierarchy"/>
    <dgm:cxn modelId="{679942C5-5E75-429B-8942-4951525EDA03}" type="presOf" srcId="{13794373-6FD2-4B28-9989-A0C309481B4D}" destId="{11036EA7-9EB5-4A2E-8667-931AF02D0250}" srcOrd="1" destOrd="0" presId="urn:microsoft.com/office/officeart/2008/layout/HorizontalMultiLevelHierarchy"/>
    <dgm:cxn modelId="{3F64960D-320F-46C1-97F0-715BEE7B88AC}" type="presOf" srcId="{8419FA6F-FFE9-4F5B-9227-60A2922AE59F}" destId="{C41D4BD8-EBA0-4A3D-9BA2-D37A631BB5F3}" srcOrd="0" destOrd="0" presId="urn:microsoft.com/office/officeart/2008/layout/HorizontalMultiLevelHierarchy"/>
    <dgm:cxn modelId="{FE5A3B80-C9E6-43F1-B976-941C0016C0E6}" type="presOf" srcId="{E7567F7F-B1AE-4A7C-ACFD-387FA3D4AA18}" destId="{E77D9CA4-FCFF-43A4-A43C-31AA5DC842F2}" srcOrd="0" destOrd="0" presId="urn:microsoft.com/office/officeart/2008/layout/HorizontalMultiLevelHierarchy"/>
    <dgm:cxn modelId="{9C7D17BB-D6A4-4021-9733-3A90F358AE07}" srcId="{F4EE646E-28C5-41A6-B5F8-D42BAE94FA07}" destId="{D8A91264-10E5-4BED-A8C2-4C852C656053}" srcOrd="6" destOrd="0" parTransId="{457A3EEE-72D1-49DA-BAAD-AC4E7194E299}" sibTransId="{89D25E7F-6BB1-4CCB-A42C-26A400457E43}"/>
    <dgm:cxn modelId="{79C2FD23-F704-4CD5-9BE8-7B3BA11A8D0D}" srcId="{A7D7316C-3275-4DB6-A8F5-54E1ADB45FFE}" destId="{F4EE646E-28C5-41A6-B5F8-D42BAE94FA07}" srcOrd="0" destOrd="0" parTransId="{D3AB0F92-341A-4F48-8AC9-3A1C5D78A521}" sibTransId="{60E69473-0CBF-4CEB-B1B4-BE4342EB807D}"/>
    <dgm:cxn modelId="{2C595068-33CB-4082-B837-E63ECC958D01}" type="presOf" srcId="{13794373-6FD2-4B28-9989-A0C309481B4D}" destId="{2FC0142F-63E5-43A6-A427-B812A09EBC96}" srcOrd="0" destOrd="0" presId="urn:microsoft.com/office/officeart/2008/layout/HorizontalMultiLevelHierarchy"/>
    <dgm:cxn modelId="{44E8AA1E-302C-46DF-91FB-5C9A48B735F9}" type="presOf" srcId="{517542F1-6A45-4474-919E-BB3697C54803}" destId="{C9DD58FC-082A-48E4-AC55-D207D16E9E9C}" srcOrd="0" destOrd="0" presId="urn:microsoft.com/office/officeart/2008/layout/HorizontalMultiLevelHierarchy"/>
    <dgm:cxn modelId="{A44828AB-6439-400D-A722-4D34965DFFEE}" type="presOf" srcId="{08F3D804-5897-48A2-9AF8-8427DBC31704}" destId="{5EDBC1D7-419F-4CEC-AA4D-56D21DBE40BB}" srcOrd="1" destOrd="0" presId="urn:microsoft.com/office/officeart/2008/layout/HorizontalMultiLevelHierarchy"/>
    <dgm:cxn modelId="{6C89DFEC-3ADF-4228-8874-E106EF060567}" type="presOf" srcId="{55CD6B3B-D387-4650-AE04-18CA0D6C1880}" destId="{23670823-7BEA-4684-B50B-D0448C4330EE}" srcOrd="0" destOrd="0" presId="urn:microsoft.com/office/officeart/2008/layout/HorizontalMultiLevelHierarchy"/>
    <dgm:cxn modelId="{AB78E79A-B852-4002-AF35-0FADC791FC63}" type="presOf" srcId="{26A7B825-5813-4ADF-BAB3-EFEE9A4E54E0}" destId="{4A83666A-D2F9-4963-8E37-FFC0922A1272}" srcOrd="1" destOrd="0" presId="urn:microsoft.com/office/officeart/2008/layout/HorizontalMultiLevelHierarchy"/>
    <dgm:cxn modelId="{D7811599-9F12-43B9-9412-823A74E87AD4}" type="presOf" srcId="{FB7E4A44-B090-4CA2-868A-83D80E1D884C}" destId="{E823BD68-BA3C-4022-8598-ACC60A56D0C4}" srcOrd="1" destOrd="0" presId="urn:microsoft.com/office/officeart/2008/layout/HorizontalMultiLevelHierarchy"/>
    <dgm:cxn modelId="{084FBC8B-6807-4163-BE24-E557917E9D1A}" type="presOf" srcId="{15079808-3E9F-4D87-8DA5-4F33D945D98C}" destId="{C6AF7521-704D-4678-9A15-CA57565CD461}" srcOrd="0" destOrd="0" presId="urn:microsoft.com/office/officeart/2008/layout/HorizontalMultiLevelHierarchy"/>
    <dgm:cxn modelId="{6C8B10AC-A8E1-43B6-B454-CC7452B9A1F1}" type="presOf" srcId="{FB7E4A44-B090-4CA2-868A-83D80E1D884C}" destId="{AE85D7E8-7CC6-401A-9BAB-4D328974397C}" srcOrd="0" destOrd="0" presId="urn:microsoft.com/office/officeart/2008/layout/HorizontalMultiLevelHierarchy"/>
    <dgm:cxn modelId="{E020624D-847D-46D1-80AE-DE51726BD96F}" type="presOf" srcId="{DE3EEF20-0EC8-453D-A1BA-0C5A1B48AAD6}" destId="{B93ADD63-0C19-4A70-8273-C027F6A23A95}" srcOrd="0" destOrd="0" presId="urn:microsoft.com/office/officeart/2008/layout/HorizontalMultiLevelHierarchy"/>
    <dgm:cxn modelId="{A4D0A3FE-9891-45CE-90D3-8AF8DF466B8A}" srcId="{F4EE646E-28C5-41A6-B5F8-D42BAE94FA07}" destId="{F4917B69-F2B1-46C8-9074-CFF4F71883F6}" srcOrd="5" destOrd="0" parTransId="{13794373-6FD2-4B28-9989-A0C309481B4D}" sibTransId="{546856F7-391C-4B55-A972-EC729BA1F6CE}"/>
    <dgm:cxn modelId="{EDCD0D4B-A3FE-42AE-8544-262067556D9B}" srcId="{F4EE646E-28C5-41A6-B5F8-D42BAE94FA07}" destId="{E7567F7F-B1AE-4A7C-ACFD-387FA3D4AA18}" srcOrd="7" destOrd="0" parTransId="{08F3D804-5897-48A2-9AF8-8427DBC31704}" sibTransId="{A2514240-9C98-4330-8568-2FC13665BB41}"/>
    <dgm:cxn modelId="{CF3258CE-A8D1-4D99-8F00-6C8D34C93198}" type="presOf" srcId="{DE3EEF20-0EC8-453D-A1BA-0C5A1B48AAD6}" destId="{0FDD68E1-100B-441F-8A63-0BBA52808CBC}" srcOrd="1" destOrd="0" presId="urn:microsoft.com/office/officeart/2008/layout/HorizontalMultiLevelHierarchy"/>
    <dgm:cxn modelId="{52AA4323-86CB-4A5E-A7FE-CF2E2DBA9B71}" srcId="{F4EE646E-28C5-41A6-B5F8-D42BAE94FA07}" destId="{672DEFE2-F397-4AD0-8A9E-FA15B626F64A}" srcOrd="3" destOrd="0" parTransId="{15079808-3E9F-4D87-8DA5-4F33D945D98C}" sibTransId="{EB2CDCEE-2112-4E68-A5A5-58DE1E7D85D5}"/>
    <dgm:cxn modelId="{594A8FA2-121E-4730-80AF-FFFC22A0F882}" type="presParOf" srcId="{1D5860D4-AD68-4AF6-92E8-D472A473BC53}" destId="{9322BA8E-D807-4341-A68F-77B126D35DD9}" srcOrd="0" destOrd="0" presId="urn:microsoft.com/office/officeart/2008/layout/HorizontalMultiLevelHierarchy"/>
    <dgm:cxn modelId="{98EB1949-21D5-4AD0-9DFD-A4F0BD84F159}" type="presParOf" srcId="{9322BA8E-D807-4341-A68F-77B126D35DD9}" destId="{B20BB8C1-06B3-4AFA-9B6E-FF67CBF95CC6}" srcOrd="0" destOrd="0" presId="urn:microsoft.com/office/officeart/2008/layout/HorizontalMultiLevelHierarchy"/>
    <dgm:cxn modelId="{E89696FD-DDE7-43AA-A983-335FA70A4600}" type="presParOf" srcId="{9322BA8E-D807-4341-A68F-77B126D35DD9}" destId="{03F0FB0E-5098-4E70-BE85-E62B420C346D}" srcOrd="1" destOrd="0" presId="urn:microsoft.com/office/officeart/2008/layout/HorizontalMultiLevelHierarchy"/>
    <dgm:cxn modelId="{3B865189-810B-4B2B-AD36-351B9A3D2285}" type="presParOf" srcId="{03F0FB0E-5098-4E70-BE85-E62B420C346D}" destId="{B93ADD63-0C19-4A70-8273-C027F6A23A95}" srcOrd="0" destOrd="0" presId="urn:microsoft.com/office/officeart/2008/layout/HorizontalMultiLevelHierarchy"/>
    <dgm:cxn modelId="{12FC54CA-CF20-4EC8-9F00-113B7EE71D3D}" type="presParOf" srcId="{B93ADD63-0C19-4A70-8273-C027F6A23A95}" destId="{0FDD68E1-100B-441F-8A63-0BBA52808CBC}" srcOrd="0" destOrd="0" presId="urn:microsoft.com/office/officeart/2008/layout/HorizontalMultiLevelHierarchy"/>
    <dgm:cxn modelId="{4EFEE7E9-1AFD-4505-B874-58509757AA4F}" type="presParOf" srcId="{03F0FB0E-5098-4E70-BE85-E62B420C346D}" destId="{BD664DBD-3F1F-4509-B755-485E4DF58FB6}" srcOrd="1" destOrd="0" presId="urn:microsoft.com/office/officeart/2008/layout/HorizontalMultiLevelHierarchy"/>
    <dgm:cxn modelId="{94A9EB52-0505-4E8D-A23D-FCEF4721BFB9}" type="presParOf" srcId="{BD664DBD-3F1F-4509-B755-485E4DF58FB6}" destId="{67AF8DB9-24AB-40A5-8371-F4FE2E8A4BBE}" srcOrd="0" destOrd="0" presId="urn:microsoft.com/office/officeart/2008/layout/HorizontalMultiLevelHierarchy"/>
    <dgm:cxn modelId="{150D186A-E4BA-4C59-97B3-E162C3DE0E67}" type="presParOf" srcId="{BD664DBD-3F1F-4509-B755-485E4DF58FB6}" destId="{269D8229-30F5-480D-B191-1DB160478828}" srcOrd="1" destOrd="0" presId="urn:microsoft.com/office/officeart/2008/layout/HorizontalMultiLevelHierarchy"/>
    <dgm:cxn modelId="{312CC7E8-D076-4F04-A52E-ADFBCB606BE9}" type="presParOf" srcId="{03F0FB0E-5098-4E70-BE85-E62B420C346D}" destId="{D899749C-B967-448D-994A-ED49F48EC9E9}" srcOrd="2" destOrd="0" presId="urn:microsoft.com/office/officeart/2008/layout/HorizontalMultiLevelHierarchy"/>
    <dgm:cxn modelId="{99DB1D88-BF44-4B01-9F72-D43443772C0B}" type="presParOf" srcId="{D899749C-B967-448D-994A-ED49F48EC9E9}" destId="{4A83666A-D2F9-4963-8E37-FFC0922A1272}" srcOrd="0" destOrd="0" presId="urn:microsoft.com/office/officeart/2008/layout/HorizontalMultiLevelHierarchy"/>
    <dgm:cxn modelId="{76722889-879E-4D95-8A66-07698953F75D}" type="presParOf" srcId="{03F0FB0E-5098-4E70-BE85-E62B420C346D}" destId="{323B9C62-232D-49CF-8F13-FF8EA9C9BC79}" srcOrd="3" destOrd="0" presId="urn:microsoft.com/office/officeart/2008/layout/HorizontalMultiLevelHierarchy"/>
    <dgm:cxn modelId="{37BB6481-C64B-44CF-9556-04665B485571}" type="presParOf" srcId="{323B9C62-232D-49CF-8F13-FF8EA9C9BC79}" destId="{DE6EBC2A-A798-46CF-ABFD-2102DF7D268A}" srcOrd="0" destOrd="0" presId="urn:microsoft.com/office/officeart/2008/layout/HorizontalMultiLevelHierarchy"/>
    <dgm:cxn modelId="{D1E7086E-F923-4D5E-B501-27634FEBBB6D}" type="presParOf" srcId="{323B9C62-232D-49CF-8F13-FF8EA9C9BC79}" destId="{3BA1BC86-AC47-4ABB-804A-B4EE859A7EFD}" srcOrd="1" destOrd="0" presId="urn:microsoft.com/office/officeart/2008/layout/HorizontalMultiLevelHierarchy"/>
    <dgm:cxn modelId="{44EF9B9C-1388-4B7E-938B-6AFB30144361}" type="presParOf" srcId="{03F0FB0E-5098-4E70-BE85-E62B420C346D}" destId="{AE85D7E8-7CC6-401A-9BAB-4D328974397C}" srcOrd="4" destOrd="0" presId="urn:microsoft.com/office/officeart/2008/layout/HorizontalMultiLevelHierarchy"/>
    <dgm:cxn modelId="{EC6D1A67-333F-4D5A-A691-E365002FE1CD}" type="presParOf" srcId="{AE85D7E8-7CC6-401A-9BAB-4D328974397C}" destId="{E823BD68-BA3C-4022-8598-ACC60A56D0C4}" srcOrd="0" destOrd="0" presId="urn:microsoft.com/office/officeart/2008/layout/HorizontalMultiLevelHierarchy"/>
    <dgm:cxn modelId="{35FCDDD5-7E47-4701-9DCD-5BF48C9DDEFE}" type="presParOf" srcId="{03F0FB0E-5098-4E70-BE85-E62B420C346D}" destId="{062F9E3A-9531-4980-B8B5-C261CE002EEE}" srcOrd="5" destOrd="0" presId="urn:microsoft.com/office/officeart/2008/layout/HorizontalMultiLevelHierarchy"/>
    <dgm:cxn modelId="{EF1BD05F-77D7-46FB-B28E-4DEF6F1014AD}" type="presParOf" srcId="{062F9E3A-9531-4980-B8B5-C261CE002EEE}" destId="{23670823-7BEA-4684-B50B-D0448C4330EE}" srcOrd="0" destOrd="0" presId="urn:microsoft.com/office/officeart/2008/layout/HorizontalMultiLevelHierarchy"/>
    <dgm:cxn modelId="{03293CC2-A566-4F8B-8464-A97AE34021DB}" type="presParOf" srcId="{062F9E3A-9531-4980-B8B5-C261CE002EEE}" destId="{3A6F3D0E-9765-4484-AE9F-EDD1631869C1}" srcOrd="1" destOrd="0" presId="urn:microsoft.com/office/officeart/2008/layout/HorizontalMultiLevelHierarchy"/>
    <dgm:cxn modelId="{428EFF4A-10C6-40AC-B46D-C72FDE21276A}" type="presParOf" srcId="{03F0FB0E-5098-4E70-BE85-E62B420C346D}" destId="{C6AF7521-704D-4678-9A15-CA57565CD461}" srcOrd="6" destOrd="0" presId="urn:microsoft.com/office/officeart/2008/layout/HorizontalMultiLevelHierarchy"/>
    <dgm:cxn modelId="{1109E15A-9A2E-40DD-9C5B-F0AAA76DF2F7}" type="presParOf" srcId="{C6AF7521-704D-4678-9A15-CA57565CD461}" destId="{752FF3BE-C0EC-400B-9C22-5D9D6009A329}" srcOrd="0" destOrd="0" presId="urn:microsoft.com/office/officeart/2008/layout/HorizontalMultiLevelHierarchy"/>
    <dgm:cxn modelId="{2C2F4453-EA23-4AFF-90FF-003D49F9865F}" type="presParOf" srcId="{03F0FB0E-5098-4E70-BE85-E62B420C346D}" destId="{3638A1EF-E45C-47CC-ABD2-640069D9982E}" srcOrd="7" destOrd="0" presId="urn:microsoft.com/office/officeart/2008/layout/HorizontalMultiLevelHierarchy"/>
    <dgm:cxn modelId="{742848D5-9565-4463-9019-F17BCAF24904}" type="presParOf" srcId="{3638A1EF-E45C-47CC-ABD2-640069D9982E}" destId="{A18C3B6C-4416-4A81-88D0-DBD47B1BDAA3}" srcOrd="0" destOrd="0" presId="urn:microsoft.com/office/officeart/2008/layout/HorizontalMultiLevelHierarchy"/>
    <dgm:cxn modelId="{A71BAFA6-F136-40BE-9ED3-B22570C3D279}" type="presParOf" srcId="{3638A1EF-E45C-47CC-ABD2-640069D9982E}" destId="{483F51B3-3A11-4CBC-87DF-9F15003CFDA4}" srcOrd="1" destOrd="0" presId="urn:microsoft.com/office/officeart/2008/layout/HorizontalMultiLevelHierarchy"/>
    <dgm:cxn modelId="{0D0D6619-1DC0-4B13-8442-7A7979791A5F}" type="presParOf" srcId="{03F0FB0E-5098-4E70-BE85-E62B420C346D}" destId="{C41D4BD8-EBA0-4A3D-9BA2-D37A631BB5F3}" srcOrd="8" destOrd="0" presId="urn:microsoft.com/office/officeart/2008/layout/HorizontalMultiLevelHierarchy"/>
    <dgm:cxn modelId="{7B05611A-C7FD-4D85-B5C1-7B9AD15BF088}" type="presParOf" srcId="{C41D4BD8-EBA0-4A3D-9BA2-D37A631BB5F3}" destId="{8FA124E5-35A3-498A-8649-60E6AF04A624}" srcOrd="0" destOrd="0" presId="urn:microsoft.com/office/officeart/2008/layout/HorizontalMultiLevelHierarchy"/>
    <dgm:cxn modelId="{416BB78F-09C8-40D9-82BF-954B4702926A}" type="presParOf" srcId="{03F0FB0E-5098-4E70-BE85-E62B420C346D}" destId="{7F9E6483-FD5A-490F-9A5C-1AAAC7CBA7BF}" srcOrd="9" destOrd="0" presId="urn:microsoft.com/office/officeart/2008/layout/HorizontalMultiLevelHierarchy"/>
    <dgm:cxn modelId="{EFAAE97A-A414-4FE7-B273-91A4C6A0A34E}" type="presParOf" srcId="{7F9E6483-FD5A-490F-9A5C-1AAAC7CBA7BF}" destId="{C9DD58FC-082A-48E4-AC55-D207D16E9E9C}" srcOrd="0" destOrd="0" presId="urn:microsoft.com/office/officeart/2008/layout/HorizontalMultiLevelHierarchy"/>
    <dgm:cxn modelId="{E8DBC82F-A58D-4C4B-8CA5-F89D0B510E30}" type="presParOf" srcId="{7F9E6483-FD5A-490F-9A5C-1AAAC7CBA7BF}" destId="{EF42C153-DBFC-4FCF-9939-488375A19AED}" srcOrd="1" destOrd="0" presId="urn:microsoft.com/office/officeart/2008/layout/HorizontalMultiLevelHierarchy"/>
    <dgm:cxn modelId="{BFC881DE-D3F2-4F4B-ACFC-85BCFBC8CBB5}" type="presParOf" srcId="{03F0FB0E-5098-4E70-BE85-E62B420C346D}" destId="{2FC0142F-63E5-43A6-A427-B812A09EBC96}" srcOrd="10" destOrd="0" presId="urn:microsoft.com/office/officeart/2008/layout/HorizontalMultiLevelHierarchy"/>
    <dgm:cxn modelId="{68287FE9-9F61-4467-A75B-91029929348C}" type="presParOf" srcId="{2FC0142F-63E5-43A6-A427-B812A09EBC96}" destId="{11036EA7-9EB5-4A2E-8667-931AF02D0250}" srcOrd="0" destOrd="0" presId="urn:microsoft.com/office/officeart/2008/layout/HorizontalMultiLevelHierarchy"/>
    <dgm:cxn modelId="{B4D940AB-8049-4AA6-B9A4-CDD32E940802}" type="presParOf" srcId="{03F0FB0E-5098-4E70-BE85-E62B420C346D}" destId="{4268FDA6-3D1F-4721-AAD6-69A0BBD0DEE4}" srcOrd="11" destOrd="0" presId="urn:microsoft.com/office/officeart/2008/layout/HorizontalMultiLevelHierarchy"/>
    <dgm:cxn modelId="{302F227A-E30E-4283-9024-E00BF74B4166}" type="presParOf" srcId="{4268FDA6-3D1F-4721-AAD6-69A0BBD0DEE4}" destId="{D1022690-8489-4C38-98D2-25DB66267774}" srcOrd="0" destOrd="0" presId="urn:microsoft.com/office/officeart/2008/layout/HorizontalMultiLevelHierarchy"/>
    <dgm:cxn modelId="{8A72D3DF-C0BA-4D52-872D-B4E91AF1F882}" type="presParOf" srcId="{4268FDA6-3D1F-4721-AAD6-69A0BBD0DEE4}" destId="{D30FAB9C-4D9D-4959-83A2-28CC5A20B76F}" srcOrd="1" destOrd="0" presId="urn:microsoft.com/office/officeart/2008/layout/HorizontalMultiLevelHierarchy"/>
    <dgm:cxn modelId="{3C2C126B-1C4C-4283-ACC3-F484D40E7F34}" type="presParOf" srcId="{03F0FB0E-5098-4E70-BE85-E62B420C346D}" destId="{A23E993A-656D-4FA0-9A4F-B2DF530D0F41}" srcOrd="12" destOrd="0" presId="urn:microsoft.com/office/officeart/2008/layout/HorizontalMultiLevelHierarchy"/>
    <dgm:cxn modelId="{6D4BC392-2F28-404D-AB6D-CDBC662E9DD5}" type="presParOf" srcId="{A23E993A-656D-4FA0-9A4F-B2DF530D0F41}" destId="{74725B66-5758-423C-B14B-AEAC1AC45518}" srcOrd="0" destOrd="0" presId="urn:microsoft.com/office/officeart/2008/layout/HorizontalMultiLevelHierarchy"/>
    <dgm:cxn modelId="{B7674733-7230-4678-B692-7C89EBFBFC99}" type="presParOf" srcId="{03F0FB0E-5098-4E70-BE85-E62B420C346D}" destId="{F99E5FA5-FDD2-4B42-B962-C330A572953E}" srcOrd="13" destOrd="0" presId="urn:microsoft.com/office/officeart/2008/layout/HorizontalMultiLevelHierarchy"/>
    <dgm:cxn modelId="{6EE9D08E-8810-4DEB-A6A9-5E358E62175A}" type="presParOf" srcId="{F99E5FA5-FDD2-4B42-B962-C330A572953E}" destId="{110E3828-5957-47EE-BFFB-8F0D95617E80}" srcOrd="0" destOrd="0" presId="urn:microsoft.com/office/officeart/2008/layout/HorizontalMultiLevelHierarchy"/>
    <dgm:cxn modelId="{C535D401-17D2-4BCE-A6F7-5DBCD79E0704}" type="presParOf" srcId="{F99E5FA5-FDD2-4B42-B962-C330A572953E}" destId="{76236448-52E0-4A3F-9CB6-964EC6037276}" srcOrd="1" destOrd="0" presId="urn:microsoft.com/office/officeart/2008/layout/HorizontalMultiLevelHierarchy"/>
    <dgm:cxn modelId="{2328EB9B-98A5-4F70-974F-2D8303E006C2}" type="presParOf" srcId="{03F0FB0E-5098-4E70-BE85-E62B420C346D}" destId="{1E6D2D76-272A-4EFF-9971-30AD34D4F954}" srcOrd="14" destOrd="0" presId="urn:microsoft.com/office/officeart/2008/layout/HorizontalMultiLevelHierarchy"/>
    <dgm:cxn modelId="{44DB8C43-0BE7-403C-A558-C4116127C269}" type="presParOf" srcId="{1E6D2D76-272A-4EFF-9971-30AD34D4F954}" destId="{5EDBC1D7-419F-4CEC-AA4D-56D21DBE40BB}" srcOrd="0" destOrd="0" presId="urn:microsoft.com/office/officeart/2008/layout/HorizontalMultiLevelHierarchy"/>
    <dgm:cxn modelId="{86E107A7-B83E-4BE0-A1B0-0B202E40D1ED}" type="presParOf" srcId="{03F0FB0E-5098-4E70-BE85-E62B420C346D}" destId="{6A1B6E7A-DCAB-4F86-A33D-F904BE85B2C4}" srcOrd="15" destOrd="0" presId="urn:microsoft.com/office/officeart/2008/layout/HorizontalMultiLevelHierarchy"/>
    <dgm:cxn modelId="{D4CE09DB-D2A5-49A6-92B9-1EDFA3A8AB62}" type="presParOf" srcId="{6A1B6E7A-DCAB-4F86-A33D-F904BE85B2C4}" destId="{E77D9CA4-FCFF-43A4-A43C-31AA5DC842F2}" srcOrd="0" destOrd="0" presId="urn:microsoft.com/office/officeart/2008/layout/HorizontalMultiLevelHierarchy"/>
    <dgm:cxn modelId="{6B425A5C-7DB8-4891-85D9-81FB9F32865B}" type="presParOf" srcId="{6A1B6E7A-DCAB-4F86-A33D-F904BE85B2C4}" destId="{09591A47-5161-433A-9828-89CA4A954D18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54D0C93-7526-4B82-A797-68E0614CFD02}" type="doc">
      <dgm:prSet loTypeId="urn:microsoft.com/office/officeart/2005/8/layout/vList6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AR"/>
        </a:p>
      </dgm:t>
    </dgm:pt>
    <dgm:pt modelId="{DC81C2C7-D0E3-4780-8841-720C24A372B6}">
      <dgm:prSet phldrT="[Texto]"/>
      <dgm:spPr/>
      <dgm:t>
        <a:bodyPr/>
        <a:lstStyle/>
        <a:p>
          <a:r>
            <a:rPr lang="es-AR" dirty="0" smtClean="0"/>
            <a:t>E-actividades</a:t>
          </a:r>
          <a:endParaRPr lang="es-AR" dirty="0"/>
        </a:p>
      </dgm:t>
    </dgm:pt>
    <dgm:pt modelId="{A4803AC9-65D5-4810-B14D-F49F9351F90F}" type="parTrans" cxnId="{4D4F736E-C391-4955-BE96-27913409B458}">
      <dgm:prSet/>
      <dgm:spPr/>
      <dgm:t>
        <a:bodyPr/>
        <a:lstStyle/>
        <a:p>
          <a:endParaRPr lang="es-AR"/>
        </a:p>
      </dgm:t>
    </dgm:pt>
    <dgm:pt modelId="{944F354D-EBB2-4107-B027-2AE2F3B3CA62}" type="sibTrans" cxnId="{4D4F736E-C391-4955-BE96-27913409B458}">
      <dgm:prSet/>
      <dgm:spPr/>
      <dgm:t>
        <a:bodyPr/>
        <a:lstStyle/>
        <a:p>
          <a:endParaRPr lang="es-AR"/>
        </a:p>
      </dgm:t>
    </dgm:pt>
    <dgm:pt modelId="{D8E46581-2104-489F-B763-9D78231B61E1}">
      <dgm:prSet phldrT="[Texto]"/>
      <dgm:spPr/>
      <dgm:t>
        <a:bodyPr/>
        <a:lstStyle/>
        <a:p>
          <a:r>
            <a:rPr lang="es-AR" dirty="0" smtClean="0"/>
            <a:t>Si las actividades son presentadas, realizadas o transferidas a través de la red, entonces la podemos considerar como e-actividades (Cabero y Román 2006)</a:t>
          </a:r>
          <a:endParaRPr lang="es-AR" dirty="0"/>
        </a:p>
      </dgm:t>
    </dgm:pt>
    <dgm:pt modelId="{AA6810FC-70F9-49F1-A6DB-07ECCBDD96D0}" type="parTrans" cxnId="{8830ED28-C830-4D55-A7D8-BC9EFACC8ECD}">
      <dgm:prSet/>
      <dgm:spPr/>
      <dgm:t>
        <a:bodyPr/>
        <a:lstStyle/>
        <a:p>
          <a:endParaRPr lang="es-AR"/>
        </a:p>
      </dgm:t>
    </dgm:pt>
    <dgm:pt modelId="{AE992A8F-A72E-41F5-9716-58B1D28FED22}" type="sibTrans" cxnId="{8830ED28-C830-4D55-A7D8-BC9EFACC8ECD}">
      <dgm:prSet/>
      <dgm:spPr/>
      <dgm:t>
        <a:bodyPr/>
        <a:lstStyle/>
        <a:p>
          <a:endParaRPr lang="es-AR"/>
        </a:p>
      </dgm:t>
    </dgm:pt>
    <dgm:pt modelId="{68898675-02B0-412F-AF68-372FA8A3572B}" type="pres">
      <dgm:prSet presAssocID="{554D0C93-7526-4B82-A797-68E0614CFD02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s-AR"/>
        </a:p>
      </dgm:t>
    </dgm:pt>
    <dgm:pt modelId="{F16D4F81-E693-41D4-BB58-E017844B7C0B}" type="pres">
      <dgm:prSet presAssocID="{DC81C2C7-D0E3-4780-8841-720C24A372B6}" presName="linNode" presStyleCnt="0"/>
      <dgm:spPr/>
    </dgm:pt>
    <dgm:pt modelId="{777663E7-FD01-43E8-8B88-FE95227E96F1}" type="pres">
      <dgm:prSet presAssocID="{DC81C2C7-D0E3-4780-8841-720C24A372B6}" presName="parentShp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CC19DE5E-0B8C-4643-A56D-8E1A8421FE7F}" type="pres">
      <dgm:prSet presAssocID="{DC81C2C7-D0E3-4780-8841-720C24A372B6}" presName="childShp" presStyleLbl="bgAccFollowNode1" presStyleIdx="0" presStyleCnt="1" custLinFactNeighborX="45833" custLinFactNeighborY="5704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4D4F736E-C391-4955-BE96-27913409B458}" srcId="{554D0C93-7526-4B82-A797-68E0614CFD02}" destId="{DC81C2C7-D0E3-4780-8841-720C24A372B6}" srcOrd="0" destOrd="0" parTransId="{A4803AC9-65D5-4810-B14D-F49F9351F90F}" sibTransId="{944F354D-EBB2-4107-B027-2AE2F3B3CA62}"/>
    <dgm:cxn modelId="{8830ED28-C830-4D55-A7D8-BC9EFACC8ECD}" srcId="{DC81C2C7-D0E3-4780-8841-720C24A372B6}" destId="{D8E46581-2104-489F-B763-9D78231B61E1}" srcOrd="0" destOrd="0" parTransId="{AA6810FC-70F9-49F1-A6DB-07ECCBDD96D0}" sibTransId="{AE992A8F-A72E-41F5-9716-58B1D28FED22}"/>
    <dgm:cxn modelId="{C4754064-5A38-471E-9070-2395A3C1F6B0}" type="presOf" srcId="{DC81C2C7-D0E3-4780-8841-720C24A372B6}" destId="{777663E7-FD01-43E8-8B88-FE95227E96F1}" srcOrd="0" destOrd="0" presId="urn:microsoft.com/office/officeart/2005/8/layout/vList6"/>
    <dgm:cxn modelId="{E11243A2-5480-4D03-978D-4A5EA0E53A50}" type="presOf" srcId="{554D0C93-7526-4B82-A797-68E0614CFD02}" destId="{68898675-02B0-412F-AF68-372FA8A3572B}" srcOrd="0" destOrd="0" presId="urn:microsoft.com/office/officeart/2005/8/layout/vList6"/>
    <dgm:cxn modelId="{CEA9BFFC-968B-451B-8E6D-6374746EFF31}" type="presOf" srcId="{D8E46581-2104-489F-B763-9D78231B61E1}" destId="{CC19DE5E-0B8C-4643-A56D-8E1A8421FE7F}" srcOrd="0" destOrd="0" presId="urn:microsoft.com/office/officeart/2005/8/layout/vList6"/>
    <dgm:cxn modelId="{217F1426-A001-4A63-AA06-612A04B3A5A8}" type="presParOf" srcId="{68898675-02B0-412F-AF68-372FA8A3572B}" destId="{F16D4F81-E693-41D4-BB58-E017844B7C0B}" srcOrd="0" destOrd="0" presId="urn:microsoft.com/office/officeart/2005/8/layout/vList6"/>
    <dgm:cxn modelId="{F4C47981-BCD0-46D2-A847-C5D542351F92}" type="presParOf" srcId="{F16D4F81-E693-41D4-BB58-E017844B7C0B}" destId="{777663E7-FD01-43E8-8B88-FE95227E96F1}" srcOrd="0" destOrd="0" presId="urn:microsoft.com/office/officeart/2005/8/layout/vList6"/>
    <dgm:cxn modelId="{6EA5029E-1BF5-45BE-A86C-49E776AB7B81}" type="presParOf" srcId="{F16D4F81-E693-41D4-BB58-E017844B7C0B}" destId="{CC19DE5E-0B8C-4643-A56D-8E1A8421FE7F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A7A38E3-35C2-4852-A0F1-8B20B83838D6}" type="doc">
      <dgm:prSet loTypeId="urn:microsoft.com/office/officeart/2005/8/layout/hProcess7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4F5A31F7-C2BE-4DFF-942D-61F84A18479B}">
      <dgm:prSet phldrT="[Texto]" phldr="1"/>
      <dgm:spPr/>
      <dgm:t>
        <a:bodyPr/>
        <a:lstStyle/>
        <a:p>
          <a:endParaRPr lang="es-ES"/>
        </a:p>
      </dgm:t>
    </dgm:pt>
    <dgm:pt modelId="{08E27A88-E558-42DA-9355-E72A0232C1C4}" type="parTrans" cxnId="{01A3886E-6375-438A-9B60-C50682FD51D5}">
      <dgm:prSet/>
      <dgm:spPr/>
      <dgm:t>
        <a:bodyPr/>
        <a:lstStyle/>
        <a:p>
          <a:endParaRPr lang="es-ES"/>
        </a:p>
      </dgm:t>
    </dgm:pt>
    <dgm:pt modelId="{51A90F58-555F-435E-BDF5-76E5659BD040}" type="sibTrans" cxnId="{01A3886E-6375-438A-9B60-C50682FD51D5}">
      <dgm:prSet/>
      <dgm:spPr/>
      <dgm:t>
        <a:bodyPr/>
        <a:lstStyle/>
        <a:p>
          <a:endParaRPr lang="es-ES"/>
        </a:p>
      </dgm:t>
    </dgm:pt>
    <dgm:pt modelId="{13FF6056-A767-4CF5-8FFE-CAB1C0AA4133}">
      <dgm:prSet phldrT="[Texto]" custT="1"/>
      <dgm:spPr/>
      <dgm:t>
        <a:bodyPr/>
        <a:lstStyle/>
        <a:p>
          <a:r>
            <a:rPr lang="es-AR" sz="1600" dirty="0" smtClean="0">
              <a:solidFill>
                <a:schemeClr val="tx1"/>
              </a:solidFill>
            </a:rPr>
            <a:t>Ofrece la solución al tiempo el transporte, el espacio geográfico.</a:t>
          </a:r>
          <a:endParaRPr lang="es-ES" sz="1600" dirty="0">
            <a:solidFill>
              <a:schemeClr val="tx1"/>
            </a:solidFill>
          </a:endParaRPr>
        </a:p>
      </dgm:t>
    </dgm:pt>
    <dgm:pt modelId="{D1AF480D-F406-4D46-BF05-F46A85D9B808}" type="parTrans" cxnId="{EA79840B-498D-4A09-AD5B-A45FC121EFBB}">
      <dgm:prSet/>
      <dgm:spPr/>
      <dgm:t>
        <a:bodyPr/>
        <a:lstStyle/>
        <a:p>
          <a:endParaRPr lang="es-ES"/>
        </a:p>
      </dgm:t>
    </dgm:pt>
    <dgm:pt modelId="{2104659E-28BC-40C2-A645-1D492281CCCD}" type="sibTrans" cxnId="{EA79840B-498D-4A09-AD5B-A45FC121EFBB}">
      <dgm:prSet/>
      <dgm:spPr/>
      <dgm:t>
        <a:bodyPr/>
        <a:lstStyle/>
        <a:p>
          <a:endParaRPr lang="es-ES"/>
        </a:p>
      </dgm:t>
    </dgm:pt>
    <dgm:pt modelId="{01ACA9AF-126C-4E1B-8942-1F2C6F497E7F}">
      <dgm:prSet phldrT="[Texto]" custT="1"/>
      <dgm:spPr/>
      <dgm:t>
        <a:bodyPr/>
        <a:lstStyle/>
        <a:p>
          <a:r>
            <a:rPr lang="es-AR" sz="1600" dirty="0" smtClean="0">
              <a:solidFill>
                <a:schemeClr val="tx1"/>
              </a:solidFill>
            </a:rPr>
            <a:t>Requiere internet </a:t>
          </a:r>
          <a:endParaRPr lang="es-ES" sz="1600" dirty="0">
            <a:solidFill>
              <a:schemeClr val="tx1"/>
            </a:solidFill>
          </a:endParaRPr>
        </a:p>
      </dgm:t>
    </dgm:pt>
    <dgm:pt modelId="{3DD66878-E790-4E1C-B572-7903D648C2B8}" type="parTrans" cxnId="{F1ABFF75-8634-4420-AAA8-881093D068B6}">
      <dgm:prSet/>
      <dgm:spPr/>
      <dgm:t>
        <a:bodyPr/>
        <a:lstStyle/>
        <a:p>
          <a:endParaRPr lang="es-ES"/>
        </a:p>
      </dgm:t>
    </dgm:pt>
    <dgm:pt modelId="{014149BE-045C-4CF0-983A-3285A59FE920}" type="sibTrans" cxnId="{F1ABFF75-8634-4420-AAA8-881093D068B6}">
      <dgm:prSet/>
      <dgm:spPr/>
      <dgm:t>
        <a:bodyPr/>
        <a:lstStyle/>
        <a:p>
          <a:endParaRPr lang="es-ES"/>
        </a:p>
      </dgm:t>
    </dgm:pt>
    <dgm:pt modelId="{5B795CCB-8BEA-48BE-9E88-11D1B5AD4872}">
      <dgm:prSet phldrT="[Texto]" phldr="1"/>
      <dgm:spPr/>
      <dgm:t>
        <a:bodyPr/>
        <a:lstStyle/>
        <a:p>
          <a:endParaRPr lang="es-ES"/>
        </a:p>
      </dgm:t>
    </dgm:pt>
    <dgm:pt modelId="{09A6F4D0-C52E-4331-B6C7-1E3D604B06D4}" type="parTrans" cxnId="{C7030D11-D06F-49FE-ADC3-DA1AD1FB04A4}">
      <dgm:prSet/>
      <dgm:spPr/>
      <dgm:t>
        <a:bodyPr/>
        <a:lstStyle/>
        <a:p>
          <a:endParaRPr lang="es-ES"/>
        </a:p>
      </dgm:t>
    </dgm:pt>
    <dgm:pt modelId="{88188BCA-B79A-4F73-B502-71C626ACBB09}" type="sibTrans" cxnId="{C7030D11-D06F-49FE-ADC3-DA1AD1FB04A4}">
      <dgm:prSet/>
      <dgm:spPr/>
      <dgm:t>
        <a:bodyPr/>
        <a:lstStyle/>
        <a:p>
          <a:endParaRPr lang="es-ES"/>
        </a:p>
      </dgm:t>
    </dgm:pt>
    <dgm:pt modelId="{3DB82157-1349-4BCE-9081-E47B5A07008A}">
      <dgm:prSet phldrT="[Texto]" custT="1"/>
      <dgm:spPr/>
      <dgm:t>
        <a:bodyPr/>
        <a:lstStyle/>
        <a:p>
          <a:r>
            <a:rPr lang="es-AR" sz="1400" b="1" dirty="0" smtClean="0">
              <a:solidFill>
                <a:schemeClr val="tx1"/>
              </a:solidFill>
            </a:rPr>
            <a:t>Permite el </a:t>
          </a:r>
          <a:r>
            <a:rPr lang="es-AR" sz="1400" b="1" dirty="0" err="1" smtClean="0">
              <a:solidFill>
                <a:schemeClr val="tx1"/>
              </a:solidFill>
            </a:rPr>
            <a:t>autoaprendizaje</a:t>
          </a:r>
          <a:r>
            <a:rPr lang="es-AR" sz="1400" b="1" dirty="0" smtClean="0">
              <a:solidFill>
                <a:schemeClr val="tx1"/>
              </a:solidFill>
            </a:rPr>
            <a:t>.</a:t>
          </a:r>
          <a:endParaRPr lang="es-ES" sz="1400" b="1" dirty="0">
            <a:solidFill>
              <a:schemeClr val="tx1"/>
            </a:solidFill>
          </a:endParaRPr>
        </a:p>
      </dgm:t>
    </dgm:pt>
    <dgm:pt modelId="{1847834A-6E34-48AC-95D2-FDF07F7D6FDF}" type="parTrans" cxnId="{EEB463CD-97B7-420B-ADE3-5730A263FC67}">
      <dgm:prSet/>
      <dgm:spPr/>
      <dgm:t>
        <a:bodyPr/>
        <a:lstStyle/>
        <a:p>
          <a:endParaRPr lang="es-ES"/>
        </a:p>
      </dgm:t>
    </dgm:pt>
    <dgm:pt modelId="{9212A183-93AE-49C6-9DFE-6BA9B17C625E}" type="sibTrans" cxnId="{EEB463CD-97B7-420B-ADE3-5730A263FC67}">
      <dgm:prSet/>
      <dgm:spPr/>
      <dgm:t>
        <a:bodyPr/>
        <a:lstStyle/>
        <a:p>
          <a:endParaRPr lang="es-ES"/>
        </a:p>
      </dgm:t>
    </dgm:pt>
    <dgm:pt modelId="{F46AA03F-9004-4B7F-8140-33D2AEF226CA}">
      <dgm:prSet phldrT="[Texto]" phldr="1"/>
      <dgm:spPr/>
      <dgm:t>
        <a:bodyPr/>
        <a:lstStyle/>
        <a:p>
          <a:endParaRPr lang="es-ES" dirty="0"/>
        </a:p>
      </dgm:t>
    </dgm:pt>
    <dgm:pt modelId="{F98AE407-177E-451B-A266-CC8A58BD7AEF}" type="parTrans" cxnId="{6D17C6D2-2683-466E-8316-C4641FB691B7}">
      <dgm:prSet/>
      <dgm:spPr/>
      <dgm:t>
        <a:bodyPr/>
        <a:lstStyle/>
        <a:p>
          <a:endParaRPr lang="es-ES"/>
        </a:p>
      </dgm:t>
    </dgm:pt>
    <dgm:pt modelId="{2683D777-09CE-48E7-AD0E-3B509AC4A123}" type="sibTrans" cxnId="{6D17C6D2-2683-466E-8316-C4641FB691B7}">
      <dgm:prSet/>
      <dgm:spPr/>
      <dgm:t>
        <a:bodyPr/>
        <a:lstStyle/>
        <a:p>
          <a:endParaRPr lang="es-ES"/>
        </a:p>
      </dgm:t>
    </dgm:pt>
    <dgm:pt modelId="{00EB6D5A-FACD-42CE-B94D-6751A49057A6}">
      <dgm:prSet phldrT="[Texto]" custT="1"/>
      <dgm:spPr/>
      <dgm:t>
        <a:bodyPr/>
        <a:lstStyle/>
        <a:p>
          <a:r>
            <a:rPr lang="es-AR" sz="1400" b="1" dirty="0" smtClean="0">
              <a:solidFill>
                <a:schemeClr val="tx1"/>
              </a:solidFill>
            </a:rPr>
            <a:t>Comunicación entre el tutor y los alumnos asincrónica. </a:t>
          </a:r>
          <a:endParaRPr lang="es-ES" sz="1400" b="1" dirty="0">
            <a:solidFill>
              <a:schemeClr val="tx1"/>
            </a:solidFill>
          </a:endParaRPr>
        </a:p>
      </dgm:t>
    </dgm:pt>
    <dgm:pt modelId="{5FCB743B-CFAA-4AA2-AA7B-358C270D5892}" type="parTrans" cxnId="{C7F269D7-B986-486C-9321-C9239B49C638}">
      <dgm:prSet/>
      <dgm:spPr/>
      <dgm:t>
        <a:bodyPr/>
        <a:lstStyle/>
        <a:p>
          <a:endParaRPr lang="es-ES"/>
        </a:p>
      </dgm:t>
    </dgm:pt>
    <dgm:pt modelId="{4F525981-BC4C-4887-A48D-115409DC2D35}" type="sibTrans" cxnId="{C7F269D7-B986-486C-9321-C9239B49C638}">
      <dgm:prSet/>
      <dgm:spPr/>
      <dgm:t>
        <a:bodyPr/>
        <a:lstStyle/>
        <a:p>
          <a:endParaRPr lang="es-ES"/>
        </a:p>
      </dgm:t>
    </dgm:pt>
    <dgm:pt modelId="{9D1DC79B-F959-403D-8F1E-C80F1F4CBCB7}">
      <dgm:prSet phldrT="[Texto]" custT="1"/>
      <dgm:spPr/>
      <dgm:t>
        <a:bodyPr/>
        <a:lstStyle/>
        <a:p>
          <a:r>
            <a:rPr lang="es-AR" sz="1400" b="1" dirty="0" smtClean="0">
              <a:solidFill>
                <a:schemeClr val="tx1"/>
              </a:solidFill>
            </a:rPr>
            <a:t>Los estudiantes muy pocas veces coinciden con el docente.</a:t>
          </a:r>
          <a:endParaRPr lang="es-ES" sz="1400" b="1" dirty="0">
            <a:solidFill>
              <a:schemeClr val="tx1"/>
            </a:solidFill>
          </a:endParaRPr>
        </a:p>
      </dgm:t>
    </dgm:pt>
    <dgm:pt modelId="{558FED0E-FE67-4FE3-9C0A-D7B2CB946AEA}" type="parTrans" cxnId="{18F567F2-BA97-4433-B2C2-408FED299BDC}">
      <dgm:prSet/>
      <dgm:spPr/>
      <dgm:t>
        <a:bodyPr/>
        <a:lstStyle/>
        <a:p>
          <a:endParaRPr lang="es-ES"/>
        </a:p>
      </dgm:t>
    </dgm:pt>
    <dgm:pt modelId="{F32D515B-E347-4F84-9447-BBE81D1531B1}" type="sibTrans" cxnId="{18F567F2-BA97-4433-B2C2-408FED299BDC}">
      <dgm:prSet/>
      <dgm:spPr/>
      <dgm:t>
        <a:bodyPr/>
        <a:lstStyle/>
        <a:p>
          <a:endParaRPr lang="es-ES"/>
        </a:p>
      </dgm:t>
    </dgm:pt>
    <dgm:pt modelId="{2434DB46-C80F-44BB-BB24-BF93C6303AE8}">
      <dgm:prSet phldrT="[Texto]" custT="1"/>
      <dgm:spPr/>
      <dgm:t>
        <a:bodyPr/>
        <a:lstStyle/>
        <a:p>
          <a:r>
            <a:rPr lang="es-AR" sz="1600" dirty="0" smtClean="0">
              <a:solidFill>
                <a:schemeClr val="tx1"/>
              </a:solidFill>
            </a:rPr>
            <a:t>El estudiante consulta por diferentes medios.</a:t>
          </a:r>
          <a:endParaRPr lang="es-ES" sz="1600" dirty="0">
            <a:solidFill>
              <a:schemeClr val="tx1"/>
            </a:solidFill>
          </a:endParaRPr>
        </a:p>
      </dgm:t>
    </dgm:pt>
    <dgm:pt modelId="{5205C8A5-B004-4C28-84CC-CD331D0785D2}" type="parTrans" cxnId="{831077FA-BA31-42BB-BDB3-89A24B229DAD}">
      <dgm:prSet/>
      <dgm:spPr/>
      <dgm:t>
        <a:bodyPr/>
        <a:lstStyle/>
        <a:p>
          <a:endParaRPr lang="es-ES"/>
        </a:p>
      </dgm:t>
    </dgm:pt>
    <dgm:pt modelId="{991954EE-C655-4F58-9621-52A63DD9F60A}" type="sibTrans" cxnId="{831077FA-BA31-42BB-BDB3-89A24B229DAD}">
      <dgm:prSet/>
      <dgm:spPr/>
      <dgm:t>
        <a:bodyPr/>
        <a:lstStyle/>
        <a:p>
          <a:endParaRPr lang="es-ES"/>
        </a:p>
      </dgm:t>
    </dgm:pt>
    <dgm:pt modelId="{ABE30189-BE14-496F-B688-970BA8C2750B}">
      <dgm:prSet phldrT="[Texto]" custT="1"/>
      <dgm:spPr/>
      <dgm:t>
        <a:bodyPr/>
        <a:lstStyle/>
        <a:p>
          <a:r>
            <a:rPr lang="es-AR" sz="1400" b="1" dirty="0" smtClean="0">
              <a:solidFill>
                <a:schemeClr val="tx1"/>
              </a:solidFill>
            </a:rPr>
            <a:t>El estudiante maneja su ritmo de trabajo.</a:t>
          </a:r>
          <a:endParaRPr lang="es-ES" sz="1400" b="1" dirty="0">
            <a:solidFill>
              <a:schemeClr val="tx1"/>
            </a:solidFill>
          </a:endParaRPr>
        </a:p>
      </dgm:t>
    </dgm:pt>
    <dgm:pt modelId="{3283F0FA-20FD-498D-9D55-9F6FA3A8EC02}" type="parTrans" cxnId="{B6A50872-7BC1-4F7B-9F0B-BB265E3A1CB3}">
      <dgm:prSet/>
      <dgm:spPr/>
      <dgm:t>
        <a:bodyPr/>
        <a:lstStyle/>
        <a:p>
          <a:endParaRPr lang="es-ES"/>
        </a:p>
      </dgm:t>
    </dgm:pt>
    <dgm:pt modelId="{251869CE-83AF-422B-91FE-BFD95FB14773}" type="sibTrans" cxnId="{B6A50872-7BC1-4F7B-9F0B-BB265E3A1CB3}">
      <dgm:prSet/>
      <dgm:spPr/>
      <dgm:t>
        <a:bodyPr/>
        <a:lstStyle/>
        <a:p>
          <a:endParaRPr lang="es-ES"/>
        </a:p>
      </dgm:t>
    </dgm:pt>
    <dgm:pt modelId="{1AA5919B-56EB-4C6A-A9A7-E9E2CADFF3D5}">
      <dgm:prSet phldrT="[Texto]" custT="1"/>
      <dgm:spPr/>
      <dgm:t>
        <a:bodyPr/>
        <a:lstStyle/>
        <a:p>
          <a:r>
            <a:rPr lang="es-AR" sz="1600" dirty="0" smtClean="0">
              <a:solidFill>
                <a:schemeClr val="tx1"/>
              </a:solidFill>
            </a:rPr>
            <a:t>Los estudiantes pueden descargar los materiales y subir actividades.</a:t>
          </a:r>
          <a:endParaRPr lang="es-ES" sz="1600" dirty="0">
            <a:solidFill>
              <a:schemeClr val="tx1"/>
            </a:solidFill>
          </a:endParaRPr>
        </a:p>
      </dgm:t>
    </dgm:pt>
    <dgm:pt modelId="{E4E8DC0E-A717-409E-8214-A7D434B8C847}" type="parTrans" cxnId="{7BF74472-37C8-4250-A09E-6B406E95A29F}">
      <dgm:prSet/>
      <dgm:spPr/>
      <dgm:t>
        <a:bodyPr/>
        <a:lstStyle/>
        <a:p>
          <a:endParaRPr lang="es-ES"/>
        </a:p>
      </dgm:t>
    </dgm:pt>
    <dgm:pt modelId="{F01B7495-DE03-4EC2-A633-0C0B5243130D}" type="sibTrans" cxnId="{7BF74472-37C8-4250-A09E-6B406E95A29F}">
      <dgm:prSet/>
      <dgm:spPr/>
      <dgm:t>
        <a:bodyPr/>
        <a:lstStyle/>
        <a:p>
          <a:endParaRPr lang="es-ES"/>
        </a:p>
      </dgm:t>
    </dgm:pt>
    <dgm:pt modelId="{1B4D8B11-9703-4F8C-8009-D7CD3FDE52C4}">
      <dgm:prSet phldrT="[Texto]" custT="1"/>
      <dgm:spPr/>
      <dgm:t>
        <a:bodyPr/>
        <a:lstStyle/>
        <a:p>
          <a:r>
            <a:rPr lang="es-AR" sz="1400" b="1" dirty="0" smtClean="0">
              <a:solidFill>
                <a:schemeClr val="tx1"/>
              </a:solidFill>
            </a:rPr>
            <a:t>Aprendizaje flexible. </a:t>
          </a:r>
          <a:endParaRPr lang="es-ES" sz="1400" b="1" dirty="0">
            <a:solidFill>
              <a:schemeClr val="tx1"/>
            </a:solidFill>
          </a:endParaRPr>
        </a:p>
      </dgm:t>
    </dgm:pt>
    <dgm:pt modelId="{46053E99-07BF-4A79-AF77-84B9DA32D9F5}" type="parTrans" cxnId="{FA221B8E-F3E6-4323-979A-1D67F664A79E}">
      <dgm:prSet/>
      <dgm:spPr/>
      <dgm:t>
        <a:bodyPr/>
        <a:lstStyle/>
        <a:p>
          <a:endParaRPr lang="es-ES"/>
        </a:p>
      </dgm:t>
    </dgm:pt>
    <dgm:pt modelId="{B5D39A27-095F-4065-A89A-F86F9EC8CD7F}" type="sibTrans" cxnId="{FA221B8E-F3E6-4323-979A-1D67F664A79E}">
      <dgm:prSet/>
      <dgm:spPr/>
      <dgm:t>
        <a:bodyPr/>
        <a:lstStyle/>
        <a:p>
          <a:endParaRPr lang="es-ES"/>
        </a:p>
      </dgm:t>
    </dgm:pt>
    <dgm:pt modelId="{915BB1BF-C0CD-4C85-9B5F-5A1ABEA353DF}">
      <dgm:prSet phldrT="[Texto]" custT="1"/>
      <dgm:spPr/>
      <dgm:t>
        <a:bodyPr/>
        <a:lstStyle/>
        <a:p>
          <a:r>
            <a:rPr lang="es-AR" sz="1400" b="1" dirty="0" smtClean="0">
              <a:solidFill>
                <a:schemeClr val="tx1"/>
              </a:solidFill>
            </a:rPr>
            <a:t>El tutor puede monitorear el proceso del estudiante por medio de la plataforma.</a:t>
          </a:r>
          <a:endParaRPr lang="es-ES" sz="1400" b="1" dirty="0">
            <a:solidFill>
              <a:schemeClr val="tx1"/>
            </a:solidFill>
          </a:endParaRPr>
        </a:p>
      </dgm:t>
    </dgm:pt>
    <dgm:pt modelId="{F216A9A2-FCD2-43B7-9F3B-EAE78130CBF1}" type="parTrans" cxnId="{593D24A0-EBD8-493D-8331-EE948CEAAF48}">
      <dgm:prSet/>
      <dgm:spPr/>
      <dgm:t>
        <a:bodyPr/>
        <a:lstStyle/>
        <a:p>
          <a:endParaRPr lang="es-ES"/>
        </a:p>
      </dgm:t>
    </dgm:pt>
    <dgm:pt modelId="{9B1E04EA-E2E7-4CCB-942C-E85695ED0E08}" type="sibTrans" cxnId="{593D24A0-EBD8-493D-8331-EE948CEAAF48}">
      <dgm:prSet/>
      <dgm:spPr/>
      <dgm:t>
        <a:bodyPr/>
        <a:lstStyle/>
        <a:p>
          <a:endParaRPr lang="es-ES"/>
        </a:p>
      </dgm:t>
    </dgm:pt>
    <dgm:pt modelId="{B41473A6-08AB-4F01-8CEA-220EE5C9D76D}">
      <dgm:prSet phldrT="[Texto]" custT="1"/>
      <dgm:spPr/>
      <dgm:t>
        <a:bodyPr/>
        <a:lstStyle/>
        <a:p>
          <a:r>
            <a:rPr lang="es-AR" sz="1400" b="1" dirty="0" smtClean="0">
              <a:solidFill>
                <a:schemeClr val="tx1"/>
              </a:solidFill>
            </a:rPr>
            <a:t>Cuenta con herramientas interactivas.</a:t>
          </a:r>
          <a:endParaRPr lang="es-ES" sz="1400" b="1" dirty="0">
            <a:solidFill>
              <a:schemeClr val="tx1"/>
            </a:solidFill>
          </a:endParaRPr>
        </a:p>
      </dgm:t>
    </dgm:pt>
    <dgm:pt modelId="{F8551C8C-617D-4E49-A672-B00A403A7ABE}" type="parTrans" cxnId="{93ED2150-274B-41B3-B7BC-954D676A6B94}">
      <dgm:prSet/>
      <dgm:spPr/>
      <dgm:t>
        <a:bodyPr/>
        <a:lstStyle/>
        <a:p>
          <a:endParaRPr lang="es-ES"/>
        </a:p>
      </dgm:t>
    </dgm:pt>
    <dgm:pt modelId="{0AF25D28-EAC4-4ECE-956A-DD98A96599DF}" type="sibTrans" cxnId="{93ED2150-274B-41B3-B7BC-954D676A6B94}">
      <dgm:prSet/>
      <dgm:spPr/>
      <dgm:t>
        <a:bodyPr/>
        <a:lstStyle/>
        <a:p>
          <a:endParaRPr lang="es-ES"/>
        </a:p>
      </dgm:t>
    </dgm:pt>
    <dgm:pt modelId="{A3BDD0DE-D2F0-4079-A60C-E906B14A5CC4}">
      <dgm:prSet phldrT="[Texto]" custT="1"/>
      <dgm:spPr/>
      <dgm:t>
        <a:bodyPr/>
        <a:lstStyle/>
        <a:p>
          <a:endParaRPr lang="es-ES" sz="1600" dirty="0">
            <a:solidFill>
              <a:schemeClr val="tx1"/>
            </a:solidFill>
          </a:endParaRPr>
        </a:p>
      </dgm:t>
    </dgm:pt>
    <dgm:pt modelId="{15416CC4-1BA2-4B63-AEDC-F274DD69B544}" type="parTrans" cxnId="{F1648D5B-60CB-41C7-A38E-2A3D611323B7}">
      <dgm:prSet/>
      <dgm:spPr/>
      <dgm:t>
        <a:bodyPr/>
        <a:lstStyle/>
        <a:p>
          <a:endParaRPr lang="es-ES"/>
        </a:p>
      </dgm:t>
    </dgm:pt>
    <dgm:pt modelId="{C97B48A6-DB36-4DA9-AB49-45ACFA8EA5CA}" type="sibTrans" cxnId="{F1648D5B-60CB-41C7-A38E-2A3D611323B7}">
      <dgm:prSet/>
      <dgm:spPr/>
      <dgm:t>
        <a:bodyPr/>
        <a:lstStyle/>
        <a:p>
          <a:endParaRPr lang="es-ES"/>
        </a:p>
      </dgm:t>
    </dgm:pt>
    <dgm:pt modelId="{ABC5DF68-C100-4C15-AC1B-3EF387AB88A6}">
      <dgm:prSet phldrT="[Texto]" custT="1"/>
      <dgm:spPr/>
      <dgm:t>
        <a:bodyPr/>
        <a:lstStyle/>
        <a:p>
          <a:r>
            <a:rPr lang="es-AR" sz="1400" b="1" dirty="0" smtClean="0">
              <a:solidFill>
                <a:schemeClr val="tx1"/>
              </a:solidFill>
            </a:rPr>
            <a:t>El aprendizaje es individualizado y colaborativo</a:t>
          </a:r>
          <a:endParaRPr lang="es-ES" sz="1400" b="1" dirty="0">
            <a:solidFill>
              <a:schemeClr val="tx1"/>
            </a:solidFill>
          </a:endParaRPr>
        </a:p>
      </dgm:t>
    </dgm:pt>
    <dgm:pt modelId="{27E943FE-C23E-4CA2-8DE6-83DF6088A8AA}" type="parTrans" cxnId="{9E57CA6F-CABB-4189-8820-0D1760313759}">
      <dgm:prSet/>
      <dgm:spPr/>
      <dgm:t>
        <a:bodyPr/>
        <a:lstStyle/>
        <a:p>
          <a:endParaRPr lang="es-ES"/>
        </a:p>
      </dgm:t>
    </dgm:pt>
    <dgm:pt modelId="{53098E68-E64D-4CBD-82AD-754E9645835E}" type="sibTrans" cxnId="{9E57CA6F-CABB-4189-8820-0D1760313759}">
      <dgm:prSet/>
      <dgm:spPr/>
      <dgm:t>
        <a:bodyPr/>
        <a:lstStyle/>
        <a:p>
          <a:endParaRPr lang="es-ES"/>
        </a:p>
      </dgm:t>
    </dgm:pt>
    <dgm:pt modelId="{E4DFDD8D-3CF7-4918-BF2E-1E3C933EC194}">
      <dgm:prSet phldrT="[Texto]" custT="1"/>
      <dgm:spPr/>
      <dgm:t>
        <a:bodyPr/>
        <a:lstStyle/>
        <a:p>
          <a:r>
            <a:rPr lang="es-AR" sz="1400" b="1" dirty="0" smtClean="0">
              <a:solidFill>
                <a:schemeClr val="tx1"/>
              </a:solidFill>
            </a:rPr>
            <a:t>Fácil acceso de materiales.</a:t>
          </a:r>
          <a:endParaRPr lang="es-ES" sz="1400" b="1" dirty="0">
            <a:solidFill>
              <a:schemeClr val="tx1"/>
            </a:solidFill>
          </a:endParaRPr>
        </a:p>
      </dgm:t>
    </dgm:pt>
    <dgm:pt modelId="{466934F6-40ED-486D-A00F-8E89F00C566A}" type="parTrans" cxnId="{8EB3023E-4FD5-405E-A83F-835F1E29E0AE}">
      <dgm:prSet/>
      <dgm:spPr/>
      <dgm:t>
        <a:bodyPr/>
        <a:lstStyle/>
        <a:p>
          <a:endParaRPr lang="es-ES"/>
        </a:p>
      </dgm:t>
    </dgm:pt>
    <dgm:pt modelId="{640719B5-7151-43F1-841C-64F0138498FF}" type="sibTrans" cxnId="{8EB3023E-4FD5-405E-A83F-835F1E29E0AE}">
      <dgm:prSet/>
      <dgm:spPr/>
      <dgm:t>
        <a:bodyPr/>
        <a:lstStyle/>
        <a:p>
          <a:endParaRPr lang="es-ES"/>
        </a:p>
      </dgm:t>
    </dgm:pt>
    <dgm:pt modelId="{4C80808B-6D67-4BEB-A949-F8FB9B5BE301}">
      <dgm:prSet phldrT="[Texto]" custT="1"/>
      <dgm:spPr/>
      <dgm:t>
        <a:bodyPr/>
        <a:lstStyle/>
        <a:p>
          <a:r>
            <a:rPr lang="es-AR" sz="1400" b="1" dirty="0" smtClean="0">
              <a:solidFill>
                <a:schemeClr val="tx1"/>
              </a:solidFill>
            </a:rPr>
            <a:t>Autonomía del estudiante.</a:t>
          </a:r>
          <a:endParaRPr lang="es-ES" sz="1400" b="1" dirty="0">
            <a:solidFill>
              <a:schemeClr val="tx1"/>
            </a:solidFill>
          </a:endParaRPr>
        </a:p>
      </dgm:t>
    </dgm:pt>
    <dgm:pt modelId="{719226E1-B1C9-4F08-AC8D-21506E77CBCA}" type="parTrans" cxnId="{08F8B104-04B7-4438-B342-D22C3FB94FE3}">
      <dgm:prSet/>
      <dgm:spPr/>
      <dgm:t>
        <a:bodyPr/>
        <a:lstStyle/>
        <a:p>
          <a:endParaRPr lang="es-ES"/>
        </a:p>
      </dgm:t>
    </dgm:pt>
    <dgm:pt modelId="{ACF820CE-91B6-419A-A4EC-A0F807C1CA84}" type="sibTrans" cxnId="{08F8B104-04B7-4438-B342-D22C3FB94FE3}">
      <dgm:prSet/>
      <dgm:spPr/>
      <dgm:t>
        <a:bodyPr/>
        <a:lstStyle/>
        <a:p>
          <a:endParaRPr lang="es-ES"/>
        </a:p>
      </dgm:t>
    </dgm:pt>
    <dgm:pt modelId="{36696CC4-3F84-44BF-94B6-18CDE1C74BD0}">
      <dgm:prSet phldrT="[Texto]" custT="1"/>
      <dgm:spPr/>
      <dgm:t>
        <a:bodyPr/>
        <a:lstStyle/>
        <a:p>
          <a:r>
            <a:rPr lang="es-AR" sz="1400" b="1" dirty="0" smtClean="0">
              <a:solidFill>
                <a:schemeClr val="tx1"/>
              </a:solidFill>
            </a:rPr>
            <a:t>La comunicación se da a través de la plataforma o por correo electrónico.</a:t>
          </a:r>
          <a:endParaRPr lang="es-ES" sz="1400" b="1" dirty="0">
            <a:solidFill>
              <a:schemeClr val="tx1"/>
            </a:solidFill>
          </a:endParaRPr>
        </a:p>
      </dgm:t>
    </dgm:pt>
    <dgm:pt modelId="{A5293E3D-E693-4843-AB25-4A99898EE7ED}" type="parTrans" cxnId="{DFB60C19-A356-434A-BE64-27C22AEC9CD3}">
      <dgm:prSet/>
      <dgm:spPr/>
      <dgm:t>
        <a:bodyPr/>
        <a:lstStyle/>
        <a:p>
          <a:endParaRPr lang="es-ES"/>
        </a:p>
      </dgm:t>
    </dgm:pt>
    <dgm:pt modelId="{AD83E1FE-9203-4B59-9AA7-50A81D46E0B5}" type="sibTrans" cxnId="{DFB60C19-A356-434A-BE64-27C22AEC9CD3}">
      <dgm:prSet/>
      <dgm:spPr/>
      <dgm:t>
        <a:bodyPr/>
        <a:lstStyle/>
        <a:p>
          <a:endParaRPr lang="es-ES"/>
        </a:p>
      </dgm:t>
    </dgm:pt>
    <dgm:pt modelId="{09F752F4-9561-4F29-AEB6-D45FBA2A9D31}">
      <dgm:prSet phldrT="[Texto]" custT="1"/>
      <dgm:spPr/>
      <dgm:t>
        <a:bodyPr/>
        <a:lstStyle/>
        <a:p>
          <a:r>
            <a:rPr lang="es-AR" sz="1400" b="1" dirty="0" smtClean="0">
              <a:solidFill>
                <a:schemeClr val="tx1"/>
              </a:solidFill>
            </a:rPr>
            <a:t>Los docentes elaboran documentos bases que guían el aprendizaje.</a:t>
          </a:r>
          <a:endParaRPr lang="es-ES" sz="1400" b="1" dirty="0">
            <a:solidFill>
              <a:schemeClr val="tx1"/>
            </a:solidFill>
          </a:endParaRPr>
        </a:p>
      </dgm:t>
    </dgm:pt>
    <dgm:pt modelId="{9F6C0F3B-34B7-4700-A48A-6FCF7CE7D60C}" type="parTrans" cxnId="{E6C32FDD-7B2C-43F3-A183-BD926F5EDC6B}">
      <dgm:prSet/>
      <dgm:spPr/>
      <dgm:t>
        <a:bodyPr/>
        <a:lstStyle/>
        <a:p>
          <a:endParaRPr lang="es-ES"/>
        </a:p>
      </dgm:t>
    </dgm:pt>
    <dgm:pt modelId="{410F3085-11B1-4C4D-9764-877FFB1171C8}" type="sibTrans" cxnId="{E6C32FDD-7B2C-43F3-A183-BD926F5EDC6B}">
      <dgm:prSet/>
      <dgm:spPr/>
      <dgm:t>
        <a:bodyPr/>
        <a:lstStyle/>
        <a:p>
          <a:endParaRPr lang="es-ES"/>
        </a:p>
      </dgm:t>
    </dgm:pt>
    <dgm:pt modelId="{C634D91B-AED7-48E5-990F-3056CF0C7C9A}" type="pres">
      <dgm:prSet presAssocID="{CA7A38E3-35C2-4852-A0F1-8B20B83838D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85A62AC9-9411-447F-8D85-3C206836FCB7}" type="pres">
      <dgm:prSet presAssocID="{4F5A31F7-C2BE-4DFF-942D-61F84A18479B}" presName="compositeNode" presStyleCnt="0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308DE940-4F9B-4A9A-9C87-FBD819A81938}" type="pres">
      <dgm:prSet presAssocID="{4F5A31F7-C2BE-4DFF-942D-61F84A18479B}" presName="bgRect" presStyleLbl="node1" presStyleIdx="0" presStyleCnt="3" custScaleY="113246"/>
      <dgm:spPr/>
      <dgm:t>
        <a:bodyPr/>
        <a:lstStyle/>
        <a:p>
          <a:endParaRPr lang="es-AR"/>
        </a:p>
      </dgm:t>
    </dgm:pt>
    <dgm:pt modelId="{CF0F1503-6BBB-4F35-9A3A-04F06271B5B7}" type="pres">
      <dgm:prSet presAssocID="{4F5A31F7-C2BE-4DFF-942D-61F84A18479B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C40EE97A-56E6-40CC-B90C-4B5C98991B1C}" type="pres">
      <dgm:prSet presAssocID="{4F5A31F7-C2BE-4DFF-942D-61F84A18479B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BDB9053D-0430-4950-A200-BB10AEBB7C82}" type="pres">
      <dgm:prSet presAssocID="{51A90F58-555F-435E-BDF5-76E5659BD040}" presName="hSp" presStyleCnt="0"/>
      <dgm:spPr/>
      <dgm:t>
        <a:bodyPr/>
        <a:lstStyle/>
        <a:p>
          <a:endParaRPr lang="es-AR"/>
        </a:p>
      </dgm:t>
    </dgm:pt>
    <dgm:pt modelId="{180C75C1-AB8E-4B04-8E00-BA67459CA556}" type="pres">
      <dgm:prSet presAssocID="{51A90F58-555F-435E-BDF5-76E5659BD040}" presName="vProcSp" presStyleCnt="0"/>
      <dgm:spPr/>
      <dgm:t>
        <a:bodyPr/>
        <a:lstStyle/>
        <a:p>
          <a:endParaRPr lang="es-AR"/>
        </a:p>
      </dgm:t>
    </dgm:pt>
    <dgm:pt modelId="{AC22C2BF-EA6A-48EE-B527-D96C282CE434}" type="pres">
      <dgm:prSet presAssocID="{51A90F58-555F-435E-BDF5-76E5659BD040}" presName="vSp1" presStyleCnt="0"/>
      <dgm:spPr/>
      <dgm:t>
        <a:bodyPr/>
        <a:lstStyle/>
        <a:p>
          <a:endParaRPr lang="es-AR"/>
        </a:p>
      </dgm:t>
    </dgm:pt>
    <dgm:pt modelId="{FCE16932-851B-4E9D-BF6E-EB51A75C61BE}" type="pres">
      <dgm:prSet presAssocID="{51A90F58-555F-435E-BDF5-76E5659BD040}" presName="simulatedConn" presStyleLbl="solidFgAcc1" presStyleIdx="0" presStyleCnt="2"/>
      <dgm:spPr/>
      <dgm:t>
        <a:bodyPr/>
        <a:lstStyle/>
        <a:p>
          <a:endParaRPr lang="es-AR"/>
        </a:p>
      </dgm:t>
    </dgm:pt>
    <dgm:pt modelId="{24365EBA-67A3-4C8C-8B95-E3B307EF6B52}" type="pres">
      <dgm:prSet presAssocID="{51A90F58-555F-435E-BDF5-76E5659BD040}" presName="vSp2" presStyleCnt="0"/>
      <dgm:spPr/>
      <dgm:t>
        <a:bodyPr/>
        <a:lstStyle/>
        <a:p>
          <a:endParaRPr lang="es-AR"/>
        </a:p>
      </dgm:t>
    </dgm:pt>
    <dgm:pt modelId="{D8BF9AFD-FC72-4762-8CEC-794C61EA9F58}" type="pres">
      <dgm:prSet presAssocID="{51A90F58-555F-435E-BDF5-76E5659BD040}" presName="sibTrans" presStyleCnt="0"/>
      <dgm:spPr/>
      <dgm:t>
        <a:bodyPr/>
        <a:lstStyle/>
        <a:p>
          <a:endParaRPr lang="es-AR"/>
        </a:p>
      </dgm:t>
    </dgm:pt>
    <dgm:pt modelId="{01B89EE5-B3BA-497C-9DE1-0EBE65F9A79F}" type="pres">
      <dgm:prSet presAssocID="{5B795CCB-8BEA-48BE-9E88-11D1B5AD4872}" presName="compositeNode" presStyleCnt="0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5F1749CE-B9BE-4646-B7C4-4751C9F3D2CB}" type="pres">
      <dgm:prSet presAssocID="{5B795CCB-8BEA-48BE-9E88-11D1B5AD4872}" presName="bgRect" presStyleLbl="node1" presStyleIdx="1" presStyleCnt="3" custScaleY="113246"/>
      <dgm:spPr/>
      <dgm:t>
        <a:bodyPr/>
        <a:lstStyle/>
        <a:p>
          <a:endParaRPr lang="es-AR"/>
        </a:p>
      </dgm:t>
    </dgm:pt>
    <dgm:pt modelId="{49122741-EDDB-49C7-A6AE-482F772C17E1}" type="pres">
      <dgm:prSet presAssocID="{5B795CCB-8BEA-48BE-9E88-11D1B5AD4872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5636C676-ACCB-4280-8CEF-EB620DF76A65}" type="pres">
      <dgm:prSet presAssocID="{5B795CCB-8BEA-48BE-9E88-11D1B5AD4872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9C386DBF-D4F1-4B34-87BC-B7573985524D}" type="pres">
      <dgm:prSet presAssocID="{88188BCA-B79A-4F73-B502-71C626ACBB09}" presName="hSp" presStyleCnt="0"/>
      <dgm:spPr/>
      <dgm:t>
        <a:bodyPr/>
        <a:lstStyle/>
        <a:p>
          <a:endParaRPr lang="es-AR"/>
        </a:p>
      </dgm:t>
    </dgm:pt>
    <dgm:pt modelId="{10F42652-445E-4D6A-BDA9-4D3821451C36}" type="pres">
      <dgm:prSet presAssocID="{88188BCA-B79A-4F73-B502-71C626ACBB09}" presName="vProcSp" presStyleCnt="0"/>
      <dgm:spPr/>
      <dgm:t>
        <a:bodyPr/>
        <a:lstStyle/>
        <a:p>
          <a:endParaRPr lang="es-AR"/>
        </a:p>
      </dgm:t>
    </dgm:pt>
    <dgm:pt modelId="{D156344D-C3D2-4BE0-97E5-FE918C353799}" type="pres">
      <dgm:prSet presAssocID="{88188BCA-B79A-4F73-B502-71C626ACBB09}" presName="vSp1" presStyleCnt="0"/>
      <dgm:spPr/>
      <dgm:t>
        <a:bodyPr/>
        <a:lstStyle/>
        <a:p>
          <a:endParaRPr lang="es-AR"/>
        </a:p>
      </dgm:t>
    </dgm:pt>
    <dgm:pt modelId="{61259206-C998-403D-B75B-F43BD3C6B5A5}" type="pres">
      <dgm:prSet presAssocID="{88188BCA-B79A-4F73-B502-71C626ACBB09}" presName="simulatedConn" presStyleLbl="solidFgAcc1" presStyleIdx="1" presStyleCnt="2"/>
      <dgm:spPr/>
      <dgm:t>
        <a:bodyPr/>
        <a:lstStyle/>
        <a:p>
          <a:endParaRPr lang="es-AR"/>
        </a:p>
      </dgm:t>
    </dgm:pt>
    <dgm:pt modelId="{363C325D-2ACB-4E86-BD39-104633D50AEE}" type="pres">
      <dgm:prSet presAssocID="{88188BCA-B79A-4F73-B502-71C626ACBB09}" presName="vSp2" presStyleCnt="0"/>
      <dgm:spPr/>
      <dgm:t>
        <a:bodyPr/>
        <a:lstStyle/>
        <a:p>
          <a:endParaRPr lang="es-AR"/>
        </a:p>
      </dgm:t>
    </dgm:pt>
    <dgm:pt modelId="{E6C97162-9347-43B3-9A85-E2F9F16D152C}" type="pres">
      <dgm:prSet presAssocID="{88188BCA-B79A-4F73-B502-71C626ACBB09}" presName="sibTrans" presStyleCnt="0"/>
      <dgm:spPr/>
      <dgm:t>
        <a:bodyPr/>
        <a:lstStyle/>
        <a:p>
          <a:endParaRPr lang="es-AR"/>
        </a:p>
      </dgm:t>
    </dgm:pt>
    <dgm:pt modelId="{D1F827FD-DDC6-48C1-82C0-C949AE9647A3}" type="pres">
      <dgm:prSet presAssocID="{F46AA03F-9004-4B7F-8140-33D2AEF226CA}" presName="compositeNode" presStyleCnt="0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CCE27004-1414-4C74-B580-18F09E220934}" type="pres">
      <dgm:prSet presAssocID="{F46AA03F-9004-4B7F-8140-33D2AEF226CA}" presName="bgRect" presStyleLbl="node1" presStyleIdx="2" presStyleCnt="3" custScaleX="102502" custScaleY="115875"/>
      <dgm:spPr/>
      <dgm:t>
        <a:bodyPr/>
        <a:lstStyle/>
        <a:p>
          <a:endParaRPr lang="es-AR"/>
        </a:p>
      </dgm:t>
    </dgm:pt>
    <dgm:pt modelId="{5B078066-6D57-49CE-BAAD-DB3AF15C6984}" type="pres">
      <dgm:prSet presAssocID="{F46AA03F-9004-4B7F-8140-33D2AEF226CA}" presName="parentNode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2E2B2409-F223-4FB2-8016-FAD134BFACFF}" type="pres">
      <dgm:prSet presAssocID="{F46AA03F-9004-4B7F-8140-33D2AEF226CA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01A3886E-6375-438A-9B60-C50682FD51D5}" srcId="{CA7A38E3-35C2-4852-A0F1-8B20B83838D6}" destId="{4F5A31F7-C2BE-4DFF-942D-61F84A18479B}" srcOrd="0" destOrd="0" parTransId="{08E27A88-E558-42DA-9355-E72A0232C1C4}" sibTransId="{51A90F58-555F-435E-BDF5-76E5659BD040}"/>
    <dgm:cxn modelId="{0F183ECC-E16B-4982-8670-037AB1B1FCC0}" type="presOf" srcId="{B41473A6-08AB-4F01-8CEA-220EE5C9D76D}" destId="{5636C676-ACCB-4280-8CEF-EB620DF76A65}" srcOrd="0" destOrd="2" presId="urn:microsoft.com/office/officeart/2005/8/layout/hProcess7"/>
    <dgm:cxn modelId="{82BDDC2D-2F7B-488F-A169-C660573E0A4C}" type="presOf" srcId="{3DB82157-1349-4BCE-9081-E47B5A07008A}" destId="{5636C676-ACCB-4280-8CEF-EB620DF76A65}" srcOrd="0" destOrd="1" presId="urn:microsoft.com/office/officeart/2005/8/layout/hProcess7"/>
    <dgm:cxn modelId="{DFB60C19-A356-434A-BE64-27C22AEC9CD3}" srcId="{F46AA03F-9004-4B7F-8140-33D2AEF226CA}" destId="{36696CC4-3F84-44BF-94B6-18CDE1C74BD0}" srcOrd="1" destOrd="0" parTransId="{A5293E3D-E693-4843-AB25-4A99898EE7ED}" sibTransId="{AD83E1FE-9203-4B59-9AA7-50A81D46E0B5}"/>
    <dgm:cxn modelId="{679ABD4D-B807-443D-8A3B-20A6C5CDE5A4}" type="presOf" srcId="{9D1DC79B-F959-403D-8F1E-C80F1F4CBCB7}" destId="{2E2B2409-F223-4FB2-8016-FAD134BFACFF}" srcOrd="0" destOrd="2" presId="urn:microsoft.com/office/officeart/2005/8/layout/hProcess7"/>
    <dgm:cxn modelId="{EEB463CD-97B7-420B-ADE3-5730A263FC67}" srcId="{5B795CCB-8BEA-48BE-9E88-11D1B5AD4872}" destId="{3DB82157-1349-4BCE-9081-E47B5A07008A}" srcOrd="1" destOrd="0" parTransId="{1847834A-6E34-48AC-95D2-FDF07F7D6FDF}" sibTransId="{9212A183-93AE-49C6-9DFE-6BA9B17C625E}"/>
    <dgm:cxn modelId="{A5A44AA4-FB34-494A-A42C-42B2CB405CF2}" type="presOf" srcId="{ABE30189-BE14-496F-B688-970BA8C2750B}" destId="{2E2B2409-F223-4FB2-8016-FAD134BFACFF}" srcOrd="0" destOrd="3" presId="urn:microsoft.com/office/officeart/2005/8/layout/hProcess7"/>
    <dgm:cxn modelId="{28F35806-F371-4533-9AEF-CC52A693D60E}" type="presOf" srcId="{09F752F4-9561-4F29-AEB6-D45FBA2A9D31}" destId="{2E2B2409-F223-4FB2-8016-FAD134BFACFF}" srcOrd="0" destOrd="5" presId="urn:microsoft.com/office/officeart/2005/8/layout/hProcess7"/>
    <dgm:cxn modelId="{5FEE3B8A-E2EC-434A-9430-B5D4A8EAA77C}" type="presOf" srcId="{A3BDD0DE-D2F0-4079-A60C-E906B14A5CC4}" destId="{C40EE97A-56E6-40CC-B90C-4B5C98991B1C}" srcOrd="0" destOrd="4" presId="urn:microsoft.com/office/officeart/2005/8/layout/hProcess7"/>
    <dgm:cxn modelId="{95F60315-FDD3-4452-A66B-F1B585AB28DC}" type="presOf" srcId="{00EB6D5A-FACD-42CE-B94D-6751A49057A6}" destId="{2E2B2409-F223-4FB2-8016-FAD134BFACFF}" srcOrd="0" destOrd="0" presId="urn:microsoft.com/office/officeart/2005/8/layout/hProcess7"/>
    <dgm:cxn modelId="{E4F62CAE-1239-4986-82D8-5E7D78F15EC0}" type="presOf" srcId="{13FF6056-A767-4CF5-8FFE-CAB1C0AA4133}" destId="{C40EE97A-56E6-40CC-B90C-4B5C98991B1C}" srcOrd="0" destOrd="0" presId="urn:microsoft.com/office/officeart/2005/8/layout/hProcess7"/>
    <dgm:cxn modelId="{B6A50872-7BC1-4F7B-9F0B-BB265E3A1CB3}" srcId="{F46AA03F-9004-4B7F-8140-33D2AEF226CA}" destId="{ABE30189-BE14-496F-B688-970BA8C2750B}" srcOrd="3" destOrd="0" parTransId="{3283F0FA-20FD-498D-9D55-9F6FA3A8EC02}" sibTransId="{251869CE-83AF-422B-91FE-BFD95FB14773}"/>
    <dgm:cxn modelId="{FA221B8E-F3E6-4323-979A-1D67F664A79E}" srcId="{5B795CCB-8BEA-48BE-9E88-11D1B5AD4872}" destId="{1B4D8B11-9703-4F8C-8009-D7CD3FDE52C4}" srcOrd="5" destOrd="0" parTransId="{46053E99-07BF-4A79-AF77-84B9DA32D9F5}" sibTransId="{B5D39A27-095F-4065-A89A-F86F9EC8CD7F}"/>
    <dgm:cxn modelId="{93ED2150-274B-41B3-B7BC-954D676A6B94}" srcId="{5B795CCB-8BEA-48BE-9E88-11D1B5AD4872}" destId="{B41473A6-08AB-4F01-8CEA-220EE5C9D76D}" srcOrd="2" destOrd="0" parTransId="{F8551C8C-617D-4E49-A672-B00A403A7ABE}" sibTransId="{0AF25D28-EAC4-4ECE-956A-DD98A96599DF}"/>
    <dgm:cxn modelId="{08F8B104-04B7-4438-B342-D22C3FB94FE3}" srcId="{5B795CCB-8BEA-48BE-9E88-11D1B5AD4872}" destId="{4C80808B-6D67-4BEB-A949-F8FB9B5BE301}" srcOrd="4" destOrd="0" parTransId="{719226E1-B1C9-4F08-AC8D-21506E77CBCA}" sibTransId="{ACF820CE-91B6-419A-A4EC-A0F807C1CA84}"/>
    <dgm:cxn modelId="{C9E8E788-A0F8-4418-8A1A-846FDB3E536D}" type="presOf" srcId="{1B4D8B11-9703-4F8C-8009-D7CD3FDE52C4}" destId="{5636C676-ACCB-4280-8CEF-EB620DF76A65}" srcOrd="0" destOrd="5" presId="urn:microsoft.com/office/officeart/2005/8/layout/hProcess7"/>
    <dgm:cxn modelId="{59931070-AE0C-4AF5-B55F-6973D8831BF0}" type="presOf" srcId="{1AA5919B-56EB-4C6A-A9A7-E9E2CADFF3D5}" destId="{C40EE97A-56E6-40CC-B90C-4B5C98991B1C}" srcOrd="0" destOrd="3" presId="urn:microsoft.com/office/officeart/2005/8/layout/hProcess7"/>
    <dgm:cxn modelId="{C81966D0-844C-4F7D-8930-BEAF299E1963}" type="presOf" srcId="{4F5A31F7-C2BE-4DFF-942D-61F84A18479B}" destId="{CF0F1503-6BBB-4F35-9A3A-04F06271B5B7}" srcOrd="1" destOrd="0" presId="urn:microsoft.com/office/officeart/2005/8/layout/hProcess7"/>
    <dgm:cxn modelId="{7BF74472-37C8-4250-A09E-6B406E95A29F}" srcId="{4F5A31F7-C2BE-4DFF-942D-61F84A18479B}" destId="{1AA5919B-56EB-4C6A-A9A7-E9E2CADFF3D5}" srcOrd="3" destOrd="0" parTransId="{E4E8DC0E-A717-409E-8214-A7D434B8C847}" sibTransId="{F01B7495-DE03-4EC2-A633-0C0B5243130D}"/>
    <dgm:cxn modelId="{8B682D6D-151B-40E4-A61F-87181B4DFB55}" type="presOf" srcId="{5B795CCB-8BEA-48BE-9E88-11D1B5AD4872}" destId="{5F1749CE-B9BE-4646-B7C4-4751C9F3D2CB}" srcOrd="0" destOrd="0" presId="urn:microsoft.com/office/officeart/2005/8/layout/hProcess7"/>
    <dgm:cxn modelId="{F1ABFF75-8634-4420-AAA8-881093D068B6}" srcId="{4F5A31F7-C2BE-4DFF-942D-61F84A18479B}" destId="{01ACA9AF-126C-4E1B-8942-1F2C6F497E7F}" srcOrd="1" destOrd="0" parTransId="{3DD66878-E790-4E1C-B572-7903D648C2B8}" sibTransId="{014149BE-045C-4CF0-983A-3285A59FE920}"/>
    <dgm:cxn modelId="{A8E05F11-134C-4736-89D6-212E990FB58C}" type="presOf" srcId="{36696CC4-3F84-44BF-94B6-18CDE1C74BD0}" destId="{2E2B2409-F223-4FB2-8016-FAD134BFACFF}" srcOrd="0" destOrd="1" presId="urn:microsoft.com/office/officeart/2005/8/layout/hProcess7"/>
    <dgm:cxn modelId="{43481F4A-07F8-43D4-B1B6-653C9FC3F4AC}" type="presOf" srcId="{CA7A38E3-35C2-4852-A0F1-8B20B83838D6}" destId="{C634D91B-AED7-48E5-990F-3056CF0C7C9A}" srcOrd="0" destOrd="0" presId="urn:microsoft.com/office/officeart/2005/8/layout/hProcess7"/>
    <dgm:cxn modelId="{AB79F6BC-43B5-485E-9EBA-4811AE068057}" type="presOf" srcId="{5B795CCB-8BEA-48BE-9E88-11D1B5AD4872}" destId="{49122741-EDDB-49C7-A6AE-482F772C17E1}" srcOrd="1" destOrd="0" presId="urn:microsoft.com/office/officeart/2005/8/layout/hProcess7"/>
    <dgm:cxn modelId="{23621C99-BE08-4580-BF20-4F69BDA76E98}" type="presOf" srcId="{F46AA03F-9004-4B7F-8140-33D2AEF226CA}" destId="{CCE27004-1414-4C74-B580-18F09E220934}" srcOrd="0" destOrd="0" presId="urn:microsoft.com/office/officeart/2005/8/layout/hProcess7"/>
    <dgm:cxn modelId="{C1845D9D-E28E-4023-9815-4AE0815B8D67}" type="presOf" srcId="{4C80808B-6D67-4BEB-A949-F8FB9B5BE301}" destId="{5636C676-ACCB-4280-8CEF-EB620DF76A65}" srcOrd="0" destOrd="4" presId="urn:microsoft.com/office/officeart/2005/8/layout/hProcess7"/>
    <dgm:cxn modelId="{C7030D11-D06F-49FE-ADC3-DA1AD1FB04A4}" srcId="{CA7A38E3-35C2-4852-A0F1-8B20B83838D6}" destId="{5B795CCB-8BEA-48BE-9E88-11D1B5AD4872}" srcOrd="1" destOrd="0" parTransId="{09A6F4D0-C52E-4331-B6C7-1E3D604B06D4}" sibTransId="{88188BCA-B79A-4F73-B502-71C626ACBB09}"/>
    <dgm:cxn modelId="{9E57CA6F-CABB-4189-8820-0D1760313759}" srcId="{5B795CCB-8BEA-48BE-9E88-11D1B5AD4872}" destId="{ABC5DF68-C100-4C15-AC1B-3EF387AB88A6}" srcOrd="3" destOrd="0" parTransId="{27E943FE-C23E-4CA2-8DE6-83DF6088A8AA}" sibTransId="{53098E68-E64D-4CBD-82AD-754E9645835E}"/>
    <dgm:cxn modelId="{18F567F2-BA97-4433-B2C2-408FED299BDC}" srcId="{F46AA03F-9004-4B7F-8140-33D2AEF226CA}" destId="{9D1DC79B-F959-403D-8F1E-C80F1F4CBCB7}" srcOrd="2" destOrd="0" parTransId="{558FED0E-FE67-4FE3-9C0A-D7B2CB946AEA}" sibTransId="{F32D515B-E347-4F84-9447-BBE81D1531B1}"/>
    <dgm:cxn modelId="{A7D01F4E-A4FE-4B33-A794-4B697FF21243}" type="presOf" srcId="{4F5A31F7-C2BE-4DFF-942D-61F84A18479B}" destId="{308DE940-4F9B-4A9A-9C87-FBD819A81938}" srcOrd="0" destOrd="0" presId="urn:microsoft.com/office/officeart/2005/8/layout/hProcess7"/>
    <dgm:cxn modelId="{C7F269D7-B986-486C-9321-C9239B49C638}" srcId="{F46AA03F-9004-4B7F-8140-33D2AEF226CA}" destId="{00EB6D5A-FACD-42CE-B94D-6751A49057A6}" srcOrd="0" destOrd="0" parTransId="{5FCB743B-CFAA-4AA2-AA7B-358C270D5892}" sibTransId="{4F525981-BC4C-4887-A48D-115409DC2D35}"/>
    <dgm:cxn modelId="{6D17C6D2-2683-466E-8316-C4641FB691B7}" srcId="{CA7A38E3-35C2-4852-A0F1-8B20B83838D6}" destId="{F46AA03F-9004-4B7F-8140-33D2AEF226CA}" srcOrd="2" destOrd="0" parTransId="{F98AE407-177E-451B-A266-CC8A58BD7AEF}" sibTransId="{2683D777-09CE-48E7-AD0E-3B509AC4A123}"/>
    <dgm:cxn modelId="{831077FA-BA31-42BB-BDB3-89A24B229DAD}" srcId="{4F5A31F7-C2BE-4DFF-942D-61F84A18479B}" destId="{2434DB46-C80F-44BB-BB24-BF93C6303AE8}" srcOrd="2" destOrd="0" parTransId="{5205C8A5-B004-4C28-84CC-CD331D0785D2}" sibTransId="{991954EE-C655-4F58-9621-52A63DD9F60A}"/>
    <dgm:cxn modelId="{8EB3023E-4FD5-405E-A83F-835F1E29E0AE}" srcId="{F46AA03F-9004-4B7F-8140-33D2AEF226CA}" destId="{E4DFDD8D-3CF7-4918-BF2E-1E3C933EC194}" srcOrd="4" destOrd="0" parTransId="{466934F6-40ED-486D-A00F-8E89F00C566A}" sibTransId="{640719B5-7151-43F1-841C-64F0138498FF}"/>
    <dgm:cxn modelId="{2D94DCD3-FDA7-40DB-9191-21B33A968226}" type="presOf" srcId="{F46AA03F-9004-4B7F-8140-33D2AEF226CA}" destId="{5B078066-6D57-49CE-BAAD-DB3AF15C6984}" srcOrd="1" destOrd="0" presId="urn:microsoft.com/office/officeart/2005/8/layout/hProcess7"/>
    <dgm:cxn modelId="{C2E00FEF-DB00-4626-8346-14E3C8C9FD2A}" type="presOf" srcId="{01ACA9AF-126C-4E1B-8942-1F2C6F497E7F}" destId="{C40EE97A-56E6-40CC-B90C-4B5C98991B1C}" srcOrd="0" destOrd="1" presId="urn:microsoft.com/office/officeart/2005/8/layout/hProcess7"/>
    <dgm:cxn modelId="{4581E985-2890-4286-8CEB-3404ED69075F}" type="presOf" srcId="{2434DB46-C80F-44BB-BB24-BF93C6303AE8}" destId="{C40EE97A-56E6-40CC-B90C-4B5C98991B1C}" srcOrd="0" destOrd="2" presId="urn:microsoft.com/office/officeart/2005/8/layout/hProcess7"/>
    <dgm:cxn modelId="{698071DF-61FA-4602-A951-C8C7A84117F7}" type="presOf" srcId="{E4DFDD8D-3CF7-4918-BF2E-1E3C933EC194}" destId="{2E2B2409-F223-4FB2-8016-FAD134BFACFF}" srcOrd="0" destOrd="4" presId="urn:microsoft.com/office/officeart/2005/8/layout/hProcess7"/>
    <dgm:cxn modelId="{E6C32FDD-7B2C-43F3-A183-BD926F5EDC6B}" srcId="{F46AA03F-9004-4B7F-8140-33D2AEF226CA}" destId="{09F752F4-9561-4F29-AEB6-D45FBA2A9D31}" srcOrd="5" destOrd="0" parTransId="{9F6C0F3B-34B7-4700-A48A-6FCF7CE7D60C}" sibTransId="{410F3085-11B1-4C4D-9764-877FFB1171C8}"/>
    <dgm:cxn modelId="{593D24A0-EBD8-493D-8331-EE948CEAAF48}" srcId="{5B795CCB-8BEA-48BE-9E88-11D1B5AD4872}" destId="{915BB1BF-C0CD-4C85-9B5F-5A1ABEA353DF}" srcOrd="0" destOrd="0" parTransId="{F216A9A2-FCD2-43B7-9F3B-EAE78130CBF1}" sibTransId="{9B1E04EA-E2E7-4CCB-942C-E85695ED0E08}"/>
    <dgm:cxn modelId="{F1648D5B-60CB-41C7-A38E-2A3D611323B7}" srcId="{4F5A31F7-C2BE-4DFF-942D-61F84A18479B}" destId="{A3BDD0DE-D2F0-4079-A60C-E906B14A5CC4}" srcOrd="4" destOrd="0" parTransId="{15416CC4-1BA2-4B63-AEDC-F274DD69B544}" sibTransId="{C97B48A6-DB36-4DA9-AB49-45ACFA8EA5CA}"/>
    <dgm:cxn modelId="{AAC875C9-E3E1-486F-B6AB-51BDE5413446}" type="presOf" srcId="{ABC5DF68-C100-4C15-AC1B-3EF387AB88A6}" destId="{5636C676-ACCB-4280-8CEF-EB620DF76A65}" srcOrd="0" destOrd="3" presId="urn:microsoft.com/office/officeart/2005/8/layout/hProcess7"/>
    <dgm:cxn modelId="{EA79840B-498D-4A09-AD5B-A45FC121EFBB}" srcId="{4F5A31F7-C2BE-4DFF-942D-61F84A18479B}" destId="{13FF6056-A767-4CF5-8FFE-CAB1C0AA4133}" srcOrd="0" destOrd="0" parTransId="{D1AF480D-F406-4D46-BF05-F46A85D9B808}" sibTransId="{2104659E-28BC-40C2-A645-1D492281CCCD}"/>
    <dgm:cxn modelId="{5BC4AD93-16DB-45E7-AC41-0C4AF28B6CB5}" type="presOf" srcId="{915BB1BF-C0CD-4C85-9B5F-5A1ABEA353DF}" destId="{5636C676-ACCB-4280-8CEF-EB620DF76A65}" srcOrd="0" destOrd="0" presId="urn:microsoft.com/office/officeart/2005/8/layout/hProcess7"/>
    <dgm:cxn modelId="{ACAFE5DC-3E7A-4245-B940-583B93CF87BA}" type="presParOf" srcId="{C634D91B-AED7-48E5-990F-3056CF0C7C9A}" destId="{85A62AC9-9411-447F-8D85-3C206836FCB7}" srcOrd="0" destOrd="0" presId="urn:microsoft.com/office/officeart/2005/8/layout/hProcess7"/>
    <dgm:cxn modelId="{2ED9CDFB-56F3-4EC0-8A37-3FB6866AF7BF}" type="presParOf" srcId="{85A62AC9-9411-447F-8D85-3C206836FCB7}" destId="{308DE940-4F9B-4A9A-9C87-FBD819A81938}" srcOrd="0" destOrd="0" presId="urn:microsoft.com/office/officeart/2005/8/layout/hProcess7"/>
    <dgm:cxn modelId="{F1C84F94-A588-4B5F-8E82-2FA3E728F038}" type="presParOf" srcId="{85A62AC9-9411-447F-8D85-3C206836FCB7}" destId="{CF0F1503-6BBB-4F35-9A3A-04F06271B5B7}" srcOrd="1" destOrd="0" presId="urn:microsoft.com/office/officeart/2005/8/layout/hProcess7"/>
    <dgm:cxn modelId="{3AE23E7B-17F6-42D4-BA3F-0FD5C5A10ADB}" type="presParOf" srcId="{85A62AC9-9411-447F-8D85-3C206836FCB7}" destId="{C40EE97A-56E6-40CC-B90C-4B5C98991B1C}" srcOrd="2" destOrd="0" presId="urn:microsoft.com/office/officeart/2005/8/layout/hProcess7"/>
    <dgm:cxn modelId="{B236A9A3-5642-4E16-91C9-6643431BB8FE}" type="presParOf" srcId="{C634D91B-AED7-48E5-990F-3056CF0C7C9A}" destId="{BDB9053D-0430-4950-A200-BB10AEBB7C82}" srcOrd="1" destOrd="0" presId="urn:microsoft.com/office/officeart/2005/8/layout/hProcess7"/>
    <dgm:cxn modelId="{B6B495D5-7A73-4D17-976E-24C21E1CA58D}" type="presParOf" srcId="{C634D91B-AED7-48E5-990F-3056CF0C7C9A}" destId="{180C75C1-AB8E-4B04-8E00-BA67459CA556}" srcOrd="2" destOrd="0" presId="urn:microsoft.com/office/officeart/2005/8/layout/hProcess7"/>
    <dgm:cxn modelId="{A43BDB5C-EC04-4B56-B8CC-D31AD5C34DF9}" type="presParOf" srcId="{180C75C1-AB8E-4B04-8E00-BA67459CA556}" destId="{AC22C2BF-EA6A-48EE-B527-D96C282CE434}" srcOrd="0" destOrd="0" presId="urn:microsoft.com/office/officeart/2005/8/layout/hProcess7"/>
    <dgm:cxn modelId="{9D92EEFE-8BDC-4C54-B928-A3F3BDF33269}" type="presParOf" srcId="{180C75C1-AB8E-4B04-8E00-BA67459CA556}" destId="{FCE16932-851B-4E9D-BF6E-EB51A75C61BE}" srcOrd="1" destOrd="0" presId="urn:microsoft.com/office/officeart/2005/8/layout/hProcess7"/>
    <dgm:cxn modelId="{37662872-E567-47B4-829D-DEEC65417463}" type="presParOf" srcId="{180C75C1-AB8E-4B04-8E00-BA67459CA556}" destId="{24365EBA-67A3-4C8C-8B95-E3B307EF6B52}" srcOrd="2" destOrd="0" presId="urn:microsoft.com/office/officeart/2005/8/layout/hProcess7"/>
    <dgm:cxn modelId="{BCF1E720-ABA7-435E-9E18-4D34BD242348}" type="presParOf" srcId="{C634D91B-AED7-48E5-990F-3056CF0C7C9A}" destId="{D8BF9AFD-FC72-4762-8CEC-794C61EA9F58}" srcOrd="3" destOrd="0" presId="urn:microsoft.com/office/officeart/2005/8/layout/hProcess7"/>
    <dgm:cxn modelId="{33D22424-82F9-4C7C-BB60-C9FB8A739469}" type="presParOf" srcId="{C634D91B-AED7-48E5-990F-3056CF0C7C9A}" destId="{01B89EE5-B3BA-497C-9DE1-0EBE65F9A79F}" srcOrd="4" destOrd="0" presId="urn:microsoft.com/office/officeart/2005/8/layout/hProcess7"/>
    <dgm:cxn modelId="{A6008CC8-41BD-426F-AB00-EB2E0CE3D432}" type="presParOf" srcId="{01B89EE5-B3BA-497C-9DE1-0EBE65F9A79F}" destId="{5F1749CE-B9BE-4646-B7C4-4751C9F3D2CB}" srcOrd="0" destOrd="0" presId="urn:microsoft.com/office/officeart/2005/8/layout/hProcess7"/>
    <dgm:cxn modelId="{6ECADC1F-1BDE-4DBD-90B7-01BF10E383B4}" type="presParOf" srcId="{01B89EE5-B3BA-497C-9DE1-0EBE65F9A79F}" destId="{49122741-EDDB-49C7-A6AE-482F772C17E1}" srcOrd="1" destOrd="0" presId="urn:microsoft.com/office/officeart/2005/8/layout/hProcess7"/>
    <dgm:cxn modelId="{6150B676-DBD9-4B5C-AFD6-F954EC4D3871}" type="presParOf" srcId="{01B89EE5-B3BA-497C-9DE1-0EBE65F9A79F}" destId="{5636C676-ACCB-4280-8CEF-EB620DF76A65}" srcOrd="2" destOrd="0" presId="urn:microsoft.com/office/officeart/2005/8/layout/hProcess7"/>
    <dgm:cxn modelId="{B7C490B2-0464-4E58-B1A6-F02278C0EF51}" type="presParOf" srcId="{C634D91B-AED7-48E5-990F-3056CF0C7C9A}" destId="{9C386DBF-D4F1-4B34-87BC-B7573985524D}" srcOrd="5" destOrd="0" presId="urn:microsoft.com/office/officeart/2005/8/layout/hProcess7"/>
    <dgm:cxn modelId="{036D6526-77CE-4423-B85D-38D979F1F542}" type="presParOf" srcId="{C634D91B-AED7-48E5-990F-3056CF0C7C9A}" destId="{10F42652-445E-4D6A-BDA9-4D3821451C36}" srcOrd="6" destOrd="0" presId="urn:microsoft.com/office/officeart/2005/8/layout/hProcess7"/>
    <dgm:cxn modelId="{F0FFC1E2-3DAF-4E54-9F50-606246DC8457}" type="presParOf" srcId="{10F42652-445E-4D6A-BDA9-4D3821451C36}" destId="{D156344D-C3D2-4BE0-97E5-FE918C353799}" srcOrd="0" destOrd="0" presId="urn:microsoft.com/office/officeart/2005/8/layout/hProcess7"/>
    <dgm:cxn modelId="{A670E880-0AD6-43A4-B3B1-C6A0A19891E5}" type="presParOf" srcId="{10F42652-445E-4D6A-BDA9-4D3821451C36}" destId="{61259206-C998-403D-B75B-F43BD3C6B5A5}" srcOrd="1" destOrd="0" presId="urn:microsoft.com/office/officeart/2005/8/layout/hProcess7"/>
    <dgm:cxn modelId="{700B3E2E-9B9F-4455-84CE-2FDF12882BE7}" type="presParOf" srcId="{10F42652-445E-4D6A-BDA9-4D3821451C36}" destId="{363C325D-2ACB-4E86-BD39-104633D50AEE}" srcOrd="2" destOrd="0" presId="urn:microsoft.com/office/officeart/2005/8/layout/hProcess7"/>
    <dgm:cxn modelId="{5E3C359F-FD1A-4928-9216-3EADDEFF2372}" type="presParOf" srcId="{C634D91B-AED7-48E5-990F-3056CF0C7C9A}" destId="{E6C97162-9347-43B3-9A85-E2F9F16D152C}" srcOrd="7" destOrd="0" presId="urn:microsoft.com/office/officeart/2005/8/layout/hProcess7"/>
    <dgm:cxn modelId="{98FFF327-65E6-43A5-A32B-9EF7EB6408F1}" type="presParOf" srcId="{C634D91B-AED7-48E5-990F-3056CF0C7C9A}" destId="{D1F827FD-DDC6-48C1-82C0-C949AE9647A3}" srcOrd="8" destOrd="0" presId="urn:microsoft.com/office/officeart/2005/8/layout/hProcess7"/>
    <dgm:cxn modelId="{F6E1EDAF-AB71-45C8-9614-8D316C534FAB}" type="presParOf" srcId="{D1F827FD-DDC6-48C1-82C0-C949AE9647A3}" destId="{CCE27004-1414-4C74-B580-18F09E220934}" srcOrd="0" destOrd="0" presId="urn:microsoft.com/office/officeart/2005/8/layout/hProcess7"/>
    <dgm:cxn modelId="{62622DE9-6DBC-4D7B-8285-99FD5E99DF67}" type="presParOf" srcId="{D1F827FD-DDC6-48C1-82C0-C949AE9647A3}" destId="{5B078066-6D57-49CE-BAAD-DB3AF15C6984}" srcOrd="1" destOrd="0" presId="urn:microsoft.com/office/officeart/2005/8/layout/hProcess7"/>
    <dgm:cxn modelId="{A5977F6B-30F9-46D1-8718-7BC59168A0E8}" type="presParOf" srcId="{D1F827FD-DDC6-48C1-82C0-C949AE9647A3}" destId="{2E2B2409-F223-4FB2-8016-FAD134BFACFF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07FBF40B-F24C-4CF9-8735-6C17EAC0A528}" type="doc">
      <dgm:prSet loTypeId="urn:microsoft.com/office/officeart/2005/8/layout/balance1" loCatId="relationship" qsTypeId="urn:microsoft.com/office/officeart/2005/8/quickstyle/simple2" qsCatId="simple" csTypeId="urn:microsoft.com/office/officeart/2005/8/colors/colorful3" csCatId="colorful" phldr="1"/>
      <dgm:spPr/>
      <dgm:t>
        <a:bodyPr/>
        <a:lstStyle/>
        <a:p>
          <a:endParaRPr lang="es-AR"/>
        </a:p>
      </dgm:t>
    </dgm:pt>
    <dgm:pt modelId="{C65A42F3-D011-4773-8306-2F372EA9516B}">
      <dgm:prSet phldrT="[Texto]"/>
      <dgm:spPr/>
      <dgm:t>
        <a:bodyPr/>
        <a:lstStyle/>
        <a:p>
          <a:r>
            <a:rPr lang="es-AR" b="1" dirty="0" smtClean="0"/>
            <a:t>E-</a:t>
          </a:r>
          <a:r>
            <a:rPr lang="es-AR" b="1" dirty="0" err="1" smtClean="0"/>
            <a:t>learning</a:t>
          </a:r>
          <a:endParaRPr lang="es-AR" b="1" dirty="0"/>
        </a:p>
      </dgm:t>
    </dgm:pt>
    <dgm:pt modelId="{60211F29-F833-4CEC-A991-E9042096C30B}" type="parTrans" cxnId="{234015BB-87E4-448F-A6A1-A2735A8C2D8C}">
      <dgm:prSet/>
      <dgm:spPr/>
      <dgm:t>
        <a:bodyPr/>
        <a:lstStyle/>
        <a:p>
          <a:endParaRPr lang="es-AR"/>
        </a:p>
      </dgm:t>
    </dgm:pt>
    <dgm:pt modelId="{642BA8E5-684F-49A7-B3CE-8AC0CCD8E31C}" type="sibTrans" cxnId="{234015BB-87E4-448F-A6A1-A2735A8C2D8C}">
      <dgm:prSet/>
      <dgm:spPr/>
      <dgm:t>
        <a:bodyPr/>
        <a:lstStyle/>
        <a:p>
          <a:endParaRPr lang="es-AR"/>
        </a:p>
      </dgm:t>
    </dgm:pt>
    <dgm:pt modelId="{BE7210E9-4614-477D-BB34-AF0C67C703E6}">
      <dgm:prSet phldrT="[Texto]"/>
      <dgm:spPr/>
      <dgm:t>
        <a:bodyPr/>
        <a:lstStyle/>
        <a:p>
          <a:r>
            <a:rPr lang="es-AR" b="1" dirty="0" smtClean="0"/>
            <a:t>Enseña</a:t>
          </a:r>
          <a:endParaRPr lang="es-AR" b="1" dirty="0"/>
        </a:p>
      </dgm:t>
    </dgm:pt>
    <dgm:pt modelId="{BFE14CB5-E9ED-4FB5-9E43-8CC9EF2A49AC}" type="parTrans" cxnId="{B4ED37B3-5A02-4073-8668-255B55F85653}">
      <dgm:prSet/>
      <dgm:spPr/>
      <dgm:t>
        <a:bodyPr/>
        <a:lstStyle/>
        <a:p>
          <a:endParaRPr lang="es-AR"/>
        </a:p>
      </dgm:t>
    </dgm:pt>
    <dgm:pt modelId="{567646A3-D745-4B7E-9C8B-987DC6335020}" type="sibTrans" cxnId="{B4ED37B3-5A02-4073-8668-255B55F85653}">
      <dgm:prSet/>
      <dgm:spPr/>
      <dgm:t>
        <a:bodyPr/>
        <a:lstStyle/>
        <a:p>
          <a:endParaRPr lang="es-AR"/>
        </a:p>
      </dgm:t>
    </dgm:pt>
    <dgm:pt modelId="{3FF3ADA0-2A5B-458E-BEA3-274B5599A022}">
      <dgm:prSet phldrT="[Texto]"/>
      <dgm:spPr/>
      <dgm:t>
        <a:bodyPr/>
        <a:lstStyle/>
        <a:p>
          <a:r>
            <a:rPr lang="es-AR" b="1" dirty="0" smtClean="0"/>
            <a:t>Diseña actividades</a:t>
          </a:r>
          <a:endParaRPr lang="es-AR" b="1" dirty="0"/>
        </a:p>
      </dgm:t>
    </dgm:pt>
    <dgm:pt modelId="{8E504F98-8D93-4517-85E1-A32C5CDC1716}" type="parTrans" cxnId="{D8AD7323-743A-43B0-AF65-5DDBFCCFC969}">
      <dgm:prSet/>
      <dgm:spPr/>
      <dgm:t>
        <a:bodyPr/>
        <a:lstStyle/>
        <a:p>
          <a:endParaRPr lang="es-AR"/>
        </a:p>
      </dgm:t>
    </dgm:pt>
    <dgm:pt modelId="{0903971B-3A21-44D1-87D9-9E13703DE966}" type="sibTrans" cxnId="{D8AD7323-743A-43B0-AF65-5DDBFCCFC969}">
      <dgm:prSet/>
      <dgm:spPr/>
      <dgm:t>
        <a:bodyPr/>
        <a:lstStyle/>
        <a:p>
          <a:endParaRPr lang="es-AR"/>
        </a:p>
      </dgm:t>
    </dgm:pt>
    <dgm:pt modelId="{C6938CDF-1353-459C-BC8E-B47CDDACEEF0}">
      <dgm:prSet phldrT="[Texto]"/>
      <dgm:spPr/>
      <dgm:t>
        <a:bodyPr/>
        <a:lstStyle/>
        <a:p>
          <a:r>
            <a:rPr lang="es-AR" b="1" dirty="0" smtClean="0"/>
            <a:t>E-actividades</a:t>
          </a:r>
          <a:endParaRPr lang="es-AR" b="1" dirty="0"/>
        </a:p>
      </dgm:t>
    </dgm:pt>
    <dgm:pt modelId="{F3C37C14-431C-4C92-A733-0020253CB1A8}" type="parTrans" cxnId="{E1DE9CCF-35D6-41DB-8129-6756BEE8A7CC}">
      <dgm:prSet/>
      <dgm:spPr/>
      <dgm:t>
        <a:bodyPr/>
        <a:lstStyle/>
        <a:p>
          <a:endParaRPr lang="es-AR"/>
        </a:p>
      </dgm:t>
    </dgm:pt>
    <dgm:pt modelId="{CEDD5A72-942B-421E-8C2D-61F0C4D20130}" type="sibTrans" cxnId="{E1DE9CCF-35D6-41DB-8129-6756BEE8A7CC}">
      <dgm:prSet/>
      <dgm:spPr/>
      <dgm:t>
        <a:bodyPr/>
        <a:lstStyle/>
        <a:p>
          <a:endParaRPr lang="es-AR"/>
        </a:p>
      </dgm:t>
    </dgm:pt>
    <dgm:pt modelId="{21C13D6A-3202-4378-B98D-2272A34E84E0}">
      <dgm:prSet phldrT="[Texto]"/>
      <dgm:spPr/>
      <dgm:t>
        <a:bodyPr/>
        <a:lstStyle/>
        <a:p>
          <a:r>
            <a:rPr lang="es-AR" b="1" dirty="0" smtClean="0"/>
            <a:t>En el entorno</a:t>
          </a:r>
          <a:endParaRPr lang="es-AR" b="1" dirty="0"/>
        </a:p>
      </dgm:t>
    </dgm:pt>
    <dgm:pt modelId="{C3A31A75-ED0D-4CA3-A4EF-ADB97AB68C7E}" type="parTrans" cxnId="{562D12C3-5407-4DD7-B6EF-F01DF9A2CDA8}">
      <dgm:prSet/>
      <dgm:spPr/>
      <dgm:t>
        <a:bodyPr/>
        <a:lstStyle/>
        <a:p>
          <a:endParaRPr lang="es-AR"/>
        </a:p>
      </dgm:t>
    </dgm:pt>
    <dgm:pt modelId="{4B02A17E-435D-40E6-A985-B8EF8D18348A}" type="sibTrans" cxnId="{562D12C3-5407-4DD7-B6EF-F01DF9A2CDA8}">
      <dgm:prSet/>
      <dgm:spPr/>
      <dgm:t>
        <a:bodyPr/>
        <a:lstStyle/>
        <a:p>
          <a:endParaRPr lang="es-AR"/>
        </a:p>
      </dgm:t>
    </dgm:pt>
    <dgm:pt modelId="{42009C1C-C980-4F6B-BD3D-3A42A1479EEC}">
      <dgm:prSet phldrT="[Texto]"/>
      <dgm:spPr/>
      <dgm:t>
        <a:bodyPr/>
        <a:lstStyle/>
        <a:p>
          <a:r>
            <a:rPr lang="es-AR" b="1" dirty="0" smtClean="0"/>
            <a:t>Experiencia</a:t>
          </a:r>
          <a:endParaRPr lang="es-AR" b="1" dirty="0"/>
        </a:p>
      </dgm:t>
    </dgm:pt>
    <dgm:pt modelId="{C55DA749-3288-47AF-9306-25B20D194AB5}" type="parTrans" cxnId="{DB46A9EA-FBD5-474A-8121-A51BAC9F29FA}">
      <dgm:prSet/>
      <dgm:spPr/>
      <dgm:t>
        <a:bodyPr/>
        <a:lstStyle/>
        <a:p>
          <a:endParaRPr lang="es-AR"/>
        </a:p>
      </dgm:t>
    </dgm:pt>
    <dgm:pt modelId="{EE7D3EE4-47A0-411A-A73D-047B39EAA8DB}" type="sibTrans" cxnId="{DB46A9EA-FBD5-474A-8121-A51BAC9F29FA}">
      <dgm:prSet/>
      <dgm:spPr/>
      <dgm:t>
        <a:bodyPr/>
        <a:lstStyle/>
        <a:p>
          <a:endParaRPr lang="es-AR"/>
        </a:p>
      </dgm:t>
    </dgm:pt>
    <dgm:pt modelId="{F4778692-233F-4C53-8F77-AF9D177D8A25}">
      <dgm:prSet phldrT="[Texto]"/>
      <dgm:spPr/>
      <dgm:t>
        <a:bodyPr/>
        <a:lstStyle/>
        <a:p>
          <a:r>
            <a:rPr lang="es-AR" b="1" dirty="0" smtClean="0"/>
            <a:t>Aprende</a:t>
          </a:r>
          <a:endParaRPr lang="es-AR" b="1" dirty="0"/>
        </a:p>
      </dgm:t>
    </dgm:pt>
    <dgm:pt modelId="{35DC797F-7BA2-4EDC-BCA1-066BFCFE530D}" type="parTrans" cxnId="{806B85FF-FD92-4490-9323-D052DB3465EB}">
      <dgm:prSet/>
      <dgm:spPr/>
      <dgm:t>
        <a:bodyPr/>
        <a:lstStyle/>
        <a:p>
          <a:endParaRPr lang="es-AR"/>
        </a:p>
      </dgm:t>
    </dgm:pt>
    <dgm:pt modelId="{1218EA92-E52E-498D-BB1B-D603B8F6A6B6}" type="sibTrans" cxnId="{806B85FF-FD92-4490-9323-D052DB3465EB}">
      <dgm:prSet/>
      <dgm:spPr/>
      <dgm:t>
        <a:bodyPr/>
        <a:lstStyle/>
        <a:p>
          <a:endParaRPr lang="es-AR"/>
        </a:p>
      </dgm:t>
    </dgm:pt>
    <dgm:pt modelId="{8F8E339D-CCBE-45BE-A0FF-F5C70E5132D2}" type="pres">
      <dgm:prSet presAssocID="{07FBF40B-F24C-4CF9-8735-6C17EAC0A528}" presName="outerComposite" presStyleCnt="0">
        <dgm:presLayoutVars>
          <dgm:chMax val="2"/>
          <dgm:animLvl val="lvl"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1404C10A-519B-4A77-8990-2F3AB52C4E15}" type="pres">
      <dgm:prSet presAssocID="{07FBF40B-F24C-4CF9-8735-6C17EAC0A528}" presName="dummyMaxCanvas" presStyleCnt="0"/>
      <dgm:spPr/>
      <dgm:t>
        <a:bodyPr/>
        <a:lstStyle/>
        <a:p>
          <a:endParaRPr lang="es-AR"/>
        </a:p>
      </dgm:t>
    </dgm:pt>
    <dgm:pt modelId="{84B5815B-ABC8-42AC-AED6-38345EB05104}" type="pres">
      <dgm:prSet presAssocID="{07FBF40B-F24C-4CF9-8735-6C17EAC0A528}" presName="parentComposite" presStyleCnt="0"/>
      <dgm:spPr/>
      <dgm:t>
        <a:bodyPr/>
        <a:lstStyle/>
        <a:p>
          <a:endParaRPr lang="es-AR"/>
        </a:p>
      </dgm:t>
    </dgm:pt>
    <dgm:pt modelId="{33C0FCCC-9766-439C-AD5F-15347AC7D56E}" type="pres">
      <dgm:prSet presAssocID="{07FBF40B-F24C-4CF9-8735-6C17EAC0A528}" presName="parent1" presStyleLbl="alignAccFollowNode1" presStyleIdx="0" presStyleCnt="4">
        <dgm:presLayoutVars>
          <dgm:chMax val="4"/>
        </dgm:presLayoutVars>
      </dgm:prSet>
      <dgm:spPr/>
      <dgm:t>
        <a:bodyPr/>
        <a:lstStyle/>
        <a:p>
          <a:endParaRPr lang="es-AR"/>
        </a:p>
      </dgm:t>
    </dgm:pt>
    <dgm:pt modelId="{42A1FCA5-52A5-4D7A-ABE5-34D27C542FC4}" type="pres">
      <dgm:prSet presAssocID="{07FBF40B-F24C-4CF9-8735-6C17EAC0A528}" presName="parent2" presStyleLbl="alignAccFollowNode1" presStyleIdx="1" presStyleCnt="4" custScaleX="129561">
        <dgm:presLayoutVars>
          <dgm:chMax val="4"/>
        </dgm:presLayoutVars>
      </dgm:prSet>
      <dgm:spPr/>
      <dgm:t>
        <a:bodyPr/>
        <a:lstStyle/>
        <a:p>
          <a:endParaRPr lang="es-AR"/>
        </a:p>
      </dgm:t>
    </dgm:pt>
    <dgm:pt modelId="{C6E58565-0E86-481E-BD48-DBD41971732B}" type="pres">
      <dgm:prSet presAssocID="{07FBF40B-F24C-4CF9-8735-6C17EAC0A528}" presName="childrenComposite" presStyleCnt="0"/>
      <dgm:spPr/>
      <dgm:t>
        <a:bodyPr/>
        <a:lstStyle/>
        <a:p>
          <a:endParaRPr lang="es-AR"/>
        </a:p>
      </dgm:t>
    </dgm:pt>
    <dgm:pt modelId="{5AC2B27D-A646-47B2-A47B-421DF590DAA2}" type="pres">
      <dgm:prSet presAssocID="{07FBF40B-F24C-4CF9-8735-6C17EAC0A528}" presName="dummyMaxCanvas_ChildArea" presStyleCnt="0"/>
      <dgm:spPr/>
      <dgm:t>
        <a:bodyPr/>
        <a:lstStyle/>
        <a:p>
          <a:endParaRPr lang="es-AR"/>
        </a:p>
      </dgm:t>
    </dgm:pt>
    <dgm:pt modelId="{5821FE67-3D2C-40E8-BC1F-F5627B7A8829}" type="pres">
      <dgm:prSet presAssocID="{07FBF40B-F24C-4CF9-8735-6C17EAC0A528}" presName="fulcrum" presStyleLbl="alignAccFollowNode1" presStyleIdx="2" presStyleCnt="4"/>
      <dgm:spPr/>
      <dgm:t>
        <a:bodyPr/>
        <a:lstStyle/>
        <a:p>
          <a:endParaRPr lang="es-AR"/>
        </a:p>
      </dgm:t>
    </dgm:pt>
    <dgm:pt modelId="{2E5F3AAB-3A8C-4E08-BA3D-485763FA5403}" type="pres">
      <dgm:prSet presAssocID="{07FBF40B-F24C-4CF9-8735-6C17EAC0A528}" presName="balance_23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59DC2142-96C6-41EB-B195-0A8D58F2061F}" type="pres">
      <dgm:prSet presAssocID="{07FBF40B-F24C-4CF9-8735-6C17EAC0A528}" presName="right_23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B9A9C202-EFF5-41CF-AD4E-E5F4DA4BD9DD}" type="pres">
      <dgm:prSet presAssocID="{07FBF40B-F24C-4CF9-8735-6C17EAC0A528}" presName="right_23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5AB6E6A1-1E5B-477D-97A3-67D8F0AD62DA}" type="pres">
      <dgm:prSet presAssocID="{07FBF40B-F24C-4CF9-8735-6C17EAC0A528}" presName="right_23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E5D2F0D0-C691-47D5-82BA-10A222FB8482}" type="pres">
      <dgm:prSet presAssocID="{07FBF40B-F24C-4CF9-8735-6C17EAC0A528}" presName="left_23_1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62854832-60BF-4531-8640-20B47E3CAD81}" type="pres">
      <dgm:prSet presAssocID="{07FBF40B-F24C-4CF9-8735-6C17EAC0A528}" presName="left_23_2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C94A0018-1D8E-4E88-918A-6F6ABC2949F7}" type="presOf" srcId="{C65A42F3-D011-4773-8306-2F372EA9516B}" destId="{33C0FCCC-9766-439C-AD5F-15347AC7D56E}" srcOrd="0" destOrd="0" presId="urn:microsoft.com/office/officeart/2005/8/layout/balance1"/>
    <dgm:cxn modelId="{38DBE199-827E-44BB-8D07-0FF7D5D8D975}" type="presOf" srcId="{42009C1C-C980-4F6B-BD3D-3A42A1479EEC}" destId="{B9A9C202-EFF5-41CF-AD4E-E5F4DA4BD9DD}" srcOrd="0" destOrd="0" presId="urn:microsoft.com/office/officeart/2005/8/layout/balance1"/>
    <dgm:cxn modelId="{B4ED37B3-5A02-4073-8668-255B55F85653}" srcId="{C65A42F3-D011-4773-8306-2F372EA9516B}" destId="{BE7210E9-4614-477D-BB34-AF0C67C703E6}" srcOrd="0" destOrd="0" parTransId="{BFE14CB5-E9ED-4FB5-9E43-8CC9EF2A49AC}" sibTransId="{567646A3-D745-4B7E-9C8B-987DC6335020}"/>
    <dgm:cxn modelId="{E38EF39D-1558-42D7-8586-7E30911BED9F}" type="presOf" srcId="{21C13D6A-3202-4378-B98D-2272A34E84E0}" destId="{59DC2142-96C6-41EB-B195-0A8D58F2061F}" srcOrd="0" destOrd="0" presId="urn:microsoft.com/office/officeart/2005/8/layout/balance1"/>
    <dgm:cxn modelId="{C8B39BDC-96CF-40F5-B838-4FF1B789D6ED}" type="presOf" srcId="{3FF3ADA0-2A5B-458E-BEA3-274B5599A022}" destId="{62854832-60BF-4531-8640-20B47E3CAD81}" srcOrd="0" destOrd="0" presId="urn:microsoft.com/office/officeart/2005/8/layout/balance1"/>
    <dgm:cxn modelId="{E1DE9CCF-35D6-41DB-8129-6756BEE8A7CC}" srcId="{07FBF40B-F24C-4CF9-8735-6C17EAC0A528}" destId="{C6938CDF-1353-459C-BC8E-B47CDDACEEF0}" srcOrd="1" destOrd="0" parTransId="{F3C37C14-431C-4C92-A733-0020253CB1A8}" sibTransId="{CEDD5A72-942B-421E-8C2D-61F0C4D20130}"/>
    <dgm:cxn modelId="{DB46A9EA-FBD5-474A-8121-A51BAC9F29FA}" srcId="{C6938CDF-1353-459C-BC8E-B47CDDACEEF0}" destId="{42009C1C-C980-4F6B-BD3D-3A42A1479EEC}" srcOrd="1" destOrd="0" parTransId="{C55DA749-3288-47AF-9306-25B20D194AB5}" sibTransId="{EE7D3EE4-47A0-411A-A73D-047B39EAA8DB}"/>
    <dgm:cxn modelId="{D8AD7323-743A-43B0-AF65-5DDBFCCFC969}" srcId="{C65A42F3-D011-4773-8306-2F372EA9516B}" destId="{3FF3ADA0-2A5B-458E-BEA3-274B5599A022}" srcOrd="1" destOrd="0" parTransId="{8E504F98-8D93-4517-85E1-A32C5CDC1716}" sibTransId="{0903971B-3A21-44D1-87D9-9E13703DE966}"/>
    <dgm:cxn modelId="{D80B02F5-EB3E-4B86-8580-98BAA6E84642}" type="presOf" srcId="{07FBF40B-F24C-4CF9-8735-6C17EAC0A528}" destId="{8F8E339D-CCBE-45BE-A0FF-F5C70E5132D2}" srcOrd="0" destOrd="0" presId="urn:microsoft.com/office/officeart/2005/8/layout/balance1"/>
    <dgm:cxn modelId="{7B3D9342-2AFD-4DD9-B3FF-8525D57EAAB6}" type="presOf" srcId="{F4778692-233F-4C53-8F77-AF9D177D8A25}" destId="{5AB6E6A1-1E5B-477D-97A3-67D8F0AD62DA}" srcOrd="0" destOrd="0" presId="urn:microsoft.com/office/officeart/2005/8/layout/balance1"/>
    <dgm:cxn modelId="{7531DC5B-BDE7-41C7-AC4D-FC38BCFD5C32}" type="presOf" srcId="{BE7210E9-4614-477D-BB34-AF0C67C703E6}" destId="{E5D2F0D0-C691-47D5-82BA-10A222FB8482}" srcOrd="0" destOrd="0" presId="urn:microsoft.com/office/officeart/2005/8/layout/balance1"/>
    <dgm:cxn modelId="{234015BB-87E4-448F-A6A1-A2735A8C2D8C}" srcId="{07FBF40B-F24C-4CF9-8735-6C17EAC0A528}" destId="{C65A42F3-D011-4773-8306-2F372EA9516B}" srcOrd="0" destOrd="0" parTransId="{60211F29-F833-4CEC-A991-E9042096C30B}" sibTransId="{642BA8E5-684F-49A7-B3CE-8AC0CCD8E31C}"/>
    <dgm:cxn modelId="{806B85FF-FD92-4490-9323-D052DB3465EB}" srcId="{C6938CDF-1353-459C-BC8E-B47CDDACEEF0}" destId="{F4778692-233F-4C53-8F77-AF9D177D8A25}" srcOrd="2" destOrd="0" parTransId="{35DC797F-7BA2-4EDC-BCA1-066BFCFE530D}" sibTransId="{1218EA92-E52E-498D-BB1B-D603B8F6A6B6}"/>
    <dgm:cxn modelId="{562D12C3-5407-4DD7-B6EF-F01DF9A2CDA8}" srcId="{C6938CDF-1353-459C-BC8E-B47CDDACEEF0}" destId="{21C13D6A-3202-4378-B98D-2272A34E84E0}" srcOrd="0" destOrd="0" parTransId="{C3A31A75-ED0D-4CA3-A4EF-ADB97AB68C7E}" sibTransId="{4B02A17E-435D-40E6-A985-B8EF8D18348A}"/>
    <dgm:cxn modelId="{12E15D49-4027-405B-91A4-BB63A7EA187D}" type="presOf" srcId="{C6938CDF-1353-459C-BC8E-B47CDDACEEF0}" destId="{42A1FCA5-52A5-4D7A-ABE5-34D27C542FC4}" srcOrd="0" destOrd="0" presId="urn:microsoft.com/office/officeart/2005/8/layout/balance1"/>
    <dgm:cxn modelId="{DD591E8F-3FE3-4C79-A848-B2181C78A7E5}" type="presParOf" srcId="{8F8E339D-CCBE-45BE-A0FF-F5C70E5132D2}" destId="{1404C10A-519B-4A77-8990-2F3AB52C4E15}" srcOrd="0" destOrd="0" presId="urn:microsoft.com/office/officeart/2005/8/layout/balance1"/>
    <dgm:cxn modelId="{DC2843DD-62D3-4AA6-B194-C53D0FB8C958}" type="presParOf" srcId="{8F8E339D-CCBE-45BE-A0FF-F5C70E5132D2}" destId="{84B5815B-ABC8-42AC-AED6-38345EB05104}" srcOrd="1" destOrd="0" presId="urn:microsoft.com/office/officeart/2005/8/layout/balance1"/>
    <dgm:cxn modelId="{22B5CFB2-7AED-4705-98DF-B2DCC492FFE6}" type="presParOf" srcId="{84B5815B-ABC8-42AC-AED6-38345EB05104}" destId="{33C0FCCC-9766-439C-AD5F-15347AC7D56E}" srcOrd="0" destOrd="0" presId="urn:microsoft.com/office/officeart/2005/8/layout/balance1"/>
    <dgm:cxn modelId="{612697EC-32F7-4BB5-A8B3-A07C381C9946}" type="presParOf" srcId="{84B5815B-ABC8-42AC-AED6-38345EB05104}" destId="{42A1FCA5-52A5-4D7A-ABE5-34D27C542FC4}" srcOrd="1" destOrd="0" presId="urn:microsoft.com/office/officeart/2005/8/layout/balance1"/>
    <dgm:cxn modelId="{166F6276-A81E-4C50-A421-AB5789FB51A4}" type="presParOf" srcId="{8F8E339D-CCBE-45BE-A0FF-F5C70E5132D2}" destId="{C6E58565-0E86-481E-BD48-DBD41971732B}" srcOrd="2" destOrd="0" presId="urn:microsoft.com/office/officeart/2005/8/layout/balance1"/>
    <dgm:cxn modelId="{7B43ACA3-7029-4FF2-9E3C-FB25DE7ABEBE}" type="presParOf" srcId="{C6E58565-0E86-481E-BD48-DBD41971732B}" destId="{5AC2B27D-A646-47B2-A47B-421DF590DAA2}" srcOrd="0" destOrd="0" presId="urn:microsoft.com/office/officeart/2005/8/layout/balance1"/>
    <dgm:cxn modelId="{7786247B-A64E-429C-82AF-F60F8D36DBF1}" type="presParOf" srcId="{C6E58565-0E86-481E-BD48-DBD41971732B}" destId="{5821FE67-3D2C-40E8-BC1F-F5627B7A8829}" srcOrd="1" destOrd="0" presId="urn:microsoft.com/office/officeart/2005/8/layout/balance1"/>
    <dgm:cxn modelId="{FF9D6367-F6B9-48E9-88FC-65EAB4CFE775}" type="presParOf" srcId="{C6E58565-0E86-481E-BD48-DBD41971732B}" destId="{2E5F3AAB-3A8C-4E08-BA3D-485763FA5403}" srcOrd="2" destOrd="0" presId="urn:microsoft.com/office/officeart/2005/8/layout/balance1"/>
    <dgm:cxn modelId="{BDB9BB8D-60D0-4250-B93A-882A8C702EC2}" type="presParOf" srcId="{C6E58565-0E86-481E-BD48-DBD41971732B}" destId="{59DC2142-96C6-41EB-B195-0A8D58F2061F}" srcOrd="3" destOrd="0" presId="urn:microsoft.com/office/officeart/2005/8/layout/balance1"/>
    <dgm:cxn modelId="{BC7D7D73-92D1-41E5-A795-91119A8705AD}" type="presParOf" srcId="{C6E58565-0E86-481E-BD48-DBD41971732B}" destId="{B9A9C202-EFF5-41CF-AD4E-E5F4DA4BD9DD}" srcOrd="4" destOrd="0" presId="urn:microsoft.com/office/officeart/2005/8/layout/balance1"/>
    <dgm:cxn modelId="{0DF4B488-620F-49AD-BB7C-16868EE38E19}" type="presParOf" srcId="{C6E58565-0E86-481E-BD48-DBD41971732B}" destId="{5AB6E6A1-1E5B-477D-97A3-67D8F0AD62DA}" srcOrd="5" destOrd="0" presId="urn:microsoft.com/office/officeart/2005/8/layout/balance1"/>
    <dgm:cxn modelId="{76DD0282-F81E-410D-BC6E-76E6F2FC4E24}" type="presParOf" srcId="{C6E58565-0E86-481E-BD48-DBD41971732B}" destId="{E5D2F0D0-C691-47D5-82BA-10A222FB8482}" srcOrd="6" destOrd="0" presId="urn:microsoft.com/office/officeart/2005/8/layout/balance1"/>
    <dgm:cxn modelId="{64C7EDE1-3CFE-4652-B66F-48181EB477A3}" type="presParOf" srcId="{C6E58565-0E86-481E-BD48-DBD41971732B}" destId="{62854832-60BF-4531-8640-20B47E3CAD81}" srcOrd="7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1264D971-40FE-4330-BFAD-29D3AC8D295B}" type="doc">
      <dgm:prSet loTypeId="urn:microsoft.com/office/officeart/2005/8/layout/matrix1" loCatId="matrix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AR"/>
        </a:p>
      </dgm:t>
    </dgm:pt>
    <dgm:pt modelId="{00836023-BDBE-4E9A-9709-500A3D705619}">
      <dgm:prSet phldrT="[Texto]"/>
      <dgm:spPr/>
      <dgm:t>
        <a:bodyPr/>
        <a:lstStyle/>
        <a:p>
          <a:r>
            <a:rPr lang="es-AR" b="1" dirty="0" smtClean="0"/>
            <a:t>E-actividades</a:t>
          </a:r>
          <a:endParaRPr lang="es-AR" b="1" dirty="0"/>
        </a:p>
      </dgm:t>
    </dgm:pt>
    <dgm:pt modelId="{8C956015-E0C2-43F4-A8C0-00D8E279AE29}" type="parTrans" cxnId="{E651CEAB-E2B7-428B-AC1E-72C78E703E03}">
      <dgm:prSet/>
      <dgm:spPr/>
      <dgm:t>
        <a:bodyPr/>
        <a:lstStyle/>
        <a:p>
          <a:endParaRPr lang="es-AR"/>
        </a:p>
      </dgm:t>
    </dgm:pt>
    <dgm:pt modelId="{014BD9BB-D474-4A56-80A6-FCE25268943A}" type="sibTrans" cxnId="{E651CEAB-E2B7-428B-AC1E-72C78E703E03}">
      <dgm:prSet/>
      <dgm:spPr/>
      <dgm:t>
        <a:bodyPr/>
        <a:lstStyle/>
        <a:p>
          <a:endParaRPr lang="es-AR"/>
        </a:p>
      </dgm:t>
    </dgm:pt>
    <dgm:pt modelId="{4A66F7FE-91B9-4A0D-8DA5-583A29DC48CC}">
      <dgm:prSet phldrT="[Texto]"/>
      <dgm:spPr/>
      <dgm:t>
        <a:bodyPr/>
        <a:lstStyle/>
        <a:p>
          <a:r>
            <a:rPr lang="es-AR" b="1" dirty="0" smtClean="0">
              <a:solidFill>
                <a:schemeClr val="tx1"/>
              </a:solidFill>
            </a:rPr>
            <a:t>Aprendizaje activo</a:t>
          </a:r>
          <a:endParaRPr lang="es-AR" b="1" dirty="0">
            <a:solidFill>
              <a:schemeClr val="tx1"/>
            </a:solidFill>
          </a:endParaRPr>
        </a:p>
      </dgm:t>
    </dgm:pt>
    <dgm:pt modelId="{283AE5C1-278E-4D71-8BA8-7DBE438F61F8}" type="parTrans" cxnId="{CFB746BE-58AD-4679-9063-0A02380E2F11}">
      <dgm:prSet/>
      <dgm:spPr/>
      <dgm:t>
        <a:bodyPr/>
        <a:lstStyle/>
        <a:p>
          <a:endParaRPr lang="es-AR"/>
        </a:p>
      </dgm:t>
    </dgm:pt>
    <dgm:pt modelId="{0337FC00-2571-4306-90A8-FEBB23C897CC}" type="sibTrans" cxnId="{CFB746BE-58AD-4679-9063-0A02380E2F11}">
      <dgm:prSet/>
      <dgm:spPr/>
      <dgm:t>
        <a:bodyPr/>
        <a:lstStyle/>
        <a:p>
          <a:endParaRPr lang="es-AR"/>
        </a:p>
      </dgm:t>
    </dgm:pt>
    <dgm:pt modelId="{90526E03-21A5-4667-AEC7-FB6C6108431A}">
      <dgm:prSet phldrT="[Texto]"/>
      <dgm:spPr/>
      <dgm:t>
        <a:bodyPr/>
        <a:lstStyle/>
        <a:p>
          <a:r>
            <a:rPr lang="es-AR" b="1" dirty="0" smtClean="0">
              <a:solidFill>
                <a:schemeClr val="tx1"/>
              </a:solidFill>
            </a:rPr>
            <a:t>Constituyen un marco de interacción en línea</a:t>
          </a:r>
          <a:endParaRPr lang="es-AR" b="1" dirty="0">
            <a:solidFill>
              <a:schemeClr val="tx1"/>
            </a:solidFill>
          </a:endParaRPr>
        </a:p>
      </dgm:t>
    </dgm:pt>
    <dgm:pt modelId="{7C42982C-58CA-43E0-B694-B06C5F4BB939}" type="parTrans" cxnId="{75C956A4-B9E6-43BD-8B87-BB6108CCD60C}">
      <dgm:prSet/>
      <dgm:spPr/>
      <dgm:t>
        <a:bodyPr/>
        <a:lstStyle/>
        <a:p>
          <a:endParaRPr lang="es-AR"/>
        </a:p>
      </dgm:t>
    </dgm:pt>
    <dgm:pt modelId="{0D9476D7-EF45-41E4-A596-20153694585C}" type="sibTrans" cxnId="{75C956A4-B9E6-43BD-8B87-BB6108CCD60C}">
      <dgm:prSet/>
      <dgm:spPr/>
      <dgm:t>
        <a:bodyPr/>
        <a:lstStyle/>
        <a:p>
          <a:endParaRPr lang="es-AR"/>
        </a:p>
      </dgm:t>
    </dgm:pt>
    <dgm:pt modelId="{A528BAC6-B33F-4102-B15E-CF5A07AEC217}">
      <dgm:prSet phldrT="[Texto]"/>
      <dgm:spPr/>
      <dgm:t>
        <a:bodyPr/>
        <a:lstStyle/>
        <a:p>
          <a:r>
            <a:rPr lang="es-AR" b="1" dirty="0" smtClean="0">
              <a:solidFill>
                <a:schemeClr val="tx1"/>
              </a:solidFill>
            </a:rPr>
            <a:t>Secuencia de aprendizaje anclada en la colaboración y diálogo </a:t>
          </a:r>
          <a:endParaRPr lang="es-AR" b="1" dirty="0">
            <a:solidFill>
              <a:schemeClr val="tx1"/>
            </a:solidFill>
          </a:endParaRPr>
        </a:p>
      </dgm:t>
    </dgm:pt>
    <dgm:pt modelId="{6115AC69-FE45-4481-A5AD-DC603D9FA460}" type="parTrans" cxnId="{634FC9EB-A0B3-41B2-A86C-84E117F9600C}">
      <dgm:prSet/>
      <dgm:spPr/>
      <dgm:t>
        <a:bodyPr/>
        <a:lstStyle/>
        <a:p>
          <a:endParaRPr lang="es-AR"/>
        </a:p>
      </dgm:t>
    </dgm:pt>
    <dgm:pt modelId="{272D90EA-171F-40FA-9DFE-15ECDF75E637}" type="sibTrans" cxnId="{634FC9EB-A0B3-41B2-A86C-84E117F9600C}">
      <dgm:prSet/>
      <dgm:spPr/>
      <dgm:t>
        <a:bodyPr/>
        <a:lstStyle/>
        <a:p>
          <a:endParaRPr lang="es-AR"/>
        </a:p>
      </dgm:t>
    </dgm:pt>
    <dgm:pt modelId="{56C3D9CF-D8A2-4F81-8FA2-B7A80977BE42}">
      <dgm:prSet phldrT="[Texto]"/>
      <dgm:spPr/>
      <dgm:t>
        <a:bodyPr/>
        <a:lstStyle/>
        <a:p>
          <a:r>
            <a:rPr lang="es-AR" b="1" dirty="0" smtClean="0">
              <a:solidFill>
                <a:schemeClr val="tx1"/>
              </a:solidFill>
            </a:rPr>
            <a:t>Proponer actividades situadas</a:t>
          </a:r>
          <a:endParaRPr lang="es-AR" b="1" dirty="0">
            <a:solidFill>
              <a:schemeClr val="tx1"/>
            </a:solidFill>
          </a:endParaRPr>
        </a:p>
      </dgm:t>
    </dgm:pt>
    <dgm:pt modelId="{904B9E35-3ABA-43DA-8885-0DAC52A57606}" type="parTrans" cxnId="{A88396E7-21ED-4993-BABD-C64F5283DE38}">
      <dgm:prSet/>
      <dgm:spPr/>
      <dgm:t>
        <a:bodyPr/>
        <a:lstStyle/>
        <a:p>
          <a:endParaRPr lang="es-AR"/>
        </a:p>
      </dgm:t>
    </dgm:pt>
    <dgm:pt modelId="{41E0C784-8378-4898-BBB6-E0AA35A6F775}" type="sibTrans" cxnId="{A88396E7-21ED-4993-BABD-C64F5283DE38}">
      <dgm:prSet/>
      <dgm:spPr/>
      <dgm:t>
        <a:bodyPr/>
        <a:lstStyle/>
        <a:p>
          <a:endParaRPr lang="es-AR"/>
        </a:p>
      </dgm:t>
    </dgm:pt>
    <dgm:pt modelId="{F57CCA5E-0E27-4C42-BFD1-F5A3D953F6D1}" type="pres">
      <dgm:prSet presAssocID="{1264D971-40FE-4330-BFAD-29D3AC8D295B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7D1C92A3-6560-469A-9261-76FCC4948C68}" type="pres">
      <dgm:prSet presAssocID="{1264D971-40FE-4330-BFAD-29D3AC8D295B}" presName="matrix" presStyleCnt="0"/>
      <dgm:spPr/>
      <dgm:t>
        <a:bodyPr/>
        <a:lstStyle/>
        <a:p>
          <a:endParaRPr lang="es-AR"/>
        </a:p>
      </dgm:t>
    </dgm:pt>
    <dgm:pt modelId="{1682540B-3C39-433B-8FA9-DE8F5937733F}" type="pres">
      <dgm:prSet presAssocID="{1264D971-40FE-4330-BFAD-29D3AC8D295B}" presName="tile1" presStyleLbl="node1" presStyleIdx="0" presStyleCnt="4"/>
      <dgm:spPr/>
      <dgm:t>
        <a:bodyPr/>
        <a:lstStyle/>
        <a:p>
          <a:endParaRPr lang="es-AR"/>
        </a:p>
      </dgm:t>
    </dgm:pt>
    <dgm:pt modelId="{E2F6DF63-397A-4990-81BA-63725395AAE4}" type="pres">
      <dgm:prSet presAssocID="{1264D971-40FE-4330-BFAD-29D3AC8D295B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999F5939-BBBF-4E3E-B355-C020B2F09110}" type="pres">
      <dgm:prSet presAssocID="{1264D971-40FE-4330-BFAD-29D3AC8D295B}" presName="tile2" presStyleLbl="node1" presStyleIdx="1" presStyleCnt="4"/>
      <dgm:spPr/>
      <dgm:t>
        <a:bodyPr/>
        <a:lstStyle/>
        <a:p>
          <a:endParaRPr lang="es-AR"/>
        </a:p>
      </dgm:t>
    </dgm:pt>
    <dgm:pt modelId="{09FA21AA-A097-4EBD-A458-FDD4F70536F9}" type="pres">
      <dgm:prSet presAssocID="{1264D971-40FE-4330-BFAD-29D3AC8D295B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6E550806-A509-44F3-A5C7-1F1F30CCC2AD}" type="pres">
      <dgm:prSet presAssocID="{1264D971-40FE-4330-BFAD-29D3AC8D295B}" presName="tile3" presStyleLbl="node1" presStyleIdx="2" presStyleCnt="4"/>
      <dgm:spPr/>
      <dgm:t>
        <a:bodyPr/>
        <a:lstStyle/>
        <a:p>
          <a:endParaRPr lang="es-AR"/>
        </a:p>
      </dgm:t>
    </dgm:pt>
    <dgm:pt modelId="{0CF193B0-FBD0-433B-822D-9F8114B29870}" type="pres">
      <dgm:prSet presAssocID="{1264D971-40FE-4330-BFAD-29D3AC8D295B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EA7F9B6B-2C1D-4248-B80F-8B07B7EA6444}" type="pres">
      <dgm:prSet presAssocID="{1264D971-40FE-4330-BFAD-29D3AC8D295B}" presName="tile4" presStyleLbl="node1" presStyleIdx="3" presStyleCnt="4" custLinFactNeighborX="1750" custLinFactNeighborY="-630"/>
      <dgm:spPr/>
      <dgm:t>
        <a:bodyPr/>
        <a:lstStyle/>
        <a:p>
          <a:endParaRPr lang="es-AR"/>
        </a:p>
      </dgm:t>
    </dgm:pt>
    <dgm:pt modelId="{00BA21CF-08D2-48D9-861D-95EAD9B15CD0}" type="pres">
      <dgm:prSet presAssocID="{1264D971-40FE-4330-BFAD-29D3AC8D295B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2CB16832-9278-4CDB-BBA5-350C68E2EA5E}" type="pres">
      <dgm:prSet presAssocID="{1264D971-40FE-4330-BFAD-29D3AC8D295B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s-AR"/>
        </a:p>
      </dgm:t>
    </dgm:pt>
  </dgm:ptLst>
  <dgm:cxnLst>
    <dgm:cxn modelId="{35BCE0CF-D47D-4173-9FC0-D3734D1844C4}" type="presOf" srcId="{90526E03-21A5-4667-AEC7-FB6C6108431A}" destId="{999F5939-BBBF-4E3E-B355-C020B2F09110}" srcOrd="0" destOrd="0" presId="urn:microsoft.com/office/officeart/2005/8/layout/matrix1"/>
    <dgm:cxn modelId="{AE5464B6-13DE-4215-A076-7BE3F9D9DF66}" type="presOf" srcId="{A528BAC6-B33F-4102-B15E-CF5A07AEC217}" destId="{0CF193B0-FBD0-433B-822D-9F8114B29870}" srcOrd="1" destOrd="0" presId="urn:microsoft.com/office/officeart/2005/8/layout/matrix1"/>
    <dgm:cxn modelId="{634FC9EB-A0B3-41B2-A86C-84E117F9600C}" srcId="{00836023-BDBE-4E9A-9709-500A3D705619}" destId="{A528BAC6-B33F-4102-B15E-CF5A07AEC217}" srcOrd="2" destOrd="0" parTransId="{6115AC69-FE45-4481-A5AD-DC603D9FA460}" sibTransId="{272D90EA-171F-40FA-9DFE-15ECDF75E637}"/>
    <dgm:cxn modelId="{C030471C-A4C4-4AFB-A27B-6C4BB4B96292}" type="presOf" srcId="{4A66F7FE-91B9-4A0D-8DA5-583A29DC48CC}" destId="{E2F6DF63-397A-4990-81BA-63725395AAE4}" srcOrd="1" destOrd="0" presId="urn:microsoft.com/office/officeart/2005/8/layout/matrix1"/>
    <dgm:cxn modelId="{E651CEAB-E2B7-428B-AC1E-72C78E703E03}" srcId="{1264D971-40FE-4330-BFAD-29D3AC8D295B}" destId="{00836023-BDBE-4E9A-9709-500A3D705619}" srcOrd="0" destOrd="0" parTransId="{8C956015-E0C2-43F4-A8C0-00D8E279AE29}" sibTransId="{014BD9BB-D474-4A56-80A6-FCE25268943A}"/>
    <dgm:cxn modelId="{610837DC-8170-4228-9B21-6CE18F14A210}" type="presOf" srcId="{00836023-BDBE-4E9A-9709-500A3D705619}" destId="{2CB16832-9278-4CDB-BBA5-350C68E2EA5E}" srcOrd="0" destOrd="0" presId="urn:microsoft.com/office/officeart/2005/8/layout/matrix1"/>
    <dgm:cxn modelId="{3BB73D84-05F4-4BBB-ACB4-8E5BCF61F35A}" type="presOf" srcId="{56C3D9CF-D8A2-4F81-8FA2-B7A80977BE42}" destId="{00BA21CF-08D2-48D9-861D-95EAD9B15CD0}" srcOrd="1" destOrd="0" presId="urn:microsoft.com/office/officeart/2005/8/layout/matrix1"/>
    <dgm:cxn modelId="{A88396E7-21ED-4993-BABD-C64F5283DE38}" srcId="{00836023-BDBE-4E9A-9709-500A3D705619}" destId="{56C3D9CF-D8A2-4F81-8FA2-B7A80977BE42}" srcOrd="3" destOrd="0" parTransId="{904B9E35-3ABA-43DA-8885-0DAC52A57606}" sibTransId="{41E0C784-8378-4898-BBB6-E0AA35A6F775}"/>
    <dgm:cxn modelId="{72B46369-78BC-41BD-A531-9DCE8D3B023E}" type="presOf" srcId="{56C3D9CF-D8A2-4F81-8FA2-B7A80977BE42}" destId="{EA7F9B6B-2C1D-4248-B80F-8B07B7EA6444}" srcOrd="0" destOrd="0" presId="urn:microsoft.com/office/officeart/2005/8/layout/matrix1"/>
    <dgm:cxn modelId="{888E3074-1460-46EA-A73C-95EECA9FBBD2}" type="presOf" srcId="{A528BAC6-B33F-4102-B15E-CF5A07AEC217}" destId="{6E550806-A509-44F3-A5C7-1F1F30CCC2AD}" srcOrd="0" destOrd="0" presId="urn:microsoft.com/office/officeart/2005/8/layout/matrix1"/>
    <dgm:cxn modelId="{F397B04F-62BA-4C73-9B3F-74F5FD6914B8}" type="presOf" srcId="{90526E03-21A5-4667-AEC7-FB6C6108431A}" destId="{09FA21AA-A097-4EBD-A458-FDD4F70536F9}" srcOrd="1" destOrd="0" presId="urn:microsoft.com/office/officeart/2005/8/layout/matrix1"/>
    <dgm:cxn modelId="{43FB218C-3BE1-4361-8D6C-B8433F767FF0}" type="presOf" srcId="{1264D971-40FE-4330-BFAD-29D3AC8D295B}" destId="{F57CCA5E-0E27-4C42-BFD1-F5A3D953F6D1}" srcOrd="0" destOrd="0" presId="urn:microsoft.com/office/officeart/2005/8/layout/matrix1"/>
    <dgm:cxn modelId="{CFB746BE-58AD-4679-9063-0A02380E2F11}" srcId="{00836023-BDBE-4E9A-9709-500A3D705619}" destId="{4A66F7FE-91B9-4A0D-8DA5-583A29DC48CC}" srcOrd="0" destOrd="0" parTransId="{283AE5C1-278E-4D71-8BA8-7DBE438F61F8}" sibTransId="{0337FC00-2571-4306-90A8-FEBB23C897CC}"/>
    <dgm:cxn modelId="{75C956A4-B9E6-43BD-8B87-BB6108CCD60C}" srcId="{00836023-BDBE-4E9A-9709-500A3D705619}" destId="{90526E03-21A5-4667-AEC7-FB6C6108431A}" srcOrd="1" destOrd="0" parTransId="{7C42982C-58CA-43E0-B694-B06C5F4BB939}" sibTransId="{0D9476D7-EF45-41E4-A596-20153694585C}"/>
    <dgm:cxn modelId="{0A3B2653-1F20-4C3B-AC18-1911E9086943}" type="presOf" srcId="{4A66F7FE-91B9-4A0D-8DA5-583A29DC48CC}" destId="{1682540B-3C39-433B-8FA9-DE8F5937733F}" srcOrd="0" destOrd="0" presId="urn:microsoft.com/office/officeart/2005/8/layout/matrix1"/>
    <dgm:cxn modelId="{7450938B-9B04-49BC-B274-F9D66670D4B9}" type="presParOf" srcId="{F57CCA5E-0E27-4C42-BFD1-F5A3D953F6D1}" destId="{7D1C92A3-6560-469A-9261-76FCC4948C68}" srcOrd="0" destOrd="0" presId="urn:microsoft.com/office/officeart/2005/8/layout/matrix1"/>
    <dgm:cxn modelId="{0765834D-6952-41D9-9BC4-F9BEE467C441}" type="presParOf" srcId="{7D1C92A3-6560-469A-9261-76FCC4948C68}" destId="{1682540B-3C39-433B-8FA9-DE8F5937733F}" srcOrd="0" destOrd="0" presId="urn:microsoft.com/office/officeart/2005/8/layout/matrix1"/>
    <dgm:cxn modelId="{EA6D807B-B467-4267-B7B8-CBB6CD5EA188}" type="presParOf" srcId="{7D1C92A3-6560-469A-9261-76FCC4948C68}" destId="{E2F6DF63-397A-4990-81BA-63725395AAE4}" srcOrd="1" destOrd="0" presId="urn:microsoft.com/office/officeart/2005/8/layout/matrix1"/>
    <dgm:cxn modelId="{09115F78-6D20-438B-8A70-4172AD43F753}" type="presParOf" srcId="{7D1C92A3-6560-469A-9261-76FCC4948C68}" destId="{999F5939-BBBF-4E3E-B355-C020B2F09110}" srcOrd="2" destOrd="0" presId="urn:microsoft.com/office/officeart/2005/8/layout/matrix1"/>
    <dgm:cxn modelId="{B2A22874-DB32-49C7-AE70-382B10F6C2D5}" type="presParOf" srcId="{7D1C92A3-6560-469A-9261-76FCC4948C68}" destId="{09FA21AA-A097-4EBD-A458-FDD4F70536F9}" srcOrd="3" destOrd="0" presId="urn:microsoft.com/office/officeart/2005/8/layout/matrix1"/>
    <dgm:cxn modelId="{F190F7C7-C08D-41B1-ACE0-7C6941C90885}" type="presParOf" srcId="{7D1C92A3-6560-469A-9261-76FCC4948C68}" destId="{6E550806-A509-44F3-A5C7-1F1F30CCC2AD}" srcOrd="4" destOrd="0" presId="urn:microsoft.com/office/officeart/2005/8/layout/matrix1"/>
    <dgm:cxn modelId="{D6658543-2630-4DFA-B3F5-76D834E52EF0}" type="presParOf" srcId="{7D1C92A3-6560-469A-9261-76FCC4948C68}" destId="{0CF193B0-FBD0-433B-822D-9F8114B29870}" srcOrd="5" destOrd="0" presId="urn:microsoft.com/office/officeart/2005/8/layout/matrix1"/>
    <dgm:cxn modelId="{5D519CA0-3381-4322-8E41-E3C0BD905579}" type="presParOf" srcId="{7D1C92A3-6560-469A-9261-76FCC4948C68}" destId="{EA7F9B6B-2C1D-4248-B80F-8B07B7EA6444}" srcOrd="6" destOrd="0" presId="urn:microsoft.com/office/officeart/2005/8/layout/matrix1"/>
    <dgm:cxn modelId="{A2A83BE2-7D41-4123-BB17-A9045BE7EF4E}" type="presParOf" srcId="{7D1C92A3-6560-469A-9261-76FCC4948C68}" destId="{00BA21CF-08D2-48D9-861D-95EAD9B15CD0}" srcOrd="7" destOrd="0" presId="urn:microsoft.com/office/officeart/2005/8/layout/matrix1"/>
    <dgm:cxn modelId="{E46552BF-03C2-4F62-975B-7C1C11329152}" type="presParOf" srcId="{F57CCA5E-0E27-4C42-BFD1-F5A3D953F6D1}" destId="{2CB16832-9278-4CDB-BBA5-350C68E2EA5E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81508294-B1EF-4B56-8A4F-3BE1A0ECB35F}" type="doc">
      <dgm:prSet loTypeId="urn:microsoft.com/office/officeart/2005/8/layout/hProcess9" loCatId="process" qsTypeId="urn:microsoft.com/office/officeart/2005/8/quickstyle/simple1" qsCatId="simple" csTypeId="urn:microsoft.com/office/officeart/2005/8/colors/colorful3" csCatId="colorful" phldr="1"/>
      <dgm:spPr/>
    </dgm:pt>
    <dgm:pt modelId="{2B8F9277-729D-47A7-99EE-97C185A2ACC4}">
      <dgm:prSet phldrT="[Texto]"/>
      <dgm:spPr/>
      <dgm:t>
        <a:bodyPr/>
        <a:lstStyle/>
        <a:p>
          <a:r>
            <a:rPr lang="es-AR" b="1" dirty="0" smtClean="0">
              <a:solidFill>
                <a:schemeClr val="tx1"/>
              </a:solidFill>
            </a:rPr>
            <a:t>Qué actividad</a:t>
          </a:r>
          <a:endParaRPr lang="es-AR" b="1" dirty="0">
            <a:solidFill>
              <a:schemeClr val="tx1"/>
            </a:solidFill>
          </a:endParaRPr>
        </a:p>
      </dgm:t>
    </dgm:pt>
    <dgm:pt modelId="{A061EA46-2710-4757-AE1B-5DED392CAEC6}" type="parTrans" cxnId="{FDE46FA2-D15C-44A1-A232-E91216D4913D}">
      <dgm:prSet/>
      <dgm:spPr/>
      <dgm:t>
        <a:bodyPr/>
        <a:lstStyle/>
        <a:p>
          <a:endParaRPr lang="es-AR"/>
        </a:p>
      </dgm:t>
    </dgm:pt>
    <dgm:pt modelId="{C233789C-CEA6-4855-8AFA-0B5DBE0154E7}" type="sibTrans" cxnId="{FDE46FA2-D15C-44A1-A232-E91216D4913D}">
      <dgm:prSet/>
      <dgm:spPr/>
      <dgm:t>
        <a:bodyPr/>
        <a:lstStyle/>
        <a:p>
          <a:endParaRPr lang="es-AR"/>
        </a:p>
      </dgm:t>
    </dgm:pt>
    <dgm:pt modelId="{B48B6AE8-E9DE-471C-A767-B4A53860BAFC}">
      <dgm:prSet phldrT="[Texto]"/>
      <dgm:spPr/>
      <dgm:t>
        <a:bodyPr/>
        <a:lstStyle/>
        <a:p>
          <a:r>
            <a:rPr lang="es-AR" b="1" dirty="0" smtClean="0">
              <a:solidFill>
                <a:schemeClr val="tx1"/>
              </a:solidFill>
            </a:rPr>
            <a:t>Cómo</a:t>
          </a:r>
          <a:endParaRPr lang="es-AR" b="1" dirty="0">
            <a:solidFill>
              <a:schemeClr val="tx1"/>
            </a:solidFill>
          </a:endParaRPr>
        </a:p>
      </dgm:t>
    </dgm:pt>
    <dgm:pt modelId="{9227B560-BD95-4975-8483-7DAD9E5B4D56}" type="parTrans" cxnId="{5595A0A0-3BA5-46C0-B1C2-90E2DE796FEA}">
      <dgm:prSet/>
      <dgm:spPr/>
      <dgm:t>
        <a:bodyPr/>
        <a:lstStyle/>
        <a:p>
          <a:endParaRPr lang="es-AR"/>
        </a:p>
      </dgm:t>
    </dgm:pt>
    <dgm:pt modelId="{50D8DBDF-1352-463C-92A5-B91A0D8B759E}" type="sibTrans" cxnId="{5595A0A0-3BA5-46C0-B1C2-90E2DE796FEA}">
      <dgm:prSet/>
      <dgm:spPr/>
      <dgm:t>
        <a:bodyPr/>
        <a:lstStyle/>
        <a:p>
          <a:endParaRPr lang="es-AR"/>
        </a:p>
      </dgm:t>
    </dgm:pt>
    <dgm:pt modelId="{7D3C1C62-5199-4BA4-9097-EF67CA12C05D}">
      <dgm:prSet phldrT="[Texto]"/>
      <dgm:spPr/>
      <dgm:t>
        <a:bodyPr/>
        <a:lstStyle/>
        <a:p>
          <a:r>
            <a:rPr lang="es-AR" b="1" dirty="0" smtClean="0">
              <a:solidFill>
                <a:schemeClr val="tx1"/>
              </a:solidFill>
            </a:rPr>
            <a:t>Con qué herramienta</a:t>
          </a:r>
          <a:endParaRPr lang="es-AR" b="1" dirty="0">
            <a:solidFill>
              <a:schemeClr val="tx1"/>
            </a:solidFill>
          </a:endParaRPr>
        </a:p>
      </dgm:t>
    </dgm:pt>
    <dgm:pt modelId="{F01D5F12-0836-4CC6-904E-85ECE19668EF}" type="parTrans" cxnId="{F56BFA39-7479-4FC0-A023-9FA270D5489B}">
      <dgm:prSet/>
      <dgm:spPr/>
      <dgm:t>
        <a:bodyPr/>
        <a:lstStyle/>
        <a:p>
          <a:endParaRPr lang="es-AR"/>
        </a:p>
      </dgm:t>
    </dgm:pt>
    <dgm:pt modelId="{8072AC5B-C1C4-493E-9B71-BEDF6DC6244D}" type="sibTrans" cxnId="{F56BFA39-7479-4FC0-A023-9FA270D5489B}">
      <dgm:prSet/>
      <dgm:spPr/>
      <dgm:t>
        <a:bodyPr/>
        <a:lstStyle/>
        <a:p>
          <a:endParaRPr lang="es-AR"/>
        </a:p>
      </dgm:t>
    </dgm:pt>
    <dgm:pt modelId="{2F00D052-C4F5-4082-A9D3-6E418B140058}">
      <dgm:prSet phldrT="[Texto]"/>
      <dgm:spPr/>
      <dgm:t>
        <a:bodyPr/>
        <a:lstStyle/>
        <a:p>
          <a:r>
            <a:rPr lang="es-AR" b="1" dirty="0" smtClean="0">
              <a:solidFill>
                <a:schemeClr val="tx1"/>
              </a:solidFill>
            </a:rPr>
            <a:t>En qué tiempo</a:t>
          </a:r>
          <a:endParaRPr lang="es-AR" b="1" dirty="0">
            <a:solidFill>
              <a:schemeClr val="tx1"/>
            </a:solidFill>
          </a:endParaRPr>
        </a:p>
      </dgm:t>
    </dgm:pt>
    <dgm:pt modelId="{EB04DDC0-13AB-468B-81B8-EF4E9F68749B}" type="parTrans" cxnId="{86819BBD-0B9C-44CC-9F04-405B5F346172}">
      <dgm:prSet/>
      <dgm:spPr/>
      <dgm:t>
        <a:bodyPr/>
        <a:lstStyle/>
        <a:p>
          <a:endParaRPr lang="es-AR"/>
        </a:p>
      </dgm:t>
    </dgm:pt>
    <dgm:pt modelId="{9BAA5111-6B70-4677-A184-960D9CF33F64}" type="sibTrans" cxnId="{86819BBD-0B9C-44CC-9F04-405B5F346172}">
      <dgm:prSet/>
      <dgm:spPr/>
      <dgm:t>
        <a:bodyPr/>
        <a:lstStyle/>
        <a:p>
          <a:endParaRPr lang="es-AR"/>
        </a:p>
      </dgm:t>
    </dgm:pt>
    <dgm:pt modelId="{73C7D1CE-F7A1-40CA-A69C-3FDF6FBB332E}">
      <dgm:prSet phldrT="[Texto]"/>
      <dgm:spPr/>
      <dgm:t>
        <a:bodyPr/>
        <a:lstStyle/>
        <a:p>
          <a:r>
            <a:rPr lang="es-AR" b="1" dirty="0" smtClean="0">
              <a:solidFill>
                <a:schemeClr val="tx1"/>
              </a:solidFill>
            </a:rPr>
            <a:t>Secuencia de la misma</a:t>
          </a:r>
          <a:endParaRPr lang="es-AR" b="1" dirty="0">
            <a:solidFill>
              <a:schemeClr val="tx1"/>
            </a:solidFill>
          </a:endParaRPr>
        </a:p>
      </dgm:t>
    </dgm:pt>
    <dgm:pt modelId="{97A69707-68A7-4831-A804-DF2832C96114}" type="parTrans" cxnId="{1FC41A04-A0AD-46B9-A79E-DD77289DFDBD}">
      <dgm:prSet/>
      <dgm:spPr/>
      <dgm:t>
        <a:bodyPr/>
        <a:lstStyle/>
        <a:p>
          <a:endParaRPr lang="es-AR"/>
        </a:p>
      </dgm:t>
    </dgm:pt>
    <dgm:pt modelId="{8FC48A1E-024F-4BC4-848A-DD1DEE9DB737}" type="sibTrans" cxnId="{1FC41A04-A0AD-46B9-A79E-DD77289DFDBD}">
      <dgm:prSet/>
      <dgm:spPr/>
      <dgm:t>
        <a:bodyPr/>
        <a:lstStyle/>
        <a:p>
          <a:endParaRPr lang="es-AR"/>
        </a:p>
      </dgm:t>
    </dgm:pt>
    <dgm:pt modelId="{80900CAD-5268-4E4C-A648-E5072EEFE1E6}" type="pres">
      <dgm:prSet presAssocID="{81508294-B1EF-4B56-8A4F-3BE1A0ECB35F}" presName="CompostProcess" presStyleCnt="0">
        <dgm:presLayoutVars>
          <dgm:dir/>
          <dgm:resizeHandles val="exact"/>
        </dgm:presLayoutVars>
      </dgm:prSet>
      <dgm:spPr/>
    </dgm:pt>
    <dgm:pt modelId="{684BEE74-EA3B-4032-95CE-F82761A51D1A}" type="pres">
      <dgm:prSet presAssocID="{81508294-B1EF-4B56-8A4F-3BE1A0ECB35F}" presName="arrow" presStyleLbl="bgShp" presStyleIdx="0" presStyleCnt="1" custLinFactNeighborX="9699" custLinFactNeighborY="265"/>
      <dgm:spPr/>
    </dgm:pt>
    <dgm:pt modelId="{3E9062B3-9243-4899-A9DF-00E64DA6F2BD}" type="pres">
      <dgm:prSet presAssocID="{81508294-B1EF-4B56-8A4F-3BE1A0ECB35F}" presName="linearProcess" presStyleCnt="0"/>
      <dgm:spPr/>
    </dgm:pt>
    <dgm:pt modelId="{4F17C4D6-5F10-45E7-B8D6-8665144C47C9}" type="pres">
      <dgm:prSet presAssocID="{2B8F9277-729D-47A7-99EE-97C185A2ACC4}" presName="tex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A77BC1F2-10B6-48F3-AC25-16127B290C5E}" type="pres">
      <dgm:prSet presAssocID="{C233789C-CEA6-4855-8AFA-0B5DBE0154E7}" presName="sibTrans" presStyleCnt="0"/>
      <dgm:spPr/>
    </dgm:pt>
    <dgm:pt modelId="{F53AEBA4-A126-4B01-9E9D-DFEA83300516}" type="pres">
      <dgm:prSet presAssocID="{B48B6AE8-E9DE-471C-A767-B4A53860BAFC}" presName="text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F0BCE8A6-F411-4D78-8AC9-425FD5A6A2F0}" type="pres">
      <dgm:prSet presAssocID="{50D8DBDF-1352-463C-92A5-B91A0D8B759E}" presName="sibTrans" presStyleCnt="0"/>
      <dgm:spPr/>
    </dgm:pt>
    <dgm:pt modelId="{EF9FDF60-4E4D-4983-A935-0DD13A8158F7}" type="pres">
      <dgm:prSet presAssocID="{7D3C1C62-5199-4BA4-9097-EF67CA12C05D}" presName="text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9F1F8E8E-89D3-4934-B5A2-3FE7378EECC1}" type="pres">
      <dgm:prSet presAssocID="{8072AC5B-C1C4-493E-9B71-BEDF6DC6244D}" presName="sibTrans" presStyleCnt="0"/>
      <dgm:spPr/>
    </dgm:pt>
    <dgm:pt modelId="{CCCCED5B-8354-4987-86B1-2B707E8A4917}" type="pres">
      <dgm:prSet presAssocID="{2F00D052-C4F5-4082-A9D3-6E418B140058}" presName="text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28C33977-66D0-4704-B926-492CA3C5D307}" type="pres">
      <dgm:prSet presAssocID="{9BAA5111-6B70-4677-A184-960D9CF33F64}" presName="sibTrans" presStyleCnt="0"/>
      <dgm:spPr/>
    </dgm:pt>
    <dgm:pt modelId="{1BFF063C-03CC-4FCB-9383-F1DEA6C8261B}" type="pres">
      <dgm:prSet presAssocID="{73C7D1CE-F7A1-40CA-A69C-3FDF6FBB332E}" presName="text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5595A0A0-3BA5-46C0-B1C2-90E2DE796FEA}" srcId="{81508294-B1EF-4B56-8A4F-3BE1A0ECB35F}" destId="{B48B6AE8-E9DE-471C-A767-B4A53860BAFC}" srcOrd="1" destOrd="0" parTransId="{9227B560-BD95-4975-8483-7DAD9E5B4D56}" sibTransId="{50D8DBDF-1352-463C-92A5-B91A0D8B759E}"/>
    <dgm:cxn modelId="{1FC41A04-A0AD-46B9-A79E-DD77289DFDBD}" srcId="{81508294-B1EF-4B56-8A4F-3BE1A0ECB35F}" destId="{73C7D1CE-F7A1-40CA-A69C-3FDF6FBB332E}" srcOrd="4" destOrd="0" parTransId="{97A69707-68A7-4831-A804-DF2832C96114}" sibTransId="{8FC48A1E-024F-4BC4-848A-DD1DEE9DB737}"/>
    <dgm:cxn modelId="{F56BFA39-7479-4FC0-A023-9FA270D5489B}" srcId="{81508294-B1EF-4B56-8A4F-3BE1A0ECB35F}" destId="{7D3C1C62-5199-4BA4-9097-EF67CA12C05D}" srcOrd="2" destOrd="0" parTransId="{F01D5F12-0836-4CC6-904E-85ECE19668EF}" sibTransId="{8072AC5B-C1C4-493E-9B71-BEDF6DC6244D}"/>
    <dgm:cxn modelId="{E2A80E1A-6633-443D-852E-13D7189F4C10}" type="presOf" srcId="{7D3C1C62-5199-4BA4-9097-EF67CA12C05D}" destId="{EF9FDF60-4E4D-4983-A935-0DD13A8158F7}" srcOrd="0" destOrd="0" presId="urn:microsoft.com/office/officeart/2005/8/layout/hProcess9"/>
    <dgm:cxn modelId="{0C3F6CB4-D6D2-4E48-9257-DBF7FDE7DBAD}" type="presOf" srcId="{2F00D052-C4F5-4082-A9D3-6E418B140058}" destId="{CCCCED5B-8354-4987-86B1-2B707E8A4917}" srcOrd="0" destOrd="0" presId="urn:microsoft.com/office/officeart/2005/8/layout/hProcess9"/>
    <dgm:cxn modelId="{7C06AAAC-E6CF-4E51-95A1-FD67B7F6E34F}" type="presOf" srcId="{73C7D1CE-F7A1-40CA-A69C-3FDF6FBB332E}" destId="{1BFF063C-03CC-4FCB-9383-F1DEA6C8261B}" srcOrd="0" destOrd="0" presId="urn:microsoft.com/office/officeart/2005/8/layout/hProcess9"/>
    <dgm:cxn modelId="{6E36F3E2-9990-4D44-88AE-9FAA030C8831}" type="presOf" srcId="{2B8F9277-729D-47A7-99EE-97C185A2ACC4}" destId="{4F17C4D6-5F10-45E7-B8D6-8665144C47C9}" srcOrd="0" destOrd="0" presId="urn:microsoft.com/office/officeart/2005/8/layout/hProcess9"/>
    <dgm:cxn modelId="{86819BBD-0B9C-44CC-9F04-405B5F346172}" srcId="{81508294-B1EF-4B56-8A4F-3BE1A0ECB35F}" destId="{2F00D052-C4F5-4082-A9D3-6E418B140058}" srcOrd="3" destOrd="0" parTransId="{EB04DDC0-13AB-468B-81B8-EF4E9F68749B}" sibTransId="{9BAA5111-6B70-4677-A184-960D9CF33F64}"/>
    <dgm:cxn modelId="{FDE46FA2-D15C-44A1-A232-E91216D4913D}" srcId="{81508294-B1EF-4B56-8A4F-3BE1A0ECB35F}" destId="{2B8F9277-729D-47A7-99EE-97C185A2ACC4}" srcOrd="0" destOrd="0" parTransId="{A061EA46-2710-4757-AE1B-5DED392CAEC6}" sibTransId="{C233789C-CEA6-4855-8AFA-0B5DBE0154E7}"/>
    <dgm:cxn modelId="{F86D05DE-C17C-472B-862B-2553E31256D2}" type="presOf" srcId="{81508294-B1EF-4B56-8A4F-3BE1A0ECB35F}" destId="{80900CAD-5268-4E4C-A648-E5072EEFE1E6}" srcOrd="0" destOrd="0" presId="urn:microsoft.com/office/officeart/2005/8/layout/hProcess9"/>
    <dgm:cxn modelId="{2B907B0A-C2D2-46B6-8747-9DE559FA9CD7}" type="presOf" srcId="{B48B6AE8-E9DE-471C-A767-B4A53860BAFC}" destId="{F53AEBA4-A126-4B01-9E9D-DFEA83300516}" srcOrd="0" destOrd="0" presId="urn:microsoft.com/office/officeart/2005/8/layout/hProcess9"/>
    <dgm:cxn modelId="{B74DCCE8-840C-4597-8C23-4D08C8F0B27A}" type="presParOf" srcId="{80900CAD-5268-4E4C-A648-E5072EEFE1E6}" destId="{684BEE74-EA3B-4032-95CE-F82761A51D1A}" srcOrd="0" destOrd="0" presId="urn:microsoft.com/office/officeart/2005/8/layout/hProcess9"/>
    <dgm:cxn modelId="{753A0CA0-4976-4F5D-94D5-9FDA003AF5F5}" type="presParOf" srcId="{80900CAD-5268-4E4C-A648-E5072EEFE1E6}" destId="{3E9062B3-9243-4899-A9DF-00E64DA6F2BD}" srcOrd="1" destOrd="0" presId="urn:microsoft.com/office/officeart/2005/8/layout/hProcess9"/>
    <dgm:cxn modelId="{BAAE0737-DB62-4473-A4C9-102669413E57}" type="presParOf" srcId="{3E9062B3-9243-4899-A9DF-00E64DA6F2BD}" destId="{4F17C4D6-5F10-45E7-B8D6-8665144C47C9}" srcOrd="0" destOrd="0" presId="urn:microsoft.com/office/officeart/2005/8/layout/hProcess9"/>
    <dgm:cxn modelId="{D24F6CD1-0EDD-42C9-BA40-0925EC4BD348}" type="presParOf" srcId="{3E9062B3-9243-4899-A9DF-00E64DA6F2BD}" destId="{A77BC1F2-10B6-48F3-AC25-16127B290C5E}" srcOrd="1" destOrd="0" presId="urn:microsoft.com/office/officeart/2005/8/layout/hProcess9"/>
    <dgm:cxn modelId="{C2A1749A-8563-49AD-BEF5-DCF696D53B2F}" type="presParOf" srcId="{3E9062B3-9243-4899-A9DF-00E64DA6F2BD}" destId="{F53AEBA4-A126-4B01-9E9D-DFEA83300516}" srcOrd="2" destOrd="0" presId="urn:microsoft.com/office/officeart/2005/8/layout/hProcess9"/>
    <dgm:cxn modelId="{76219088-C78D-4272-84BC-5E5EE093C9A8}" type="presParOf" srcId="{3E9062B3-9243-4899-A9DF-00E64DA6F2BD}" destId="{F0BCE8A6-F411-4D78-8AC9-425FD5A6A2F0}" srcOrd="3" destOrd="0" presId="urn:microsoft.com/office/officeart/2005/8/layout/hProcess9"/>
    <dgm:cxn modelId="{84CF1822-B790-4FE9-823E-1A2ED91AB590}" type="presParOf" srcId="{3E9062B3-9243-4899-A9DF-00E64DA6F2BD}" destId="{EF9FDF60-4E4D-4983-A935-0DD13A8158F7}" srcOrd="4" destOrd="0" presId="urn:microsoft.com/office/officeart/2005/8/layout/hProcess9"/>
    <dgm:cxn modelId="{C1E9AB53-AB95-4218-9A76-3ADB4C8B2FFC}" type="presParOf" srcId="{3E9062B3-9243-4899-A9DF-00E64DA6F2BD}" destId="{9F1F8E8E-89D3-4934-B5A2-3FE7378EECC1}" srcOrd="5" destOrd="0" presId="urn:microsoft.com/office/officeart/2005/8/layout/hProcess9"/>
    <dgm:cxn modelId="{93DA127F-BE6C-4210-B332-4D100FBD8B33}" type="presParOf" srcId="{3E9062B3-9243-4899-A9DF-00E64DA6F2BD}" destId="{CCCCED5B-8354-4987-86B1-2B707E8A4917}" srcOrd="6" destOrd="0" presId="urn:microsoft.com/office/officeart/2005/8/layout/hProcess9"/>
    <dgm:cxn modelId="{C9156368-3361-4108-B701-99F3336E7878}" type="presParOf" srcId="{3E9062B3-9243-4899-A9DF-00E64DA6F2BD}" destId="{28C33977-66D0-4704-B926-492CA3C5D307}" srcOrd="7" destOrd="0" presId="urn:microsoft.com/office/officeart/2005/8/layout/hProcess9"/>
    <dgm:cxn modelId="{DB8D4689-1F0E-482C-8DBC-D1E03C015609}" type="presParOf" srcId="{3E9062B3-9243-4899-A9DF-00E64DA6F2BD}" destId="{1BFF063C-03CC-4FCB-9383-F1DEA6C8261B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4569ADB8-96B7-4AB1-84D2-4971642E4738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AR"/>
        </a:p>
      </dgm:t>
    </dgm:pt>
    <dgm:pt modelId="{26EB2C50-C5EF-4C2A-8817-0BDFB94E6462}">
      <dgm:prSet phldrT="[Texto]"/>
      <dgm:spPr/>
      <dgm:t>
        <a:bodyPr/>
        <a:lstStyle/>
        <a:p>
          <a:r>
            <a:rPr lang="es-AR" dirty="0" smtClean="0">
              <a:solidFill>
                <a:schemeClr val="tx1"/>
              </a:solidFill>
            </a:rPr>
            <a:t>Guías claras</a:t>
          </a:r>
          <a:endParaRPr lang="es-AR" dirty="0">
            <a:solidFill>
              <a:schemeClr val="tx1"/>
            </a:solidFill>
          </a:endParaRPr>
        </a:p>
      </dgm:t>
    </dgm:pt>
    <dgm:pt modelId="{E8445A57-78E4-416A-B734-E0071D3FEAF2}" type="parTrans" cxnId="{53F3B1AB-30B1-4453-8171-DD448FE6E702}">
      <dgm:prSet/>
      <dgm:spPr/>
      <dgm:t>
        <a:bodyPr/>
        <a:lstStyle/>
        <a:p>
          <a:endParaRPr lang="es-AR"/>
        </a:p>
      </dgm:t>
    </dgm:pt>
    <dgm:pt modelId="{7F76D38B-716D-4C16-8F21-77C2398398B2}" type="sibTrans" cxnId="{53F3B1AB-30B1-4453-8171-DD448FE6E702}">
      <dgm:prSet/>
      <dgm:spPr/>
      <dgm:t>
        <a:bodyPr/>
        <a:lstStyle/>
        <a:p>
          <a:endParaRPr lang="es-AR"/>
        </a:p>
      </dgm:t>
    </dgm:pt>
    <dgm:pt modelId="{E64F45F3-3D2D-46AA-8A34-85D174A1E10D}">
      <dgm:prSet phldrT="[Texto]"/>
      <dgm:spPr/>
      <dgm:t>
        <a:bodyPr/>
        <a:lstStyle/>
        <a:p>
          <a:r>
            <a:rPr lang="es-AR" dirty="0" smtClean="0">
              <a:solidFill>
                <a:schemeClr val="tx1"/>
              </a:solidFill>
            </a:rPr>
            <a:t>Diferentes grados de dificultad</a:t>
          </a:r>
          <a:endParaRPr lang="es-AR" dirty="0">
            <a:solidFill>
              <a:schemeClr val="tx1"/>
            </a:solidFill>
          </a:endParaRPr>
        </a:p>
      </dgm:t>
    </dgm:pt>
    <dgm:pt modelId="{32840DCB-108A-4D63-97E2-F8CF779F7733}" type="parTrans" cxnId="{999154FC-680E-4D45-A1DA-FC09EEAD8D0E}">
      <dgm:prSet/>
      <dgm:spPr/>
      <dgm:t>
        <a:bodyPr/>
        <a:lstStyle/>
        <a:p>
          <a:endParaRPr lang="es-AR"/>
        </a:p>
      </dgm:t>
    </dgm:pt>
    <dgm:pt modelId="{B1001F40-AA3A-44AC-AD3E-E793E84B996E}" type="sibTrans" cxnId="{999154FC-680E-4D45-A1DA-FC09EEAD8D0E}">
      <dgm:prSet/>
      <dgm:spPr/>
      <dgm:t>
        <a:bodyPr/>
        <a:lstStyle/>
        <a:p>
          <a:endParaRPr lang="es-AR"/>
        </a:p>
      </dgm:t>
    </dgm:pt>
    <dgm:pt modelId="{B646673D-670D-440F-BBB8-6E16C96F3173}">
      <dgm:prSet phldrT="[Texto]"/>
      <dgm:spPr/>
      <dgm:t>
        <a:bodyPr/>
        <a:lstStyle/>
        <a:p>
          <a:r>
            <a:rPr lang="es-AR" dirty="0" smtClean="0">
              <a:solidFill>
                <a:schemeClr val="tx1"/>
              </a:solidFill>
            </a:rPr>
            <a:t>Secuencia didáctica – actividades auténticas</a:t>
          </a:r>
          <a:endParaRPr lang="es-AR" dirty="0">
            <a:solidFill>
              <a:schemeClr val="tx1"/>
            </a:solidFill>
          </a:endParaRPr>
        </a:p>
      </dgm:t>
    </dgm:pt>
    <dgm:pt modelId="{1BB383CE-A88E-4B2A-91AF-CE910C6113E6}" type="parTrans" cxnId="{B131E04A-388F-4D6F-B9D2-508016318D27}">
      <dgm:prSet/>
      <dgm:spPr/>
      <dgm:t>
        <a:bodyPr/>
        <a:lstStyle/>
        <a:p>
          <a:endParaRPr lang="es-AR"/>
        </a:p>
      </dgm:t>
    </dgm:pt>
    <dgm:pt modelId="{C289BD03-28A8-4624-B4D8-3AB1E8FFE98C}" type="sibTrans" cxnId="{B131E04A-388F-4D6F-B9D2-508016318D27}">
      <dgm:prSet/>
      <dgm:spPr/>
      <dgm:t>
        <a:bodyPr/>
        <a:lstStyle/>
        <a:p>
          <a:endParaRPr lang="es-AR"/>
        </a:p>
      </dgm:t>
    </dgm:pt>
    <dgm:pt modelId="{92AA2707-7870-4961-8FAC-57BDAA146158}" type="pres">
      <dgm:prSet presAssocID="{4569ADB8-96B7-4AB1-84D2-4971642E4738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s-AR"/>
        </a:p>
      </dgm:t>
    </dgm:pt>
    <dgm:pt modelId="{DDF6A911-74F7-45AF-8404-7F31AF623DBB}" type="pres">
      <dgm:prSet presAssocID="{4569ADB8-96B7-4AB1-84D2-4971642E4738}" presName="Name1" presStyleCnt="0"/>
      <dgm:spPr/>
      <dgm:t>
        <a:bodyPr/>
        <a:lstStyle/>
        <a:p>
          <a:endParaRPr lang="es-AR"/>
        </a:p>
      </dgm:t>
    </dgm:pt>
    <dgm:pt modelId="{1734BB13-C457-4B94-BC33-208B75B692A5}" type="pres">
      <dgm:prSet presAssocID="{4569ADB8-96B7-4AB1-84D2-4971642E4738}" presName="cycle" presStyleCnt="0"/>
      <dgm:spPr/>
      <dgm:t>
        <a:bodyPr/>
        <a:lstStyle/>
        <a:p>
          <a:endParaRPr lang="es-AR"/>
        </a:p>
      </dgm:t>
    </dgm:pt>
    <dgm:pt modelId="{2E052200-E36D-42FB-980D-AABD68FF8891}" type="pres">
      <dgm:prSet presAssocID="{4569ADB8-96B7-4AB1-84D2-4971642E4738}" presName="srcNode" presStyleLbl="node1" presStyleIdx="0" presStyleCnt="3"/>
      <dgm:spPr/>
      <dgm:t>
        <a:bodyPr/>
        <a:lstStyle/>
        <a:p>
          <a:endParaRPr lang="es-AR"/>
        </a:p>
      </dgm:t>
    </dgm:pt>
    <dgm:pt modelId="{D4E46FAB-8D63-4C93-9BB8-2E36B1191466}" type="pres">
      <dgm:prSet presAssocID="{4569ADB8-96B7-4AB1-84D2-4971642E4738}" presName="conn" presStyleLbl="parChTrans1D2" presStyleIdx="0" presStyleCnt="1"/>
      <dgm:spPr/>
      <dgm:t>
        <a:bodyPr/>
        <a:lstStyle/>
        <a:p>
          <a:endParaRPr lang="es-AR"/>
        </a:p>
      </dgm:t>
    </dgm:pt>
    <dgm:pt modelId="{C256A3DD-7C1B-4BC9-B106-E75FC1CE2713}" type="pres">
      <dgm:prSet presAssocID="{4569ADB8-96B7-4AB1-84D2-4971642E4738}" presName="extraNode" presStyleLbl="node1" presStyleIdx="0" presStyleCnt="3"/>
      <dgm:spPr/>
      <dgm:t>
        <a:bodyPr/>
        <a:lstStyle/>
        <a:p>
          <a:endParaRPr lang="es-AR"/>
        </a:p>
      </dgm:t>
    </dgm:pt>
    <dgm:pt modelId="{7E7C9AC0-3AAE-4C81-B3F9-F076284AFEB0}" type="pres">
      <dgm:prSet presAssocID="{4569ADB8-96B7-4AB1-84D2-4971642E4738}" presName="dstNode" presStyleLbl="node1" presStyleIdx="0" presStyleCnt="3"/>
      <dgm:spPr/>
      <dgm:t>
        <a:bodyPr/>
        <a:lstStyle/>
        <a:p>
          <a:endParaRPr lang="es-AR"/>
        </a:p>
      </dgm:t>
    </dgm:pt>
    <dgm:pt modelId="{6ED0D533-B448-4792-8E34-C19204EC26B2}" type="pres">
      <dgm:prSet presAssocID="{26EB2C50-C5EF-4C2A-8817-0BDFB94E6462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52B632BD-7CC2-4C8E-9AC8-734470D2A680}" type="pres">
      <dgm:prSet presAssocID="{26EB2C50-C5EF-4C2A-8817-0BDFB94E6462}" presName="accent_1" presStyleCnt="0"/>
      <dgm:spPr/>
      <dgm:t>
        <a:bodyPr/>
        <a:lstStyle/>
        <a:p>
          <a:endParaRPr lang="es-AR"/>
        </a:p>
      </dgm:t>
    </dgm:pt>
    <dgm:pt modelId="{822A389C-4C2F-4CEC-85E7-D91831BF58AB}" type="pres">
      <dgm:prSet presAssocID="{26EB2C50-C5EF-4C2A-8817-0BDFB94E6462}" presName="accentRepeatNode" presStyleLbl="solidFgAcc1" presStyleIdx="0" presStyleCnt="3"/>
      <dgm:spPr/>
      <dgm:t>
        <a:bodyPr/>
        <a:lstStyle/>
        <a:p>
          <a:endParaRPr lang="es-AR"/>
        </a:p>
      </dgm:t>
    </dgm:pt>
    <dgm:pt modelId="{7C4200D7-3597-43A3-A46B-C797DD5A5F22}" type="pres">
      <dgm:prSet presAssocID="{E64F45F3-3D2D-46AA-8A34-85D174A1E10D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AA3F6D71-E633-4C94-8ADB-6CC0ACEBFFDC}" type="pres">
      <dgm:prSet presAssocID="{E64F45F3-3D2D-46AA-8A34-85D174A1E10D}" presName="accent_2" presStyleCnt="0"/>
      <dgm:spPr/>
      <dgm:t>
        <a:bodyPr/>
        <a:lstStyle/>
        <a:p>
          <a:endParaRPr lang="es-AR"/>
        </a:p>
      </dgm:t>
    </dgm:pt>
    <dgm:pt modelId="{BF088E2E-BFD5-44BD-969C-846BBF60A672}" type="pres">
      <dgm:prSet presAssocID="{E64F45F3-3D2D-46AA-8A34-85D174A1E10D}" presName="accentRepeatNode" presStyleLbl="solidFgAcc1" presStyleIdx="1" presStyleCnt="3"/>
      <dgm:spPr/>
      <dgm:t>
        <a:bodyPr/>
        <a:lstStyle/>
        <a:p>
          <a:endParaRPr lang="es-AR"/>
        </a:p>
      </dgm:t>
    </dgm:pt>
    <dgm:pt modelId="{273F4E2B-FD34-4135-B695-07ACC7674415}" type="pres">
      <dgm:prSet presAssocID="{B646673D-670D-440F-BBB8-6E16C96F3173}" presName="text_3" presStyleLbl="node1" presStyleIdx="2" presStyleCnt="3" custLinFactNeighborY="3285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D2FFD51F-050F-45E0-96E2-465456E13E2C}" type="pres">
      <dgm:prSet presAssocID="{B646673D-670D-440F-BBB8-6E16C96F3173}" presName="accent_3" presStyleCnt="0"/>
      <dgm:spPr/>
      <dgm:t>
        <a:bodyPr/>
        <a:lstStyle/>
        <a:p>
          <a:endParaRPr lang="es-AR"/>
        </a:p>
      </dgm:t>
    </dgm:pt>
    <dgm:pt modelId="{E491B456-2783-4494-B4FA-C7DCA4A5053E}" type="pres">
      <dgm:prSet presAssocID="{B646673D-670D-440F-BBB8-6E16C96F3173}" presName="accentRepeatNode" presStyleLbl="solidFgAcc1" presStyleIdx="2" presStyleCnt="3"/>
      <dgm:spPr/>
      <dgm:t>
        <a:bodyPr/>
        <a:lstStyle/>
        <a:p>
          <a:endParaRPr lang="es-AR"/>
        </a:p>
      </dgm:t>
    </dgm:pt>
  </dgm:ptLst>
  <dgm:cxnLst>
    <dgm:cxn modelId="{4B779F2B-9C4A-4B26-BC8F-E9AE17DF33FE}" type="presOf" srcId="{E64F45F3-3D2D-46AA-8A34-85D174A1E10D}" destId="{7C4200D7-3597-43A3-A46B-C797DD5A5F22}" srcOrd="0" destOrd="0" presId="urn:microsoft.com/office/officeart/2008/layout/VerticalCurvedList"/>
    <dgm:cxn modelId="{E9FB1DAF-057B-4B41-940F-0445580F7E0B}" type="presOf" srcId="{B646673D-670D-440F-BBB8-6E16C96F3173}" destId="{273F4E2B-FD34-4135-B695-07ACC7674415}" srcOrd="0" destOrd="0" presId="urn:microsoft.com/office/officeart/2008/layout/VerticalCurvedList"/>
    <dgm:cxn modelId="{3FDA57B2-5D82-431C-8598-7B582639F428}" type="presOf" srcId="{4569ADB8-96B7-4AB1-84D2-4971642E4738}" destId="{92AA2707-7870-4961-8FAC-57BDAA146158}" srcOrd="0" destOrd="0" presId="urn:microsoft.com/office/officeart/2008/layout/VerticalCurvedList"/>
    <dgm:cxn modelId="{6329BC7D-3E82-4237-80CF-CEBCD6A69546}" type="presOf" srcId="{7F76D38B-716D-4C16-8F21-77C2398398B2}" destId="{D4E46FAB-8D63-4C93-9BB8-2E36B1191466}" srcOrd="0" destOrd="0" presId="urn:microsoft.com/office/officeart/2008/layout/VerticalCurvedList"/>
    <dgm:cxn modelId="{999154FC-680E-4D45-A1DA-FC09EEAD8D0E}" srcId="{4569ADB8-96B7-4AB1-84D2-4971642E4738}" destId="{E64F45F3-3D2D-46AA-8A34-85D174A1E10D}" srcOrd="1" destOrd="0" parTransId="{32840DCB-108A-4D63-97E2-F8CF779F7733}" sibTransId="{B1001F40-AA3A-44AC-AD3E-E793E84B996E}"/>
    <dgm:cxn modelId="{B131E04A-388F-4D6F-B9D2-508016318D27}" srcId="{4569ADB8-96B7-4AB1-84D2-4971642E4738}" destId="{B646673D-670D-440F-BBB8-6E16C96F3173}" srcOrd="2" destOrd="0" parTransId="{1BB383CE-A88E-4B2A-91AF-CE910C6113E6}" sibTransId="{C289BD03-28A8-4624-B4D8-3AB1E8FFE98C}"/>
    <dgm:cxn modelId="{9B1E4BBE-5E0C-4E96-8FFF-1C169AFD4485}" type="presOf" srcId="{26EB2C50-C5EF-4C2A-8817-0BDFB94E6462}" destId="{6ED0D533-B448-4792-8E34-C19204EC26B2}" srcOrd="0" destOrd="0" presId="urn:microsoft.com/office/officeart/2008/layout/VerticalCurvedList"/>
    <dgm:cxn modelId="{53F3B1AB-30B1-4453-8171-DD448FE6E702}" srcId="{4569ADB8-96B7-4AB1-84D2-4971642E4738}" destId="{26EB2C50-C5EF-4C2A-8817-0BDFB94E6462}" srcOrd="0" destOrd="0" parTransId="{E8445A57-78E4-416A-B734-E0071D3FEAF2}" sibTransId="{7F76D38B-716D-4C16-8F21-77C2398398B2}"/>
    <dgm:cxn modelId="{3147F957-B467-43C8-881D-B4C61CC67BA1}" type="presParOf" srcId="{92AA2707-7870-4961-8FAC-57BDAA146158}" destId="{DDF6A911-74F7-45AF-8404-7F31AF623DBB}" srcOrd="0" destOrd="0" presId="urn:microsoft.com/office/officeart/2008/layout/VerticalCurvedList"/>
    <dgm:cxn modelId="{AA942D86-4B1B-4437-B7B2-11B67D45A6BF}" type="presParOf" srcId="{DDF6A911-74F7-45AF-8404-7F31AF623DBB}" destId="{1734BB13-C457-4B94-BC33-208B75B692A5}" srcOrd="0" destOrd="0" presId="urn:microsoft.com/office/officeart/2008/layout/VerticalCurvedList"/>
    <dgm:cxn modelId="{4C9CD1CB-C480-40FE-92BC-7133609CFE77}" type="presParOf" srcId="{1734BB13-C457-4B94-BC33-208B75B692A5}" destId="{2E052200-E36D-42FB-980D-AABD68FF8891}" srcOrd="0" destOrd="0" presId="urn:microsoft.com/office/officeart/2008/layout/VerticalCurvedList"/>
    <dgm:cxn modelId="{ACBF4A6B-2355-424F-9643-17BE892232DC}" type="presParOf" srcId="{1734BB13-C457-4B94-BC33-208B75B692A5}" destId="{D4E46FAB-8D63-4C93-9BB8-2E36B1191466}" srcOrd="1" destOrd="0" presId="urn:microsoft.com/office/officeart/2008/layout/VerticalCurvedList"/>
    <dgm:cxn modelId="{8DD864D0-AFD9-4B03-91DA-75DD19401F74}" type="presParOf" srcId="{1734BB13-C457-4B94-BC33-208B75B692A5}" destId="{C256A3DD-7C1B-4BC9-B106-E75FC1CE2713}" srcOrd="2" destOrd="0" presId="urn:microsoft.com/office/officeart/2008/layout/VerticalCurvedList"/>
    <dgm:cxn modelId="{CEB0DA9B-6254-42C2-8A5B-CEEA0D09E23A}" type="presParOf" srcId="{1734BB13-C457-4B94-BC33-208B75B692A5}" destId="{7E7C9AC0-3AAE-4C81-B3F9-F076284AFEB0}" srcOrd="3" destOrd="0" presId="urn:microsoft.com/office/officeart/2008/layout/VerticalCurvedList"/>
    <dgm:cxn modelId="{45BCD418-2711-4C75-8644-9F2642895900}" type="presParOf" srcId="{DDF6A911-74F7-45AF-8404-7F31AF623DBB}" destId="{6ED0D533-B448-4792-8E34-C19204EC26B2}" srcOrd="1" destOrd="0" presId="urn:microsoft.com/office/officeart/2008/layout/VerticalCurvedList"/>
    <dgm:cxn modelId="{9F0D28A6-D1B9-46C6-81F0-F18A5523E6A6}" type="presParOf" srcId="{DDF6A911-74F7-45AF-8404-7F31AF623DBB}" destId="{52B632BD-7CC2-4C8E-9AC8-734470D2A680}" srcOrd="2" destOrd="0" presId="urn:microsoft.com/office/officeart/2008/layout/VerticalCurvedList"/>
    <dgm:cxn modelId="{8EDB9BDD-0518-4810-92FC-1F2565C3D37D}" type="presParOf" srcId="{52B632BD-7CC2-4C8E-9AC8-734470D2A680}" destId="{822A389C-4C2F-4CEC-85E7-D91831BF58AB}" srcOrd="0" destOrd="0" presId="urn:microsoft.com/office/officeart/2008/layout/VerticalCurvedList"/>
    <dgm:cxn modelId="{7E8FA534-63F7-4BA3-AAB2-E2B9E630BA91}" type="presParOf" srcId="{DDF6A911-74F7-45AF-8404-7F31AF623DBB}" destId="{7C4200D7-3597-43A3-A46B-C797DD5A5F22}" srcOrd="3" destOrd="0" presId="urn:microsoft.com/office/officeart/2008/layout/VerticalCurvedList"/>
    <dgm:cxn modelId="{A4576560-C58E-4965-8162-B0D61AFCEDE9}" type="presParOf" srcId="{DDF6A911-74F7-45AF-8404-7F31AF623DBB}" destId="{AA3F6D71-E633-4C94-8ADB-6CC0ACEBFFDC}" srcOrd="4" destOrd="0" presId="urn:microsoft.com/office/officeart/2008/layout/VerticalCurvedList"/>
    <dgm:cxn modelId="{6B51C1A1-321A-4AA1-86A1-BC40D8C472CE}" type="presParOf" srcId="{AA3F6D71-E633-4C94-8ADB-6CC0ACEBFFDC}" destId="{BF088E2E-BFD5-44BD-969C-846BBF60A672}" srcOrd="0" destOrd="0" presId="urn:microsoft.com/office/officeart/2008/layout/VerticalCurvedList"/>
    <dgm:cxn modelId="{13331D37-5F9C-46B3-8A6B-685302DF101F}" type="presParOf" srcId="{DDF6A911-74F7-45AF-8404-7F31AF623DBB}" destId="{273F4E2B-FD34-4135-B695-07ACC7674415}" srcOrd="5" destOrd="0" presId="urn:microsoft.com/office/officeart/2008/layout/VerticalCurvedList"/>
    <dgm:cxn modelId="{B27BD612-CF40-4556-BDBC-61EB71AAED89}" type="presParOf" srcId="{DDF6A911-74F7-45AF-8404-7F31AF623DBB}" destId="{D2FFD51F-050F-45E0-96E2-465456E13E2C}" srcOrd="6" destOrd="0" presId="urn:microsoft.com/office/officeart/2008/layout/VerticalCurvedList"/>
    <dgm:cxn modelId="{F8C9102A-A978-408A-8325-9A9D5D529F83}" type="presParOf" srcId="{D2FFD51F-050F-45E0-96E2-465456E13E2C}" destId="{E491B456-2783-4494-B4FA-C7DCA4A5053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E2B70906-0452-480F-8E2D-5B32F0178DC7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620AC3ED-10B9-4C8D-B82A-F6ED7642C955}">
      <dgm:prSet phldrT="[Texto]" custT="1"/>
      <dgm:spPr/>
      <dgm:t>
        <a:bodyPr/>
        <a:lstStyle/>
        <a:p>
          <a:r>
            <a:rPr lang="es-ES" sz="2000" dirty="0" smtClean="0"/>
            <a:t>Cuál o cuáles</a:t>
          </a:r>
          <a:endParaRPr lang="es-ES" sz="2000" dirty="0"/>
        </a:p>
      </dgm:t>
    </dgm:pt>
    <dgm:pt modelId="{392BD5AC-AE1C-4E13-BEA8-D63C857AF75C}" type="parTrans" cxnId="{08F94482-42A3-4A4C-8FE1-E1101737EBF9}">
      <dgm:prSet/>
      <dgm:spPr/>
      <dgm:t>
        <a:bodyPr/>
        <a:lstStyle/>
        <a:p>
          <a:endParaRPr lang="es-ES"/>
        </a:p>
      </dgm:t>
    </dgm:pt>
    <dgm:pt modelId="{5672AA40-2533-4B5C-9AC4-85F2F2BE4591}" type="sibTrans" cxnId="{08F94482-42A3-4A4C-8FE1-E1101737EBF9}">
      <dgm:prSet/>
      <dgm:spPr/>
      <dgm:t>
        <a:bodyPr/>
        <a:lstStyle/>
        <a:p>
          <a:endParaRPr lang="es-ES"/>
        </a:p>
      </dgm:t>
    </dgm:pt>
    <dgm:pt modelId="{EBE012DF-3CD7-4B80-A1FA-B75DC00D0A18}">
      <dgm:prSet phldrT="[Texto]" custT="1"/>
      <dgm:spPr/>
      <dgm:t>
        <a:bodyPr/>
        <a:lstStyle/>
        <a:p>
          <a:r>
            <a:rPr lang="es-ES" sz="2000" dirty="0" smtClean="0"/>
            <a:t>Cuál o cuáles</a:t>
          </a:r>
          <a:endParaRPr lang="es-ES" sz="2000" dirty="0"/>
        </a:p>
      </dgm:t>
    </dgm:pt>
    <dgm:pt modelId="{B1244F5B-3834-4C04-9935-ECB9751E8E0B}" type="parTrans" cxnId="{1B256FBE-E48F-4961-AB03-570B1C0F1A7C}">
      <dgm:prSet/>
      <dgm:spPr/>
      <dgm:t>
        <a:bodyPr/>
        <a:lstStyle/>
        <a:p>
          <a:endParaRPr lang="es-ES"/>
        </a:p>
      </dgm:t>
    </dgm:pt>
    <dgm:pt modelId="{A2EE6038-73CF-4A90-829B-CFA000389151}" type="sibTrans" cxnId="{1B256FBE-E48F-4961-AB03-570B1C0F1A7C}">
      <dgm:prSet/>
      <dgm:spPr/>
      <dgm:t>
        <a:bodyPr/>
        <a:lstStyle/>
        <a:p>
          <a:endParaRPr lang="es-ES"/>
        </a:p>
      </dgm:t>
    </dgm:pt>
    <dgm:pt modelId="{9547AB26-6712-4091-8308-4F283AB8C430}">
      <dgm:prSet phldrT="[Texto]" custT="1"/>
      <dgm:spPr/>
      <dgm:t>
        <a:bodyPr/>
        <a:lstStyle/>
        <a:p>
          <a:r>
            <a:rPr lang="es-ES" sz="1800" dirty="0" smtClean="0"/>
            <a:t>Cuáles </a:t>
          </a:r>
        </a:p>
        <a:p>
          <a:r>
            <a:rPr lang="es-ES" sz="1800" dirty="0" smtClean="0"/>
            <a:t>Herramientas Digitales</a:t>
          </a:r>
          <a:endParaRPr lang="es-ES" sz="1800" dirty="0"/>
        </a:p>
      </dgm:t>
    </dgm:pt>
    <dgm:pt modelId="{6A4025F9-914B-4DC4-BF73-8188B6DB7C22}" type="parTrans" cxnId="{D23D485D-11B9-476B-BD3D-42AED8A4F592}">
      <dgm:prSet/>
      <dgm:spPr/>
      <dgm:t>
        <a:bodyPr/>
        <a:lstStyle/>
        <a:p>
          <a:endParaRPr lang="es-ES"/>
        </a:p>
      </dgm:t>
    </dgm:pt>
    <dgm:pt modelId="{1B974172-849D-46C6-B7BE-8611D7A6105A}" type="sibTrans" cxnId="{D23D485D-11B9-476B-BD3D-42AED8A4F592}">
      <dgm:prSet/>
      <dgm:spPr/>
      <dgm:t>
        <a:bodyPr/>
        <a:lstStyle/>
        <a:p>
          <a:endParaRPr lang="es-ES"/>
        </a:p>
      </dgm:t>
    </dgm:pt>
    <dgm:pt modelId="{107401D7-F4FF-45EB-B0B1-11EC34A098BC}">
      <dgm:prSet phldrT="[Texto]" custT="1"/>
      <dgm:spPr/>
      <dgm:t>
        <a:bodyPr/>
        <a:lstStyle/>
        <a:p>
          <a:r>
            <a:rPr lang="es-ES" sz="1800" dirty="0" smtClean="0"/>
            <a:t>Cuál o cuales organización didáctica </a:t>
          </a:r>
          <a:endParaRPr lang="es-ES" sz="1800" dirty="0"/>
        </a:p>
      </dgm:t>
    </dgm:pt>
    <dgm:pt modelId="{42582C0C-45C1-4B64-8748-72409DE553DA}" type="sibTrans" cxnId="{6DD81E70-56B8-4B40-8DF6-CE5804BFCA8C}">
      <dgm:prSet/>
      <dgm:spPr/>
      <dgm:t>
        <a:bodyPr/>
        <a:lstStyle/>
        <a:p>
          <a:endParaRPr lang="es-ES"/>
        </a:p>
      </dgm:t>
    </dgm:pt>
    <dgm:pt modelId="{4AC4DEAA-634F-46F6-BCC1-E85B8DE4BD7A}" type="parTrans" cxnId="{6DD81E70-56B8-4B40-8DF6-CE5804BFCA8C}">
      <dgm:prSet/>
      <dgm:spPr/>
      <dgm:t>
        <a:bodyPr/>
        <a:lstStyle/>
        <a:p>
          <a:endParaRPr lang="es-ES"/>
        </a:p>
      </dgm:t>
    </dgm:pt>
    <dgm:pt modelId="{2FBA70D9-0BDB-43BE-B35A-5D2AF48945FD}" type="pres">
      <dgm:prSet presAssocID="{E2B70906-0452-480F-8E2D-5B32F0178DC7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03835DD4-E8EC-4E14-9B8E-BA7A122E8559}" type="pres">
      <dgm:prSet presAssocID="{E2B70906-0452-480F-8E2D-5B32F0178DC7}" presName="cycle" presStyleCnt="0"/>
      <dgm:spPr/>
      <dgm:t>
        <a:bodyPr/>
        <a:lstStyle/>
        <a:p>
          <a:endParaRPr lang="es-AR"/>
        </a:p>
      </dgm:t>
    </dgm:pt>
    <dgm:pt modelId="{E090CAEA-587A-4039-A148-3E8D11D548CE}" type="pres">
      <dgm:prSet presAssocID="{E2B70906-0452-480F-8E2D-5B32F0178DC7}" presName="centerShape" presStyleCnt="0"/>
      <dgm:spPr/>
      <dgm:t>
        <a:bodyPr/>
        <a:lstStyle/>
        <a:p>
          <a:endParaRPr lang="es-AR"/>
        </a:p>
      </dgm:t>
    </dgm:pt>
    <dgm:pt modelId="{5D9B440C-C839-439E-AE62-A0D2886C40DA}" type="pres">
      <dgm:prSet presAssocID="{E2B70906-0452-480F-8E2D-5B32F0178DC7}" presName="connSite" presStyleLbl="node1" presStyleIdx="0" presStyleCnt="5"/>
      <dgm:spPr/>
      <dgm:t>
        <a:bodyPr/>
        <a:lstStyle/>
        <a:p>
          <a:endParaRPr lang="es-AR"/>
        </a:p>
      </dgm:t>
    </dgm:pt>
    <dgm:pt modelId="{51153483-95A7-4C76-8445-4CEEBC0A769E}" type="pres">
      <dgm:prSet presAssocID="{E2B70906-0452-480F-8E2D-5B32F0178DC7}" presName="visible" presStyleLbl="node1" presStyleIdx="0" presStyleCnt="5"/>
      <dgm:spPr/>
      <dgm:t>
        <a:bodyPr/>
        <a:lstStyle/>
        <a:p>
          <a:endParaRPr lang="es-AR"/>
        </a:p>
      </dgm:t>
    </dgm:pt>
    <dgm:pt modelId="{57E418C7-E7F4-40C8-BB64-B5EE3530C799}" type="pres">
      <dgm:prSet presAssocID="{392BD5AC-AE1C-4E13-BEA8-D63C857AF75C}" presName="Name25" presStyleLbl="parChTrans1D1" presStyleIdx="0" presStyleCnt="4"/>
      <dgm:spPr/>
      <dgm:t>
        <a:bodyPr/>
        <a:lstStyle/>
        <a:p>
          <a:endParaRPr lang="es-AR"/>
        </a:p>
      </dgm:t>
    </dgm:pt>
    <dgm:pt modelId="{E28FEAA5-5BD6-4969-8030-CC959604743C}" type="pres">
      <dgm:prSet presAssocID="{620AC3ED-10B9-4C8D-B82A-F6ED7642C955}" presName="node" presStyleCnt="0"/>
      <dgm:spPr/>
      <dgm:t>
        <a:bodyPr/>
        <a:lstStyle/>
        <a:p>
          <a:endParaRPr lang="es-AR"/>
        </a:p>
      </dgm:t>
    </dgm:pt>
    <dgm:pt modelId="{155B7E3D-3D62-49F8-889E-2468144F261A}" type="pres">
      <dgm:prSet presAssocID="{620AC3ED-10B9-4C8D-B82A-F6ED7642C955}" presName="parentNode" presStyleLbl="node1" presStyleIdx="1" presStyleCnt="5" custScaleX="127702" custScaleY="123754" custLinFactNeighborX="212" custLinFactNeighborY="3550">
        <dgm:presLayoutVars>
          <dgm:chMax val="1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777316C7-6FF8-4E9C-8373-F026D34C7062}" type="pres">
      <dgm:prSet presAssocID="{620AC3ED-10B9-4C8D-B82A-F6ED7642C955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4F222A0-CF07-428F-A05F-872DBD332EB5}" type="pres">
      <dgm:prSet presAssocID="{B1244F5B-3834-4C04-9935-ECB9751E8E0B}" presName="Name25" presStyleLbl="parChTrans1D1" presStyleIdx="1" presStyleCnt="4"/>
      <dgm:spPr/>
      <dgm:t>
        <a:bodyPr/>
        <a:lstStyle/>
        <a:p>
          <a:endParaRPr lang="es-AR"/>
        </a:p>
      </dgm:t>
    </dgm:pt>
    <dgm:pt modelId="{10BF62B0-9786-4584-A121-25C035E37369}" type="pres">
      <dgm:prSet presAssocID="{EBE012DF-3CD7-4B80-A1FA-B75DC00D0A18}" presName="node" presStyleCnt="0"/>
      <dgm:spPr/>
      <dgm:t>
        <a:bodyPr/>
        <a:lstStyle/>
        <a:p>
          <a:endParaRPr lang="es-AR"/>
        </a:p>
      </dgm:t>
    </dgm:pt>
    <dgm:pt modelId="{59D92F7B-EF74-4AE3-8D42-29507194DF82}" type="pres">
      <dgm:prSet presAssocID="{EBE012DF-3CD7-4B80-A1FA-B75DC00D0A18}" presName="parentNode" presStyleLbl="node1" presStyleIdx="2" presStyleCnt="5" custScaleX="148904" custScaleY="114632">
        <dgm:presLayoutVars>
          <dgm:chMax val="1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5D5FDE26-AA6B-440F-96C7-EB380D1AF80E}" type="pres">
      <dgm:prSet presAssocID="{EBE012DF-3CD7-4B80-A1FA-B75DC00D0A18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A8C9CBA-6F6C-4C83-A9A3-1DF90B52D968}" type="pres">
      <dgm:prSet presAssocID="{4AC4DEAA-634F-46F6-BCC1-E85B8DE4BD7A}" presName="Name25" presStyleLbl="parChTrans1D1" presStyleIdx="2" presStyleCnt="4"/>
      <dgm:spPr/>
      <dgm:t>
        <a:bodyPr/>
        <a:lstStyle/>
        <a:p>
          <a:endParaRPr lang="es-AR"/>
        </a:p>
      </dgm:t>
    </dgm:pt>
    <dgm:pt modelId="{794CAB61-D795-411B-A1FA-18CC7C35F691}" type="pres">
      <dgm:prSet presAssocID="{107401D7-F4FF-45EB-B0B1-11EC34A098BC}" presName="node" presStyleCnt="0"/>
      <dgm:spPr/>
      <dgm:t>
        <a:bodyPr/>
        <a:lstStyle/>
        <a:p>
          <a:endParaRPr lang="es-AR"/>
        </a:p>
      </dgm:t>
    </dgm:pt>
    <dgm:pt modelId="{2303ADA1-2027-4AED-A670-C4BAEA97CF9A}" type="pres">
      <dgm:prSet presAssocID="{107401D7-F4FF-45EB-B0B1-11EC34A098BC}" presName="parentNode" presStyleLbl="node1" presStyleIdx="3" presStyleCnt="5" custScaleX="150297" custScaleY="129800" custLinFactNeighborY="-5555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8635B3F-7D68-4F45-B156-CEC1BFDE6E36}" type="pres">
      <dgm:prSet presAssocID="{107401D7-F4FF-45EB-B0B1-11EC34A098BC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947C9272-A05C-4FC1-A579-2979533761FE}" type="pres">
      <dgm:prSet presAssocID="{6A4025F9-914B-4DC4-BF73-8188B6DB7C22}" presName="Name25" presStyleLbl="parChTrans1D1" presStyleIdx="3" presStyleCnt="4"/>
      <dgm:spPr/>
      <dgm:t>
        <a:bodyPr/>
        <a:lstStyle/>
        <a:p>
          <a:endParaRPr lang="es-AR"/>
        </a:p>
      </dgm:t>
    </dgm:pt>
    <dgm:pt modelId="{625B7790-F087-454A-B881-D58E45005DDB}" type="pres">
      <dgm:prSet presAssocID="{9547AB26-6712-4091-8308-4F283AB8C430}" presName="node" presStyleCnt="0"/>
      <dgm:spPr/>
      <dgm:t>
        <a:bodyPr/>
        <a:lstStyle/>
        <a:p>
          <a:endParaRPr lang="es-AR"/>
        </a:p>
      </dgm:t>
    </dgm:pt>
    <dgm:pt modelId="{D445DC5C-ABE4-4325-94D5-AAF0241F4C80}" type="pres">
      <dgm:prSet presAssocID="{9547AB26-6712-4091-8308-4F283AB8C430}" presName="parentNode" presStyleLbl="node1" presStyleIdx="4" presStyleCnt="5" custScaleX="151756" custScaleY="123602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A9A4616-40ED-4D23-8F79-09F6F910E29B}" type="pres">
      <dgm:prSet presAssocID="{9547AB26-6712-4091-8308-4F283AB8C430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8F5C61FF-6F40-4B71-8ACC-5E2472BF0E78}" type="presOf" srcId="{9547AB26-6712-4091-8308-4F283AB8C430}" destId="{D445DC5C-ABE4-4325-94D5-AAF0241F4C80}" srcOrd="0" destOrd="0" presId="urn:microsoft.com/office/officeart/2005/8/layout/radial2"/>
    <dgm:cxn modelId="{246639DB-ED9B-4E1B-84C7-47839669B6AC}" type="presOf" srcId="{620AC3ED-10B9-4C8D-B82A-F6ED7642C955}" destId="{155B7E3D-3D62-49F8-889E-2468144F261A}" srcOrd="0" destOrd="0" presId="urn:microsoft.com/office/officeart/2005/8/layout/radial2"/>
    <dgm:cxn modelId="{F2B073B6-F2D7-49D1-A0D0-B9671E110D43}" type="presOf" srcId="{107401D7-F4FF-45EB-B0B1-11EC34A098BC}" destId="{2303ADA1-2027-4AED-A670-C4BAEA97CF9A}" srcOrd="0" destOrd="0" presId="urn:microsoft.com/office/officeart/2005/8/layout/radial2"/>
    <dgm:cxn modelId="{D23D485D-11B9-476B-BD3D-42AED8A4F592}" srcId="{E2B70906-0452-480F-8E2D-5B32F0178DC7}" destId="{9547AB26-6712-4091-8308-4F283AB8C430}" srcOrd="3" destOrd="0" parTransId="{6A4025F9-914B-4DC4-BF73-8188B6DB7C22}" sibTransId="{1B974172-849D-46C6-B7BE-8611D7A6105A}"/>
    <dgm:cxn modelId="{08F94482-42A3-4A4C-8FE1-E1101737EBF9}" srcId="{E2B70906-0452-480F-8E2D-5B32F0178DC7}" destId="{620AC3ED-10B9-4C8D-B82A-F6ED7642C955}" srcOrd="0" destOrd="0" parTransId="{392BD5AC-AE1C-4E13-BEA8-D63C857AF75C}" sibTransId="{5672AA40-2533-4B5C-9AC4-85F2F2BE4591}"/>
    <dgm:cxn modelId="{3D2AFF22-6682-46DE-B042-5AE48209970D}" type="presOf" srcId="{6A4025F9-914B-4DC4-BF73-8188B6DB7C22}" destId="{947C9272-A05C-4FC1-A579-2979533761FE}" srcOrd="0" destOrd="0" presId="urn:microsoft.com/office/officeart/2005/8/layout/radial2"/>
    <dgm:cxn modelId="{7138A9CF-E98E-4182-B2F9-91CB142260DE}" type="presOf" srcId="{4AC4DEAA-634F-46F6-BCC1-E85B8DE4BD7A}" destId="{CA8C9CBA-6F6C-4C83-A9A3-1DF90B52D968}" srcOrd="0" destOrd="0" presId="urn:microsoft.com/office/officeart/2005/8/layout/radial2"/>
    <dgm:cxn modelId="{AA92F651-4D8A-4826-91EE-4B9111B9B809}" type="presOf" srcId="{EBE012DF-3CD7-4B80-A1FA-B75DC00D0A18}" destId="{59D92F7B-EF74-4AE3-8D42-29507194DF82}" srcOrd="0" destOrd="0" presId="urn:microsoft.com/office/officeart/2005/8/layout/radial2"/>
    <dgm:cxn modelId="{BE2CC6B9-FDF9-4469-9481-EAAAC4C0E3FB}" type="presOf" srcId="{B1244F5B-3834-4C04-9935-ECB9751E8E0B}" destId="{C4F222A0-CF07-428F-A05F-872DBD332EB5}" srcOrd="0" destOrd="0" presId="urn:microsoft.com/office/officeart/2005/8/layout/radial2"/>
    <dgm:cxn modelId="{F0D471DA-2F0A-4118-8303-91100B93E352}" type="presOf" srcId="{E2B70906-0452-480F-8E2D-5B32F0178DC7}" destId="{2FBA70D9-0BDB-43BE-B35A-5D2AF48945FD}" srcOrd="0" destOrd="0" presId="urn:microsoft.com/office/officeart/2005/8/layout/radial2"/>
    <dgm:cxn modelId="{C07E8FEC-BF43-41ED-88C2-01802CD8C5C4}" type="presOf" srcId="{392BD5AC-AE1C-4E13-BEA8-D63C857AF75C}" destId="{57E418C7-E7F4-40C8-BB64-B5EE3530C799}" srcOrd="0" destOrd="0" presId="urn:microsoft.com/office/officeart/2005/8/layout/radial2"/>
    <dgm:cxn modelId="{6DD81E70-56B8-4B40-8DF6-CE5804BFCA8C}" srcId="{E2B70906-0452-480F-8E2D-5B32F0178DC7}" destId="{107401D7-F4FF-45EB-B0B1-11EC34A098BC}" srcOrd="2" destOrd="0" parTransId="{4AC4DEAA-634F-46F6-BCC1-E85B8DE4BD7A}" sibTransId="{42582C0C-45C1-4B64-8748-72409DE553DA}"/>
    <dgm:cxn modelId="{1B256FBE-E48F-4961-AB03-570B1C0F1A7C}" srcId="{E2B70906-0452-480F-8E2D-5B32F0178DC7}" destId="{EBE012DF-3CD7-4B80-A1FA-B75DC00D0A18}" srcOrd="1" destOrd="0" parTransId="{B1244F5B-3834-4C04-9935-ECB9751E8E0B}" sibTransId="{A2EE6038-73CF-4A90-829B-CFA000389151}"/>
    <dgm:cxn modelId="{58F0E65A-6CFF-404B-8425-38F505A50A7D}" type="presParOf" srcId="{2FBA70D9-0BDB-43BE-B35A-5D2AF48945FD}" destId="{03835DD4-E8EC-4E14-9B8E-BA7A122E8559}" srcOrd="0" destOrd="0" presId="urn:microsoft.com/office/officeart/2005/8/layout/radial2"/>
    <dgm:cxn modelId="{4651AF33-25DD-4A2E-B0B8-5B615B41818F}" type="presParOf" srcId="{03835DD4-E8EC-4E14-9B8E-BA7A122E8559}" destId="{E090CAEA-587A-4039-A148-3E8D11D548CE}" srcOrd="0" destOrd="0" presId="urn:microsoft.com/office/officeart/2005/8/layout/radial2"/>
    <dgm:cxn modelId="{A1070486-4D3C-4764-B36C-E22EFC928B4C}" type="presParOf" srcId="{E090CAEA-587A-4039-A148-3E8D11D548CE}" destId="{5D9B440C-C839-439E-AE62-A0D2886C40DA}" srcOrd="0" destOrd="0" presId="urn:microsoft.com/office/officeart/2005/8/layout/radial2"/>
    <dgm:cxn modelId="{8297FA5A-C15D-4420-B125-B4CA9C77074C}" type="presParOf" srcId="{E090CAEA-587A-4039-A148-3E8D11D548CE}" destId="{51153483-95A7-4C76-8445-4CEEBC0A769E}" srcOrd="1" destOrd="0" presId="urn:microsoft.com/office/officeart/2005/8/layout/radial2"/>
    <dgm:cxn modelId="{3661F297-C439-4E20-A17C-9E98D671EDCD}" type="presParOf" srcId="{03835DD4-E8EC-4E14-9B8E-BA7A122E8559}" destId="{57E418C7-E7F4-40C8-BB64-B5EE3530C799}" srcOrd="1" destOrd="0" presId="urn:microsoft.com/office/officeart/2005/8/layout/radial2"/>
    <dgm:cxn modelId="{2D6D4371-0C60-4C20-9272-E2D741515F68}" type="presParOf" srcId="{03835DD4-E8EC-4E14-9B8E-BA7A122E8559}" destId="{E28FEAA5-5BD6-4969-8030-CC959604743C}" srcOrd="2" destOrd="0" presId="urn:microsoft.com/office/officeart/2005/8/layout/radial2"/>
    <dgm:cxn modelId="{2ED33350-ECF4-4C84-89ED-9C4C3ECCD165}" type="presParOf" srcId="{E28FEAA5-5BD6-4969-8030-CC959604743C}" destId="{155B7E3D-3D62-49F8-889E-2468144F261A}" srcOrd="0" destOrd="0" presId="urn:microsoft.com/office/officeart/2005/8/layout/radial2"/>
    <dgm:cxn modelId="{45F2AA17-57A0-4EC8-9E3A-73E395AD0335}" type="presParOf" srcId="{E28FEAA5-5BD6-4969-8030-CC959604743C}" destId="{777316C7-6FF8-4E9C-8373-F026D34C7062}" srcOrd="1" destOrd="0" presId="urn:microsoft.com/office/officeart/2005/8/layout/radial2"/>
    <dgm:cxn modelId="{2EB0CBFE-2A25-47F9-9D69-7A587FF51F35}" type="presParOf" srcId="{03835DD4-E8EC-4E14-9B8E-BA7A122E8559}" destId="{C4F222A0-CF07-428F-A05F-872DBD332EB5}" srcOrd="3" destOrd="0" presId="urn:microsoft.com/office/officeart/2005/8/layout/radial2"/>
    <dgm:cxn modelId="{8591CA59-D72A-4D2B-A666-25F101F552BC}" type="presParOf" srcId="{03835DD4-E8EC-4E14-9B8E-BA7A122E8559}" destId="{10BF62B0-9786-4584-A121-25C035E37369}" srcOrd="4" destOrd="0" presId="urn:microsoft.com/office/officeart/2005/8/layout/radial2"/>
    <dgm:cxn modelId="{4F37A510-31D1-4807-B92D-091F76AF2F5C}" type="presParOf" srcId="{10BF62B0-9786-4584-A121-25C035E37369}" destId="{59D92F7B-EF74-4AE3-8D42-29507194DF82}" srcOrd="0" destOrd="0" presId="urn:microsoft.com/office/officeart/2005/8/layout/radial2"/>
    <dgm:cxn modelId="{87298505-436D-485A-9D2C-6B0788043D9D}" type="presParOf" srcId="{10BF62B0-9786-4584-A121-25C035E37369}" destId="{5D5FDE26-AA6B-440F-96C7-EB380D1AF80E}" srcOrd="1" destOrd="0" presId="urn:microsoft.com/office/officeart/2005/8/layout/radial2"/>
    <dgm:cxn modelId="{F4155699-0440-4489-9095-AEAE1CB2207D}" type="presParOf" srcId="{03835DD4-E8EC-4E14-9B8E-BA7A122E8559}" destId="{CA8C9CBA-6F6C-4C83-A9A3-1DF90B52D968}" srcOrd="5" destOrd="0" presId="urn:microsoft.com/office/officeart/2005/8/layout/radial2"/>
    <dgm:cxn modelId="{97E992E2-003E-4E7D-A494-D5DA5D0FC531}" type="presParOf" srcId="{03835DD4-E8EC-4E14-9B8E-BA7A122E8559}" destId="{794CAB61-D795-411B-A1FA-18CC7C35F691}" srcOrd="6" destOrd="0" presId="urn:microsoft.com/office/officeart/2005/8/layout/radial2"/>
    <dgm:cxn modelId="{818BBDF0-2D9F-4376-ABDE-8075EC9FBE5D}" type="presParOf" srcId="{794CAB61-D795-411B-A1FA-18CC7C35F691}" destId="{2303ADA1-2027-4AED-A670-C4BAEA97CF9A}" srcOrd="0" destOrd="0" presId="urn:microsoft.com/office/officeart/2005/8/layout/radial2"/>
    <dgm:cxn modelId="{E2CACA4C-0B1E-44AB-8717-78AD1661AF9F}" type="presParOf" srcId="{794CAB61-D795-411B-A1FA-18CC7C35F691}" destId="{68635B3F-7D68-4F45-B156-CEC1BFDE6E36}" srcOrd="1" destOrd="0" presId="urn:microsoft.com/office/officeart/2005/8/layout/radial2"/>
    <dgm:cxn modelId="{BC2AB347-249B-4596-BFAC-9D9CE3291C11}" type="presParOf" srcId="{03835DD4-E8EC-4E14-9B8E-BA7A122E8559}" destId="{947C9272-A05C-4FC1-A579-2979533761FE}" srcOrd="7" destOrd="0" presId="urn:microsoft.com/office/officeart/2005/8/layout/radial2"/>
    <dgm:cxn modelId="{EC297DAE-4654-46AF-A1DC-0B929E302A13}" type="presParOf" srcId="{03835DD4-E8EC-4E14-9B8E-BA7A122E8559}" destId="{625B7790-F087-454A-B881-D58E45005DDB}" srcOrd="8" destOrd="0" presId="urn:microsoft.com/office/officeart/2005/8/layout/radial2"/>
    <dgm:cxn modelId="{2B432FD2-DF69-4AA8-8216-00B1FFFEDD3D}" type="presParOf" srcId="{625B7790-F087-454A-B881-D58E45005DDB}" destId="{D445DC5C-ABE4-4325-94D5-AAF0241F4C80}" srcOrd="0" destOrd="0" presId="urn:microsoft.com/office/officeart/2005/8/layout/radial2"/>
    <dgm:cxn modelId="{5CA3B94F-2A43-4FBC-8571-A3C1D64D3FE5}" type="presParOf" srcId="{625B7790-F087-454A-B881-D58E45005DDB}" destId="{CA9A4616-40ED-4D23-8F79-09F6F910E29B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30A93BCC-E331-46DF-85A5-7253EBE1227E}" type="doc">
      <dgm:prSet loTypeId="urn:microsoft.com/office/officeart/2005/8/layout/vList5" loCatId="list" qsTypeId="urn:microsoft.com/office/officeart/2005/8/quickstyle/simple2" qsCatId="simple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C00B6225-1E92-4BB7-AD14-FBC8BD3BC5B5}">
      <dgm:prSet phldrT="[Texto]"/>
      <dgm:spPr/>
      <dgm:t>
        <a:bodyPr/>
        <a:lstStyle/>
        <a:p>
          <a:r>
            <a:rPr lang="es-ES" dirty="0" smtClean="0"/>
            <a:t>Diferentes grados de dificultas </a:t>
          </a:r>
          <a:endParaRPr lang="es-ES" dirty="0"/>
        </a:p>
      </dgm:t>
    </dgm:pt>
    <dgm:pt modelId="{D6DA78CD-21EE-42A9-89D4-0F771B524EE7}" type="parTrans" cxnId="{D4DE0D34-A879-4469-BFA4-25CB4490EEE6}">
      <dgm:prSet/>
      <dgm:spPr/>
      <dgm:t>
        <a:bodyPr/>
        <a:lstStyle/>
        <a:p>
          <a:endParaRPr lang="es-ES"/>
        </a:p>
      </dgm:t>
    </dgm:pt>
    <dgm:pt modelId="{3748D731-31E0-45C2-8FED-2B7BFD5D0BE2}" type="sibTrans" cxnId="{D4DE0D34-A879-4469-BFA4-25CB4490EEE6}">
      <dgm:prSet/>
      <dgm:spPr/>
      <dgm:t>
        <a:bodyPr/>
        <a:lstStyle/>
        <a:p>
          <a:endParaRPr lang="es-ES"/>
        </a:p>
      </dgm:t>
    </dgm:pt>
    <dgm:pt modelId="{9FF90BD5-9DAC-445B-B37D-63F414461732}">
      <dgm:prSet phldrT="[Texto]" custT="1"/>
      <dgm:spPr/>
      <dgm:t>
        <a:bodyPr/>
        <a:lstStyle/>
        <a:p>
          <a:r>
            <a:rPr lang="es-ES" sz="1800" dirty="0" smtClean="0"/>
            <a:t>Estudiante asuma nuevos desafíos</a:t>
          </a:r>
          <a:endParaRPr lang="es-ES" sz="1800" dirty="0"/>
        </a:p>
      </dgm:t>
    </dgm:pt>
    <dgm:pt modelId="{4AD11242-19F4-42F2-AB6E-E503CD517D2B}" type="parTrans" cxnId="{A61C15BC-342B-40E3-BEBD-00D580324B0C}">
      <dgm:prSet/>
      <dgm:spPr/>
      <dgm:t>
        <a:bodyPr/>
        <a:lstStyle/>
        <a:p>
          <a:endParaRPr lang="es-ES"/>
        </a:p>
      </dgm:t>
    </dgm:pt>
    <dgm:pt modelId="{F7E83156-E519-4D7C-90F8-11DF8F537853}" type="sibTrans" cxnId="{A61C15BC-342B-40E3-BEBD-00D580324B0C}">
      <dgm:prSet/>
      <dgm:spPr/>
      <dgm:t>
        <a:bodyPr/>
        <a:lstStyle/>
        <a:p>
          <a:endParaRPr lang="es-ES"/>
        </a:p>
      </dgm:t>
    </dgm:pt>
    <dgm:pt modelId="{80C7C450-E32B-49C0-9A05-3E5447F63E9D}">
      <dgm:prSet phldrT="[Texto]" custT="1"/>
      <dgm:spPr/>
      <dgm:t>
        <a:bodyPr/>
        <a:lstStyle/>
        <a:p>
          <a:r>
            <a:rPr lang="es-ES" sz="1800" dirty="0" smtClean="0"/>
            <a:t>Que construya aprendizaje individual y colaborativo </a:t>
          </a:r>
          <a:endParaRPr lang="es-ES" sz="1800" dirty="0"/>
        </a:p>
      </dgm:t>
    </dgm:pt>
    <dgm:pt modelId="{A5C8C2B6-EF79-425C-8F6C-40738D05BF6D}" type="parTrans" cxnId="{27409B75-2D07-4678-9F54-2F89B7B4C20A}">
      <dgm:prSet/>
      <dgm:spPr/>
      <dgm:t>
        <a:bodyPr/>
        <a:lstStyle/>
        <a:p>
          <a:endParaRPr lang="es-ES"/>
        </a:p>
      </dgm:t>
    </dgm:pt>
    <dgm:pt modelId="{7B7179DA-2160-41D2-804F-D1ACAF3FE7C6}" type="sibTrans" cxnId="{27409B75-2D07-4678-9F54-2F89B7B4C20A}">
      <dgm:prSet/>
      <dgm:spPr/>
      <dgm:t>
        <a:bodyPr/>
        <a:lstStyle/>
        <a:p>
          <a:endParaRPr lang="es-ES"/>
        </a:p>
      </dgm:t>
    </dgm:pt>
    <dgm:pt modelId="{732514BB-8664-478A-8118-A1127DFE9D71}">
      <dgm:prSet phldrT="[Texto]"/>
      <dgm:spPr/>
      <dgm:t>
        <a:bodyPr/>
        <a:lstStyle/>
        <a:p>
          <a:r>
            <a:rPr lang="es-ES" dirty="0" smtClean="0"/>
            <a:t>Guías claras</a:t>
          </a:r>
          <a:endParaRPr lang="es-ES" dirty="0"/>
        </a:p>
      </dgm:t>
    </dgm:pt>
    <dgm:pt modelId="{2FDAE490-A948-4AD3-AD81-263E08D466E5}" type="parTrans" cxnId="{1E7E01A6-41A7-4491-95CC-0B6867F00611}">
      <dgm:prSet/>
      <dgm:spPr/>
      <dgm:t>
        <a:bodyPr/>
        <a:lstStyle/>
        <a:p>
          <a:endParaRPr lang="es-ES"/>
        </a:p>
      </dgm:t>
    </dgm:pt>
    <dgm:pt modelId="{1A8BAED4-AE1A-4E07-8A0E-888C494D02A1}" type="sibTrans" cxnId="{1E7E01A6-41A7-4491-95CC-0B6867F00611}">
      <dgm:prSet/>
      <dgm:spPr/>
      <dgm:t>
        <a:bodyPr/>
        <a:lstStyle/>
        <a:p>
          <a:endParaRPr lang="es-ES"/>
        </a:p>
      </dgm:t>
    </dgm:pt>
    <dgm:pt modelId="{B7DC39F5-9D0B-4D9D-8AAA-FC259B0FB713}">
      <dgm:prSet phldrT="[Texto]" custT="1"/>
      <dgm:spPr/>
      <dgm:t>
        <a:bodyPr/>
        <a:lstStyle/>
        <a:p>
          <a:r>
            <a:rPr lang="es-ES" sz="1800" dirty="0" smtClean="0"/>
            <a:t>Cronograma claro</a:t>
          </a:r>
          <a:endParaRPr lang="es-ES" sz="1800" dirty="0"/>
        </a:p>
      </dgm:t>
    </dgm:pt>
    <dgm:pt modelId="{1E5176F5-A125-4BE2-A301-0E3466A0B13B}" type="parTrans" cxnId="{18ADF9CC-90BF-4D5A-B038-D98532EE2989}">
      <dgm:prSet/>
      <dgm:spPr/>
      <dgm:t>
        <a:bodyPr/>
        <a:lstStyle/>
        <a:p>
          <a:endParaRPr lang="es-ES"/>
        </a:p>
      </dgm:t>
    </dgm:pt>
    <dgm:pt modelId="{9B473A13-BAF8-4A41-949C-FCB5B155C615}" type="sibTrans" cxnId="{18ADF9CC-90BF-4D5A-B038-D98532EE2989}">
      <dgm:prSet/>
      <dgm:spPr/>
      <dgm:t>
        <a:bodyPr/>
        <a:lstStyle/>
        <a:p>
          <a:endParaRPr lang="es-ES"/>
        </a:p>
      </dgm:t>
    </dgm:pt>
    <dgm:pt modelId="{82D075D2-D2AD-491C-8C6A-D108CB2CC915}">
      <dgm:prSet phldrT="[Texto]"/>
      <dgm:spPr/>
      <dgm:t>
        <a:bodyPr/>
        <a:lstStyle/>
        <a:p>
          <a:r>
            <a:rPr lang="es-ES" dirty="0" smtClean="0"/>
            <a:t>Secuencia didáctica </a:t>
          </a:r>
          <a:endParaRPr lang="es-ES" dirty="0"/>
        </a:p>
      </dgm:t>
    </dgm:pt>
    <dgm:pt modelId="{23E6A0F4-272F-4BC0-A059-C3A37A03C466}" type="parTrans" cxnId="{7B63BAF6-7DDF-4DE5-99A1-EBB444BA3622}">
      <dgm:prSet/>
      <dgm:spPr/>
      <dgm:t>
        <a:bodyPr/>
        <a:lstStyle/>
        <a:p>
          <a:endParaRPr lang="es-ES"/>
        </a:p>
      </dgm:t>
    </dgm:pt>
    <dgm:pt modelId="{B5E417F8-D374-4A49-9FE2-AF2BCEA9F15C}" type="sibTrans" cxnId="{7B63BAF6-7DDF-4DE5-99A1-EBB444BA3622}">
      <dgm:prSet/>
      <dgm:spPr/>
      <dgm:t>
        <a:bodyPr/>
        <a:lstStyle/>
        <a:p>
          <a:endParaRPr lang="es-ES"/>
        </a:p>
      </dgm:t>
    </dgm:pt>
    <dgm:pt modelId="{F892A0DA-1C24-4FF2-BADF-440BC3DB855E}">
      <dgm:prSet phldrT="[Texto]" custT="1"/>
      <dgm:spPr/>
      <dgm:t>
        <a:bodyPr/>
        <a:lstStyle/>
        <a:p>
          <a:r>
            <a:rPr lang="es-ES" sz="1800" dirty="0" smtClean="0"/>
            <a:t>Que posibiliten y potencien la tarea</a:t>
          </a:r>
          <a:endParaRPr lang="es-ES" sz="1800" dirty="0"/>
        </a:p>
      </dgm:t>
    </dgm:pt>
    <dgm:pt modelId="{75D27E8F-E0DE-4BAE-AEC0-51CBB0809D7D}" type="parTrans" cxnId="{E343AD84-5D56-4A12-97AA-8E785778547B}">
      <dgm:prSet/>
      <dgm:spPr/>
      <dgm:t>
        <a:bodyPr/>
        <a:lstStyle/>
        <a:p>
          <a:endParaRPr lang="es-ES"/>
        </a:p>
      </dgm:t>
    </dgm:pt>
    <dgm:pt modelId="{0C1151FA-09CA-484D-A75D-A71364EA4B8C}" type="sibTrans" cxnId="{E343AD84-5D56-4A12-97AA-8E785778547B}">
      <dgm:prSet/>
      <dgm:spPr/>
      <dgm:t>
        <a:bodyPr/>
        <a:lstStyle/>
        <a:p>
          <a:endParaRPr lang="es-ES"/>
        </a:p>
      </dgm:t>
    </dgm:pt>
    <dgm:pt modelId="{ECA14B88-5239-47C8-A35B-2D6CF93D5DDB}">
      <dgm:prSet phldrT="[Texto]" custT="1"/>
      <dgm:spPr/>
      <dgm:t>
        <a:bodyPr/>
        <a:lstStyle/>
        <a:p>
          <a:r>
            <a:rPr lang="es-ES" sz="1800" dirty="0" smtClean="0"/>
            <a:t>Guiar al estudiante en la actividad</a:t>
          </a:r>
          <a:endParaRPr lang="es-ES" sz="1800" dirty="0"/>
        </a:p>
      </dgm:t>
    </dgm:pt>
    <dgm:pt modelId="{D8E1B6CA-08DB-4F81-B5D5-13D12FEB664D}" type="parTrans" cxnId="{3921D031-7863-488B-AEC1-73BC09CA55A3}">
      <dgm:prSet/>
      <dgm:spPr/>
      <dgm:t>
        <a:bodyPr/>
        <a:lstStyle/>
        <a:p>
          <a:endParaRPr lang="es-ES"/>
        </a:p>
      </dgm:t>
    </dgm:pt>
    <dgm:pt modelId="{7B16439D-2E48-4F88-9CE4-DD3C2FA6CDDD}" type="sibTrans" cxnId="{3921D031-7863-488B-AEC1-73BC09CA55A3}">
      <dgm:prSet/>
      <dgm:spPr/>
      <dgm:t>
        <a:bodyPr/>
        <a:lstStyle/>
        <a:p>
          <a:endParaRPr lang="es-ES"/>
        </a:p>
      </dgm:t>
    </dgm:pt>
    <dgm:pt modelId="{8FDCC70E-DB1E-4F30-915C-0314F3F25803}">
      <dgm:prSet phldrT="[Texto]" custT="1"/>
      <dgm:spPr/>
      <dgm:t>
        <a:bodyPr/>
        <a:lstStyle/>
        <a:p>
          <a:endParaRPr lang="es-ES" sz="1800" dirty="0"/>
        </a:p>
      </dgm:t>
    </dgm:pt>
    <dgm:pt modelId="{4EBE3F09-0D63-46F6-AC1E-CBABF51FF801}" type="parTrans" cxnId="{FC39B3DE-44AE-4290-8393-17B9611921F2}">
      <dgm:prSet/>
      <dgm:spPr/>
      <dgm:t>
        <a:bodyPr/>
        <a:lstStyle/>
        <a:p>
          <a:endParaRPr lang="es-ES"/>
        </a:p>
      </dgm:t>
    </dgm:pt>
    <dgm:pt modelId="{A6ECBCEB-0DC8-4656-B8F4-15C621DDCC78}" type="sibTrans" cxnId="{FC39B3DE-44AE-4290-8393-17B9611921F2}">
      <dgm:prSet/>
      <dgm:spPr/>
      <dgm:t>
        <a:bodyPr/>
        <a:lstStyle/>
        <a:p>
          <a:endParaRPr lang="es-ES"/>
        </a:p>
      </dgm:t>
    </dgm:pt>
    <dgm:pt modelId="{2C40DB0F-F1D1-4640-A1ED-DBCA81321C9E}">
      <dgm:prSet phldrT="[Texto]" custT="1"/>
      <dgm:spPr/>
      <dgm:t>
        <a:bodyPr/>
        <a:lstStyle/>
        <a:p>
          <a:r>
            <a:rPr lang="es-ES" sz="1800" dirty="0" smtClean="0"/>
            <a:t>El tema que desarrollará, </a:t>
          </a:r>
          <a:endParaRPr lang="es-ES" sz="1800" dirty="0"/>
        </a:p>
      </dgm:t>
    </dgm:pt>
    <dgm:pt modelId="{88BEA84A-A4B2-4679-8352-7DD3EDD146DA}" type="parTrans" cxnId="{357092AA-343C-431E-B57F-FE99EB3C3D2C}">
      <dgm:prSet/>
      <dgm:spPr/>
      <dgm:t>
        <a:bodyPr/>
        <a:lstStyle/>
        <a:p>
          <a:endParaRPr lang="es-ES"/>
        </a:p>
      </dgm:t>
    </dgm:pt>
    <dgm:pt modelId="{0FC719FD-4F6C-439D-8D3E-AC605419A942}" type="sibTrans" cxnId="{357092AA-343C-431E-B57F-FE99EB3C3D2C}">
      <dgm:prSet/>
      <dgm:spPr/>
      <dgm:t>
        <a:bodyPr/>
        <a:lstStyle/>
        <a:p>
          <a:endParaRPr lang="es-ES"/>
        </a:p>
      </dgm:t>
    </dgm:pt>
    <dgm:pt modelId="{CB23204D-0D23-4009-AFE5-8262074886A7}">
      <dgm:prSet phldrT="[Texto]" custT="1"/>
      <dgm:spPr/>
      <dgm:t>
        <a:bodyPr/>
        <a:lstStyle/>
        <a:p>
          <a:r>
            <a:rPr lang="es-ES" sz="1800" dirty="0" smtClean="0"/>
            <a:t> La herramienta a utilizar</a:t>
          </a:r>
          <a:endParaRPr lang="es-ES" sz="1800" dirty="0"/>
        </a:p>
      </dgm:t>
    </dgm:pt>
    <dgm:pt modelId="{BCA38F28-4629-4718-9A83-D95807E463D7}" type="parTrans" cxnId="{8960A07D-DB73-4286-8278-339D308EF819}">
      <dgm:prSet/>
      <dgm:spPr/>
      <dgm:t>
        <a:bodyPr/>
        <a:lstStyle/>
        <a:p>
          <a:endParaRPr lang="es-ES"/>
        </a:p>
      </dgm:t>
    </dgm:pt>
    <dgm:pt modelId="{32EE3029-9650-4786-A9FF-80930D8439D0}" type="sibTrans" cxnId="{8960A07D-DB73-4286-8278-339D308EF819}">
      <dgm:prSet/>
      <dgm:spPr/>
      <dgm:t>
        <a:bodyPr/>
        <a:lstStyle/>
        <a:p>
          <a:endParaRPr lang="es-ES"/>
        </a:p>
      </dgm:t>
    </dgm:pt>
    <dgm:pt modelId="{67851B84-0C2A-4B7D-ACF4-75C6382AA55E}">
      <dgm:prSet phldrT="[Texto]" custT="1"/>
      <dgm:spPr/>
      <dgm:t>
        <a:bodyPr/>
        <a:lstStyle/>
        <a:p>
          <a:r>
            <a:rPr lang="es-ES" sz="1800" dirty="0" smtClean="0"/>
            <a:t>Explicar todas las pautas de presentación</a:t>
          </a:r>
          <a:endParaRPr lang="es-ES" sz="1800" dirty="0"/>
        </a:p>
      </dgm:t>
    </dgm:pt>
    <dgm:pt modelId="{593D15EA-44C3-47A2-8D60-2E32BC0673AD}" type="parTrans" cxnId="{6C508A7D-6CB6-48CE-A639-DA76E9B6DF9E}">
      <dgm:prSet/>
      <dgm:spPr/>
      <dgm:t>
        <a:bodyPr/>
        <a:lstStyle/>
        <a:p>
          <a:endParaRPr lang="es-AR"/>
        </a:p>
      </dgm:t>
    </dgm:pt>
    <dgm:pt modelId="{E80F0107-B088-47E4-B95B-E26119BBCABB}" type="sibTrans" cxnId="{6C508A7D-6CB6-48CE-A639-DA76E9B6DF9E}">
      <dgm:prSet/>
      <dgm:spPr/>
      <dgm:t>
        <a:bodyPr/>
        <a:lstStyle/>
        <a:p>
          <a:endParaRPr lang="es-AR"/>
        </a:p>
      </dgm:t>
    </dgm:pt>
    <dgm:pt modelId="{4207017C-5444-490F-980A-D41E0283E1E2}">
      <dgm:prSet phldrT="[Texto]" custT="1"/>
      <dgm:spPr/>
      <dgm:t>
        <a:bodyPr/>
        <a:lstStyle/>
        <a:p>
          <a:r>
            <a:rPr lang="es-ES" sz="1800" dirty="0" smtClean="0"/>
            <a:t>Especificar cómo será evaluado</a:t>
          </a:r>
          <a:endParaRPr lang="es-ES" sz="1800" dirty="0"/>
        </a:p>
      </dgm:t>
    </dgm:pt>
    <dgm:pt modelId="{AD47B212-260F-40A4-A44D-044DB250AEC8}" type="parTrans" cxnId="{2474C203-7502-4F98-83CD-341C79701B19}">
      <dgm:prSet/>
      <dgm:spPr/>
      <dgm:t>
        <a:bodyPr/>
        <a:lstStyle/>
        <a:p>
          <a:endParaRPr lang="es-AR"/>
        </a:p>
      </dgm:t>
    </dgm:pt>
    <dgm:pt modelId="{02ED4744-47BF-44AD-9A54-C65BB24F089F}" type="sibTrans" cxnId="{2474C203-7502-4F98-83CD-341C79701B19}">
      <dgm:prSet/>
      <dgm:spPr/>
      <dgm:t>
        <a:bodyPr/>
        <a:lstStyle/>
        <a:p>
          <a:endParaRPr lang="es-AR"/>
        </a:p>
      </dgm:t>
    </dgm:pt>
    <dgm:pt modelId="{95A447A1-9373-46B9-9202-A92A06E35645}">
      <dgm:prSet phldrT="[Texto]" custT="1"/>
      <dgm:spPr/>
      <dgm:t>
        <a:bodyPr/>
        <a:lstStyle/>
        <a:p>
          <a:r>
            <a:rPr lang="es-ES" sz="1800" dirty="0" smtClean="0"/>
            <a:t>Dinámica de implementación . ejemplificar</a:t>
          </a:r>
          <a:endParaRPr lang="es-ES" sz="1800" dirty="0"/>
        </a:p>
      </dgm:t>
    </dgm:pt>
    <dgm:pt modelId="{58C7E54E-D51B-4140-9196-A4F38D188287}" type="parTrans" cxnId="{9AE240BA-88F5-467E-A955-D18B7EA83ED4}">
      <dgm:prSet/>
      <dgm:spPr/>
      <dgm:t>
        <a:bodyPr/>
        <a:lstStyle/>
        <a:p>
          <a:endParaRPr lang="es-AR"/>
        </a:p>
      </dgm:t>
    </dgm:pt>
    <dgm:pt modelId="{5CD205E5-AD3D-4931-9AE2-F58C60251521}" type="sibTrans" cxnId="{9AE240BA-88F5-467E-A955-D18B7EA83ED4}">
      <dgm:prSet/>
      <dgm:spPr/>
      <dgm:t>
        <a:bodyPr/>
        <a:lstStyle/>
        <a:p>
          <a:endParaRPr lang="es-AR"/>
        </a:p>
      </dgm:t>
    </dgm:pt>
    <dgm:pt modelId="{D4852EE3-9CEA-42C7-B24F-4AD6EA249464}" type="pres">
      <dgm:prSet presAssocID="{30A93BCC-E331-46DF-85A5-7253EBE1227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613636E1-5F7C-4F35-A38B-5F616D2716D6}" type="pres">
      <dgm:prSet presAssocID="{C00B6225-1E92-4BB7-AD14-FBC8BD3BC5B5}" presName="linNode" presStyleCnt="0"/>
      <dgm:spPr/>
      <dgm:t>
        <a:bodyPr/>
        <a:lstStyle/>
        <a:p>
          <a:endParaRPr lang="es-AR"/>
        </a:p>
      </dgm:t>
    </dgm:pt>
    <dgm:pt modelId="{A26438F8-ACBA-4A63-A4E1-C96FAB4F3F4B}" type="pres">
      <dgm:prSet presAssocID="{C00B6225-1E92-4BB7-AD14-FBC8BD3BC5B5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16FF76F-4BBB-4691-A470-570C58EC55C4}" type="pres">
      <dgm:prSet presAssocID="{C00B6225-1E92-4BB7-AD14-FBC8BD3BC5B5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859931E-3B8C-44FD-AFBF-991682074A6C}" type="pres">
      <dgm:prSet presAssocID="{3748D731-31E0-45C2-8FED-2B7BFD5D0BE2}" presName="sp" presStyleCnt="0"/>
      <dgm:spPr/>
      <dgm:t>
        <a:bodyPr/>
        <a:lstStyle/>
        <a:p>
          <a:endParaRPr lang="es-AR"/>
        </a:p>
      </dgm:t>
    </dgm:pt>
    <dgm:pt modelId="{1F4C8011-986E-4621-B69C-C1EA1F617BC3}" type="pres">
      <dgm:prSet presAssocID="{732514BB-8664-478A-8118-A1127DFE9D71}" presName="linNode" presStyleCnt="0"/>
      <dgm:spPr/>
      <dgm:t>
        <a:bodyPr/>
        <a:lstStyle/>
        <a:p>
          <a:endParaRPr lang="es-AR"/>
        </a:p>
      </dgm:t>
    </dgm:pt>
    <dgm:pt modelId="{A35CAE39-9F09-4B62-ADDC-4997D730DC31}" type="pres">
      <dgm:prSet presAssocID="{732514BB-8664-478A-8118-A1127DFE9D71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323A85C-4583-4831-96E4-E058C25F4760}" type="pres">
      <dgm:prSet presAssocID="{732514BB-8664-478A-8118-A1127DFE9D71}" presName="descendantText" presStyleLbl="alignAccFollowNode1" presStyleIdx="1" presStyleCnt="3" custScaleY="14241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FD58172-81CB-464C-88BA-A892001A6858}" type="pres">
      <dgm:prSet presAssocID="{1A8BAED4-AE1A-4E07-8A0E-888C494D02A1}" presName="sp" presStyleCnt="0"/>
      <dgm:spPr/>
      <dgm:t>
        <a:bodyPr/>
        <a:lstStyle/>
        <a:p>
          <a:endParaRPr lang="es-AR"/>
        </a:p>
      </dgm:t>
    </dgm:pt>
    <dgm:pt modelId="{4E87AC35-C25B-47EE-AAF6-25A97286FC07}" type="pres">
      <dgm:prSet presAssocID="{82D075D2-D2AD-491C-8C6A-D108CB2CC915}" presName="linNode" presStyleCnt="0"/>
      <dgm:spPr/>
      <dgm:t>
        <a:bodyPr/>
        <a:lstStyle/>
        <a:p>
          <a:endParaRPr lang="es-AR"/>
        </a:p>
      </dgm:t>
    </dgm:pt>
    <dgm:pt modelId="{CFDC5E25-596A-4290-8EF8-0C4260A53744}" type="pres">
      <dgm:prSet presAssocID="{82D075D2-D2AD-491C-8C6A-D108CB2CC915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FE68738-6316-481F-AC9D-210946ABC83B}" type="pres">
      <dgm:prSet presAssocID="{82D075D2-D2AD-491C-8C6A-D108CB2CC915}" presName="descendantText" presStyleLbl="alignAccFollowNode1" presStyleIdx="2" presStyleCnt="3" custScaleY="12700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131B40D7-4D14-40C3-914A-FA838BC01482}" type="presOf" srcId="{82D075D2-D2AD-491C-8C6A-D108CB2CC915}" destId="{CFDC5E25-596A-4290-8EF8-0C4260A53744}" srcOrd="0" destOrd="0" presId="urn:microsoft.com/office/officeart/2005/8/layout/vList5"/>
    <dgm:cxn modelId="{E343AD84-5D56-4A12-97AA-8E785778547B}" srcId="{82D075D2-D2AD-491C-8C6A-D108CB2CC915}" destId="{F892A0DA-1C24-4FF2-BADF-440BC3DB855E}" srcOrd="0" destOrd="0" parTransId="{75D27E8F-E0DE-4BAE-AEC0-51CBB0809D7D}" sibTransId="{0C1151FA-09CA-484D-A75D-A71364EA4B8C}"/>
    <dgm:cxn modelId="{7104F9E4-0DD5-4582-BA50-838E96DFD4FA}" type="presOf" srcId="{ECA14B88-5239-47C8-A35B-2D6CF93D5DDB}" destId="{3323A85C-4583-4831-96E4-E058C25F4760}" srcOrd="0" destOrd="1" presId="urn:microsoft.com/office/officeart/2005/8/layout/vList5"/>
    <dgm:cxn modelId="{1A7E209E-7456-4DCF-A0CB-E3F648CF8866}" type="presOf" srcId="{F892A0DA-1C24-4FF2-BADF-440BC3DB855E}" destId="{BFE68738-6316-481F-AC9D-210946ABC83B}" srcOrd="0" destOrd="0" presId="urn:microsoft.com/office/officeart/2005/8/layout/vList5"/>
    <dgm:cxn modelId="{A61C15BC-342B-40E3-BEBD-00D580324B0C}" srcId="{C00B6225-1E92-4BB7-AD14-FBC8BD3BC5B5}" destId="{9FF90BD5-9DAC-445B-B37D-63F414461732}" srcOrd="0" destOrd="0" parTransId="{4AD11242-19F4-42F2-AB6E-E503CD517D2B}" sibTransId="{F7E83156-E519-4D7C-90F8-11DF8F537853}"/>
    <dgm:cxn modelId="{DBCFD873-9EF3-4863-9963-58D666B92E9E}" type="presOf" srcId="{30A93BCC-E331-46DF-85A5-7253EBE1227E}" destId="{D4852EE3-9CEA-42C7-B24F-4AD6EA249464}" srcOrd="0" destOrd="0" presId="urn:microsoft.com/office/officeart/2005/8/layout/vList5"/>
    <dgm:cxn modelId="{2474C203-7502-4F98-83CD-341C79701B19}" srcId="{82D075D2-D2AD-491C-8C6A-D108CB2CC915}" destId="{4207017C-5444-490F-980A-D41E0283E1E2}" srcOrd="3" destOrd="0" parTransId="{AD47B212-260F-40A4-A44D-044DB250AEC8}" sibTransId="{02ED4744-47BF-44AD-9A54-C65BB24F089F}"/>
    <dgm:cxn modelId="{DC3E833D-5235-4413-A539-ADEE267595F3}" type="presOf" srcId="{C00B6225-1E92-4BB7-AD14-FBC8BD3BC5B5}" destId="{A26438F8-ACBA-4A63-A4E1-C96FAB4F3F4B}" srcOrd="0" destOrd="0" presId="urn:microsoft.com/office/officeart/2005/8/layout/vList5"/>
    <dgm:cxn modelId="{27409B75-2D07-4678-9F54-2F89B7B4C20A}" srcId="{C00B6225-1E92-4BB7-AD14-FBC8BD3BC5B5}" destId="{80C7C450-E32B-49C0-9A05-3E5447F63E9D}" srcOrd="1" destOrd="0" parTransId="{A5C8C2B6-EF79-425C-8F6C-40738D05BF6D}" sibTransId="{7B7179DA-2160-41D2-804F-D1ACAF3FE7C6}"/>
    <dgm:cxn modelId="{FC39B3DE-44AE-4290-8393-17B9611921F2}" srcId="{732514BB-8664-478A-8118-A1127DFE9D71}" destId="{8FDCC70E-DB1E-4F30-915C-0314F3F25803}" srcOrd="4" destOrd="0" parTransId="{4EBE3F09-0D63-46F6-AC1E-CBABF51FF801}" sibTransId="{A6ECBCEB-0DC8-4656-B8F4-15C621DDCC78}"/>
    <dgm:cxn modelId="{34C3A469-47C3-4D4C-AEDE-34C3A4B20339}" type="presOf" srcId="{732514BB-8664-478A-8118-A1127DFE9D71}" destId="{A35CAE39-9F09-4B62-ADDC-4997D730DC31}" srcOrd="0" destOrd="0" presId="urn:microsoft.com/office/officeart/2005/8/layout/vList5"/>
    <dgm:cxn modelId="{7B63BAF6-7DDF-4DE5-99A1-EBB444BA3622}" srcId="{30A93BCC-E331-46DF-85A5-7253EBE1227E}" destId="{82D075D2-D2AD-491C-8C6A-D108CB2CC915}" srcOrd="2" destOrd="0" parTransId="{23E6A0F4-272F-4BC0-A059-C3A37A03C466}" sibTransId="{B5E417F8-D374-4A49-9FE2-AF2BCEA9F15C}"/>
    <dgm:cxn modelId="{2BE5C25B-DE1A-4218-B74F-54FBFDF3A580}" type="presOf" srcId="{80C7C450-E32B-49C0-9A05-3E5447F63E9D}" destId="{016FF76F-4BBB-4691-A470-570C58EC55C4}" srcOrd="0" destOrd="1" presId="urn:microsoft.com/office/officeart/2005/8/layout/vList5"/>
    <dgm:cxn modelId="{0F74C51B-27D7-4334-9552-0A9710682ECA}" type="presOf" srcId="{B7DC39F5-9D0B-4D9D-8AAA-FC259B0FB713}" destId="{3323A85C-4583-4831-96E4-E058C25F4760}" srcOrd="0" destOrd="0" presId="urn:microsoft.com/office/officeart/2005/8/layout/vList5"/>
    <dgm:cxn modelId="{B8E98C46-DAC2-4A2D-B069-4796B680F6DC}" type="presOf" srcId="{9FF90BD5-9DAC-445B-B37D-63F414461732}" destId="{016FF76F-4BBB-4691-A470-570C58EC55C4}" srcOrd="0" destOrd="0" presId="urn:microsoft.com/office/officeart/2005/8/layout/vList5"/>
    <dgm:cxn modelId="{DB2468FC-81C4-476A-8373-BACB4EF97338}" type="presOf" srcId="{4207017C-5444-490F-980A-D41E0283E1E2}" destId="{BFE68738-6316-481F-AC9D-210946ABC83B}" srcOrd="0" destOrd="3" presId="urn:microsoft.com/office/officeart/2005/8/layout/vList5"/>
    <dgm:cxn modelId="{2A6DD994-AC7E-4A5E-A58E-54C43F23A019}" type="presOf" srcId="{95A447A1-9373-46B9-9202-A92A06E35645}" destId="{BFE68738-6316-481F-AC9D-210946ABC83B}" srcOrd="0" destOrd="2" presId="urn:microsoft.com/office/officeart/2005/8/layout/vList5"/>
    <dgm:cxn modelId="{9AE240BA-88F5-467E-A955-D18B7EA83ED4}" srcId="{82D075D2-D2AD-491C-8C6A-D108CB2CC915}" destId="{95A447A1-9373-46B9-9202-A92A06E35645}" srcOrd="2" destOrd="0" parTransId="{58C7E54E-D51B-4140-9196-A4F38D188287}" sibTransId="{5CD205E5-AD3D-4931-9AE2-F58C60251521}"/>
    <dgm:cxn modelId="{357092AA-343C-431E-B57F-FE99EB3C3D2C}" srcId="{732514BB-8664-478A-8118-A1127DFE9D71}" destId="{2C40DB0F-F1D1-4640-A1ED-DBCA81321C9E}" srcOrd="2" destOrd="0" parTransId="{88BEA84A-A4B2-4679-8352-7DD3EDD146DA}" sibTransId="{0FC719FD-4F6C-439D-8D3E-AC605419A942}"/>
    <dgm:cxn modelId="{9C9C7472-9FC5-45D9-8FAD-F77BA0E437AA}" type="presOf" srcId="{67851B84-0C2A-4B7D-ACF4-75C6382AA55E}" destId="{BFE68738-6316-481F-AC9D-210946ABC83B}" srcOrd="0" destOrd="1" presId="urn:microsoft.com/office/officeart/2005/8/layout/vList5"/>
    <dgm:cxn modelId="{18ADF9CC-90BF-4D5A-B038-D98532EE2989}" srcId="{732514BB-8664-478A-8118-A1127DFE9D71}" destId="{B7DC39F5-9D0B-4D9D-8AAA-FC259B0FB713}" srcOrd="0" destOrd="0" parTransId="{1E5176F5-A125-4BE2-A301-0E3466A0B13B}" sibTransId="{9B473A13-BAF8-4A41-949C-FCB5B155C615}"/>
    <dgm:cxn modelId="{D4DE0D34-A879-4469-BFA4-25CB4490EEE6}" srcId="{30A93BCC-E331-46DF-85A5-7253EBE1227E}" destId="{C00B6225-1E92-4BB7-AD14-FBC8BD3BC5B5}" srcOrd="0" destOrd="0" parTransId="{D6DA78CD-21EE-42A9-89D4-0F771B524EE7}" sibTransId="{3748D731-31E0-45C2-8FED-2B7BFD5D0BE2}"/>
    <dgm:cxn modelId="{6C508A7D-6CB6-48CE-A639-DA76E9B6DF9E}" srcId="{82D075D2-D2AD-491C-8C6A-D108CB2CC915}" destId="{67851B84-0C2A-4B7D-ACF4-75C6382AA55E}" srcOrd="1" destOrd="0" parTransId="{593D15EA-44C3-47A2-8D60-2E32BC0673AD}" sibTransId="{E80F0107-B088-47E4-B95B-E26119BBCABB}"/>
    <dgm:cxn modelId="{42E3BA73-F881-4F80-9EC4-CE2D215E987C}" type="presOf" srcId="{2C40DB0F-F1D1-4640-A1ED-DBCA81321C9E}" destId="{3323A85C-4583-4831-96E4-E058C25F4760}" srcOrd="0" destOrd="2" presId="urn:microsoft.com/office/officeart/2005/8/layout/vList5"/>
    <dgm:cxn modelId="{EA925954-01CF-48BC-973D-BBF7DEC11F33}" type="presOf" srcId="{CB23204D-0D23-4009-AFE5-8262074886A7}" destId="{3323A85C-4583-4831-96E4-E058C25F4760}" srcOrd="0" destOrd="3" presId="urn:microsoft.com/office/officeart/2005/8/layout/vList5"/>
    <dgm:cxn modelId="{8960A07D-DB73-4286-8278-339D308EF819}" srcId="{732514BB-8664-478A-8118-A1127DFE9D71}" destId="{CB23204D-0D23-4009-AFE5-8262074886A7}" srcOrd="3" destOrd="0" parTransId="{BCA38F28-4629-4718-9A83-D95807E463D7}" sibTransId="{32EE3029-9650-4786-A9FF-80930D8439D0}"/>
    <dgm:cxn modelId="{3921D031-7863-488B-AEC1-73BC09CA55A3}" srcId="{732514BB-8664-478A-8118-A1127DFE9D71}" destId="{ECA14B88-5239-47C8-A35B-2D6CF93D5DDB}" srcOrd="1" destOrd="0" parTransId="{D8E1B6CA-08DB-4F81-B5D5-13D12FEB664D}" sibTransId="{7B16439D-2E48-4F88-9CE4-DD3C2FA6CDDD}"/>
    <dgm:cxn modelId="{1E7E01A6-41A7-4491-95CC-0B6867F00611}" srcId="{30A93BCC-E331-46DF-85A5-7253EBE1227E}" destId="{732514BB-8664-478A-8118-A1127DFE9D71}" srcOrd="1" destOrd="0" parTransId="{2FDAE490-A948-4AD3-AD81-263E08D466E5}" sibTransId="{1A8BAED4-AE1A-4E07-8A0E-888C494D02A1}"/>
    <dgm:cxn modelId="{813EC714-E040-4C7A-AEE8-F88FBF2F2AD9}" type="presOf" srcId="{8FDCC70E-DB1E-4F30-915C-0314F3F25803}" destId="{3323A85C-4583-4831-96E4-E058C25F4760}" srcOrd="0" destOrd="4" presId="urn:microsoft.com/office/officeart/2005/8/layout/vList5"/>
    <dgm:cxn modelId="{9BBB8A76-022E-44B4-BA84-07F14E511B0C}" type="presParOf" srcId="{D4852EE3-9CEA-42C7-B24F-4AD6EA249464}" destId="{613636E1-5F7C-4F35-A38B-5F616D2716D6}" srcOrd="0" destOrd="0" presId="urn:microsoft.com/office/officeart/2005/8/layout/vList5"/>
    <dgm:cxn modelId="{2602BED0-D188-46D5-8B16-8181E8F020FA}" type="presParOf" srcId="{613636E1-5F7C-4F35-A38B-5F616D2716D6}" destId="{A26438F8-ACBA-4A63-A4E1-C96FAB4F3F4B}" srcOrd="0" destOrd="0" presId="urn:microsoft.com/office/officeart/2005/8/layout/vList5"/>
    <dgm:cxn modelId="{C3FE6B3F-0A22-416C-989B-27E3BBEF8448}" type="presParOf" srcId="{613636E1-5F7C-4F35-A38B-5F616D2716D6}" destId="{016FF76F-4BBB-4691-A470-570C58EC55C4}" srcOrd="1" destOrd="0" presId="urn:microsoft.com/office/officeart/2005/8/layout/vList5"/>
    <dgm:cxn modelId="{36302FE5-2C8D-4539-950E-D3F1D88009BC}" type="presParOf" srcId="{D4852EE3-9CEA-42C7-B24F-4AD6EA249464}" destId="{7859931E-3B8C-44FD-AFBF-991682074A6C}" srcOrd="1" destOrd="0" presId="urn:microsoft.com/office/officeart/2005/8/layout/vList5"/>
    <dgm:cxn modelId="{06EB1DC6-536D-4A02-A611-3FE610008F76}" type="presParOf" srcId="{D4852EE3-9CEA-42C7-B24F-4AD6EA249464}" destId="{1F4C8011-986E-4621-B69C-C1EA1F617BC3}" srcOrd="2" destOrd="0" presId="urn:microsoft.com/office/officeart/2005/8/layout/vList5"/>
    <dgm:cxn modelId="{F40AA046-4C25-466C-A6E5-CBF39814E916}" type="presParOf" srcId="{1F4C8011-986E-4621-B69C-C1EA1F617BC3}" destId="{A35CAE39-9F09-4B62-ADDC-4997D730DC31}" srcOrd="0" destOrd="0" presId="urn:microsoft.com/office/officeart/2005/8/layout/vList5"/>
    <dgm:cxn modelId="{411920D0-7E6B-4ADC-BDEB-78F87EC07073}" type="presParOf" srcId="{1F4C8011-986E-4621-B69C-C1EA1F617BC3}" destId="{3323A85C-4583-4831-96E4-E058C25F4760}" srcOrd="1" destOrd="0" presId="urn:microsoft.com/office/officeart/2005/8/layout/vList5"/>
    <dgm:cxn modelId="{9176A9B4-8901-4BF3-A1AC-4EB9DDE78A5E}" type="presParOf" srcId="{D4852EE3-9CEA-42C7-B24F-4AD6EA249464}" destId="{6FD58172-81CB-464C-88BA-A892001A6858}" srcOrd="3" destOrd="0" presId="urn:microsoft.com/office/officeart/2005/8/layout/vList5"/>
    <dgm:cxn modelId="{4537578A-CB0D-485D-91F3-853E1F41FDEE}" type="presParOf" srcId="{D4852EE3-9CEA-42C7-B24F-4AD6EA249464}" destId="{4E87AC35-C25B-47EE-AAF6-25A97286FC07}" srcOrd="4" destOrd="0" presId="urn:microsoft.com/office/officeart/2005/8/layout/vList5"/>
    <dgm:cxn modelId="{FEF17F9A-C18B-4DF4-965B-1FE2DFF66C5B}" type="presParOf" srcId="{4E87AC35-C25B-47EE-AAF6-25A97286FC07}" destId="{CFDC5E25-596A-4290-8EF8-0C4260A53744}" srcOrd="0" destOrd="0" presId="urn:microsoft.com/office/officeart/2005/8/layout/vList5"/>
    <dgm:cxn modelId="{32382CC8-3E85-4E8F-A19D-8022ABD094C5}" type="presParOf" srcId="{4E87AC35-C25B-47EE-AAF6-25A97286FC07}" destId="{BFE68738-6316-481F-AC9D-210946ABC83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00AD21A0-C122-4146-9953-C7FAAA8D4F9A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AR"/>
        </a:p>
      </dgm:t>
    </dgm:pt>
    <dgm:pt modelId="{88C316CE-93B4-426D-A8E3-B1991A989ABA}">
      <dgm:prSet phldrT="[Texto]"/>
      <dgm:spPr/>
      <dgm:t>
        <a:bodyPr vert="vert"/>
        <a:lstStyle/>
        <a:p>
          <a:r>
            <a:rPr lang="es-AR" b="1" dirty="0" smtClean="0">
              <a:solidFill>
                <a:schemeClr val="tx1"/>
              </a:solidFill>
            </a:rPr>
            <a:t>Tiempo</a:t>
          </a:r>
          <a:endParaRPr lang="es-AR" b="1" dirty="0">
            <a:solidFill>
              <a:schemeClr val="tx1"/>
            </a:solidFill>
          </a:endParaRPr>
        </a:p>
      </dgm:t>
    </dgm:pt>
    <dgm:pt modelId="{144D3C5C-688E-42D1-9A7F-920210AAD16F}" type="parTrans" cxnId="{B41310F0-AB39-4CE4-B1AD-A744AFC6DB9F}">
      <dgm:prSet/>
      <dgm:spPr/>
      <dgm:t>
        <a:bodyPr/>
        <a:lstStyle/>
        <a:p>
          <a:endParaRPr lang="es-AR"/>
        </a:p>
      </dgm:t>
    </dgm:pt>
    <dgm:pt modelId="{A5EAA8FF-676D-4D13-9C9C-52F483A0F80B}" type="sibTrans" cxnId="{B41310F0-AB39-4CE4-B1AD-A744AFC6DB9F}">
      <dgm:prSet/>
      <dgm:spPr/>
      <dgm:t>
        <a:bodyPr/>
        <a:lstStyle/>
        <a:p>
          <a:endParaRPr lang="es-AR"/>
        </a:p>
      </dgm:t>
    </dgm:pt>
    <dgm:pt modelId="{43B3FB7D-A889-4870-AED7-8387692E4D78}">
      <dgm:prSet phldrT="[Texto]"/>
      <dgm:spPr/>
      <dgm:t>
        <a:bodyPr/>
        <a:lstStyle/>
        <a:p>
          <a:r>
            <a:rPr lang="es-AR" b="1" dirty="0" smtClean="0">
              <a:solidFill>
                <a:schemeClr val="tx1"/>
              </a:solidFill>
            </a:rPr>
            <a:t>Fecha de entrega</a:t>
          </a:r>
          <a:endParaRPr lang="es-AR" b="1" dirty="0">
            <a:solidFill>
              <a:schemeClr val="tx1"/>
            </a:solidFill>
          </a:endParaRPr>
        </a:p>
      </dgm:t>
    </dgm:pt>
    <dgm:pt modelId="{DA2A2680-497B-4DE8-A5F3-A2594B728F31}" type="parTrans" cxnId="{27D5DC9E-87A9-4F9C-9F73-B91A8F20293B}">
      <dgm:prSet/>
      <dgm:spPr/>
      <dgm:t>
        <a:bodyPr/>
        <a:lstStyle/>
        <a:p>
          <a:endParaRPr lang="es-AR"/>
        </a:p>
      </dgm:t>
    </dgm:pt>
    <dgm:pt modelId="{5609C4E3-E4EB-4FD9-B4D3-5EE3299AFCD1}" type="sibTrans" cxnId="{27D5DC9E-87A9-4F9C-9F73-B91A8F20293B}">
      <dgm:prSet/>
      <dgm:spPr/>
      <dgm:t>
        <a:bodyPr/>
        <a:lstStyle/>
        <a:p>
          <a:endParaRPr lang="es-AR"/>
        </a:p>
      </dgm:t>
    </dgm:pt>
    <dgm:pt modelId="{94EFBB8C-074B-48CE-B480-C89474D9410D}">
      <dgm:prSet phldrT="[Texto]"/>
      <dgm:spPr/>
      <dgm:t>
        <a:bodyPr/>
        <a:lstStyle/>
        <a:p>
          <a:r>
            <a:rPr lang="es-AR" b="1" dirty="0" smtClean="0">
              <a:solidFill>
                <a:schemeClr val="tx1"/>
              </a:solidFill>
            </a:rPr>
            <a:t>Flexibilizar la fecha de entrega</a:t>
          </a:r>
          <a:endParaRPr lang="es-AR" b="1" dirty="0">
            <a:solidFill>
              <a:schemeClr val="tx1"/>
            </a:solidFill>
          </a:endParaRPr>
        </a:p>
      </dgm:t>
    </dgm:pt>
    <dgm:pt modelId="{3810DEB9-F4A3-45AC-A2F3-9E3E9DDE2303}" type="parTrans" cxnId="{C5DB653A-F625-4251-99C6-AFF80EB5CF7C}">
      <dgm:prSet/>
      <dgm:spPr/>
      <dgm:t>
        <a:bodyPr/>
        <a:lstStyle/>
        <a:p>
          <a:endParaRPr lang="es-AR"/>
        </a:p>
      </dgm:t>
    </dgm:pt>
    <dgm:pt modelId="{E4A1ABC0-9814-4A69-8E96-DA09F588F6F8}" type="sibTrans" cxnId="{C5DB653A-F625-4251-99C6-AFF80EB5CF7C}">
      <dgm:prSet/>
      <dgm:spPr/>
      <dgm:t>
        <a:bodyPr/>
        <a:lstStyle/>
        <a:p>
          <a:endParaRPr lang="es-AR"/>
        </a:p>
      </dgm:t>
    </dgm:pt>
    <dgm:pt modelId="{CDE66EDC-62DF-46DA-A1BB-0AFC848F06A4}">
      <dgm:prSet phldrT="[Texto]"/>
      <dgm:spPr/>
      <dgm:t>
        <a:bodyPr/>
        <a:lstStyle/>
        <a:p>
          <a:r>
            <a:rPr lang="es-AR" b="1" dirty="0" smtClean="0">
              <a:solidFill>
                <a:schemeClr val="tx1"/>
              </a:solidFill>
            </a:rPr>
            <a:t>Considerar tiempo del proceso de lectura </a:t>
          </a:r>
          <a:endParaRPr lang="es-AR" b="1" dirty="0">
            <a:solidFill>
              <a:schemeClr val="tx1"/>
            </a:solidFill>
          </a:endParaRPr>
        </a:p>
      </dgm:t>
    </dgm:pt>
    <dgm:pt modelId="{7F742A6B-0262-446D-8CA1-16AC2CE8C0CD}" type="parTrans" cxnId="{A5CC59F9-9FFC-44F0-89C2-29211C321C98}">
      <dgm:prSet/>
      <dgm:spPr/>
      <dgm:t>
        <a:bodyPr/>
        <a:lstStyle/>
        <a:p>
          <a:endParaRPr lang="es-AR"/>
        </a:p>
      </dgm:t>
    </dgm:pt>
    <dgm:pt modelId="{7202641E-AF95-4AE9-92E6-0C3B5224D1FB}" type="sibTrans" cxnId="{A5CC59F9-9FFC-44F0-89C2-29211C321C98}">
      <dgm:prSet/>
      <dgm:spPr/>
      <dgm:t>
        <a:bodyPr/>
        <a:lstStyle/>
        <a:p>
          <a:endParaRPr lang="es-AR"/>
        </a:p>
      </dgm:t>
    </dgm:pt>
    <dgm:pt modelId="{9161243A-C9B0-4161-B65A-F4A02BC23467}">
      <dgm:prSet phldrT="[Texto]"/>
      <dgm:spPr/>
      <dgm:t>
        <a:bodyPr/>
        <a:lstStyle/>
        <a:p>
          <a:r>
            <a:rPr lang="es-AR" b="1" dirty="0" smtClean="0">
              <a:solidFill>
                <a:schemeClr val="tx1"/>
              </a:solidFill>
            </a:rPr>
            <a:t>Tiempo de construcción de la actividad 6 a 8hs semanales</a:t>
          </a:r>
          <a:endParaRPr lang="es-AR" b="1" dirty="0">
            <a:solidFill>
              <a:schemeClr val="tx1"/>
            </a:solidFill>
          </a:endParaRPr>
        </a:p>
      </dgm:t>
    </dgm:pt>
    <dgm:pt modelId="{8FB34EE7-14D7-41C3-A552-2142A8C17326}" type="parTrans" cxnId="{2D045637-B635-4BFD-AA2F-293A42040211}">
      <dgm:prSet/>
      <dgm:spPr/>
      <dgm:t>
        <a:bodyPr/>
        <a:lstStyle/>
        <a:p>
          <a:endParaRPr lang="es-AR"/>
        </a:p>
      </dgm:t>
    </dgm:pt>
    <dgm:pt modelId="{F25BD90C-A902-4DC0-BD74-63726FE710E6}" type="sibTrans" cxnId="{2D045637-B635-4BFD-AA2F-293A42040211}">
      <dgm:prSet/>
      <dgm:spPr/>
      <dgm:t>
        <a:bodyPr/>
        <a:lstStyle/>
        <a:p>
          <a:endParaRPr lang="es-AR"/>
        </a:p>
      </dgm:t>
    </dgm:pt>
    <dgm:pt modelId="{3A2F95A8-25F6-4C8D-87B5-1E4E50590112}">
      <dgm:prSet phldrT="[Texto]"/>
      <dgm:spPr/>
      <dgm:t>
        <a:bodyPr/>
        <a:lstStyle/>
        <a:p>
          <a:r>
            <a:rPr lang="es-AR" b="1" dirty="0" smtClean="0">
              <a:solidFill>
                <a:schemeClr val="tx1"/>
              </a:solidFill>
            </a:rPr>
            <a:t>Espacio de consultas semanales (foro de dudas y consultas)</a:t>
          </a:r>
          <a:endParaRPr lang="es-AR" b="1" dirty="0">
            <a:solidFill>
              <a:schemeClr val="tx1"/>
            </a:solidFill>
          </a:endParaRPr>
        </a:p>
      </dgm:t>
    </dgm:pt>
    <dgm:pt modelId="{49F26B83-C881-4EB7-9192-B16339CDD898}" type="parTrans" cxnId="{EE8B9DBE-E945-4D0D-BBBD-0FD78BB37CC0}">
      <dgm:prSet/>
      <dgm:spPr/>
      <dgm:t>
        <a:bodyPr/>
        <a:lstStyle/>
        <a:p>
          <a:endParaRPr lang="es-AR"/>
        </a:p>
      </dgm:t>
    </dgm:pt>
    <dgm:pt modelId="{0DFDC130-4B5D-46A8-B080-489AE982A311}" type="sibTrans" cxnId="{EE8B9DBE-E945-4D0D-BBBD-0FD78BB37CC0}">
      <dgm:prSet/>
      <dgm:spPr/>
      <dgm:t>
        <a:bodyPr/>
        <a:lstStyle/>
        <a:p>
          <a:endParaRPr lang="es-AR"/>
        </a:p>
      </dgm:t>
    </dgm:pt>
    <dgm:pt modelId="{4EC8FA90-849D-4384-826E-7E5D1AC8ADA8}" type="pres">
      <dgm:prSet presAssocID="{00AD21A0-C122-4146-9953-C7FAAA8D4F9A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34F03954-9A0F-4DA2-9959-F9E971A5038A}" type="pres">
      <dgm:prSet presAssocID="{88C316CE-93B4-426D-A8E3-B1991A989ABA}" presName="root1" presStyleCnt="0"/>
      <dgm:spPr/>
      <dgm:t>
        <a:bodyPr/>
        <a:lstStyle/>
        <a:p>
          <a:endParaRPr lang="es-AR"/>
        </a:p>
      </dgm:t>
    </dgm:pt>
    <dgm:pt modelId="{AE169446-8B1A-4286-92B2-86110F7B9518}" type="pres">
      <dgm:prSet presAssocID="{88C316CE-93B4-426D-A8E3-B1991A989ABA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3EFF4E88-0D92-42D1-96B1-5D3AD8B977CE}" type="pres">
      <dgm:prSet presAssocID="{88C316CE-93B4-426D-A8E3-B1991A989ABA}" presName="level2hierChild" presStyleCnt="0"/>
      <dgm:spPr/>
      <dgm:t>
        <a:bodyPr/>
        <a:lstStyle/>
        <a:p>
          <a:endParaRPr lang="es-AR"/>
        </a:p>
      </dgm:t>
    </dgm:pt>
    <dgm:pt modelId="{CE81FF68-BDDD-4B6D-8A67-7493B230FDC9}" type="pres">
      <dgm:prSet presAssocID="{DA2A2680-497B-4DE8-A5F3-A2594B728F31}" presName="conn2-1" presStyleLbl="parChTrans1D2" presStyleIdx="0" presStyleCnt="5"/>
      <dgm:spPr/>
      <dgm:t>
        <a:bodyPr/>
        <a:lstStyle/>
        <a:p>
          <a:endParaRPr lang="es-AR"/>
        </a:p>
      </dgm:t>
    </dgm:pt>
    <dgm:pt modelId="{0916FC9D-4206-409A-86B5-85CD96CAB3AE}" type="pres">
      <dgm:prSet presAssocID="{DA2A2680-497B-4DE8-A5F3-A2594B728F31}" presName="connTx" presStyleLbl="parChTrans1D2" presStyleIdx="0" presStyleCnt="5"/>
      <dgm:spPr/>
      <dgm:t>
        <a:bodyPr/>
        <a:lstStyle/>
        <a:p>
          <a:endParaRPr lang="es-AR"/>
        </a:p>
      </dgm:t>
    </dgm:pt>
    <dgm:pt modelId="{28BEDEA4-D2FA-45F1-BD11-A4ED02DCC988}" type="pres">
      <dgm:prSet presAssocID="{43B3FB7D-A889-4870-AED7-8387692E4D78}" presName="root2" presStyleCnt="0"/>
      <dgm:spPr/>
      <dgm:t>
        <a:bodyPr/>
        <a:lstStyle/>
        <a:p>
          <a:endParaRPr lang="es-AR"/>
        </a:p>
      </dgm:t>
    </dgm:pt>
    <dgm:pt modelId="{9764335A-D340-45B2-994C-EB2A713E0086}" type="pres">
      <dgm:prSet presAssocID="{43B3FB7D-A889-4870-AED7-8387692E4D78}" presName="LevelTwoTextNode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F5904B0B-981A-41B1-991D-BFA0A583CEB5}" type="pres">
      <dgm:prSet presAssocID="{43B3FB7D-A889-4870-AED7-8387692E4D78}" presName="level3hierChild" presStyleCnt="0"/>
      <dgm:spPr/>
      <dgm:t>
        <a:bodyPr/>
        <a:lstStyle/>
        <a:p>
          <a:endParaRPr lang="es-AR"/>
        </a:p>
      </dgm:t>
    </dgm:pt>
    <dgm:pt modelId="{882CD609-1EA9-4998-B8CD-7448A635DA61}" type="pres">
      <dgm:prSet presAssocID="{3810DEB9-F4A3-45AC-A2F3-9E3E9DDE2303}" presName="conn2-1" presStyleLbl="parChTrans1D2" presStyleIdx="1" presStyleCnt="5"/>
      <dgm:spPr/>
      <dgm:t>
        <a:bodyPr/>
        <a:lstStyle/>
        <a:p>
          <a:endParaRPr lang="es-AR"/>
        </a:p>
      </dgm:t>
    </dgm:pt>
    <dgm:pt modelId="{9EC83232-479A-4028-8E9D-B9B1856BE381}" type="pres">
      <dgm:prSet presAssocID="{3810DEB9-F4A3-45AC-A2F3-9E3E9DDE2303}" presName="connTx" presStyleLbl="parChTrans1D2" presStyleIdx="1" presStyleCnt="5"/>
      <dgm:spPr/>
      <dgm:t>
        <a:bodyPr/>
        <a:lstStyle/>
        <a:p>
          <a:endParaRPr lang="es-AR"/>
        </a:p>
      </dgm:t>
    </dgm:pt>
    <dgm:pt modelId="{0F7C3238-E8B3-416A-971C-5D160557A762}" type="pres">
      <dgm:prSet presAssocID="{94EFBB8C-074B-48CE-B480-C89474D9410D}" presName="root2" presStyleCnt="0"/>
      <dgm:spPr/>
      <dgm:t>
        <a:bodyPr/>
        <a:lstStyle/>
        <a:p>
          <a:endParaRPr lang="es-AR"/>
        </a:p>
      </dgm:t>
    </dgm:pt>
    <dgm:pt modelId="{51A8339E-EC53-4F7A-855D-99A2E4270A47}" type="pres">
      <dgm:prSet presAssocID="{94EFBB8C-074B-48CE-B480-C89474D9410D}" presName="LevelTwoTextNode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E76A05FF-0F27-4000-9E69-3E6E8BC37669}" type="pres">
      <dgm:prSet presAssocID="{94EFBB8C-074B-48CE-B480-C89474D9410D}" presName="level3hierChild" presStyleCnt="0"/>
      <dgm:spPr/>
      <dgm:t>
        <a:bodyPr/>
        <a:lstStyle/>
        <a:p>
          <a:endParaRPr lang="es-AR"/>
        </a:p>
      </dgm:t>
    </dgm:pt>
    <dgm:pt modelId="{4E4D7195-2527-4D93-AE21-D2CEEAA3EF44}" type="pres">
      <dgm:prSet presAssocID="{7F742A6B-0262-446D-8CA1-16AC2CE8C0CD}" presName="conn2-1" presStyleLbl="parChTrans1D2" presStyleIdx="2" presStyleCnt="5"/>
      <dgm:spPr/>
      <dgm:t>
        <a:bodyPr/>
        <a:lstStyle/>
        <a:p>
          <a:endParaRPr lang="es-AR"/>
        </a:p>
      </dgm:t>
    </dgm:pt>
    <dgm:pt modelId="{718A631A-A807-40B0-A0DA-5AB04AF546C8}" type="pres">
      <dgm:prSet presAssocID="{7F742A6B-0262-446D-8CA1-16AC2CE8C0CD}" presName="connTx" presStyleLbl="parChTrans1D2" presStyleIdx="2" presStyleCnt="5"/>
      <dgm:spPr/>
      <dgm:t>
        <a:bodyPr/>
        <a:lstStyle/>
        <a:p>
          <a:endParaRPr lang="es-AR"/>
        </a:p>
      </dgm:t>
    </dgm:pt>
    <dgm:pt modelId="{A39FF593-ECAA-4256-AB8D-551B9D6FBC85}" type="pres">
      <dgm:prSet presAssocID="{CDE66EDC-62DF-46DA-A1BB-0AFC848F06A4}" presName="root2" presStyleCnt="0"/>
      <dgm:spPr/>
      <dgm:t>
        <a:bodyPr/>
        <a:lstStyle/>
        <a:p>
          <a:endParaRPr lang="es-AR"/>
        </a:p>
      </dgm:t>
    </dgm:pt>
    <dgm:pt modelId="{FDDF7DAD-BB85-4FF8-B659-A6E292EE524B}" type="pres">
      <dgm:prSet presAssocID="{CDE66EDC-62DF-46DA-A1BB-0AFC848F06A4}" presName="LevelTwoTextNode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1E09ACFD-51DB-46A2-9E3E-60D71628A98E}" type="pres">
      <dgm:prSet presAssocID="{CDE66EDC-62DF-46DA-A1BB-0AFC848F06A4}" presName="level3hierChild" presStyleCnt="0"/>
      <dgm:spPr/>
      <dgm:t>
        <a:bodyPr/>
        <a:lstStyle/>
        <a:p>
          <a:endParaRPr lang="es-AR"/>
        </a:p>
      </dgm:t>
    </dgm:pt>
    <dgm:pt modelId="{038B88C3-ACBB-407C-ADD7-476A16179343}" type="pres">
      <dgm:prSet presAssocID="{8FB34EE7-14D7-41C3-A552-2142A8C17326}" presName="conn2-1" presStyleLbl="parChTrans1D2" presStyleIdx="3" presStyleCnt="5"/>
      <dgm:spPr/>
      <dgm:t>
        <a:bodyPr/>
        <a:lstStyle/>
        <a:p>
          <a:endParaRPr lang="es-AR"/>
        </a:p>
      </dgm:t>
    </dgm:pt>
    <dgm:pt modelId="{8E612EFC-7660-4E13-9EA0-FB8D08FE369D}" type="pres">
      <dgm:prSet presAssocID="{8FB34EE7-14D7-41C3-A552-2142A8C17326}" presName="connTx" presStyleLbl="parChTrans1D2" presStyleIdx="3" presStyleCnt="5"/>
      <dgm:spPr/>
      <dgm:t>
        <a:bodyPr/>
        <a:lstStyle/>
        <a:p>
          <a:endParaRPr lang="es-AR"/>
        </a:p>
      </dgm:t>
    </dgm:pt>
    <dgm:pt modelId="{E5895686-06CF-484F-A9F5-980811412A52}" type="pres">
      <dgm:prSet presAssocID="{9161243A-C9B0-4161-B65A-F4A02BC23467}" presName="root2" presStyleCnt="0"/>
      <dgm:spPr/>
      <dgm:t>
        <a:bodyPr/>
        <a:lstStyle/>
        <a:p>
          <a:endParaRPr lang="es-AR"/>
        </a:p>
      </dgm:t>
    </dgm:pt>
    <dgm:pt modelId="{8F5D0CC7-7578-467A-A360-F307CC3AE6F7}" type="pres">
      <dgm:prSet presAssocID="{9161243A-C9B0-4161-B65A-F4A02BC23467}" presName="LevelTwoTextNode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9CE87C76-4D7B-4DA1-9A3D-3CCAE97E3902}" type="pres">
      <dgm:prSet presAssocID="{9161243A-C9B0-4161-B65A-F4A02BC23467}" presName="level3hierChild" presStyleCnt="0"/>
      <dgm:spPr/>
      <dgm:t>
        <a:bodyPr/>
        <a:lstStyle/>
        <a:p>
          <a:endParaRPr lang="es-AR"/>
        </a:p>
      </dgm:t>
    </dgm:pt>
    <dgm:pt modelId="{27DE9C1F-9F5B-4E62-BB13-9234C38C0B12}" type="pres">
      <dgm:prSet presAssocID="{49F26B83-C881-4EB7-9192-B16339CDD898}" presName="conn2-1" presStyleLbl="parChTrans1D2" presStyleIdx="4" presStyleCnt="5"/>
      <dgm:spPr/>
      <dgm:t>
        <a:bodyPr/>
        <a:lstStyle/>
        <a:p>
          <a:endParaRPr lang="es-AR"/>
        </a:p>
      </dgm:t>
    </dgm:pt>
    <dgm:pt modelId="{ED768ED1-E41A-4577-A4E7-7F6A0ACB4510}" type="pres">
      <dgm:prSet presAssocID="{49F26B83-C881-4EB7-9192-B16339CDD898}" presName="connTx" presStyleLbl="parChTrans1D2" presStyleIdx="4" presStyleCnt="5"/>
      <dgm:spPr/>
      <dgm:t>
        <a:bodyPr/>
        <a:lstStyle/>
        <a:p>
          <a:endParaRPr lang="es-AR"/>
        </a:p>
      </dgm:t>
    </dgm:pt>
    <dgm:pt modelId="{3F694178-AACD-44A1-AD97-03F950BA2A3A}" type="pres">
      <dgm:prSet presAssocID="{3A2F95A8-25F6-4C8D-87B5-1E4E50590112}" presName="root2" presStyleCnt="0"/>
      <dgm:spPr/>
      <dgm:t>
        <a:bodyPr/>
        <a:lstStyle/>
        <a:p>
          <a:endParaRPr lang="es-AR"/>
        </a:p>
      </dgm:t>
    </dgm:pt>
    <dgm:pt modelId="{EA0B8656-164A-4E71-A849-DC2BAEAF0D4C}" type="pres">
      <dgm:prSet presAssocID="{3A2F95A8-25F6-4C8D-87B5-1E4E50590112}" presName="LevelTwoTextNode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9E8E6BB7-FAC6-4072-923A-32A508D3881A}" type="pres">
      <dgm:prSet presAssocID="{3A2F95A8-25F6-4C8D-87B5-1E4E50590112}" presName="level3hierChild" presStyleCnt="0"/>
      <dgm:spPr/>
      <dgm:t>
        <a:bodyPr/>
        <a:lstStyle/>
        <a:p>
          <a:endParaRPr lang="es-AR"/>
        </a:p>
      </dgm:t>
    </dgm:pt>
  </dgm:ptLst>
  <dgm:cxnLst>
    <dgm:cxn modelId="{B508C5B1-9791-4074-9594-AC57817FDB7A}" type="presOf" srcId="{49F26B83-C881-4EB7-9192-B16339CDD898}" destId="{27DE9C1F-9F5B-4E62-BB13-9234C38C0B12}" srcOrd="0" destOrd="0" presId="urn:microsoft.com/office/officeart/2008/layout/HorizontalMultiLevelHierarchy"/>
    <dgm:cxn modelId="{811C9C45-F645-4A37-B4DB-F8C6F9EE6CAE}" type="presOf" srcId="{8FB34EE7-14D7-41C3-A552-2142A8C17326}" destId="{8E612EFC-7660-4E13-9EA0-FB8D08FE369D}" srcOrd="1" destOrd="0" presId="urn:microsoft.com/office/officeart/2008/layout/HorizontalMultiLevelHierarchy"/>
    <dgm:cxn modelId="{EE8B9DBE-E945-4D0D-BBBD-0FD78BB37CC0}" srcId="{88C316CE-93B4-426D-A8E3-B1991A989ABA}" destId="{3A2F95A8-25F6-4C8D-87B5-1E4E50590112}" srcOrd="4" destOrd="0" parTransId="{49F26B83-C881-4EB7-9192-B16339CDD898}" sibTransId="{0DFDC130-4B5D-46A8-B080-489AE982A311}"/>
    <dgm:cxn modelId="{9A619CBF-F474-4843-AD16-E5CEEA09E718}" type="presOf" srcId="{7F742A6B-0262-446D-8CA1-16AC2CE8C0CD}" destId="{718A631A-A807-40B0-A0DA-5AB04AF546C8}" srcOrd="1" destOrd="0" presId="urn:microsoft.com/office/officeart/2008/layout/HorizontalMultiLevelHierarchy"/>
    <dgm:cxn modelId="{26F14D9D-1FBA-4BBB-9E11-2E4688343A27}" type="presOf" srcId="{9161243A-C9B0-4161-B65A-F4A02BC23467}" destId="{8F5D0CC7-7578-467A-A360-F307CC3AE6F7}" srcOrd="0" destOrd="0" presId="urn:microsoft.com/office/officeart/2008/layout/HorizontalMultiLevelHierarchy"/>
    <dgm:cxn modelId="{2E0B32C4-36FD-4404-9B16-E87E80EABE84}" type="presOf" srcId="{DA2A2680-497B-4DE8-A5F3-A2594B728F31}" destId="{0916FC9D-4206-409A-86B5-85CD96CAB3AE}" srcOrd="1" destOrd="0" presId="urn:microsoft.com/office/officeart/2008/layout/HorizontalMultiLevelHierarchy"/>
    <dgm:cxn modelId="{178AF6B5-0FDC-4F16-93A4-D3AD726ADFBD}" type="presOf" srcId="{CDE66EDC-62DF-46DA-A1BB-0AFC848F06A4}" destId="{FDDF7DAD-BB85-4FF8-B659-A6E292EE524B}" srcOrd="0" destOrd="0" presId="urn:microsoft.com/office/officeart/2008/layout/HorizontalMultiLevelHierarchy"/>
    <dgm:cxn modelId="{C5DB653A-F625-4251-99C6-AFF80EB5CF7C}" srcId="{88C316CE-93B4-426D-A8E3-B1991A989ABA}" destId="{94EFBB8C-074B-48CE-B480-C89474D9410D}" srcOrd="1" destOrd="0" parTransId="{3810DEB9-F4A3-45AC-A2F3-9E3E9DDE2303}" sibTransId="{E4A1ABC0-9814-4A69-8E96-DA09F588F6F8}"/>
    <dgm:cxn modelId="{857F0436-4684-435E-BBE0-E9DAC16B6499}" type="presOf" srcId="{00AD21A0-C122-4146-9953-C7FAAA8D4F9A}" destId="{4EC8FA90-849D-4384-826E-7E5D1AC8ADA8}" srcOrd="0" destOrd="0" presId="urn:microsoft.com/office/officeart/2008/layout/HorizontalMultiLevelHierarchy"/>
    <dgm:cxn modelId="{DE97651A-B46F-49F6-BED9-C50B20CE4475}" type="presOf" srcId="{88C316CE-93B4-426D-A8E3-B1991A989ABA}" destId="{AE169446-8B1A-4286-92B2-86110F7B9518}" srcOrd="0" destOrd="0" presId="urn:microsoft.com/office/officeart/2008/layout/HorizontalMultiLevelHierarchy"/>
    <dgm:cxn modelId="{27D5DC9E-87A9-4F9C-9F73-B91A8F20293B}" srcId="{88C316CE-93B4-426D-A8E3-B1991A989ABA}" destId="{43B3FB7D-A889-4870-AED7-8387692E4D78}" srcOrd="0" destOrd="0" parTransId="{DA2A2680-497B-4DE8-A5F3-A2594B728F31}" sibTransId="{5609C4E3-E4EB-4FD9-B4D3-5EE3299AFCD1}"/>
    <dgm:cxn modelId="{FE1812DC-0DB6-4B34-8DC1-B7CE0F9A5C1C}" type="presOf" srcId="{49F26B83-C881-4EB7-9192-B16339CDD898}" destId="{ED768ED1-E41A-4577-A4E7-7F6A0ACB4510}" srcOrd="1" destOrd="0" presId="urn:microsoft.com/office/officeart/2008/layout/HorizontalMultiLevelHierarchy"/>
    <dgm:cxn modelId="{77212993-B07E-4BC2-ADAA-AB918F4A7D60}" type="presOf" srcId="{3810DEB9-F4A3-45AC-A2F3-9E3E9DDE2303}" destId="{9EC83232-479A-4028-8E9D-B9B1856BE381}" srcOrd="1" destOrd="0" presId="urn:microsoft.com/office/officeart/2008/layout/HorizontalMultiLevelHierarchy"/>
    <dgm:cxn modelId="{602A9DE7-FCCE-47E0-A794-248D6A131318}" type="presOf" srcId="{3A2F95A8-25F6-4C8D-87B5-1E4E50590112}" destId="{EA0B8656-164A-4E71-A849-DC2BAEAF0D4C}" srcOrd="0" destOrd="0" presId="urn:microsoft.com/office/officeart/2008/layout/HorizontalMultiLevelHierarchy"/>
    <dgm:cxn modelId="{09996CF9-D80B-4F7A-AC5C-B0E4FAEC85CE}" type="presOf" srcId="{43B3FB7D-A889-4870-AED7-8387692E4D78}" destId="{9764335A-D340-45B2-994C-EB2A713E0086}" srcOrd="0" destOrd="0" presId="urn:microsoft.com/office/officeart/2008/layout/HorizontalMultiLevelHierarchy"/>
    <dgm:cxn modelId="{2D045637-B635-4BFD-AA2F-293A42040211}" srcId="{88C316CE-93B4-426D-A8E3-B1991A989ABA}" destId="{9161243A-C9B0-4161-B65A-F4A02BC23467}" srcOrd="3" destOrd="0" parTransId="{8FB34EE7-14D7-41C3-A552-2142A8C17326}" sibTransId="{F25BD90C-A902-4DC0-BD74-63726FE710E6}"/>
    <dgm:cxn modelId="{A5CC59F9-9FFC-44F0-89C2-29211C321C98}" srcId="{88C316CE-93B4-426D-A8E3-B1991A989ABA}" destId="{CDE66EDC-62DF-46DA-A1BB-0AFC848F06A4}" srcOrd="2" destOrd="0" parTransId="{7F742A6B-0262-446D-8CA1-16AC2CE8C0CD}" sibTransId="{7202641E-AF95-4AE9-92E6-0C3B5224D1FB}"/>
    <dgm:cxn modelId="{CA65209B-0CE1-43F3-9A9F-C944E9B9353B}" type="presOf" srcId="{7F742A6B-0262-446D-8CA1-16AC2CE8C0CD}" destId="{4E4D7195-2527-4D93-AE21-D2CEEAA3EF44}" srcOrd="0" destOrd="0" presId="urn:microsoft.com/office/officeart/2008/layout/HorizontalMultiLevelHierarchy"/>
    <dgm:cxn modelId="{B41310F0-AB39-4CE4-B1AD-A744AFC6DB9F}" srcId="{00AD21A0-C122-4146-9953-C7FAAA8D4F9A}" destId="{88C316CE-93B4-426D-A8E3-B1991A989ABA}" srcOrd="0" destOrd="0" parTransId="{144D3C5C-688E-42D1-9A7F-920210AAD16F}" sibTransId="{A5EAA8FF-676D-4D13-9C9C-52F483A0F80B}"/>
    <dgm:cxn modelId="{9F45FD87-BE8D-4AC6-B11C-F571A8A22EEA}" type="presOf" srcId="{94EFBB8C-074B-48CE-B480-C89474D9410D}" destId="{51A8339E-EC53-4F7A-855D-99A2E4270A47}" srcOrd="0" destOrd="0" presId="urn:microsoft.com/office/officeart/2008/layout/HorizontalMultiLevelHierarchy"/>
    <dgm:cxn modelId="{2C1CB7D3-2B3D-42CA-9A55-B1D2E62FD39E}" type="presOf" srcId="{DA2A2680-497B-4DE8-A5F3-A2594B728F31}" destId="{CE81FF68-BDDD-4B6D-8A67-7493B230FDC9}" srcOrd="0" destOrd="0" presId="urn:microsoft.com/office/officeart/2008/layout/HorizontalMultiLevelHierarchy"/>
    <dgm:cxn modelId="{CB27386D-D084-44A2-86A4-5CE9B58D8BCF}" type="presOf" srcId="{3810DEB9-F4A3-45AC-A2F3-9E3E9DDE2303}" destId="{882CD609-1EA9-4998-B8CD-7448A635DA61}" srcOrd="0" destOrd="0" presId="urn:microsoft.com/office/officeart/2008/layout/HorizontalMultiLevelHierarchy"/>
    <dgm:cxn modelId="{7EE7904D-5933-4515-9BAE-66A6975D00CA}" type="presOf" srcId="{8FB34EE7-14D7-41C3-A552-2142A8C17326}" destId="{038B88C3-ACBB-407C-ADD7-476A16179343}" srcOrd="0" destOrd="0" presId="urn:microsoft.com/office/officeart/2008/layout/HorizontalMultiLevelHierarchy"/>
    <dgm:cxn modelId="{0017939F-3298-4A02-A68E-E9AC0B221195}" type="presParOf" srcId="{4EC8FA90-849D-4384-826E-7E5D1AC8ADA8}" destId="{34F03954-9A0F-4DA2-9959-F9E971A5038A}" srcOrd="0" destOrd="0" presId="urn:microsoft.com/office/officeart/2008/layout/HorizontalMultiLevelHierarchy"/>
    <dgm:cxn modelId="{9E37B68E-078B-49D3-AE00-43C286CE1A2C}" type="presParOf" srcId="{34F03954-9A0F-4DA2-9959-F9E971A5038A}" destId="{AE169446-8B1A-4286-92B2-86110F7B9518}" srcOrd="0" destOrd="0" presId="urn:microsoft.com/office/officeart/2008/layout/HorizontalMultiLevelHierarchy"/>
    <dgm:cxn modelId="{1910FC95-41AC-42B4-BAF3-40ACED2E9BF1}" type="presParOf" srcId="{34F03954-9A0F-4DA2-9959-F9E971A5038A}" destId="{3EFF4E88-0D92-42D1-96B1-5D3AD8B977CE}" srcOrd="1" destOrd="0" presId="urn:microsoft.com/office/officeart/2008/layout/HorizontalMultiLevelHierarchy"/>
    <dgm:cxn modelId="{ACA6B0BB-87A6-44C7-8008-FEE0A49AEE1C}" type="presParOf" srcId="{3EFF4E88-0D92-42D1-96B1-5D3AD8B977CE}" destId="{CE81FF68-BDDD-4B6D-8A67-7493B230FDC9}" srcOrd="0" destOrd="0" presId="urn:microsoft.com/office/officeart/2008/layout/HorizontalMultiLevelHierarchy"/>
    <dgm:cxn modelId="{527F0348-7C94-4017-96A2-E35B5F307498}" type="presParOf" srcId="{CE81FF68-BDDD-4B6D-8A67-7493B230FDC9}" destId="{0916FC9D-4206-409A-86B5-85CD96CAB3AE}" srcOrd="0" destOrd="0" presId="urn:microsoft.com/office/officeart/2008/layout/HorizontalMultiLevelHierarchy"/>
    <dgm:cxn modelId="{D3816D72-EA84-4312-934C-EDE8321C7AF8}" type="presParOf" srcId="{3EFF4E88-0D92-42D1-96B1-5D3AD8B977CE}" destId="{28BEDEA4-D2FA-45F1-BD11-A4ED02DCC988}" srcOrd="1" destOrd="0" presId="urn:microsoft.com/office/officeart/2008/layout/HorizontalMultiLevelHierarchy"/>
    <dgm:cxn modelId="{A5C6BA04-0D4C-47A9-B701-F5EBAF63B5ED}" type="presParOf" srcId="{28BEDEA4-D2FA-45F1-BD11-A4ED02DCC988}" destId="{9764335A-D340-45B2-994C-EB2A713E0086}" srcOrd="0" destOrd="0" presId="urn:microsoft.com/office/officeart/2008/layout/HorizontalMultiLevelHierarchy"/>
    <dgm:cxn modelId="{9E28DE53-43CA-471B-8499-1E2AA7C6734D}" type="presParOf" srcId="{28BEDEA4-D2FA-45F1-BD11-A4ED02DCC988}" destId="{F5904B0B-981A-41B1-991D-BFA0A583CEB5}" srcOrd="1" destOrd="0" presId="urn:microsoft.com/office/officeart/2008/layout/HorizontalMultiLevelHierarchy"/>
    <dgm:cxn modelId="{52D8A4EA-A461-4DA5-B597-1D3E10EAAF46}" type="presParOf" srcId="{3EFF4E88-0D92-42D1-96B1-5D3AD8B977CE}" destId="{882CD609-1EA9-4998-B8CD-7448A635DA61}" srcOrd="2" destOrd="0" presId="urn:microsoft.com/office/officeart/2008/layout/HorizontalMultiLevelHierarchy"/>
    <dgm:cxn modelId="{0715E62D-AD94-44A4-96E7-E1F795154D7C}" type="presParOf" srcId="{882CD609-1EA9-4998-B8CD-7448A635DA61}" destId="{9EC83232-479A-4028-8E9D-B9B1856BE381}" srcOrd="0" destOrd="0" presId="urn:microsoft.com/office/officeart/2008/layout/HorizontalMultiLevelHierarchy"/>
    <dgm:cxn modelId="{04C4C481-2063-4CEA-B8FD-1D634F5F7B27}" type="presParOf" srcId="{3EFF4E88-0D92-42D1-96B1-5D3AD8B977CE}" destId="{0F7C3238-E8B3-416A-971C-5D160557A762}" srcOrd="3" destOrd="0" presId="urn:microsoft.com/office/officeart/2008/layout/HorizontalMultiLevelHierarchy"/>
    <dgm:cxn modelId="{8E926AD5-D3E6-49D8-9437-59DF507BDCD4}" type="presParOf" srcId="{0F7C3238-E8B3-416A-971C-5D160557A762}" destId="{51A8339E-EC53-4F7A-855D-99A2E4270A47}" srcOrd="0" destOrd="0" presId="urn:microsoft.com/office/officeart/2008/layout/HorizontalMultiLevelHierarchy"/>
    <dgm:cxn modelId="{93375C37-9678-4FF9-A334-A9E073E1107F}" type="presParOf" srcId="{0F7C3238-E8B3-416A-971C-5D160557A762}" destId="{E76A05FF-0F27-4000-9E69-3E6E8BC37669}" srcOrd="1" destOrd="0" presId="urn:microsoft.com/office/officeart/2008/layout/HorizontalMultiLevelHierarchy"/>
    <dgm:cxn modelId="{21860AD1-482A-4BE1-A71A-7B745689E992}" type="presParOf" srcId="{3EFF4E88-0D92-42D1-96B1-5D3AD8B977CE}" destId="{4E4D7195-2527-4D93-AE21-D2CEEAA3EF44}" srcOrd="4" destOrd="0" presId="urn:microsoft.com/office/officeart/2008/layout/HorizontalMultiLevelHierarchy"/>
    <dgm:cxn modelId="{A7BA82BC-410D-47D9-A6D0-53A988F7BA5A}" type="presParOf" srcId="{4E4D7195-2527-4D93-AE21-D2CEEAA3EF44}" destId="{718A631A-A807-40B0-A0DA-5AB04AF546C8}" srcOrd="0" destOrd="0" presId="urn:microsoft.com/office/officeart/2008/layout/HorizontalMultiLevelHierarchy"/>
    <dgm:cxn modelId="{D92942E6-CD34-4759-9C9F-21A3FD739F59}" type="presParOf" srcId="{3EFF4E88-0D92-42D1-96B1-5D3AD8B977CE}" destId="{A39FF593-ECAA-4256-AB8D-551B9D6FBC85}" srcOrd="5" destOrd="0" presId="urn:microsoft.com/office/officeart/2008/layout/HorizontalMultiLevelHierarchy"/>
    <dgm:cxn modelId="{26B9DE9E-B6F1-484C-8A0A-159504A278EC}" type="presParOf" srcId="{A39FF593-ECAA-4256-AB8D-551B9D6FBC85}" destId="{FDDF7DAD-BB85-4FF8-B659-A6E292EE524B}" srcOrd="0" destOrd="0" presId="urn:microsoft.com/office/officeart/2008/layout/HorizontalMultiLevelHierarchy"/>
    <dgm:cxn modelId="{A6F40A69-3484-4783-89F7-0BE761EBB8B7}" type="presParOf" srcId="{A39FF593-ECAA-4256-AB8D-551B9D6FBC85}" destId="{1E09ACFD-51DB-46A2-9E3E-60D71628A98E}" srcOrd="1" destOrd="0" presId="urn:microsoft.com/office/officeart/2008/layout/HorizontalMultiLevelHierarchy"/>
    <dgm:cxn modelId="{04F67E4B-4786-4CD9-A068-98F8BE19EFB9}" type="presParOf" srcId="{3EFF4E88-0D92-42D1-96B1-5D3AD8B977CE}" destId="{038B88C3-ACBB-407C-ADD7-476A16179343}" srcOrd="6" destOrd="0" presId="urn:microsoft.com/office/officeart/2008/layout/HorizontalMultiLevelHierarchy"/>
    <dgm:cxn modelId="{67793376-4BB8-48F0-A289-617A9E183826}" type="presParOf" srcId="{038B88C3-ACBB-407C-ADD7-476A16179343}" destId="{8E612EFC-7660-4E13-9EA0-FB8D08FE369D}" srcOrd="0" destOrd="0" presId="urn:microsoft.com/office/officeart/2008/layout/HorizontalMultiLevelHierarchy"/>
    <dgm:cxn modelId="{5FBD5164-C151-4B99-B1C1-093F05E3BDBE}" type="presParOf" srcId="{3EFF4E88-0D92-42D1-96B1-5D3AD8B977CE}" destId="{E5895686-06CF-484F-A9F5-980811412A52}" srcOrd="7" destOrd="0" presId="urn:microsoft.com/office/officeart/2008/layout/HorizontalMultiLevelHierarchy"/>
    <dgm:cxn modelId="{033DD377-0748-406A-A226-5EF519C336E3}" type="presParOf" srcId="{E5895686-06CF-484F-A9F5-980811412A52}" destId="{8F5D0CC7-7578-467A-A360-F307CC3AE6F7}" srcOrd="0" destOrd="0" presId="urn:microsoft.com/office/officeart/2008/layout/HorizontalMultiLevelHierarchy"/>
    <dgm:cxn modelId="{8D39E71C-A1EF-4B91-8C84-6FD8FF397280}" type="presParOf" srcId="{E5895686-06CF-484F-A9F5-980811412A52}" destId="{9CE87C76-4D7B-4DA1-9A3D-3CCAE97E3902}" srcOrd="1" destOrd="0" presId="urn:microsoft.com/office/officeart/2008/layout/HorizontalMultiLevelHierarchy"/>
    <dgm:cxn modelId="{67BE3D54-66F0-44F8-9174-6589CE2A00CB}" type="presParOf" srcId="{3EFF4E88-0D92-42D1-96B1-5D3AD8B977CE}" destId="{27DE9C1F-9F5B-4E62-BB13-9234C38C0B12}" srcOrd="8" destOrd="0" presId="urn:microsoft.com/office/officeart/2008/layout/HorizontalMultiLevelHierarchy"/>
    <dgm:cxn modelId="{C98A0745-D432-42FC-9755-4222945BD333}" type="presParOf" srcId="{27DE9C1F-9F5B-4E62-BB13-9234C38C0B12}" destId="{ED768ED1-E41A-4577-A4E7-7F6A0ACB4510}" srcOrd="0" destOrd="0" presId="urn:microsoft.com/office/officeart/2008/layout/HorizontalMultiLevelHierarchy"/>
    <dgm:cxn modelId="{353158AE-3FB2-4C87-AED1-63A7041AFAFD}" type="presParOf" srcId="{3EFF4E88-0D92-42D1-96B1-5D3AD8B977CE}" destId="{3F694178-AACD-44A1-AD97-03F950BA2A3A}" srcOrd="9" destOrd="0" presId="urn:microsoft.com/office/officeart/2008/layout/HorizontalMultiLevelHierarchy"/>
    <dgm:cxn modelId="{19FFAB2C-6CA4-4041-B493-C080FEC128DB}" type="presParOf" srcId="{3F694178-AACD-44A1-AD97-03F950BA2A3A}" destId="{EA0B8656-164A-4E71-A849-DC2BAEAF0D4C}" srcOrd="0" destOrd="0" presId="urn:microsoft.com/office/officeart/2008/layout/HorizontalMultiLevelHierarchy"/>
    <dgm:cxn modelId="{01A06228-FD1B-4B9C-84B3-68CB044DCD88}" type="presParOf" srcId="{3F694178-AACD-44A1-AD97-03F950BA2A3A}" destId="{9E8E6BB7-FAC6-4072-923A-32A508D3881A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0C512B53-2A73-4E5E-BFBE-300D16590B18}" type="doc">
      <dgm:prSet loTypeId="urn:microsoft.com/office/officeart/2005/8/layout/hList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AR"/>
        </a:p>
      </dgm:t>
    </dgm:pt>
    <dgm:pt modelId="{5CCCEC60-C66D-4FD9-AA1B-8F2DE2254EE1}">
      <dgm:prSet phldrT="[Texto]"/>
      <dgm:spPr/>
      <dgm:t>
        <a:bodyPr/>
        <a:lstStyle/>
        <a:p>
          <a:r>
            <a:rPr lang="es-AR" b="1" dirty="0" smtClean="0"/>
            <a:t>Micro e-actividades</a:t>
          </a:r>
          <a:endParaRPr lang="es-AR" b="1" dirty="0"/>
        </a:p>
      </dgm:t>
    </dgm:pt>
    <dgm:pt modelId="{77E3A5F8-8472-4E88-B179-D821C9C5B009}" type="parTrans" cxnId="{5C63C8C4-5F75-4940-92AA-9AB09DE36D3A}">
      <dgm:prSet/>
      <dgm:spPr/>
      <dgm:t>
        <a:bodyPr/>
        <a:lstStyle/>
        <a:p>
          <a:endParaRPr lang="es-AR"/>
        </a:p>
      </dgm:t>
    </dgm:pt>
    <dgm:pt modelId="{43D07EDE-C262-44A0-B35B-8483B1384530}" type="sibTrans" cxnId="{5C63C8C4-5F75-4940-92AA-9AB09DE36D3A}">
      <dgm:prSet/>
      <dgm:spPr/>
      <dgm:t>
        <a:bodyPr/>
        <a:lstStyle/>
        <a:p>
          <a:endParaRPr lang="es-AR"/>
        </a:p>
      </dgm:t>
    </dgm:pt>
    <dgm:pt modelId="{E111970D-E0CA-40C2-BD8C-87FDE1761B5D}">
      <dgm:prSet phldrT="[Texto]"/>
      <dgm:spPr/>
      <dgm:t>
        <a:bodyPr/>
        <a:lstStyle/>
        <a:p>
          <a:r>
            <a:rPr lang="es-AR" dirty="0" smtClean="0">
              <a:solidFill>
                <a:schemeClr val="tx1"/>
              </a:solidFill>
            </a:rPr>
            <a:t>Simples</a:t>
          </a:r>
          <a:endParaRPr lang="es-AR" dirty="0">
            <a:solidFill>
              <a:schemeClr val="tx1"/>
            </a:solidFill>
          </a:endParaRPr>
        </a:p>
      </dgm:t>
    </dgm:pt>
    <dgm:pt modelId="{0AC7CD65-D2CB-4F34-8B62-D5B855629096}" type="parTrans" cxnId="{C706D935-8470-4809-8D6D-E34C9C528557}">
      <dgm:prSet/>
      <dgm:spPr/>
      <dgm:t>
        <a:bodyPr/>
        <a:lstStyle/>
        <a:p>
          <a:endParaRPr lang="es-AR"/>
        </a:p>
      </dgm:t>
    </dgm:pt>
    <dgm:pt modelId="{22B30798-96AE-49FA-9EDA-AE8AFC9DCE73}" type="sibTrans" cxnId="{C706D935-8470-4809-8D6D-E34C9C528557}">
      <dgm:prSet/>
      <dgm:spPr/>
      <dgm:t>
        <a:bodyPr/>
        <a:lstStyle/>
        <a:p>
          <a:endParaRPr lang="es-AR"/>
        </a:p>
      </dgm:t>
    </dgm:pt>
    <dgm:pt modelId="{D42A735B-3269-41A9-A99B-25EBB038FA80}">
      <dgm:prSet phldrT="[Texto]"/>
      <dgm:spPr/>
      <dgm:t>
        <a:bodyPr/>
        <a:lstStyle/>
        <a:p>
          <a:r>
            <a:rPr lang="es-AR" dirty="0" smtClean="0">
              <a:solidFill>
                <a:schemeClr val="tx1"/>
              </a:solidFill>
            </a:rPr>
            <a:t>Duran poco tiempo </a:t>
          </a:r>
          <a:endParaRPr lang="es-AR" dirty="0">
            <a:solidFill>
              <a:schemeClr val="tx1"/>
            </a:solidFill>
          </a:endParaRPr>
        </a:p>
      </dgm:t>
    </dgm:pt>
    <dgm:pt modelId="{76D56998-20D5-4E11-B49B-DBA292D0CCB4}" type="parTrans" cxnId="{2A3B1187-C71A-4DB1-A322-51DD5DE47675}">
      <dgm:prSet/>
      <dgm:spPr/>
      <dgm:t>
        <a:bodyPr/>
        <a:lstStyle/>
        <a:p>
          <a:endParaRPr lang="es-AR"/>
        </a:p>
      </dgm:t>
    </dgm:pt>
    <dgm:pt modelId="{88DC53A4-9067-4550-B113-DA6BE1680F39}" type="sibTrans" cxnId="{2A3B1187-C71A-4DB1-A322-51DD5DE47675}">
      <dgm:prSet/>
      <dgm:spPr/>
      <dgm:t>
        <a:bodyPr/>
        <a:lstStyle/>
        <a:p>
          <a:endParaRPr lang="es-AR"/>
        </a:p>
      </dgm:t>
    </dgm:pt>
    <dgm:pt modelId="{D9EEE6A2-8D37-4CE6-ABE5-A9A6A85E5589}">
      <dgm:prSet phldrT="[Texto]"/>
      <dgm:spPr/>
      <dgm:t>
        <a:bodyPr/>
        <a:lstStyle/>
        <a:p>
          <a:r>
            <a:rPr lang="es-AR" b="1" dirty="0" smtClean="0"/>
            <a:t>Macro e-actividades</a:t>
          </a:r>
          <a:endParaRPr lang="es-AR" b="1" dirty="0"/>
        </a:p>
      </dgm:t>
    </dgm:pt>
    <dgm:pt modelId="{DBEA6825-EFB5-466B-A3A9-00272A782E24}" type="parTrans" cxnId="{41C534CD-B312-4C51-A1F1-0B3ADB973D2C}">
      <dgm:prSet/>
      <dgm:spPr/>
      <dgm:t>
        <a:bodyPr/>
        <a:lstStyle/>
        <a:p>
          <a:endParaRPr lang="es-AR"/>
        </a:p>
      </dgm:t>
    </dgm:pt>
    <dgm:pt modelId="{EAF8AEA2-8BCA-4C04-B61D-675D2916EAA2}" type="sibTrans" cxnId="{41C534CD-B312-4C51-A1F1-0B3ADB973D2C}">
      <dgm:prSet/>
      <dgm:spPr/>
      <dgm:t>
        <a:bodyPr/>
        <a:lstStyle/>
        <a:p>
          <a:endParaRPr lang="es-AR"/>
        </a:p>
      </dgm:t>
    </dgm:pt>
    <dgm:pt modelId="{1771C670-4075-492F-904D-6C68DF35F5B4}">
      <dgm:prSet phldrT="[Texto]"/>
      <dgm:spPr/>
      <dgm:t>
        <a:bodyPr/>
        <a:lstStyle/>
        <a:p>
          <a:r>
            <a:rPr lang="es-AR" dirty="0" smtClean="0">
              <a:solidFill>
                <a:schemeClr val="tx1"/>
              </a:solidFill>
            </a:rPr>
            <a:t>Más complejas</a:t>
          </a:r>
          <a:endParaRPr lang="es-AR" dirty="0">
            <a:solidFill>
              <a:schemeClr val="tx1"/>
            </a:solidFill>
          </a:endParaRPr>
        </a:p>
      </dgm:t>
    </dgm:pt>
    <dgm:pt modelId="{793DD5CD-BA81-44BC-A984-882D89B112F6}" type="parTrans" cxnId="{AC579EA7-5AB7-4816-AA27-BB377477E943}">
      <dgm:prSet/>
      <dgm:spPr/>
      <dgm:t>
        <a:bodyPr/>
        <a:lstStyle/>
        <a:p>
          <a:endParaRPr lang="es-AR"/>
        </a:p>
      </dgm:t>
    </dgm:pt>
    <dgm:pt modelId="{6A0037E9-290C-461E-A85E-6609C6E994EC}" type="sibTrans" cxnId="{AC579EA7-5AB7-4816-AA27-BB377477E943}">
      <dgm:prSet/>
      <dgm:spPr/>
      <dgm:t>
        <a:bodyPr/>
        <a:lstStyle/>
        <a:p>
          <a:endParaRPr lang="es-AR"/>
        </a:p>
      </dgm:t>
    </dgm:pt>
    <dgm:pt modelId="{E510ABE8-AFC8-49E9-9558-323A275BA971}">
      <dgm:prSet phldrT="[Texto]"/>
      <dgm:spPr/>
      <dgm:t>
        <a:bodyPr/>
        <a:lstStyle/>
        <a:p>
          <a:r>
            <a:rPr lang="es-AR" dirty="0" smtClean="0">
              <a:solidFill>
                <a:schemeClr val="tx1"/>
              </a:solidFill>
            </a:rPr>
            <a:t>Duran más tiempo</a:t>
          </a:r>
          <a:endParaRPr lang="es-AR" dirty="0">
            <a:solidFill>
              <a:schemeClr val="tx1"/>
            </a:solidFill>
          </a:endParaRPr>
        </a:p>
      </dgm:t>
    </dgm:pt>
    <dgm:pt modelId="{E274D891-0BC3-4A7C-A93D-BB0DDB49F4FB}" type="parTrans" cxnId="{EDCE3014-197D-49AB-BB4B-276007B92050}">
      <dgm:prSet/>
      <dgm:spPr/>
      <dgm:t>
        <a:bodyPr/>
        <a:lstStyle/>
        <a:p>
          <a:endParaRPr lang="es-AR"/>
        </a:p>
      </dgm:t>
    </dgm:pt>
    <dgm:pt modelId="{2D34EBA7-6156-47DC-B1B8-7138453E3FC8}" type="sibTrans" cxnId="{EDCE3014-197D-49AB-BB4B-276007B92050}">
      <dgm:prSet/>
      <dgm:spPr/>
      <dgm:t>
        <a:bodyPr/>
        <a:lstStyle/>
        <a:p>
          <a:endParaRPr lang="es-AR"/>
        </a:p>
      </dgm:t>
    </dgm:pt>
    <dgm:pt modelId="{43BA5C99-39B9-4034-9703-91D6F1417ACE}">
      <dgm:prSet phldrT="[Texto]"/>
      <dgm:spPr/>
      <dgm:t>
        <a:bodyPr/>
        <a:lstStyle/>
        <a:p>
          <a:r>
            <a:rPr lang="es-AR" dirty="0" smtClean="0">
              <a:solidFill>
                <a:schemeClr val="tx1"/>
              </a:solidFill>
            </a:rPr>
            <a:t>Individuales</a:t>
          </a:r>
          <a:endParaRPr lang="es-AR" dirty="0">
            <a:solidFill>
              <a:schemeClr val="tx1"/>
            </a:solidFill>
          </a:endParaRPr>
        </a:p>
      </dgm:t>
    </dgm:pt>
    <dgm:pt modelId="{438656A4-212F-4097-92D2-E42DA50D3394}" type="parTrans" cxnId="{31C65785-7595-494A-8229-0DA1BC5C2736}">
      <dgm:prSet/>
      <dgm:spPr/>
      <dgm:t>
        <a:bodyPr/>
        <a:lstStyle/>
        <a:p>
          <a:endParaRPr lang="es-AR"/>
        </a:p>
      </dgm:t>
    </dgm:pt>
    <dgm:pt modelId="{16BDAA77-5A12-4C61-BF94-BBE1F45C4B69}" type="sibTrans" cxnId="{31C65785-7595-494A-8229-0DA1BC5C2736}">
      <dgm:prSet/>
      <dgm:spPr/>
      <dgm:t>
        <a:bodyPr/>
        <a:lstStyle/>
        <a:p>
          <a:endParaRPr lang="es-AR"/>
        </a:p>
      </dgm:t>
    </dgm:pt>
    <dgm:pt modelId="{06EA7BEC-C1DE-48C4-B625-44D8822B004E}">
      <dgm:prSet phldrT="[Texto]"/>
      <dgm:spPr/>
      <dgm:t>
        <a:bodyPr/>
        <a:lstStyle/>
        <a:p>
          <a:r>
            <a:rPr lang="es-AR" dirty="0" smtClean="0">
              <a:solidFill>
                <a:schemeClr val="tx1"/>
              </a:solidFill>
            </a:rPr>
            <a:t>Menor demanda cognitiva</a:t>
          </a:r>
          <a:endParaRPr lang="es-AR" dirty="0">
            <a:solidFill>
              <a:schemeClr val="tx1"/>
            </a:solidFill>
          </a:endParaRPr>
        </a:p>
      </dgm:t>
    </dgm:pt>
    <dgm:pt modelId="{3B61FC59-671B-42AA-875F-05F00E2C7E54}" type="parTrans" cxnId="{A461C4CE-81D2-46DF-9299-F6E9E4732DC4}">
      <dgm:prSet/>
      <dgm:spPr/>
      <dgm:t>
        <a:bodyPr/>
        <a:lstStyle/>
        <a:p>
          <a:endParaRPr lang="es-AR"/>
        </a:p>
      </dgm:t>
    </dgm:pt>
    <dgm:pt modelId="{BDA773E1-7263-433A-8006-CF74D5CF3239}" type="sibTrans" cxnId="{A461C4CE-81D2-46DF-9299-F6E9E4732DC4}">
      <dgm:prSet/>
      <dgm:spPr/>
      <dgm:t>
        <a:bodyPr/>
        <a:lstStyle/>
        <a:p>
          <a:endParaRPr lang="es-AR"/>
        </a:p>
      </dgm:t>
    </dgm:pt>
    <dgm:pt modelId="{F58899D1-FE75-4B26-A359-CAA3F746A364}">
      <dgm:prSet phldrT="[Texto]"/>
      <dgm:spPr/>
      <dgm:t>
        <a:bodyPr/>
        <a:lstStyle/>
        <a:p>
          <a:r>
            <a:rPr lang="es-AR" dirty="0" smtClean="0">
              <a:solidFill>
                <a:schemeClr val="tx1"/>
              </a:solidFill>
            </a:rPr>
            <a:t>Foros – responder preguntas – completar material interactivo- etc.</a:t>
          </a:r>
          <a:endParaRPr lang="es-AR" dirty="0">
            <a:solidFill>
              <a:schemeClr val="tx1"/>
            </a:solidFill>
          </a:endParaRPr>
        </a:p>
      </dgm:t>
    </dgm:pt>
    <dgm:pt modelId="{1FA34F94-2C88-483A-B980-20799D835F16}" type="parTrans" cxnId="{8517A66A-316C-4901-98DE-2EF775267ADE}">
      <dgm:prSet/>
      <dgm:spPr/>
      <dgm:t>
        <a:bodyPr/>
        <a:lstStyle/>
        <a:p>
          <a:endParaRPr lang="es-AR"/>
        </a:p>
      </dgm:t>
    </dgm:pt>
    <dgm:pt modelId="{10E9E23D-5622-4AE5-96E7-2A6E6FF1808B}" type="sibTrans" cxnId="{8517A66A-316C-4901-98DE-2EF775267ADE}">
      <dgm:prSet/>
      <dgm:spPr/>
      <dgm:t>
        <a:bodyPr/>
        <a:lstStyle/>
        <a:p>
          <a:endParaRPr lang="es-AR"/>
        </a:p>
      </dgm:t>
    </dgm:pt>
    <dgm:pt modelId="{B3D554F0-EB1F-4FD3-B078-FD7EB68EDD21}">
      <dgm:prSet phldrT="[Texto]"/>
      <dgm:spPr/>
      <dgm:t>
        <a:bodyPr/>
        <a:lstStyle/>
        <a:p>
          <a:r>
            <a:rPr lang="es-AR" dirty="0" smtClean="0">
              <a:solidFill>
                <a:schemeClr val="tx1"/>
              </a:solidFill>
            </a:rPr>
            <a:t>Mayor demanda cognitiva</a:t>
          </a:r>
          <a:endParaRPr lang="es-AR" dirty="0">
            <a:solidFill>
              <a:schemeClr val="tx1"/>
            </a:solidFill>
          </a:endParaRPr>
        </a:p>
      </dgm:t>
    </dgm:pt>
    <dgm:pt modelId="{226F86B1-59EB-4219-9825-5701315B5BD1}" type="parTrans" cxnId="{06E519BD-FD4B-4FE4-AC18-BCB84F23FEAD}">
      <dgm:prSet/>
      <dgm:spPr/>
      <dgm:t>
        <a:bodyPr/>
        <a:lstStyle/>
        <a:p>
          <a:endParaRPr lang="es-AR"/>
        </a:p>
      </dgm:t>
    </dgm:pt>
    <dgm:pt modelId="{9EA3BE1D-B526-4A88-A4B7-E1A0650ED87D}" type="sibTrans" cxnId="{06E519BD-FD4B-4FE4-AC18-BCB84F23FEAD}">
      <dgm:prSet/>
      <dgm:spPr/>
      <dgm:t>
        <a:bodyPr/>
        <a:lstStyle/>
        <a:p>
          <a:endParaRPr lang="es-AR"/>
        </a:p>
      </dgm:t>
    </dgm:pt>
    <dgm:pt modelId="{8ED1B548-4FA1-435F-93E9-1BEC9919F01E}">
      <dgm:prSet phldrT="[Texto]"/>
      <dgm:spPr/>
      <dgm:t>
        <a:bodyPr/>
        <a:lstStyle/>
        <a:p>
          <a:r>
            <a:rPr lang="es-AR" dirty="0" smtClean="0">
              <a:solidFill>
                <a:schemeClr val="tx1"/>
              </a:solidFill>
            </a:rPr>
            <a:t>Actividades situadas: Resolución de problemas- estudio de casos- ensayos- mapas conceptuales- proyectos- investigación-etc.</a:t>
          </a:r>
          <a:endParaRPr lang="es-AR" dirty="0">
            <a:solidFill>
              <a:schemeClr val="tx1"/>
            </a:solidFill>
          </a:endParaRPr>
        </a:p>
      </dgm:t>
    </dgm:pt>
    <dgm:pt modelId="{B311C9AC-38B1-492E-8B50-C33B2442DCF3}" type="parTrans" cxnId="{91696CC6-EE68-4008-A2CC-D778878571F4}">
      <dgm:prSet/>
      <dgm:spPr/>
      <dgm:t>
        <a:bodyPr/>
        <a:lstStyle/>
        <a:p>
          <a:endParaRPr lang="es-AR"/>
        </a:p>
      </dgm:t>
    </dgm:pt>
    <dgm:pt modelId="{59A44DF8-85AD-48CA-A578-D380E1540277}" type="sibTrans" cxnId="{91696CC6-EE68-4008-A2CC-D778878571F4}">
      <dgm:prSet/>
      <dgm:spPr/>
      <dgm:t>
        <a:bodyPr/>
        <a:lstStyle/>
        <a:p>
          <a:endParaRPr lang="es-AR"/>
        </a:p>
      </dgm:t>
    </dgm:pt>
    <dgm:pt modelId="{84A4C8B8-5B65-4996-8A26-22A80DF71D72}">
      <dgm:prSet phldrT="[Texto]"/>
      <dgm:spPr/>
      <dgm:t>
        <a:bodyPr/>
        <a:lstStyle/>
        <a:p>
          <a:r>
            <a:rPr lang="es-AR" dirty="0" smtClean="0">
              <a:solidFill>
                <a:schemeClr val="tx1"/>
              </a:solidFill>
            </a:rPr>
            <a:t>Individuales/grupales </a:t>
          </a:r>
          <a:endParaRPr lang="es-AR" dirty="0">
            <a:solidFill>
              <a:schemeClr val="tx1"/>
            </a:solidFill>
          </a:endParaRPr>
        </a:p>
      </dgm:t>
    </dgm:pt>
    <dgm:pt modelId="{2A72AAE7-5CD9-4379-921E-A80058A13128}" type="parTrans" cxnId="{D2744B45-6E5D-4DA5-9784-53D3B554E1BE}">
      <dgm:prSet/>
      <dgm:spPr/>
      <dgm:t>
        <a:bodyPr/>
        <a:lstStyle/>
        <a:p>
          <a:endParaRPr lang="es-AR"/>
        </a:p>
      </dgm:t>
    </dgm:pt>
    <dgm:pt modelId="{43039985-706C-44C0-8126-31925CE4F885}" type="sibTrans" cxnId="{D2744B45-6E5D-4DA5-9784-53D3B554E1BE}">
      <dgm:prSet/>
      <dgm:spPr/>
      <dgm:t>
        <a:bodyPr/>
        <a:lstStyle/>
        <a:p>
          <a:endParaRPr lang="es-AR"/>
        </a:p>
      </dgm:t>
    </dgm:pt>
    <dgm:pt modelId="{C34ACE32-0847-4F98-867B-28ACAAA3B7EA}" type="pres">
      <dgm:prSet presAssocID="{0C512B53-2A73-4E5E-BFBE-300D16590B18}" presName="linearFlow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s-AR"/>
        </a:p>
      </dgm:t>
    </dgm:pt>
    <dgm:pt modelId="{44ADDAAD-88AD-4F45-A121-69B68EA7BE57}" type="pres">
      <dgm:prSet presAssocID="{5CCCEC60-C66D-4FD9-AA1B-8F2DE2254EE1}" presName="compositeNode" presStyleCnt="0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1EF8655A-2D32-47E8-B91A-3B05A86F7347}" type="pres">
      <dgm:prSet presAssocID="{5CCCEC60-C66D-4FD9-AA1B-8F2DE2254EE1}" presName="image" presStyleLbl="fgImgPlace1" presStyleIdx="0" presStyleCnt="2"/>
      <dgm:spPr/>
      <dgm:t>
        <a:bodyPr/>
        <a:lstStyle/>
        <a:p>
          <a:endParaRPr lang="es-AR"/>
        </a:p>
      </dgm:t>
    </dgm:pt>
    <dgm:pt modelId="{C215572C-812A-43A5-8EFB-DA3340CFC2C6}" type="pres">
      <dgm:prSet presAssocID="{5CCCEC60-C66D-4FD9-AA1B-8F2DE2254EE1}" presName="child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19572C75-28AE-4D16-BCB1-2B6A06103BBC}" type="pres">
      <dgm:prSet presAssocID="{5CCCEC60-C66D-4FD9-AA1B-8F2DE2254EE1}" presName="parentNode" presStyleLbl="revTx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FD2E0FC7-55F7-4FD7-841E-0A30D4356340}" type="pres">
      <dgm:prSet presAssocID="{43D07EDE-C262-44A0-B35B-8483B1384530}" presName="sibTrans" presStyleCnt="0"/>
      <dgm:spPr/>
      <dgm:t>
        <a:bodyPr/>
        <a:lstStyle/>
        <a:p>
          <a:endParaRPr lang="es-AR"/>
        </a:p>
      </dgm:t>
    </dgm:pt>
    <dgm:pt modelId="{F86D6335-3BA7-430C-BBF6-956493B8B1B3}" type="pres">
      <dgm:prSet presAssocID="{D9EEE6A2-8D37-4CE6-ABE5-A9A6A85E5589}" presName="compositeNode" presStyleCnt="0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CA81519C-F53C-4AFA-841D-10B8DB40845E}" type="pres">
      <dgm:prSet presAssocID="{D9EEE6A2-8D37-4CE6-ABE5-A9A6A85E5589}" presName="image" presStyleLbl="fgImgPlace1" presStyleIdx="1" presStyleCnt="2"/>
      <dgm:spPr/>
      <dgm:t>
        <a:bodyPr/>
        <a:lstStyle/>
        <a:p>
          <a:endParaRPr lang="es-AR"/>
        </a:p>
      </dgm:t>
    </dgm:pt>
    <dgm:pt modelId="{4ACCF765-E2EB-4B2F-8ED5-07D5E714231B}" type="pres">
      <dgm:prSet presAssocID="{D9EEE6A2-8D37-4CE6-ABE5-A9A6A85E5589}" presName="child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229EB40D-6108-41A2-BB62-3F4F75918048}" type="pres">
      <dgm:prSet presAssocID="{D9EEE6A2-8D37-4CE6-ABE5-A9A6A85E5589}" presName="parentNode" presStyleLbl="revTx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2A3B1187-C71A-4DB1-A322-51DD5DE47675}" srcId="{5CCCEC60-C66D-4FD9-AA1B-8F2DE2254EE1}" destId="{D42A735B-3269-41A9-A99B-25EBB038FA80}" srcOrd="1" destOrd="0" parTransId="{76D56998-20D5-4E11-B49B-DBA292D0CCB4}" sibTransId="{88DC53A4-9067-4550-B113-DA6BE1680F39}"/>
    <dgm:cxn modelId="{2B670A81-EA8E-4E7F-B217-7EEACEF847D4}" type="presOf" srcId="{E510ABE8-AFC8-49E9-9558-323A275BA971}" destId="{4ACCF765-E2EB-4B2F-8ED5-07D5E714231B}" srcOrd="0" destOrd="1" presId="urn:microsoft.com/office/officeart/2005/8/layout/hList2"/>
    <dgm:cxn modelId="{A3106FDC-BCBE-4711-9E0E-AE6ED4353F69}" type="presOf" srcId="{D42A735B-3269-41A9-A99B-25EBB038FA80}" destId="{C215572C-812A-43A5-8EFB-DA3340CFC2C6}" srcOrd="0" destOrd="1" presId="urn:microsoft.com/office/officeart/2005/8/layout/hList2"/>
    <dgm:cxn modelId="{F02119FC-2E3B-45B3-A0A7-1C9FC15A27BB}" type="presOf" srcId="{B3D554F0-EB1F-4FD3-B078-FD7EB68EDD21}" destId="{4ACCF765-E2EB-4B2F-8ED5-07D5E714231B}" srcOrd="0" destOrd="3" presId="urn:microsoft.com/office/officeart/2005/8/layout/hList2"/>
    <dgm:cxn modelId="{8517A66A-316C-4901-98DE-2EF775267ADE}" srcId="{5CCCEC60-C66D-4FD9-AA1B-8F2DE2254EE1}" destId="{F58899D1-FE75-4B26-A359-CAA3F746A364}" srcOrd="4" destOrd="0" parTransId="{1FA34F94-2C88-483A-B980-20799D835F16}" sibTransId="{10E9E23D-5622-4AE5-96E7-2A6E6FF1808B}"/>
    <dgm:cxn modelId="{55E1E141-9715-4F4B-A383-273249D62264}" type="presOf" srcId="{0C512B53-2A73-4E5E-BFBE-300D16590B18}" destId="{C34ACE32-0847-4F98-867B-28ACAAA3B7EA}" srcOrd="0" destOrd="0" presId="urn:microsoft.com/office/officeart/2005/8/layout/hList2"/>
    <dgm:cxn modelId="{55046288-61B3-4ECA-9691-2340D0A5C320}" type="presOf" srcId="{D9EEE6A2-8D37-4CE6-ABE5-A9A6A85E5589}" destId="{229EB40D-6108-41A2-BB62-3F4F75918048}" srcOrd="0" destOrd="0" presId="urn:microsoft.com/office/officeart/2005/8/layout/hList2"/>
    <dgm:cxn modelId="{A461C4CE-81D2-46DF-9299-F6E9E4732DC4}" srcId="{5CCCEC60-C66D-4FD9-AA1B-8F2DE2254EE1}" destId="{06EA7BEC-C1DE-48C4-B625-44D8822B004E}" srcOrd="3" destOrd="0" parTransId="{3B61FC59-671B-42AA-875F-05F00E2C7E54}" sibTransId="{BDA773E1-7263-433A-8006-CF74D5CF3239}"/>
    <dgm:cxn modelId="{EDCE3014-197D-49AB-BB4B-276007B92050}" srcId="{D9EEE6A2-8D37-4CE6-ABE5-A9A6A85E5589}" destId="{E510ABE8-AFC8-49E9-9558-323A275BA971}" srcOrd="1" destOrd="0" parTransId="{E274D891-0BC3-4A7C-A93D-BB0DDB49F4FB}" sibTransId="{2D34EBA7-6156-47DC-B1B8-7138453E3FC8}"/>
    <dgm:cxn modelId="{31C65785-7595-494A-8229-0DA1BC5C2736}" srcId="{5CCCEC60-C66D-4FD9-AA1B-8F2DE2254EE1}" destId="{43BA5C99-39B9-4034-9703-91D6F1417ACE}" srcOrd="2" destOrd="0" parTransId="{438656A4-212F-4097-92D2-E42DA50D3394}" sibTransId="{16BDAA77-5A12-4C61-BF94-BBE1F45C4B69}"/>
    <dgm:cxn modelId="{5C63C8C4-5F75-4940-92AA-9AB09DE36D3A}" srcId="{0C512B53-2A73-4E5E-BFBE-300D16590B18}" destId="{5CCCEC60-C66D-4FD9-AA1B-8F2DE2254EE1}" srcOrd="0" destOrd="0" parTransId="{77E3A5F8-8472-4E88-B179-D821C9C5B009}" sibTransId="{43D07EDE-C262-44A0-B35B-8483B1384530}"/>
    <dgm:cxn modelId="{91696CC6-EE68-4008-A2CC-D778878571F4}" srcId="{D9EEE6A2-8D37-4CE6-ABE5-A9A6A85E5589}" destId="{8ED1B548-4FA1-435F-93E9-1BEC9919F01E}" srcOrd="4" destOrd="0" parTransId="{B311C9AC-38B1-492E-8B50-C33B2442DCF3}" sibTransId="{59A44DF8-85AD-48CA-A578-D380E1540277}"/>
    <dgm:cxn modelId="{06E519BD-FD4B-4FE4-AC18-BCB84F23FEAD}" srcId="{D9EEE6A2-8D37-4CE6-ABE5-A9A6A85E5589}" destId="{B3D554F0-EB1F-4FD3-B078-FD7EB68EDD21}" srcOrd="3" destOrd="0" parTransId="{226F86B1-59EB-4219-9825-5701315B5BD1}" sibTransId="{9EA3BE1D-B526-4A88-A4B7-E1A0650ED87D}"/>
    <dgm:cxn modelId="{41C534CD-B312-4C51-A1F1-0B3ADB973D2C}" srcId="{0C512B53-2A73-4E5E-BFBE-300D16590B18}" destId="{D9EEE6A2-8D37-4CE6-ABE5-A9A6A85E5589}" srcOrd="1" destOrd="0" parTransId="{DBEA6825-EFB5-466B-A3A9-00272A782E24}" sibTransId="{EAF8AEA2-8BCA-4C04-B61D-675D2916EAA2}"/>
    <dgm:cxn modelId="{EBC8610A-4C92-4FB2-ADC0-A4FBD1B20F03}" type="presOf" srcId="{5CCCEC60-C66D-4FD9-AA1B-8F2DE2254EE1}" destId="{19572C75-28AE-4D16-BCB1-2B6A06103BBC}" srcOrd="0" destOrd="0" presId="urn:microsoft.com/office/officeart/2005/8/layout/hList2"/>
    <dgm:cxn modelId="{AC579EA7-5AB7-4816-AA27-BB377477E943}" srcId="{D9EEE6A2-8D37-4CE6-ABE5-A9A6A85E5589}" destId="{1771C670-4075-492F-904D-6C68DF35F5B4}" srcOrd="0" destOrd="0" parTransId="{793DD5CD-BA81-44BC-A984-882D89B112F6}" sibTransId="{6A0037E9-290C-461E-A85E-6609C6E994EC}"/>
    <dgm:cxn modelId="{67636E1E-1B8A-4261-BFC0-E11FA9F54782}" type="presOf" srcId="{8ED1B548-4FA1-435F-93E9-1BEC9919F01E}" destId="{4ACCF765-E2EB-4B2F-8ED5-07D5E714231B}" srcOrd="0" destOrd="4" presId="urn:microsoft.com/office/officeart/2005/8/layout/hList2"/>
    <dgm:cxn modelId="{326F1341-2BE3-4D5E-81A0-04ED4CA1C8FF}" type="presOf" srcId="{1771C670-4075-492F-904D-6C68DF35F5B4}" destId="{4ACCF765-E2EB-4B2F-8ED5-07D5E714231B}" srcOrd="0" destOrd="0" presId="urn:microsoft.com/office/officeart/2005/8/layout/hList2"/>
    <dgm:cxn modelId="{7E8619A4-12BE-46E8-B0FA-F94B9B7C454B}" type="presOf" srcId="{43BA5C99-39B9-4034-9703-91D6F1417ACE}" destId="{C215572C-812A-43A5-8EFB-DA3340CFC2C6}" srcOrd="0" destOrd="2" presId="urn:microsoft.com/office/officeart/2005/8/layout/hList2"/>
    <dgm:cxn modelId="{118E569C-128D-4025-B7C5-638D8D853767}" type="presOf" srcId="{F58899D1-FE75-4B26-A359-CAA3F746A364}" destId="{C215572C-812A-43A5-8EFB-DA3340CFC2C6}" srcOrd="0" destOrd="4" presId="urn:microsoft.com/office/officeart/2005/8/layout/hList2"/>
    <dgm:cxn modelId="{C706D935-8470-4809-8D6D-E34C9C528557}" srcId="{5CCCEC60-C66D-4FD9-AA1B-8F2DE2254EE1}" destId="{E111970D-E0CA-40C2-BD8C-87FDE1761B5D}" srcOrd="0" destOrd="0" parTransId="{0AC7CD65-D2CB-4F34-8B62-D5B855629096}" sibTransId="{22B30798-96AE-49FA-9EDA-AE8AFC9DCE73}"/>
    <dgm:cxn modelId="{D2744B45-6E5D-4DA5-9784-53D3B554E1BE}" srcId="{D9EEE6A2-8D37-4CE6-ABE5-A9A6A85E5589}" destId="{84A4C8B8-5B65-4996-8A26-22A80DF71D72}" srcOrd="2" destOrd="0" parTransId="{2A72AAE7-5CD9-4379-921E-A80058A13128}" sibTransId="{43039985-706C-44C0-8126-31925CE4F885}"/>
    <dgm:cxn modelId="{13B8B2EF-DB79-4FD7-B9C1-D107135A4545}" type="presOf" srcId="{06EA7BEC-C1DE-48C4-B625-44D8822B004E}" destId="{C215572C-812A-43A5-8EFB-DA3340CFC2C6}" srcOrd="0" destOrd="3" presId="urn:microsoft.com/office/officeart/2005/8/layout/hList2"/>
    <dgm:cxn modelId="{288B8B53-2D62-44B4-864F-A89415F60069}" type="presOf" srcId="{E111970D-E0CA-40C2-BD8C-87FDE1761B5D}" destId="{C215572C-812A-43A5-8EFB-DA3340CFC2C6}" srcOrd="0" destOrd="0" presId="urn:microsoft.com/office/officeart/2005/8/layout/hList2"/>
    <dgm:cxn modelId="{1D78C15D-D423-4FC3-9707-438A953B1007}" type="presOf" srcId="{84A4C8B8-5B65-4996-8A26-22A80DF71D72}" destId="{4ACCF765-E2EB-4B2F-8ED5-07D5E714231B}" srcOrd="0" destOrd="2" presId="urn:microsoft.com/office/officeart/2005/8/layout/hList2"/>
    <dgm:cxn modelId="{AB85D992-95EA-40DB-9FA1-8ECF35342207}" type="presParOf" srcId="{C34ACE32-0847-4F98-867B-28ACAAA3B7EA}" destId="{44ADDAAD-88AD-4F45-A121-69B68EA7BE57}" srcOrd="0" destOrd="0" presId="urn:microsoft.com/office/officeart/2005/8/layout/hList2"/>
    <dgm:cxn modelId="{F1BB9447-9819-4BFD-B378-81C15B187B39}" type="presParOf" srcId="{44ADDAAD-88AD-4F45-A121-69B68EA7BE57}" destId="{1EF8655A-2D32-47E8-B91A-3B05A86F7347}" srcOrd="0" destOrd="0" presId="urn:microsoft.com/office/officeart/2005/8/layout/hList2"/>
    <dgm:cxn modelId="{2FA8124A-74BE-4939-9EF7-E17CB78CEEE7}" type="presParOf" srcId="{44ADDAAD-88AD-4F45-A121-69B68EA7BE57}" destId="{C215572C-812A-43A5-8EFB-DA3340CFC2C6}" srcOrd="1" destOrd="0" presId="urn:microsoft.com/office/officeart/2005/8/layout/hList2"/>
    <dgm:cxn modelId="{5B28A98F-2A53-4827-A0B9-B3E89F6C06E3}" type="presParOf" srcId="{44ADDAAD-88AD-4F45-A121-69B68EA7BE57}" destId="{19572C75-28AE-4D16-BCB1-2B6A06103BBC}" srcOrd="2" destOrd="0" presId="urn:microsoft.com/office/officeart/2005/8/layout/hList2"/>
    <dgm:cxn modelId="{F43E764B-9FEC-41A5-9CC2-2489DF59FF44}" type="presParOf" srcId="{C34ACE32-0847-4F98-867B-28ACAAA3B7EA}" destId="{FD2E0FC7-55F7-4FD7-841E-0A30D4356340}" srcOrd="1" destOrd="0" presId="urn:microsoft.com/office/officeart/2005/8/layout/hList2"/>
    <dgm:cxn modelId="{DDE9BEF5-F88B-45EE-A6F4-F44CE914F1D1}" type="presParOf" srcId="{C34ACE32-0847-4F98-867B-28ACAAA3B7EA}" destId="{F86D6335-3BA7-430C-BBF6-956493B8B1B3}" srcOrd="2" destOrd="0" presId="urn:microsoft.com/office/officeart/2005/8/layout/hList2"/>
    <dgm:cxn modelId="{BE3127C5-01A7-49D7-98A7-74B9998BD8F5}" type="presParOf" srcId="{F86D6335-3BA7-430C-BBF6-956493B8B1B3}" destId="{CA81519C-F53C-4AFA-841D-10B8DB40845E}" srcOrd="0" destOrd="0" presId="urn:microsoft.com/office/officeart/2005/8/layout/hList2"/>
    <dgm:cxn modelId="{8D16D1B0-30C7-4B6D-89CC-3073B552AC6F}" type="presParOf" srcId="{F86D6335-3BA7-430C-BBF6-956493B8B1B3}" destId="{4ACCF765-E2EB-4B2F-8ED5-07D5E714231B}" srcOrd="1" destOrd="0" presId="urn:microsoft.com/office/officeart/2005/8/layout/hList2"/>
    <dgm:cxn modelId="{77C06FCE-8154-4210-84E4-9308176F1E24}" type="presParOf" srcId="{F86D6335-3BA7-430C-BBF6-956493B8B1B3}" destId="{229EB40D-6108-41A2-BB62-3F4F75918048}" srcOrd="2" destOrd="0" presId="urn:microsoft.com/office/officeart/2005/8/layout/h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1FAD1FAA-EF0A-4214-B59B-D5C4CA716555}" type="doc">
      <dgm:prSet loTypeId="urn:microsoft.com/office/officeart/2005/8/layout/h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AR"/>
        </a:p>
      </dgm:t>
    </dgm:pt>
    <dgm:pt modelId="{9B306FA5-523A-42E2-815E-AF47BD24F86A}">
      <dgm:prSet phldrT="[Texto]"/>
      <dgm:spPr/>
      <dgm:t>
        <a:bodyPr/>
        <a:lstStyle/>
        <a:p>
          <a:r>
            <a:rPr lang="es-AR" b="1" dirty="0" smtClean="0">
              <a:solidFill>
                <a:schemeClr val="tx1"/>
              </a:solidFill>
            </a:rPr>
            <a:t>Investigación o resolución de problemas</a:t>
          </a:r>
          <a:endParaRPr lang="es-AR" b="1" dirty="0">
            <a:solidFill>
              <a:schemeClr val="tx1"/>
            </a:solidFill>
          </a:endParaRPr>
        </a:p>
      </dgm:t>
    </dgm:pt>
    <dgm:pt modelId="{E2C7FE6D-1545-492B-9400-8450004F9BB5}" type="parTrans" cxnId="{42AF46EE-A23D-4AB7-8EFD-E7E35CD3F90D}">
      <dgm:prSet/>
      <dgm:spPr/>
      <dgm:t>
        <a:bodyPr/>
        <a:lstStyle/>
        <a:p>
          <a:endParaRPr lang="es-AR"/>
        </a:p>
      </dgm:t>
    </dgm:pt>
    <dgm:pt modelId="{8B6C141A-F3BF-4E0B-9797-B34F6C8E64A0}" type="sibTrans" cxnId="{42AF46EE-A23D-4AB7-8EFD-E7E35CD3F90D}">
      <dgm:prSet/>
      <dgm:spPr/>
      <dgm:t>
        <a:bodyPr/>
        <a:lstStyle/>
        <a:p>
          <a:endParaRPr lang="es-AR"/>
        </a:p>
      </dgm:t>
    </dgm:pt>
    <dgm:pt modelId="{FAD6E13D-8167-4D07-9293-1A93A339961D}">
      <dgm:prSet phldrT="[Texto]"/>
      <dgm:spPr/>
      <dgm:t>
        <a:bodyPr/>
        <a:lstStyle/>
        <a:p>
          <a:r>
            <a:rPr lang="es-AR" dirty="0" smtClean="0"/>
            <a:t>Individuales o pequeños grupos.</a:t>
          </a:r>
          <a:endParaRPr lang="es-AR" dirty="0"/>
        </a:p>
      </dgm:t>
    </dgm:pt>
    <dgm:pt modelId="{4281FD7E-4C3C-478C-BD40-B3B5B9194809}" type="parTrans" cxnId="{6F54F16E-06A2-4D6B-AC0B-D6206BADEE73}">
      <dgm:prSet/>
      <dgm:spPr/>
      <dgm:t>
        <a:bodyPr/>
        <a:lstStyle/>
        <a:p>
          <a:endParaRPr lang="es-AR"/>
        </a:p>
      </dgm:t>
    </dgm:pt>
    <dgm:pt modelId="{544E9880-6E9D-45B1-9ED0-A11A7DDDCCAF}" type="sibTrans" cxnId="{6F54F16E-06A2-4D6B-AC0B-D6206BADEE73}">
      <dgm:prSet/>
      <dgm:spPr/>
      <dgm:t>
        <a:bodyPr/>
        <a:lstStyle/>
        <a:p>
          <a:endParaRPr lang="es-AR"/>
        </a:p>
      </dgm:t>
    </dgm:pt>
    <dgm:pt modelId="{3A070E68-1C20-40AF-A811-66360E4D6C11}">
      <dgm:prSet phldrT="[Texto]"/>
      <dgm:spPr/>
      <dgm:t>
        <a:bodyPr/>
        <a:lstStyle/>
        <a:p>
          <a:r>
            <a:rPr lang="es-AR" dirty="0" smtClean="0"/>
            <a:t>Plantean una situación real significativa.</a:t>
          </a:r>
          <a:endParaRPr lang="es-AR" dirty="0"/>
        </a:p>
      </dgm:t>
    </dgm:pt>
    <dgm:pt modelId="{3A3E9B29-9386-4A3D-BC2F-5B596EA4AE77}" type="parTrans" cxnId="{74819AB3-4756-4D41-8ED6-A2C75CAFBEB8}">
      <dgm:prSet/>
      <dgm:spPr/>
      <dgm:t>
        <a:bodyPr/>
        <a:lstStyle/>
        <a:p>
          <a:endParaRPr lang="es-AR"/>
        </a:p>
      </dgm:t>
    </dgm:pt>
    <dgm:pt modelId="{E62DA9A2-693F-4A0A-9036-F7BDA7FAB317}" type="sibTrans" cxnId="{74819AB3-4756-4D41-8ED6-A2C75CAFBEB8}">
      <dgm:prSet/>
      <dgm:spPr/>
      <dgm:t>
        <a:bodyPr/>
        <a:lstStyle/>
        <a:p>
          <a:endParaRPr lang="es-AR"/>
        </a:p>
      </dgm:t>
    </dgm:pt>
    <dgm:pt modelId="{1310F17F-CF14-4A70-871E-04DB140AC6ED}">
      <dgm:prSet phldrT="[Texto]"/>
      <dgm:spPr/>
      <dgm:t>
        <a:bodyPr/>
        <a:lstStyle/>
        <a:p>
          <a:r>
            <a:rPr lang="es-AR" b="1" dirty="0" smtClean="0">
              <a:solidFill>
                <a:schemeClr val="tx1"/>
              </a:solidFill>
            </a:rPr>
            <a:t>De síntesis y análisis</a:t>
          </a:r>
          <a:endParaRPr lang="es-AR" b="1" dirty="0">
            <a:solidFill>
              <a:schemeClr val="tx1"/>
            </a:solidFill>
          </a:endParaRPr>
        </a:p>
      </dgm:t>
    </dgm:pt>
    <dgm:pt modelId="{72B1948F-5CCA-4FBA-B169-9AF586A84B78}" type="parTrans" cxnId="{67815618-0BF0-44A0-9D54-90236DB012C3}">
      <dgm:prSet/>
      <dgm:spPr/>
      <dgm:t>
        <a:bodyPr/>
        <a:lstStyle/>
        <a:p>
          <a:endParaRPr lang="es-AR"/>
        </a:p>
      </dgm:t>
    </dgm:pt>
    <dgm:pt modelId="{EBEBD18D-A5B3-4F0B-A01C-11328862E094}" type="sibTrans" cxnId="{67815618-0BF0-44A0-9D54-90236DB012C3}">
      <dgm:prSet/>
      <dgm:spPr/>
      <dgm:t>
        <a:bodyPr/>
        <a:lstStyle/>
        <a:p>
          <a:endParaRPr lang="es-AR"/>
        </a:p>
      </dgm:t>
    </dgm:pt>
    <dgm:pt modelId="{2FC4A17C-8572-4FA3-9E72-E56F395F1219}">
      <dgm:prSet phldrT="[Texto]"/>
      <dgm:spPr/>
      <dgm:t>
        <a:bodyPr/>
        <a:lstStyle/>
        <a:p>
          <a:r>
            <a:rPr lang="es-AR" dirty="0" smtClean="0"/>
            <a:t>Organizar los nuevos conocimientos.</a:t>
          </a:r>
          <a:endParaRPr lang="es-AR" dirty="0"/>
        </a:p>
      </dgm:t>
    </dgm:pt>
    <dgm:pt modelId="{8C60746E-5046-4A73-9CD5-2949123B4B5F}" type="parTrans" cxnId="{F0BD9E35-E022-44D1-8575-0464B8A2FB38}">
      <dgm:prSet/>
      <dgm:spPr/>
      <dgm:t>
        <a:bodyPr/>
        <a:lstStyle/>
        <a:p>
          <a:endParaRPr lang="es-AR"/>
        </a:p>
      </dgm:t>
    </dgm:pt>
    <dgm:pt modelId="{24A1E612-DB79-416C-AE6F-D8E717A82271}" type="sibTrans" cxnId="{F0BD9E35-E022-44D1-8575-0464B8A2FB38}">
      <dgm:prSet/>
      <dgm:spPr/>
      <dgm:t>
        <a:bodyPr/>
        <a:lstStyle/>
        <a:p>
          <a:endParaRPr lang="es-AR"/>
        </a:p>
      </dgm:t>
    </dgm:pt>
    <dgm:pt modelId="{EA683048-0EB2-4CAE-A96A-C2F38EB176B7}">
      <dgm:prSet phldrT="[Texto]"/>
      <dgm:spPr/>
      <dgm:t>
        <a:bodyPr/>
        <a:lstStyle/>
        <a:p>
          <a:r>
            <a:rPr lang="es-AR" dirty="0" smtClean="0"/>
            <a:t>Relacionar </a:t>
          </a:r>
          <a:r>
            <a:rPr lang="es-AR" smtClean="0"/>
            <a:t>con conocimientos</a:t>
          </a:r>
          <a:endParaRPr lang="es-AR" dirty="0"/>
        </a:p>
      </dgm:t>
    </dgm:pt>
    <dgm:pt modelId="{F1CC43CB-16E0-4EC4-9931-1557E117A2C5}" type="parTrans" cxnId="{E0F49CFF-E1CC-4CDE-AF20-DAB488EA51CC}">
      <dgm:prSet/>
      <dgm:spPr/>
      <dgm:t>
        <a:bodyPr/>
        <a:lstStyle/>
        <a:p>
          <a:endParaRPr lang="es-AR"/>
        </a:p>
      </dgm:t>
    </dgm:pt>
    <dgm:pt modelId="{FB26BA2C-7D6A-4654-9DAD-9A841A7B31EB}" type="sibTrans" cxnId="{E0F49CFF-E1CC-4CDE-AF20-DAB488EA51CC}">
      <dgm:prSet/>
      <dgm:spPr/>
      <dgm:t>
        <a:bodyPr/>
        <a:lstStyle/>
        <a:p>
          <a:endParaRPr lang="es-AR"/>
        </a:p>
      </dgm:t>
    </dgm:pt>
    <dgm:pt modelId="{8167D837-125E-4DC5-8A97-0028ABFA715B}">
      <dgm:prSet phldrT="[Texto]"/>
      <dgm:spPr/>
      <dgm:t>
        <a:bodyPr/>
        <a:lstStyle/>
        <a:p>
          <a:r>
            <a:rPr lang="es-AR" dirty="0" smtClean="0"/>
            <a:t>Orientadas a indagar.</a:t>
          </a:r>
          <a:endParaRPr lang="es-AR" dirty="0"/>
        </a:p>
      </dgm:t>
    </dgm:pt>
    <dgm:pt modelId="{2CEF2872-FEDE-4574-8BC5-9C489D485AD9}" type="parTrans" cxnId="{07508730-57EC-4C72-B5DB-76EF4A5E0104}">
      <dgm:prSet/>
      <dgm:spPr/>
      <dgm:t>
        <a:bodyPr/>
        <a:lstStyle/>
        <a:p>
          <a:endParaRPr lang="es-AR"/>
        </a:p>
      </dgm:t>
    </dgm:pt>
    <dgm:pt modelId="{294DE3BA-2831-4B29-B246-4CCC5D1E8B78}" type="sibTrans" cxnId="{07508730-57EC-4C72-B5DB-76EF4A5E0104}">
      <dgm:prSet/>
      <dgm:spPr/>
      <dgm:t>
        <a:bodyPr/>
        <a:lstStyle/>
        <a:p>
          <a:endParaRPr lang="es-AR"/>
        </a:p>
      </dgm:t>
    </dgm:pt>
    <dgm:pt modelId="{79F54B7B-6EE9-4214-A84C-2715837B3563}">
      <dgm:prSet phldrT="[Texto]"/>
      <dgm:spPr/>
      <dgm:t>
        <a:bodyPr/>
        <a:lstStyle/>
        <a:p>
          <a:r>
            <a:rPr lang="es-AR" dirty="0" smtClean="0"/>
            <a:t>Blog – estudio de casos- proyectos- simulaciones- trabajo de campo.</a:t>
          </a:r>
          <a:endParaRPr lang="es-AR" dirty="0"/>
        </a:p>
      </dgm:t>
    </dgm:pt>
    <dgm:pt modelId="{4B7AE30A-6A51-4700-95F6-CB74051E576C}" type="parTrans" cxnId="{D18DBD68-8D23-4751-A337-B2E83A6C1D51}">
      <dgm:prSet/>
      <dgm:spPr/>
      <dgm:t>
        <a:bodyPr/>
        <a:lstStyle/>
        <a:p>
          <a:endParaRPr lang="es-AR"/>
        </a:p>
      </dgm:t>
    </dgm:pt>
    <dgm:pt modelId="{0AC0E99A-7966-4027-A81E-EEB90D061125}" type="sibTrans" cxnId="{D18DBD68-8D23-4751-A337-B2E83A6C1D51}">
      <dgm:prSet/>
      <dgm:spPr/>
      <dgm:t>
        <a:bodyPr/>
        <a:lstStyle/>
        <a:p>
          <a:endParaRPr lang="es-AR"/>
        </a:p>
      </dgm:t>
    </dgm:pt>
    <dgm:pt modelId="{957EE846-3D17-455F-AFB6-2246F37250D0}">
      <dgm:prSet phldrT="[Texto]"/>
      <dgm:spPr/>
      <dgm:t>
        <a:bodyPr/>
        <a:lstStyle/>
        <a:p>
          <a:r>
            <a:rPr lang="es-AR" dirty="0" smtClean="0"/>
            <a:t>Generalmente individuales.</a:t>
          </a:r>
          <a:endParaRPr lang="es-AR" dirty="0"/>
        </a:p>
      </dgm:t>
    </dgm:pt>
    <dgm:pt modelId="{62CBAFB5-B665-4DF2-8B64-D81C0C19DC66}" type="parTrans" cxnId="{82FF4772-0880-4C5A-8521-5E78D42FC4A2}">
      <dgm:prSet/>
      <dgm:spPr/>
      <dgm:t>
        <a:bodyPr/>
        <a:lstStyle/>
        <a:p>
          <a:endParaRPr lang="es-AR"/>
        </a:p>
      </dgm:t>
    </dgm:pt>
    <dgm:pt modelId="{866ACA30-9881-4E7B-80D3-DA49F2CA24B8}" type="sibTrans" cxnId="{82FF4772-0880-4C5A-8521-5E78D42FC4A2}">
      <dgm:prSet/>
      <dgm:spPr/>
      <dgm:t>
        <a:bodyPr/>
        <a:lstStyle/>
        <a:p>
          <a:endParaRPr lang="es-AR"/>
        </a:p>
      </dgm:t>
    </dgm:pt>
    <dgm:pt modelId="{9EDFBB31-A5C8-4016-8D87-2D99A25D3E9C}">
      <dgm:prSet phldrT="[Texto]"/>
      <dgm:spPr/>
      <dgm:t>
        <a:bodyPr/>
        <a:lstStyle/>
        <a:p>
          <a:r>
            <a:rPr lang="es-AR" dirty="0" smtClean="0"/>
            <a:t>Mapas conceptuales – esquemas de contenido-  líneas del tiempo- infografías- resumen crítico- dípticos –etc.</a:t>
          </a:r>
          <a:endParaRPr lang="es-AR" dirty="0"/>
        </a:p>
      </dgm:t>
    </dgm:pt>
    <dgm:pt modelId="{8440B53A-B0D7-4946-A9B5-3463D7962EA7}" type="parTrans" cxnId="{CB136241-5A95-4616-A204-00E6B4A6B234}">
      <dgm:prSet/>
      <dgm:spPr/>
      <dgm:t>
        <a:bodyPr/>
        <a:lstStyle/>
        <a:p>
          <a:endParaRPr lang="es-AR"/>
        </a:p>
      </dgm:t>
    </dgm:pt>
    <dgm:pt modelId="{5EBA41A1-6538-4515-A7FE-BA1AD345FB9D}" type="sibTrans" cxnId="{CB136241-5A95-4616-A204-00E6B4A6B234}">
      <dgm:prSet/>
      <dgm:spPr/>
      <dgm:t>
        <a:bodyPr/>
        <a:lstStyle/>
        <a:p>
          <a:endParaRPr lang="es-AR"/>
        </a:p>
      </dgm:t>
    </dgm:pt>
    <dgm:pt modelId="{96A66EB9-F5D4-4601-A068-63834483D006}" type="pres">
      <dgm:prSet presAssocID="{1FAD1FAA-EF0A-4214-B59B-D5C4CA71655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FE173074-E41C-4478-A811-57211D02FA02}" type="pres">
      <dgm:prSet presAssocID="{9B306FA5-523A-42E2-815E-AF47BD24F86A}" presName="composite" presStyleCnt="0"/>
      <dgm:spPr/>
      <dgm:t>
        <a:bodyPr/>
        <a:lstStyle/>
        <a:p>
          <a:endParaRPr lang="es-AR"/>
        </a:p>
      </dgm:t>
    </dgm:pt>
    <dgm:pt modelId="{5B3C6157-6BDF-48DB-8CEE-67F663F48D26}" type="pres">
      <dgm:prSet presAssocID="{9B306FA5-523A-42E2-815E-AF47BD24F86A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4AAA7F28-622D-455E-9A72-C2592E392E51}" type="pres">
      <dgm:prSet presAssocID="{9B306FA5-523A-42E2-815E-AF47BD24F86A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B784A816-D185-443A-8483-50EC7D30A370}" type="pres">
      <dgm:prSet presAssocID="{8B6C141A-F3BF-4E0B-9797-B34F6C8E64A0}" presName="space" presStyleCnt="0"/>
      <dgm:spPr/>
      <dgm:t>
        <a:bodyPr/>
        <a:lstStyle/>
        <a:p>
          <a:endParaRPr lang="es-AR"/>
        </a:p>
      </dgm:t>
    </dgm:pt>
    <dgm:pt modelId="{1FD5E184-F285-4AF4-B0CE-4F8C51D60151}" type="pres">
      <dgm:prSet presAssocID="{1310F17F-CF14-4A70-871E-04DB140AC6ED}" presName="composite" presStyleCnt="0"/>
      <dgm:spPr/>
      <dgm:t>
        <a:bodyPr/>
        <a:lstStyle/>
        <a:p>
          <a:endParaRPr lang="es-AR"/>
        </a:p>
      </dgm:t>
    </dgm:pt>
    <dgm:pt modelId="{A37C1463-DB4E-4E03-8AC0-91E937F07502}" type="pres">
      <dgm:prSet presAssocID="{1310F17F-CF14-4A70-871E-04DB140AC6ED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551619E1-9432-4E84-9D7D-08F9B4334CF9}" type="pres">
      <dgm:prSet presAssocID="{1310F17F-CF14-4A70-871E-04DB140AC6ED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B8E68711-51DF-4E31-9CD8-52425ACF5D29}" type="presOf" srcId="{1FAD1FAA-EF0A-4214-B59B-D5C4CA716555}" destId="{96A66EB9-F5D4-4601-A068-63834483D006}" srcOrd="0" destOrd="0" presId="urn:microsoft.com/office/officeart/2005/8/layout/hList1"/>
    <dgm:cxn modelId="{02CB80D9-48EA-4308-92FB-8C536638997F}" type="presOf" srcId="{9EDFBB31-A5C8-4016-8D87-2D99A25D3E9C}" destId="{551619E1-9432-4E84-9D7D-08F9B4334CF9}" srcOrd="0" destOrd="3" presId="urn:microsoft.com/office/officeart/2005/8/layout/hList1"/>
    <dgm:cxn modelId="{2D118661-D2A0-44A9-9FE8-FC94CF625B5C}" type="presOf" srcId="{79F54B7B-6EE9-4214-A84C-2715837B3563}" destId="{4AAA7F28-622D-455E-9A72-C2592E392E51}" srcOrd="0" destOrd="3" presId="urn:microsoft.com/office/officeart/2005/8/layout/hList1"/>
    <dgm:cxn modelId="{E0F49CFF-E1CC-4CDE-AF20-DAB488EA51CC}" srcId="{1310F17F-CF14-4A70-871E-04DB140AC6ED}" destId="{EA683048-0EB2-4CAE-A96A-C2F38EB176B7}" srcOrd="2" destOrd="0" parTransId="{F1CC43CB-16E0-4EC4-9931-1557E117A2C5}" sibTransId="{FB26BA2C-7D6A-4654-9DAD-9A841A7B31EB}"/>
    <dgm:cxn modelId="{47BAB0B5-7CD4-480E-BAD7-C6AC28C18915}" type="presOf" srcId="{3A070E68-1C20-40AF-A811-66360E4D6C11}" destId="{4AAA7F28-622D-455E-9A72-C2592E392E51}" srcOrd="0" destOrd="1" presId="urn:microsoft.com/office/officeart/2005/8/layout/hList1"/>
    <dgm:cxn modelId="{0EB2737A-0A10-4E23-A5BC-CF0DA688293F}" type="presOf" srcId="{1310F17F-CF14-4A70-871E-04DB140AC6ED}" destId="{A37C1463-DB4E-4E03-8AC0-91E937F07502}" srcOrd="0" destOrd="0" presId="urn:microsoft.com/office/officeart/2005/8/layout/hList1"/>
    <dgm:cxn modelId="{42AF46EE-A23D-4AB7-8EFD-E7E35CD3F90D}" srcId="{1FAD1FAA-EF0A-4214-B59B-D5C4CA716555}" destId="{9B306FA5-523A-42E2-815E-AF47BD24F86A}" srcOrd="0" destOrd="0" parTransId="{E2C7FE6D-1545-492B-9400-8450004F9BB5}" sibTransId="{8B6C141A-F3BF-4E0B-9797-B34F6C8E64A0}"/>
    <dgm:cxn modelId="{67815618-0BF0-44A0-9D54-90236DB012C3}" srcId="{1FAD1FAA-EF0A-4214-B59B-D5C4CA716555}" destId="{1310F17F-CF14-4A70-871E-04DB140AC6ED}" srcOrd="1" destOrd="0" parTransId="{72B1948F-5CCA-4FBA-B169-9AF586A84B78}" sibTransId="{EBEBD18D-A5B3-4F0B-A01C-11328862E094}"/>
    <dgm:cxn modelId="{74807DEF-9665-42C8-AA81-EFA3E4B64DEC}" type="presOf" srcId="{EA683048-0EB2-4CAE-A96A-C2F38EB176B7}" destId="{551619E1-9432-4E84-9D7D-08F9B4334CF9}" srcOrd="0" destOrd="2" presId="urn:microsoft.com/office/officeart/2005/8/layout/hList1"/>
    <dgm:cxn modelId="{4EDB3E6E-316C-4624-A452-6EEA8943B223}" type="presOf" srcId="{8167D837-125E-4DC5-8A97-0028ABFA715B}" destId="{4AAA7F28-622D-455E-9A72-C2592E392E51}" srcOrd="0" destOrd="2" presId="urn:microsoft.com/office/officeart/2005/8/layout/hList1"/>
    <dgm:cxn modelId="{CB136241-5A95-4616-A204-00E6B4A6B234}" srcId="{1310F17F-CF14-4A70-871E-04DB140AC6ED}" destId="{9EDFBB31-A5C8-4016-8D87-2D99A25D3E9C}" srcOrd="3" destOrd="0" parTransId="{8440B53A-B0D7-4946-A9B5-3463D7962EA7}" sibTransId="{5EBA41A1-6538-4515-A7FE-BA1AD345FB9D}"/>
    <dgm:cxn modelId="{D18DBD68-8D23-4751-A337-B2E83A6C1D51}" srcId="{9B306FA5-523A-42E2-815E-AF47BD24F86A}" destId="{79F54B7B-6EE9-4214-A84C-2715837B3563}" srcOrd="3" destOrd="0" parTransId="{4B7AE30A-6A51-4700-95F6-CB74051E576C}" sibTransId="{0AC0E99A-7966-4027-A81E-EEB90D061125}"/>
    <dgm:cxn modelId="{5CBC7418-D2C9-4375-BEF3-D1C806213DD5}" type="presOf" srcId="{9B306FA5-523A-42E2-815E-AF47BD24F86A}" destId="{5B3C6157-6BDF-48DB-8CEE-67F663F48D26}" srcOrd="0" destOrd="0" presId="urn:microsoft.com/office/officeart/2005/8/layout/hList1"/>
    <dgm:cxn modelId="{AA0BF316-6E87-42DB-B4E6-89D8C6A4AD46}" type="presOf" srcId="{2FC4A17C-8572-4FA3-9E72-E56F395F1219}" destId="{551619E1-9432-4E84-9D7D-08F9B4334CF9}" srcOrd="0" destOrd="1" presId="urn:microsoft.com/office/officeart/2005/8/layout/hList1"/>
    <dgm:cxn modelId="{82FF4772-0880-4C5A-8521-5E78D42FC4A2}" srcId="{1310F17F-CF14-4A70-871E-04DB140AC6ED}" destId="{957EE846-3D17-455F-AFB6-2246F37250D0}" srcOrd="0" destOrd="0" parTransId="{62CBAFB5-B665-4DF2-8B64-D81C0C19DC66}" sibTransId="{866ACA30-9881-4E7B-80D3-DA49F2CA24B8}"/>
    <dgm:cxn modelId="{70CD278A-2BA6-4266-84E6-4074BB3971F7}" type="presOf" srcId="{FAD6E13D-8167-4D07-9293-1A93A339961D}" destId="{4AAA7F28-622D-455E-9A72-C2592E392E51}" srcOrd="0" destOrd="0" presId="urn:microsoft.com/office/officeart/2005/8/layout/hList1"/>
    <dgm:cxn modelId="{9526AE59-157D-4EC5-80FF-40DE3F1FF7AD}" type="presOf" srcId="{957EE846-3D17-455F-AFB6-2246F37250D0}" destId="{551619E1-9432-4E84-9D7D-08F9B4334CF9}" srcOrd="0" destOrd="0" presId="urn:microsoft.com/office/officeart/2005/8/layout/hList1"/>
    <dgm:cxn modelId="{6F54F16E-06A2-4D6B-AC0B-D6206BADEE73}" srcId="{9B306FA5-523A-42E2-815E-AF47BD24F86A}" destId="{FAD6E13D-8167-4D07-9293-1A93A339961D}" srcOrd="0" destOrd="0" parTransId="{4281FD7E-4C3C-478C-BD40-B3B5B9194809}" sibTransId="{544E9880-6E9D-45B1-9ED0-A11A7DDDCCAF}"/>
    <dgm:cxn modelId="{74819AB3-4756-4D41-8ED6-A2C75CAFBEB8}" srcId="{9B306FA5-523A-42E2-815E-AF47BD24F86A}" destId="{3A070E68-1C20-40AF-A811-66360E4D6C11}" srcOrd="1" destOrd="0" parTransId="{3A3E9B29-9386-4A3D-BC2F-5B596EA4AE77}" sibTransId="{E62DA9A2-693F-4A0A-9036-F7BDA7FAB317}"/>
    <dgm:cxn modelId="{F0BD9E35-E022-44D1-8575-0464B8A2FB38}" srcId="{1310F17F-CF14-4A70-871E-04DB140AC6ED}" destId="{2FC4A17C-8572-4FA3-9E72-E56F395F1219}" srcOrd="1" destOrd="0" parTransId="{8C60746E-5046-4A73-9CD5-2949123B4B5F}" sibTransId="{24A1E612-DB79-416C-AE6F-D8E717A82271}"/>
    <dgm:cxn modelId="{07508730-57EC-4C72-B5DB-76EF4A5E0104}" srcId="{9B306FA5-523A-42E2-815E-AF47BD24F86A}" destId="{8167D837-125E-4DC5-8A97-0028ABFA715B}" srcOrd="2" destOrd="0" parTransId="{2CEF2872-FEDE-4574-8BC5-9C489D485AD9}" sibTransId="{294DE3BA-2831-4B29-B246-4CCC5D1E8B78}"/>
    <dgm:cxn modelId="{87363279-4DBD-4BF1-91C8-DBE03B638864}" type="presParOf" srcId="{96A66EB9-F5D4-4601-A068-63834483D006}" destId="{FE173074-E41C-4478-A811-57211D02FA02}" srcOrd="0" destOrd="0" presId="urn:microsoft.com/office/officeart/2005/8/layout/hList1"/>
    <dgm:cxn modelId="{F54CABAF-6D47-4409-A856-6B31B20CECB4}" type="presParOf" srcId="{FE173074-E41C-4478-A811-57211D02FA02}" destId="{5B3C6157-6BDF-48DB-8CEE-67F663F48D26}" srcOrd="0" destOrd="0" presId="urn:microsoft.com/office/officeart/2005/8/layout/hList1"/>
    <dgm:cxn modelId="{49950826-5CA5-45C2-A39A-D7B4988C8521}" type="presParOf" srcId="{FE173074-E41C-4478-A811-57211D02FA02}" destId="{4AAA7F28-622D-455E-9A72-C2592E392E51}" srcOrd="1" destOrd="0" presId="urn:microsoft.com/office/officeart/2005/8/layout/hList1"/>
    <dgm:cxn modelId="{EB1DCC04-9215-4C2F-8D59-7C9180B7AFC2}" type="presParOf" srcId="{96A66EB9-F5D4-4601-A068-63834483D006}" destId="{B784A816-D185-443A-8483-50EC7D30A370}" srcOrd="1" destOrd="0" presId="urn:microsoft.com/office/officeart/2005/8/layout/hList1"/>
    <dgm:cxn modelId="{07F99BB8-2481-4811-BA8B-E6CCA6D2137D}" type="presParOf" srcId="{96A66EB9-F5D4-4601-A068-63834483D006}" destId="{1FD5E184-F285-4AF4-B0CE-4F8C51D60151}" srcOrd="2" destOrd="0" presId="urn:microsoft.com/office/officeart/2005/8/layout/hList1"/>
    <dgm:cxn modelId="{9A791B6F-FEA9-4D1C-ACFB-CC0C4A52BEB3}" type="presParOf" srcId="{1FD5E184-F285-4AF4-B0CE-4F8C51D60151}" destId="{A37C1463-DB4E-4E03-8AC0-91E937F07502}" srcOrd="0" destOrd="0" presId="urn:microsoft.com/office/officeart/2005/8/layout/hList1"/>
    <dgm:cxn modelId="{BCA97F6E-5FF5-4A6B-82BC-D02C43851CE9}" type="presParOf" srcId="{1FD5E184-F285-4AF4-B0CE-4F8C51D60151}" destId="{551619E1-9432-4E84-9D7D-08F9B4334CF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112A8C8A-5009-48AA-A520-A91CD9AFFB07}" type="doc">
      <dgm:prSet loTypeId="urn:microsoft.com/office/officeart/2005/8/layout/hList1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AR"/>
        </a:p>
      </dgm:t>
    </dgm:pt>
    <dgm:pt modelId="{A73CB75D-6D8C-44DC-AA8B-7A195B31332E}">
      <dgm:prSet phldrT="[Texto]"/>
      <dgm:spPr/>
      <dgm:t>
        <a:bodyPr/>
        <a:lstStyle/>
        <a:p>
          <a:r>
            <a:rPr lang="es-AR" b="1" dirty="0" smtClean="0">
              <a:solidFill>
                <a:schemeClr val="tx1"/>
              </a:solidFill>
            </a:rPr>
            <a:t>Interacción y comunicación</a:t>
          </a:r>
          <a:endParaRPr lang="es-AR" b="1" dirty="0">
            <a:solidFill>
              <a:schemeClr val="tx1"/>
            </a:solidFill>
          </a:endParaRPr>
        </a:p>
      </dgm:t>
    </dgm:pt>
    <dgm:pt modelId="{C50A6325-96A9-46F9-A9E6-48D32A47C892}" type="parTrans" cxnId="{4921F39F-1BBD-4ABA-9456-E9BFE04FFA32}">
      <dgm:prSet/>
      <dgm:spPr/>
      <dgm:t>
        <a:bodyPr/>
        <a:lstStyle/>
        <a:p>
          <a:endParaRPr lang="es-AR"/>
        </a:p>
      </dgm:t>
    </dgm:pt>
    <dgm:pt modelId="{C7C7F8AA-C6D7-4AC7-9541-D98A94E5B406}" type="sibTrans" cxnId="{4921F39F-1BBD-4ABA-9456-E9BFE04FFA32}">
      <dgm:prSet/>
      <dgm:spPr/>
      <dgm:t>
        <a:bodyPr/>
        <a:lstStyle/>
        <a:p>
          <a:endParaRPr lang="es-AR"/>
        </a:p>
      </dgm:t>
    </dgm:pt>
    <dgm:pt modelId="{9ACFEFC3-AA5B-40A4-BAF4-22FA4C209273}">
      <dgm:prSet phldrT="[Texto]"/>
      <dgm:spPr/>
      <dgm:t>
        <a:bodyPr/>
        <a:lstStyle/>
        <a:p>
          <a:r>
            <a:rPr lang="es-AR" dirty="0" smtClean="0"/>
            <a:t>Compromiso y responsabilidad hacia el otro.</a:t>
          </a:r>
          <a:endParaRPr lang="es-AR" dirty="0"/>
        </a:p>
      </dgm:t>
    </dgm:pt>
    <dgm:pt modelId="{57041B5C-2DF5-4DF0-9DD6-7A9F65E44B66}" type="parTrans" cxnId="{5F5C290B-2A2C-4BE0-8E6A-2E70E0B4FAFB}">
      <dgm:prSet/>
      <dgm:spPr/>
      <dgm:t>
        <a:bodyPr/>
        <a:lstStyle/>
        <a:p>
          <a:endParaRPr lang="es-AR"/>
        </a:p>
      </dgm:t>
    </dgm:pt>
    <dgm:pt modelId="{23FCD634-1A4C-40C4-8064-75894DA802E7}" type="sibTrans" cxnId="{5F5C290B-2A2C-4BE0-8E6A-2E70E0B4FAFB}">
      <dgm:prSet/>
      <dgm:spPr/>
      <dgm:t>
        <a:bodyPr/>
        <a:lstStyle/>
        <a:p>
          <a:endParaRPr lang="es-AR"/>
        </a:p>
      </dgm:t>
    </dgm:pt>
    <dgm:pt modelId="{9775BA9E-7DAE-4939-A2B0-1D3814B4A166}">
      <dgm:prSet phldrT="[Texto]"/>
      <dgm:spPr/>
      <dgm:t>
        <a:bodyPr/>
        <a:lstStyle/>
        <a:p>
          <a:r>
            <a:rPr lang="es-AR" dirty="0" smtClean="0"/>
            <a:t>Construcción colectiva del conocimiento.</a:t>
          </a:r>
          <a:endParaRPr lang="es-AR" dirty="0"/>
        </a:p>
      </dgm:t>
    </dgm:pt>
    <dgm:pt modelId="{F9200580-E131-4B15-8AC6-595DCD7465C3}" type="parTrans" cxnId="{B3E8FEC9-89DC-40CB-86EC-E69F13B67BA5}">
      <dgm:prSet/>
      <dgm:spPr/>
      <dgm:t>
        <a:bodyPr/>
        <a:lstStyle/>
        <a:p>
          <a:endParaRPr lang="es-AR"/>
        </a:p>
      </dgm:t>
    </dgm:pt>
    <dgm:pt modelId="{C170E9E3-CA27-45AF-851F-D37CF0C33018}" type="sibTrans" cxnId="{B3E8FEC9-89DC-40CB-86EC-E69F13B67BA5}">
      <dgm:prSet/>
      <dgm:spPr/>
      <dgm:t>
        <a:bodyPr/>
        <a:lstStyle/>
        <a:p>
          <a:endParaRPr lang="es-AR"/>
        </a:p>
      </dgm:t>
    </dgm:pt>
    <dgm:pt modelId="{C851278D-842B-44BF-B892-CBA48C4A2797}">
      <dgm:prSet phldrT="[Texto]"/>
      <dgm:spPr/>
      <dgm:t>
        <a:bodyPr/>
        <a:lstStyle/>
        <a:p>
          <a:r>
            <a:rPr lang="es-AR" dirty="0" smtClean="0"/>
            <a:t>Foros – lluvias de ideas- encuesta de grupos- etc.</a:t>
          </a:r>
          <a:endParaRPr lang="es-AR" dirty="0"/>
        </a:p>
      </dgm:t>
    </dgm:pt>
    <dgm:pt modelId="{4F438CA4-FF6E-4376-95A0-A971BE15CBE0}" type="parTrans" cxnId="{F0E5A93D-CDC6-4F1A-8957-958B1B47BDCF}">
      <dgm:prSet/>
      <dgm:spPr/>
      <dgm:t>
        <a:bodyPr/>
        <a:lstStyle/>
        <a:p>
          <a:endParaRPr lang="es-AR"/>
        </a:p>
      </dgm:t>
    </dgm:pt>
    <dgm:pt modelId="{741A4BEB-808F-4496-BCDF-53EBEDD479E4}" type="sibTrans" cxnId="{F0E5A93D-CDC6-4F1A-8957-958B1B47BDCF}">
      <dgm:prSet/>
      <dgm:spPr/>
      <dgm:t>
        <a:bodyPr/>
        <a:lstStyle/>
        <a:p>
          <a:endParaRPr lang="es-AR"/>
        </a:p>
      </dgm:t>
    </dgm:pt>
    <dgm:pt modelId="{56D6AA1B-B105-4A31-94B7-FC5E344611D8}">
      <dgm:prSet phldrT="[Texto]"/>
      <dgm:spPr/>
      <dgm:t>
        <a:bodyPr/>
        <a:lstStyle/>
        <a:p>
          <a:r>
            <a:rPr lang="es-AR" b="1" dirty="0" smtClean="0">
              <a:solidFill>
                <a:schemeClr val="tx1"/>
              </a:solidFill>
            </a:rPr>
            <a:t>Reflexión</a:t>
          </a:r>
          <a:endParaRPr lang="es-AR" b="1" dirty="0">
            <a:solidFill>
              <a:schemeClr val="tx1"/>
            </a:solidFill>
          </a:endParaRPr>
        </a:p>
      </dgm:t>
    </dgm:pt>
    <dgm:pt modelId="{150676E9-B86C-4503-992A-312A09E933C0}" type="parTrans" cxnId="{EDA92BBE-D09E-49C6-8669-EE3FBAE3B1F9}">
      <dgm:prSet/>
      <dgm:spPr/>
      <dgm:t>
        <a:bodyPr/>
        <a:lstStyle/>
        <a:p>
          <a:endParaRPr lang="es-AR"/>
        </a:p>
      </dgm:t>
    </dgm:pt>
    <dgm:pt modelId="{5E6F150F-4B80-4672-A292-BE862DF29AA9}" type="sibTrans" cxnId="{EDA92BBE-D09E-49C6-8669-EE3FBAE3B1F9}">
      <dgm:prSet/>
      <dgm:spPr/>
      <dgm:t>
        <a:bodyPr/>
        <a:lstStyle/>
        <a:p>
          <a:endParaRPr lang="es-AR"/>
        </a:p>
      </dgm:t>
    </dgm:pt>
    <dgm:pt modelId="{BF553B89-87FB-46B1-8D95-305D8F966BE4}">
      <dgm:prSet phldrT="[Texto]"/>
      <dgm:spPr/>
      <dgm:t>
        <a:bodyPr/>
        <a:lstStyle/>
        <a:p>
          <a:r>
            <a:rPr lang="es-AR" dirty="0" smtClean="0"/>
            <a:t>Permiten la reflexión crítica.</a:t>
          </a:r>
          <a:endParaRPr lang="es-AR" dirty="0"/>
        </a:p>
      </dgm:t>
    </dgm:pt>
    <dgm:pt modelId="{A3B1BA13-244D-44E6-A04D-A68FDFE4E5B7}" type="parTrans" cxnId="{1ADD8DE0-2F00-427C-B206-D1480D4C5F75}">
      <dgm:prSet/>
      <dgm:spPr/>
      <dgm:t>
        <a:bodyPr/>
        <a:lstStyle/>
        <a:p>
          <a:endParaRPr lang="es-AR"/>
        </a:p>
      </dgm:t>
    </dgm:pt>
    <dgm:pt modelId="{ECBC6982-EF42-4F81-B20B-ED22EDFBA349}" type="sibTrans" cxnId="{1ADD8DE0-2F00-427C-B206-D1480D4C5F75}">
      <dgm:prSet/>
      <dgm:spPr/>
      <dgm:t>
        <a:bodyPr/>
        <a:lstStyle/>
        <a:p>
          <a:endParaRPr lang="es-AR"/>
        </a:p>
      </dgm:t>
    </dgm:pt>
    <dgm:pt modelId="{6C65038F-7CDC-42C8-9866-6536D9B1A821}">
      <dgm:prSet phldrT="[Texto]"/>
      <dgm:spPr/>
      <dgm:t>
        <a:bodyPr/>
        <a:lstStyle/>
        <a:p>
          <a:r>
            <a:rPr lang="es-AR" dirty="0" smtClean="0"/>
            <a:t>Activan experiencias previas.</a:t>
          </a:r>
          <a:endParaRPr lang="es-AR" dirty="0"/>
        </a:p>
      </dgm:t>
    </dgm:pt>
    <dgm:pt modelId="{CF8FDB09-897C-445C-8E51-5BDF7FBB797C}" type="parTrans" cxnId="{1579896F-3B11-44B3-BA50-2C36828A178B}">
      <dgm:prSet/>
      <dgm:spPr/>
      <dgm:t>
        <a:bodyPr/>
        <a:lstStyle/>
        <a:p>
          <a:endParaRPr lang="es-AR"/>
        </a:p>
      </dgm:t>
    </dgm:pt>
    <dgm:pt modelId="{9741858B-5127-4282-8794-D0C5F495B162}" type="sibTrans" cxnId="{1579896F-3B11-44B3-BA50-2C36828A178B}">
      <dgm:prSet/>
      <dgm:spPr/>
      <dgm:t>
        <a:bodyPr/>
        <a:lstStyle/>
        <a:p>
          <a:endParaRPr lang="es-AR"/>
        </a:p>
      </dgm:t>
    </dgm:pt>
    <dgm:pt modelId="{9C974278-6381-4992-ACB3-D7C46433FC47}">
      <dgm:prSet phldrT="[Texto]"/>
      <dgm:spPr/>
      <dgm:t>
        <a:bodyPr/>
        <a:lstStyle/>
        <a:p>
          <a:r>
            <a:rPr lang="es-AR" dirty="0" smtClean="0"/>
            <a:t>Ayudan a internalizar conocimiento significativamente.</a:t>
          </a:r>
          <a:endParaRPr lang="es-AR" dirty="0"/>
        </a:p>
      </dgm:t>
    </dgm:pt>
    <dgm:pt modelId="{C1B4E08B-A8C3-4937-A6B8-6103682CAC31}" type="parTrans" cxnId="{0E7241E8-B909-4827-8F0F-B86302E9115E}">
      <dgm:prSet/>
      <dgm:spPr/>
      <dgm:t>
        <a:bodyPr/>
        <a:lstStyle/>
        <a:p>
          <a:endParaRPr lang="es-AR"/>
        </a:p>
      </dgm:t>
    </dgm:pt>
    <dgm:pt modelId="{D7B783AF-1E9B-47E7-868A-4569E6E5A23D}" type="sibTrans" cxnId="{0E7241E8-B909-4827-8F0F-B86302E9115E}">
      <dgm:prSet/>
      <dgm:spPr/>
      <dgm:t>
        <a:bodyPr/>
        <a:lstStyle/>
        <a:p>
          <a:endParaRPr lang="es-AR"/>
        </a:p>
      </dgm:t>
    </dgm:pt>
    <dgm:pt modelId="{FE44C081-0721-471B-85BE-2F3DA83E3986}">
      <dgm:prSet phldrT="[Texto]"/>
      <dgm:spPr/>
      <dgm:t>
        <a:bodyPr/>
        <a:lstStyle/>
        <a:p>
          <a:r>
            <a:rPr lang="es-AR" dirty="0" smtClean="0"/>
            <a:t>Pertinentes para discusión, argumentación, fundamentación, etc.</a:t>
          </a:r>
          <a:endParaRPr lang="es-AR" dirty="0"/>
        </a:p>
      </dgm:t>
    </dgm:pt>
    <dgm:pt modelId="{58045171-0435-4315-8A2A-ED7E5BB7BAC5}" type="parTrans" cxnId="{6CC35AC3-872E-4148-84E0-1D456A2A1DCE}">
      <dgm:prSet/>
      <dgm:spPr/>
      <dgm:t>
        <a:bodyPr/>
        <a:lstStyle/>
        <a:p>
          <a:endParaRPr lang="es-AR"/>
        </a:p>
      </dgm:t>
    </dgm:pt>
    <dgm:pt modelId="{43BBF4F4-AB7B-4D98-8DBB-21F8C765F4EF}" type="sibTrans" cxnId="{6CC35AC3-872E-4148-84E0-1D456A2A1DCE}">
      <dgm:prSet/>
      <dgm:spPr/>
      <dgm:t>
        <a:bodyPr/>
        <a:lstStyle/>
        <a:p>
          <a:endParaRPr lang="es-AR"/>
        </a:p>
      </dgm:t>
    </dgm:pt>
    <dgm:pt modelId="{4BF90AC2-7D30-404F-A104-3D2196B2E67F}">
      <dgm:prSet phldrT="[Texto]"/>
      <dgm:spPr/>
      <dgm:t>
        <a:bodyPr/>
        <a:lstStyle/>
        <a:p>
          <a:endParaRPr lang="es-AR" dirty="0"/>
        </a:p>
      </dgm:t>
    </dgm:pt>
    <dgm:pt modelId="{0D662533-5F0C-4B6F-83FC-116A49781CC9}" type="parTrans" cxnId="{D06F04A6-7B46-49B1-86D7-D8FAE85FEDF9}">
      <dgm:prSet/>
      <dgm:spPr/>
      <dgm:t>
        <a:bodyPr/>
        <a:lstStyle/>
        <a:p>
          <a:endParaRPr lang="es-AR"/>
        </a:p>
      </dgm:t>
    </dgm:pt>
    <dgm:pt modelId="{087B12F1-3026-473B-BCF6-C425A2CAF5ED}" type="sibTrans" cxnId="{D06F04A6-7B46-49B1-86D7-D8FAE85FEDF9}">
      <dgm:prSet/>
      <dgm:spPr/>
      <dgm:t>
        <a:bodyPr/>
        <a:lstStyle/>
        <a:p>
          <a:endParaRPr lang="es-AR"/>
        </a:p>
      </dgm:t>
    </dgm:pt>
    <dgm:pt modelId="{32514C3F-A3B8-41C4-9A2D-EE4F6CE25389}">
      <dgm:prSet phldrT="[Texto]"/>
      <dgm:spPr/>
      <dgm:t>
        <a:bodyPr/>
        <a:lstStyle/>
        <a:p>
          <a:r>
            <a:rPr lang="es-AR" dirty="0" smtClean="0"/>
            <a:t>Diario reflexivo- portafolio- PLE- lecturas dirigidas- autoevaluación.</a:t>
          </a:r>
          <a:endParaRPr lang="es-AR" dirty="0"/>
        </a:p>
      </dgm:t>
    </dgm:pt>
    <dgm:pt modelId="{1831AB82-2EA2-4A5E-8F08-5B9E0EC2B785}" type="parTrans" cxnId="{EA99FB5F-E813-4DB2-82C4-52650999931E}">
      <dgm:prSet/>
      <dgm:spPr/>
      <dgm:t>
        <a:bodyPr/>
        <a:lstStyle/>
        <a:p>
          <a:endParaRPr lang="es-AR"/>
        </a:p>
      </dgm:t>
    </dgm:pt>
    <dgm:pt modelId="{A038AF73-3A6C-483C-B787-40D42E1D760A}" type="sibTrans" cxnId="{EA99FB5F-E813-4DB2-82C4-52650999931E}">
      <dgm:prSet/>
      <dgm:spPr/>
      <dgm:t>
        <a:bodyPr/>
        <a:lstStyle/>
        <a:p>
          <a:endParaRPr lang="es-AR"/>
        </a:p>
      </dgm:t>
    </dgm:pt>
    <dgm:pt modelId="{FA980556-1C91-402D-B8BB-94E01B347E47}" type="pres">
      <dgm:prSet presAssocID="{112A8C8A-5009-48AA-A520-A91CD9AFFB0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D9CBDA0C-BC9F-4B8A-81E8-62165C0113F2}" type="pres">
      <dgm:prSet presAssocID="{A73CB75D-6D8C-44DC-AA8B-7A195B31332E}" presName="composite" presStyleCnt="0"/>
      <dgm:spPr/>
      <dgm:t>
        <a:bodyPr/>
        <a:lstStyle/>
        <a:p>
          <a:endParaRPr lang="es-AR"/>
        </a:p>
      </dgm:t>
    </dgm:pt>
    <dgm:pt modelId="{246949EE-731B-4619-B5DC-874AF4E880BE}" type="pres">
      <dgm:prSet presAssocID="{A73CB75D-6D8C-44DC-AA8B-7A195B31332E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42BA12AB-C27A-4426-A633-9CFAD2D8BE42}" type="pres">
      <dgm:prSet presAssocID="{A73CB75D-6D8C-44DC-AA8B-7A195B31332E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B96E41F8-0CD6-4EE4-B79E-E78E8A24D3A0}" type="pres">
      <dgm:prSet presAssocID="{C7C7F8AA-C6D7-4AC7-9541-D98A94E5B406}" presName="space" presStyleCnt="0"/>
      <dgm:spPr/>
      <dgm:t>
        <a:bodyPr/>
        <a:lstStyle/>
        <a:p>
          <a:endParaRPr lang="es-AR"/>
        </a:p>
      </dgm:t>
    </dgm:pt>
    <dgm:pt modelId="{FEFB2D36-A2C8-4E84-983B-EC579A87378D}" type="pres">
      <dgm:prSet presAssocID="{56D6AA1B-B105-4A31-94B7-FC5E344611D8}" presName="composite" presStyleCnt="0"/>
      <dgm:spPr/>
      <dgm:t>
        <a:bodyPr/>
        <a:lstStyle/>
        <a:p>
          <a:endParaRPr lang="es-AR"/>
        </a:p>
      </dgm:t>
    </dgm:pt>
    <dgm:pt modelId="{BC59FA03-E2CA-4C82-8240-BF0852092567}" type="pres">
      <dgm:prSet presAssocID="{56D6AA1B-B105-4A31-94B7-FC5E344611D8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6B15775A-E6FE-4BF1-BAED-2E17BE7941BD}" type="pres">
      <dgm:prSet presAssocID="{56D6AA1B-B105-4A31-94B7-FC5E344611D8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EDA92BBE-D09E-49C6-8669-EE3FBAE3B1F9}" srcId="{112A8C8A-5009-48AA-A520-A91CD9AFFB07}" destId="{56D6AA1B-B105-4A31-94B7-FC5E344611D8}" srcOrd="1" destOrd="0" parTransId="{150676E9-B86C-4503-992A-312A09E933C0}" sibTransId="{5E6F150F-4B80-4672-A292-BE862DF29AA9}"/>
    <dgm:cxn modelId="{B3E8FEC9-89DC-40CB-86EC-E69F13B67BA5}" srcId="{A73CB75D-6D8C-44DC-AA8B-7A195B31332E}" destId="{9775BA9E-7DAE-4939-A2B0-1D3814B4A166}" srcOrd="1" destOrd="0" parTransId="{F9200580-E131-4B15-8AC6-595DCD7465C3}" sibTransId="{C170E9E3-CA27-45AF-851F-D37CF0C33018}"/>
    <dgm:cxn modelId="{F0E5A93D-CDC6-4F1A-8957-958B1B47BDCF}" srcId="{A73CB75D-6D8C-44DC-AA8B-7A195B31332E}" destId="{C851278D-842B-44BF-B892-CBA48C4A2797}" srcOrd="3" destOrd="0" parTransId="{4F438CA4-FF6E-4376-95A0-A971BE15CBE0}" sibTransId="{741A4BEB-808F-4496-BCDF-53EBEDD479E4}"/>
    <dgm:cxn modelId="{5F5C290B-2A2C-4BE0-8E6A-2E70E0B4FAFB}" srcId="{A73CB75D-6D8C-44DC-AA8B-7A195B31332E}" destId="{9ACFEFC3-AA5B-40A4-BAF4-22FA4C209273}" srcOrd="0" destOrd="0" parTransId="{57041B5C-2DF5-4DF0-9DD6-7A9F65E44B66}" sibTransId="{23FCD634-1A4C-40C4-8064-75894DA802E7}"/>
    <dgm:cxn modelId="{EA99FB5F-E813-4DB2-82C4-52650999931E}" srcId="{56D6AA1B-B105-4A31-94B7-FC5E344611D8}" destId="{32514C3F-A3B8-41C4-9A2D-EE4F6CE25389}" srcOrd="3" destOrd="0" parTransId="{1831AB82-2EA2-4A5E-8F08-5B9E0EC2B785}" sibTransId="{A038AF73-3A6C-483C-B787-40D42E1D760A}"/>
    <dgm:cxn modelId="{D06F04A6-7B46-49B1-86D7-D8FAE85FEDF9}" srcId="{56D6AA1B-B105-4A31-94B7-FC5E344611D8}" destId="{4BF90AC2-7D30-404F-A104-3D2196B2E67F}" srcOrd="4" destOrd="0" parTransId="{0D662533-5F0C-4B6F-83FC-116A49781CC9}" sibTransId="{087B12F1-3026-473B-BCF6-C425A2CAF5ED}"/>
    <dgm:cxn modelId="{DE641B6E-7FF3-4AEA-A37C-3C202F673EC2}" type="presOf" srcId="{6C65038F-7CDC-42C8-9866-6536D9B1A821}" destId="{6B15775A-E6FE-4BF1-BAED-2E17BE7941BD}" srcOrd="0" destOrd="1" presId="urn:microsoft.com/office/officeart/2005/8/layout/hList1"/>
    <dgm:cxn modelId="{0DFD1BC0-31B9-402F-BFDE-7DBA3152FDBA}" type="presOf" srcId="{A73CB75D-6D8C-44DC-AA8B-7A195B31332E}" destId="{246949EE-731B-4619-B5DC-874AF4E880BE}" srcOrd="0" destOrd="0" presId="urn:microsoft.com/office/officeart/2005/8/layout/hList1"/>
    <dgm:cxn modelId="{D8006C43-8677-4CEF-8201-EE066EB49B95}" type="presOf" srcId="{FE44C081-0721-471B-85BE-2F3DA83E3986}" destId="{42BA12AB-C27A-4426-A633-9CFAD2D8BE42}" srcOrd="0" destOrd="2" presId="urn:microsoft.com/office/officeart/2005/8/layout/hList1"/>
    <dgm:cxn modelId="{8D80EA9A-56DD-471B-99CD-03D3725768E4}" type="presOf" srcId="{9775BA9E-7DAE-4939-A2B0-1D3814B4A166}" destId="{42BA12AB-C27A-4426-A633-9CFAD2D8BE42}" srcOrd="0" destOrd="1" presId="urn:microsoft.com/office/officeart/2005/8/layout/hList1"/>
    <dgm:cxn modelId="{1ADD8DE0-2F00-427C-B206-D1480D4C5F75}" srcId="{56D6AA1B-B105-4A31-94B7-FC5E344611D8}" destId="{BF553B89-87FB-46B1-8D95-305D8F966BE4}" srcOrd="0" destOrd="0" parTransId="{A3B1BA13-244D-44E6-A04D-A68FDFE4E5B7}" sibTransId="{ECBC6982-EF42-4F81-B20B-ED22EDFBA349}"/>
    <dgm:cxn modelId="{0E7241E8-B909-4827-8F0F-B86302E9115E}" srcId="{56D6AA1B-B105-4A31-94B7-FC5E344611D8}" destId="{9C974278-6381-4992-ACB3-D7C46433FC47}" srcOrd="2" destOrd="0" parTransId="{C1B4E08B-A8C3-4937-A6B8-6103682CAC31}" sibTransId="{D7B783AF-1E9B-47E7-868A-4569E6E5A23D}"/>
    <dgm:cxn modelId="{6CC35AC3-872E-4148-84E0-1D456A2A1DCE}" srcId="{A73CB75D-6D8C-44DC-AA8B-7A195B31332E}" destId="{FE44C081-0721-471B-85BE-2F3DA83E3986}" srcOrd="2" destOrd="0" parTransId="{58045171-0435-4315-8A2A-ED7E5BB7BAC5}" sibTransId="{43BBF4F4-AB7B-4D98-8DBB-21F8C765F4EF}"/>
    <dgm:cxn modelId="{55C087F6-4CE1-48EB-B469-ABE18AB07A5A}" type="presOf" srcId="{C851278D-842B-44BF-B892-CBA48C4A2797}" destId="{42BA12AB-C27A-4426-A633-9CFAD2D8BE42}" srcOrd="0" destOrd="3" presId="urn:microsoft.com/office/officeart/2005/8/layout/hList1"/>
    <dgm:cxn modelId="{1579896F-3B11-44B3-BA50-2C36828A178B}" srcId="{56D6AA1B-B105-4A31-94B7-FC5E344611D8}" destId="{6C65038F-7CDC-42C8-9866-6536D9B1A821}" srcOrd="1" destOrd="0" parTransId="{CF8FDB09-897C-445C-8E51-5BDF7FBB797C}" sibTransId="{9741858B-5127-4282-8794-D0C5F495B162}"/>
    <dgm:cxn modelId="{D1C251B3-3161-4F72-A970-1F2F3F22351B}" type="presOf" srcId="{32514C3F-A3B8-41C4-9A2D-EE4F6CE25389}" destId="{6B15775A-E6FE-4BF1-BAED-2E17BE7941BD}" srcOrd="0" destOrd="3" presId="urn:microsoft.com/office/officeart/2005/8/layout/hList1"/>
    <dgm:cxn modelId="{36F625EA-1ED6-4C57-BE57-328306B1FF73}" type="presOf" srcId="{9C974278-6381-4992-ACB3-D7C46433FC47}" destId="{6B15775A-E6FE-4BF1-BAED-2E17BE7941BD}" srcOrd="0" destOrd="2" presId="urn:microsoft.com/office/officeart/2005/8/layout/hList1"/>
    <dgm:cxn modelId="{60447AA9-509E-4613-81F1-109AA726B3A0}" type="presOf" srcId="{112A8C8A-5009-48AA-A520-A91CD9AFFB07}" destId="{FA980556-1C91-402D-B8BB-94E01B347E47}" srcOrd="0" destOrd="0" presId="urn:microsoft.com/office/officeart/2005/8/layout/hList1"/>
    <dgm:cxn modelId="{5ABA1B3E-39A7-4C3F-89EF-D2A0BF78470D}" type="presOf" srcId="{9ACFEFC3-AA5B-40A4-BAF4-22FA4C209273}" destId="{42BA12AB-C27A-4426-A633-9CFAD2D8BE42}" srcOrd="0" destOrd="0" presId="urn:microsoft.com/office/officeart/2005/8/layout/hList1"/>
    <dgm:cxn modelId="{4921F39F-1BBD-4ABA-9456-E9BFE04FFA32}" srcId="{112A8C8A-5009-48AA-A520-A91CD9AFFB07}" destId="{A73CB75D-6D8C-44DC-AA8B-7A195B31332E}" srcOrd="0" destOrd="0" parTransId="{C50A6325-96A9-46F9-A9E6-48D32A47C892}" sibTransId="{C7C7F8AA-C6D7-4AC7-9541-D98A94E5B406}"/>
    <dgm:cxn modelId="{D1F2E4D2-1AB9-480F-B536-658245C07916}" type="presOf" srcId="{56D6AA1B-B105-4A31-94B7-FC5E344611D8}" destId="{BC59FA03-E2CA-4C82-8240-BF0852092567}" srcOrd="0" destOrd="0" presId="urn:microsoft.com/office/officeart/2005/8/layout/hList1"/>
    <dgm:cxn modelId="{0B6C8D16-1166-4DD1-A20B-85CAFFD8CD3F}" type="presOf" srcId="{BF553B89-87FB-46B1-8D95-305D8F966BE4}" destId="{6B15775A-E6FE-4BF1-BAED-2E17BE7941BD}" srcOrd="0" destOrd="0" presId="urn:microsoft.com/office/officeart/2005/8/layout/hList1"/>
    <dgm:cxn modelId="{19D7D062-12BA-43C4-8D07-542FE69CF531}" type="presOf" srcId="{4BF90AC2-7D30-404F-A104-3D2196B2E67F}" destId="{6B15775A-E6FE-4BF1-BAED-2E17BE7941BD}" srcOrd="0" destOrd="4" presId="urn:microsoft.com/office/officeart/2005/8/layout/hList1"/>
    <dgm:cxn modelId="{A1871F91-A5EF-4F17-9A2C-BA1936CFE516}" type="presParOf" srcId="{FA980556-1C91-402D-B8BB-94E01B347E47}" destId="{D9CBDA0C-BC9F-4B8A-81E8-62165C0113F2}" srcOrd="0" destOrd="0" presId="urn:microsoft.com/office/officeart/2005/8/layout/hList1"/>
    <dgm:cxn modelId="{F195CCCB-46CF-4B99-96F9-59D7246777DA}" type="presParOf" srcId="{D9CBDA0C-BC9F-4B8A-81E8-62165C0113F2}" destId="{246949EE-731B-4619-B5DC-874AF4E880BE}" srcOrd="0" destOrd="0" presId="urn:microsoft.com/office/officeart/2005/8/layout/hList1"/>
    <dgm:cxn modelId="{F56C5C40-780E-49B2-85FE-55F5AC78BC76}" type="presParOf" srcId="{D9CBDA0C-BC9F-4B8A-81E8-62165C0113F2}" destId="{42BA12AB-C27A-4426-A633-9CFAD2D8BE42}" srcOrd="1" destOrd="0" presId="urn:microsoft.com/office/officeart/2005/8/layout/hList1"/>
    <dgm:cxn modelId="{C4A062A2-640E-4E42-BAD5-0241487619D8}" type="presParOf" srcId="{FA980556-1C91-402D-B8BB-94E01B347E47}" destId="{B96E41F8-0CD6-4EE4-B79E-E78E8A24D3A0}" srcOrd="1" destOrd="0" presId="urn:microsoft.com/office/officeart/2005/8/layout/hList1"/>
    <dgm:cxn modelId="{91F4802A-EA53-44DE-A220-9E51912D1A41}" type="presParOf" srcId="{FA980556-1C91-402D-B8BB-94E01B347E47}" destId="{FEFB2D36-A2C8-4E84-983B-EC579A87378D}" srcOrd="2" destOrd="0" presId="urn:microsoft.com/office/officeart/2005/8/layout/hList1"/>
    <dgm:cxn modelId="{0D67A5E5-9AE1-4A8D-8785-B7DDB26D25BC}" type="presParOf" srcId="{FEFB2D36-A2C8-4E84-983B-EC579A87378D}" destId="{BC59FA03-E2CA-4C82-8240-BF0852092567}" srcOrd="0" destOrd="0" presId="urn:microsoft.com/office/officeart/2005/8/layout/hList1"/>
    <dgm:cxn modelId="{610FEC03-4105-44AA-8464-15379FFE35FC}" type="presParOf" srcId="{FEFB2D36-A2C8-4E84-983B-EC579A87378D}" destId="{6B15775A-E6FE-4BF1-BAED-2E17BE7941B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722BDC5-AACC-4D0E-B30E-A4AF66956AA4}" type="doc">
      <dgm:prSet loTypeId="urn:microsoft.com/office/officeart/2005/8/layout/hList1" loCatId="list" qsTypeId="urn:microsoft.com/office/officeart/2005/8/quickstyle/simple2" qsCatId="simple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9EBDEB28-1364-4E39-A3B1-02C38D83289E}">
      <dgm:prSet phldrT="[Texto]" phldr="1"/>
      <dgm:spPr/>
      <dgm:t>
        <a:bodyPr/>
        <a:lstStyle/>
        <a:p>
          <a:endParaRPr lang="es-ES" dirty="0"/>
        </a:p>
      </dgm:t>
    </dgm:pt>
    <dgm:pt modelId="{F20BDD3F-BC19-4229-875A-B2F55BEBFAC0}" type="parTrans" cxnId="{3D9CDE78-351E-4FB1-A966-0DA4FEA5B0EF}">
      <dgm:prSet/>
      <dgm:spPr/>
      <dgm:t>
        <a:bodyPr/>
        <a:lstStyle/>
        <a:p>
          <a:endParaRPr lang="es-ES"/>
        </a:p>
      </dgm:t>
    </dgm:pt>
    <dgm:pt modelId="{2F0DED03-5817-4092-A2E3-E50B1E68DDBB}" type="sibTrans" cxnId="{3D9CDE78-351E-4FB1-A966-0DA4FEA5B0EF}">
      <dgm:prSet/>
      <dgm:spPr/>
      <dgm:t>
        <a:bodyPr/>
        <a:lstStyle/>
        <a:p>
          <a:endParaRPr lang="es-ES"/>
        </a:p>
      </dgm:t>
    </dgm:pt>
    <dgm:pt modelId="{BE1C8E50-86F3-44A3-A886-63DB79C4192B}">
      <dgm:prSet phldrT="[Texto]"/>
      <dgm:spPr/>
      <dgm:t>
        <a:bodyPr/>
        <a:lstStyle/>
        <a:p>
          <a:r>
            <a:rPr lang="es-AR" b="1" dirty="0" smtClean="0"/>
            <a:t>Modalidad que ofrece un plan de estudios interactivo. </a:t>
          </a:r>
          <a:endParaRPr lang="es-ES" b="1" dirty="0"/>
        </a:p>
      </dgm:t>
    </dgm:pt>
    <dgm:pt modelId="{E62C5ECF-88C6-4729-99F7-78B2657C30EF}" type="parTrans" cxnId="{F1685505-3497-45F8-B3A1-39077E801006}">
      <dgm:prSet/>
      <dgm:spPr/>
      <dgm:t>
        <a:bodyPr/>
        <a:lstStyle/>
        <a:p>
          <a:endParaRPr lang="es-ES"/>
        </a:p>
      </dgm:t>
    </dgm:pt>
    <dgm:pt modelId="{181C35B9-8174-40D5-A7D8-673B4F4D8237}" type="sibTrans" cxnId="{F1685505-3497-45F8-B3A1-39077E801006}">
      <dgm:prSet/>
      <dgm:spPr/>
      <dgm:t>
        <a:bodyPr/>
        <a:lstStyle/>
        <a:p>
          <a:endParaRPr lang="es-ES"/>
        </a:p>
      </dgm:t>
    </dgm:pt>
    <dgm:pt modelId="{6AAC0C69-8AF3-45D2-B085-3A5F54807833}">
      <dgm:prSet phldrT="[Texto]"/>
      <dgm:spPr/>
      <dgm:t>
        <a:bodyPr/>
        <a:lstStyle/>
        <a:p>
          <a:r>
            <a:rPr lang="es-ES" b="1" dirty="0" smtClean="0"/>
            <a:t>Requiere de  </a:t>
          </a:r>
          <a:r>
            <a:rPr lang="es-AR" b="1" dirty="0" smtClean="0"/>
            <a:t>equipo y conexión a internet .</a:t>
          </a:r>
          <a:endParaRPr lang="es-ES" b="1" dirty="0"/>
        </a:p>
      </dgm:t>
    </dgm:pt>
    <dgm:pt modelId="{D55C78F2-326B-467C-A1C5-65B73BCDD9DC}" type="parTrans" cxnId="{332E2F20-E027-4151-9CD3-934486ABF126}">
      <dgm:prSet/>
      <dgm:spPr/>
      <dgm:t>
        <a:bodyPr/>
        <a:lstStyle/>
        <a:p>
          <a:endParaRPr lang="es-ES"/>
        </a:p>
      </dgm:t>
    </dgm:pt>
    <dgm:pt modelId="{34880260-451B-472F-B280-535440CB4E57}" type="sibTrans" cxnId="{332E2F20-E027-4151-9CD3-934486ABF126}">
      <dgm:prSet/>
      <dgm:spPr/>
      <dgm:t>
        <a:bodyPr/>
        <a:lstStyle/>
        <a:p>
          <a:endParaRPr lang="es-ES"/>
        </a:p>
      </dgm:t>
    </dgm:pt>
    <dgm:pt modelId="{D0257B1D-EA95-49B2-8A61-507199FB63C2}">
      <dgm:prSet phldrT="[Texto]" phldr="1"/>
      <dgm:spPr/>
      <dgm:t>
        <a:bodyPr/>
        <a:lstStyle/>
        <a:p>
          <a:endParaRPr lang="es-ES" dirty="0"/>
        </a:p>
      </dgm:t>
    </dgm:pt>
    <dgm:pt modelId="{C0512741-B409-44BF-A199-9F20F4E8F31E}" type="parTrans" cxnId="{487FC3AB-82EA-4919-B375-275C3341F83D}">
      <dgm:prSet/>
      <dgm:spPr/>
      <dgm:t>
        <a:bodyPr/>
        <a:lstStyle/>
        <a:p>
          <a:endParaRPr lang="es-ES"/>
        </a:p>
      </dgm:t>
    </dgm:pt>
    <dgm:pt modelId="{0BAB2CE0-A694-4B6A-8B4D-C9B8A8CC3787}" type="sibTrans" cxnId="{487FC3AB-82EA-4919-B375-275C3341F83D}">
      <dgm:prSet/>
      <dgm:spPr/>
      <dgm:t>
        <a:bodyPr/>
        <a:lstStyle/>
        <a:p>
          <a:endParaRPr lang="es-ES"/>
        </a:p>
      </dgm:t>
    </dgm:pt>
    <dgm:pt modelId="{8C2FFF8B-DCC1-4F22-9DDA-E06B4BD9264A}">
      <dgm:prSet phldrT="[Texto]"/>
      <dgm:spPr/>
      <dgm:t>
        <a:bodyPr/>
        <a:lstStyle/>
        <a:p>
          <a:r>
            <a:rPr lang="es-ES" b="1" smtClean="0">
              <a:effectLst/>
            </a:rPr>
            <a:t>Cuenta con herramientas interactivas.</a:t>
          </a:r>
          <a:endParaRPr lang="es-ES" b="1" dirty="0">
            <a:effectLst/>
          </a:endParaRPr>
        </a:p>
      </dgm:t>
    </dgm:pt>
    <dgm:pt modelId="{23CB6E98-2431-43A4-BB1E-AA3076DE3CEE}" type="parTrans" cxnId="{CA4DFC1F-0FD5-4EB5-9BDD-371FAD48F024}">
      <dgm:prSet/>
      <dgm:spPr/>
      <dgm:t>
        <a:bodyPr/>
        <a:lstStyle/>
        <a:p>
          <a:endParaRPr lang="es-ES"/>
        </a:p>
      </dgm:t>
    </dgm:pt>
    <dgm:pt modelId="{99F5D53A-4A94-489E-A5B7-C3E66AA5C323}" type="sibTrans" cxnId="{CA4DFC1F-0FD5-4EB5-9BDD-371FAD48F024}">
      <dgm:prSet/>
      <dgm:spPr/>
      <dgm:t>
        <a:bodyPr/>
        <a:lstStyle/>
        <a:p>
          <a:endParaRPr lang="es-ES"/>
        </a:p>
      </dgm:t>
    </dgm:pt>
    <dgm:pt modelId="{C1770895-0B8D-4795-827B-3ADEBD8F6E6B}">
      <dgm:prSet phldrT="[Texto]"/>
      <dgm:spPr/>
      <dgm:t>
        <a:bodyPr/>
        <a:lstStyle/>
        <a:p>
          <a:r>
            <a:rPr lang="es-AR" b="1" smtClean="0">
              <a:effectLst/>
            </a:rPr>
            <a:t>Novedoso proceso de enseñanza y aprendizaje.</a:t>
          </a:r>
          <a:endParaRPr lang="es-ES" b="1" dirty="0">
            <a:effectLst/>
          </a:endParaRPr>
        </a:p>
      </dgm:t>
    </dgm:pt>
    <dgm:pt modelId="{6FE3038C-D0D0-4061-8C99-621058FD3AA3}" type="parTrans" cxnId="{25538D0B-36B1-41AC-AB28-F4F9FACF0CF7}">
      <dgm:prSet/>
      <dgm:spPr/>
      <dgm:t>
        <a:bodyPr/>
        <a:lstStyle/>
        <a:p>
          <a:endParaRPr lang="es-ES"/>
        </a:p>
      </dgm:t>
    </dgm:pt>
    <dgm:pt modelId="{BF09D7D2-AEB7-4EE8-AFB5-FDE7EC831FFA}" type="sibTrans" cxnId="{25538D0B-36B1-41AC-AB28-F4F9FACF0CF7}">
      <dgm:prSet/>
      <dgm:spPr/>
      <dgm:t>
        <a:bodyPr/>
        <a:lstStyle/>
        <a:p>
          <a:endParaRPr lang="es-ES"/>
        </a:p>
      </dgm:t>
    </dgm:pt>
    <dgm:pt modelId="{D56AF3D8-1E01-4A30-93A4-7E27B9F54AB8}">
      <dgm:prSet phldrT="[Texto]" phldr="1"/>
      <dgm:spPr/>
      <dgm:t>
        <a:bodyPr/>
        <a:lstStyle/>
        <a:p>
          <a:endParaRPr lang="es-ES"/>
        </a:p>
      </dgm:t>
    </dgm:pt>
    <dgm:pt modelId="{A23AF661-DCC7-4BED-BE8D-BC2EC432D29B}" type="parTrans" cxnId="{10F6242E-EE78-4A8E-8620-FB45E5D0191C}">
      <dgm:prSet/>
      <dgm:spPr/>
      <dgm:t>
        <a:bodyPr/>
        <a:lstStyle/>
        <a:p>
          <a:endParaRPr lang="es-ES"/>
        </a:p>
      </dgm:t>
    </dgm:pt>
    <dgm:pt modelId="{83E36C16-DFC9-4E58-A993-30F7B66AD3D0}" type="sibTrans" cxnId="{10F6242E-EE78-4A8E-8620-FB45E5D0191C}">
      <dgm:prSet/>
      <dgm:spPr/>
      <dgm:t>
        <a:bodyPr/>
        <a:lstStyle/>
        <a:p>
          <a:endParaRPr lang="es-ES"/>
        </a:p>
      </dgm:t>
    </dgm:pt>
    <dgm:pt modelId="{9CF55B8E-697F-40A2-AF6F-F26ABA7EA77F}">
      <dgm:prSet phldrT="[Texto]"/>
      <dgm:spPr/>
      <dgm:t>
        <a:bodyPr/>
        <a:lstStyle/>
        <a:p>
          <a:r>
            <a:rPr lang="es-AR" b="1" dirty="0" smtClean="0"/>
            <a:t>Se usan actividades en tiempo real o videoconferencias.</a:t>
          </a:r>
          <a:endParaRPr lang="es-ES" b="1" dirty="0"/>
        </a:p>
      </dgm:t>
    </dgm:pt>
    <dgm:pt modelId="{9D5BA826-E8C1-4516-B5CF-C1CACAD1A52F}" type="parTrans" cxnId="{8A8DB4A1-E4F9-4729-8690-A9E5234499CF}">
      <dgm:prSet/>
      <dgm:spPr/>
      <dgm:t>
        <a:bodyPr/>
        <a:lstStyle/>
        <a:p>
          <a:endParaRPr lang="es-ES"/>
        </a:p>
      </dgm:t>
    </dgm:pt>
    <dgm:pt modelId="{B2EFF7A4-B4F7-48F4-AE3E-29621ABF4443}" type="sibTrans" cxnId="{8A8DB4A1-E4F9-4729-8690-A9E5234499CF}">
      <dgm:prSet/>
      <dgm:spPr/>
      <dgm:t>
        <a:bodyPr/>
        <a:lstStyle/>
        <a:p>
          <a:endParaRPr lang="es-ES"/>
        </a:p>
      </dgm:t>
    </dgm:pt>
    <dgm:pt modelId="{6954E83C-1B7A-48B8-863B-FDECA9A916FE}">
      <dgm:prSet phldrT="[Texto]"/>
      <dgm:spPr/>
      <dgm:t>
        <a:bodyPr/>
        <a:lstStyle/>
        <a:p>
          <a:r>
            <a:rPr lang="es-AR" b="1" dirty="0" smtClean="0"/>
            <a:t>Profesor y estudiantes coinciden con el horario .</a:t>
          </a:r>
          <a:endParaRPr lang="es-ES" b="1" dirty="0"/>
        </a:p>
      </dgm:t>
    </dgm:pt>
    <dgm:pt modelId="{3256620C-B348-4AAC-8ECB-85F17CA001D6}" type="parTrans" cxnId="{FAB23140-E6A8-435D-8C50-05EEE15847DB}">
      <dgm:prSet/>
      <dgm:spPr/>
      <dgm:t>
        <a:bodyPr/>
        <a:lstStyle/>
        <a:p>
          <a:endParaRPr lang="es-ES"/>
        </a:p>
      </dgm:t>
    </dgm:pt>
    <dgm:pt modelId="{4CFEA984-6D0D-4AF0-9A78-7E94E67B0C72}" type="sibTrans" cxnId="{FAB23140-E6A8-435D-8C50-05EEE15847DB}">
      <dgm:prSet/>
      <dgm:spPr/>
      <dgm:t>
        <a:bodyPr/>
        <a:lstStyle/>
        <a:p>
          <a:endParaRPr lang="es-ES"/>
        </a:p>
      </dgm:t>
    </dgm:pt>
    <dgm:pt modelId="{F3F31664-199E-4805-B823-91D385BFC8BA}">
      <dgm:prSet phldrT="[Texto]"/>
      <dgm:spPr/>
      <dgm:t>
        <a:bodyPr/>
        <a:lstStyle/>
        <a:p>
          <a:r>
            <a:rPr lang="es-AR" b="1" dirty="0" smtClean="0"/>
            <a:t>El distanciamiento físico no impide la realimentación entre quienes participan.</a:t>
          </a:r>
          <a:endParaRPr lang="es-ES" b="1" dirty="0"/>
        </a:p>
      </dgm:t>
    </dgm:pt>
    <dgm:pt modelId="{7C254D7F-BBE6-4328-87D2-DBF7A9175421}" type="parTrans" cxnId="{B8722B92-6A1F-420E-AED3-706F95C46A1F}">
      <dgm:prSet/>
      <dgm:spPr/>
      <dgm:t>
        <a:bodyPr/>
        <a:lstStyle/>
        <a:p>
          <a:endParaRPr lang="es-ES"/>
        </a:p>
      </dgm:t>
    </dgm:pt>
    <dgm:pt modelId="{5F89F9F9-5BAE-4F4A-8F4E-326F6ECF6B97}" type="sibTrans" cxnId="{B8722B92-6A1F-420E-AED3-706F95C46A1F}">
      <dgm:prSet/>
      <dgm:spPr/>
      <dgm:t>
        <a:bodyPr/>
        <a:lstStyle/>
        <a:p>
          <a:endParaRPr lang="es-ES"/>
        </a:p>
      </dgm:t>
    </dgm:pt>
    <dgm:pt modelId="{BA60E288-9E0F-4166-A903-6611E14F5B4D}">
      <dgm:prSet phldrT="[Texto]"/>
      <dgm:spPr/>
      <dgm:t>
        <a:bodyPr/>
        <a:lstStyle/>
        <a:p>
          <a:endParaRPr lang="es-ES" dirty="0"/>
        </a:p>
      </dgm:t>
    </dgm:pt>
    <dgm:pt modelId="{DAC9CBE9-B9E2-40C6-BEAD-8A7C2912EFE1}" type="parTrans" cxnId="{4BD8E2A1-0AA4-4427-8511-2BDF58F87890}">
      <dgm:prSet/>
      <dgm:spPr/>
      <dgm:t>
        <a:bodyPr/>
        <a:lstStyle/>
        <a:p>
          <a:endParaRPr lang="es-ES"/>
        </a:p>
      </dgm:t>
    </dgm:pt>
    <dgm:pt modelId="{28EF1E0C-1EE6-4BF4-8D72-6286AF38BBA3}" type="sibTrans" cxnId="{4BD8E2A1-0AA4-4427-8511-2BDF58F87890}">
      <dgm:prSet/>
      <dgm:spPr/>
      <dgm:t>
        <a:bodyPr/>
        <a:lstStyle/>
        <a:p>
          <a:endParaRPr lang="es-ES"/>
        </a:p>
      </dgm:t>
    </dgm:pt>
    <dgm:pt modelId="{74082D35-6C49-4E30-9F13-CAB2FFD16A24}">
      <dgm:prSet phldrT="[Texto]"/>
      <dgm:spPr/>
      <dgm:t>
        <a:bodyPr/>
        <a:lstStyle/>
        <a:p>
          <a:r>
            <a:rPr lang="es-ES" b="1" smtClean="0">
              <a:effectLst/>
            </a:rPr>
            <a:t>Enfoque socio-constructivista.</a:t>
          </a:r>
          <a:endParaRPr lang="es-ES" b="1" dirty="0">
            <a:effectLst/>
          </a:endParaRPr>
        </a:p>
      </dgm:t>
    </dgm:pt>
    <dgm:pt modelId="{DC629373-F8E0-4E9D-AAE1-9F6423D2E07E}" type="parTrans" cxnId="{5EF8BFF6-2F01-41C0-8172-11C247BA71F4}">
      <dgm:prSet/>
      <dgm:spPr/>
      <dgm:t>
        <a:bodyPr/>
        <a:lstStyle/>
        <a:p>
          <a:endParaRPr lang="es-ES"/>
        </a:p>
      </dgm:t>
    </dgm:pt>
    <dgm:pt modelId="{DE6A88D6-E422-4915-84F5-AABF17FAFEBF}" type="sibTrans" cxnId="{5EF8BFF6-2F01-41C0-8172-11C247BA71F4}">
      <dgm:prSet/>
      <dgm:spPr/>
      <dgm:t>
        <a:bodyPr/>
        <a:lstStyle/>
        <a:p>
          <a:endParaRPr lang="es-ES"/>
        </a:p>
      </dgm:t>
    </dgm:pt>
    <dgm:pt modelId="{192AFB35-A172-40BA-B198-A4006A7BA0EB}">
      <dgm:prSet phldrT="[Texto]"/>
      <dgm:spPr/>
      <dgm:t>
        <a:bodyPr/>
        <a:lstStyle/>
        <a:p>
          <a:endParaRPr lang="es-ES" dirty="0"/>
        </a:p>
      </dgm:t>
    </dgm:pt>
    <dgm:pt modelId="{47F57C39-7CF2-43ED-AE26-2D85A597A843}" type="parTrans" cxnId="{EDC9E0CA-0F08-4F3E-9961-172C768AA36E}">
      <dgm:prSet/>
      <dgm:spPr/>
      <dgm:t>
        <a:bodyPr/>
        <a:lstStyle/>
        <a:p>
          <a:endParaRPr lang="es-ES"/>
        </a:p>
      </dgm:t>
    </dgm:pt>
    <dgm:pt modelId="{81ABC9B9-BA75-4675-AE71-FDB582A8B1BB}" type="sibTrans" cxnId="{EDC9E0CA-0F08-4F3E-9961-172C768AA36E}">
      <dgm:prSet/>
      <dgm:spPr/>
      <dgm:t>
        <a:bodyPr/>
        <a:lstStyle/>
        <a:p>
          <a:endParaRPr lang="es-ES"/>
        </a:p>
      </dgm:t>
    </dgm:pt>
    <dgm:pt modelId="{A5046781-29A3-4A73-AB5D-8F19AEEEB10D}">
      <dgm:prSet phldrT="[Texto]"/>
      <dgm:spPr/>
      <dgm:t>
        <a:bodyPr/>
        <a:lstStyle/>
        <a:p>
          <a:r>
            <a:rPr lang="es-AR" b="1" dirty="0" smtClean="0"/>
            <a:t>La interacción ocurre entre estudiantes y docentes también entre los mismos estudiantes .</a:t>
          </a:r>
          <a:endParaRPr lang="es-ES" b="1" dirty="0"/>
        </a:p>
      </dgm:t>
    </dgm:pt>
    <dgm:pt modelId="{2D76807B-1DEF-477E-B6DC-C23E724F7F50}" type="parTrans" cxnId="{D9636E05-9C9C-4BDE-87C2-CDFD4F1897D1}">
      <dgm:prSet/>
      <dgm:spPr/>
      <dgm:t>
        <a:bodyPr/>
        <a:lstStyle/>
        <a:p>
          <a:endParaRPr lang="es-ES"/>
        </a:p>
      </dgm:t>
    </dgm:pt>
    <dgm:pt modelId="{59AC524D-0DF2-4C41-950E-E67725EE06A6}" type="sibTrans" cxnId="{D9636E05-9C9C-4BDE-87C2-CDFD4F1897D1}">
      <dgm:prSet/>
      <dgm:spPr/>
      <dgm:t>
        <a:bodyPr/>
        <a:lstStyle/>
        <a:p>
          <a:endParaRPr lang="es-ES"/>
        </a:p>
      </dgm:t>
    </dgm:pt>
    <dgm:pt modelId="{5A182C31-34F6-4D36-8468-96D00168C027}">
      <dgm:prSet phldrT="[Texto]"/>
      <dgm:spPr/>
      <dgm:t>
        <a:bodyPr/>
        <a:lstStyle/>
        <a:p>
          <a:r>
            <a:rPr lang="es-AR" b="1" smtClean="0">
              <a:effectLst/>
            </a:rPr>
            <a:t>Horario flexible.</a:t>
          </a:r>
          <a:endParaRPr lang="es-ES" b="1" dirty="0">
            <a:effectLst/>
          </a:endParaRPr>
        </a:p>
      </dgm:t>
    </dgm:pt>
    <dgm:pt modelId="{D7C02BE3-F00F-42F8-A224-4BF377076630}" type="parTrans" cxnId="{FAB28764-5DC5-4F4F-9B2D-95781AD65344}">
      <dgm:prSet/>
      <dgm:spPr/>
      <dgm:t>
        <a:bodyPr/>
        <a:lstStyle/>
        <a:p>
          <a:endParaRPr lang="es-ES"/>
        </a:p>
      </dgm:t>
    </dgm:pt>
    <dgm:pt modelId="{A658E22C-8AB6-425C-917C-B9F42E970858}" type="sibTrans" cxnId="{FAB28764-5DC5-4F4F-9B2D-95781AD65344}">
      <dgm:prSet/>
      <dgm:spPr/>
      <dgm:t>
        <a:bodyPr/>
        <a:lstStyle/>
        <a:p>
          <a:endParaRPr lang="es-ES"/>
        </a:p>
      </dgm:t>
    </dgm:pt>
    <dgm:pt modelId="{7A2EFEE9-FC8A-4510-B0B5-310F5A33492C}">
      <dgm:prSet phldrT="[Texto]"/>
      <dgm:spPr/>
      <dgm:t>
        <a:bodyPr/>
        <a:lstStyle/>
        <a:p>
          <a:r>
            <a:rPr lang="es-AR" b="1" dirty="0" smtClean="0">
              <a:effectLst/>
            </a:rPr>
            <a:t>Promueve el aprendizaje independiente </a:t>
          </a:r>
          <a:r>
            <a:rPr lang="es-ES" b="1" dirty="0" smtClean="0">
              <a:effectLst/>
            </a:rPr>
            <a:t>.</a:t>
          </a:r>
          <a:endParaRPr lang="es-ES" b="1" dirty="0">
            <a:effectLst/>
          </a:endParaRPr>
        </a:p>
      </dgm:t>
    </dgm:pt>
    <dgm:pt modelId="{F2FA3638-923C-43A3-9A63-C6481318F190}" type="parTrans" cxnId="{C555F852-A443-4979-A0DD-53C4AF4F0E43}">
      <dgm:prSet/>
      <dgm:spPr/>
      <dgm:t>
        <a:bodyPr/>
        <a:lstStyle/>
        <a:p>
          <a:endParaRPr lang="es-ES"/>
        </a:p>
      </dgm:t>
    </dgm:pt>
    <dgm:pt modelId="{CA7243B4-FB1D-475D-9C74-AE73A9908FC5}" type="sibTrans" cxnId="{C555F852-A443-4979-A0DD-53C4AF4F0E43}">
      <dgm:prSet/>
      <dgm:spPr/>
      <dgm:t>
        <a:bodyPr/>
        <a:lstStyle/>
        <a:p>
          <a:endParaRPr lang="es-ES"/>
        </a:p>
      </dgm:t>
    </dgm:pt>
    <dgm:pt modelId="{871D868A-6A32-47F8-B367-F5D3DBF80CEE}">
      <dgm:prSet phldrT="[Texto]"/>
      <dgm:spPr/>
      <dgm:t>
        <a:bodyPr/>
        <a:lstStyle/>
        <a:p>
          <a:endParaRPr lang="es-ES" b="1" dirty="0"/>
        </a:p>
      </dgm:t>
    </dgm:pt>
    <dgm:pt modelId="{427CB45E-271E-4013-BBFA-BD7BD6AE37FF}" type="parTrans" cxnId="{273D1752-F093-420A-BC74-8F37D7F545A2}">
      <dgm:prSet/>
      <dgm:spPr/>
      <dgm:t>
        <a:bodyPr/>
        <a:lstStyle/>
        <a:p>
          <a:endParaRPr lang="es-ES"/>
        </a:p>
      </dgm:t>
    </dgm:pt>
    <dgm:pt modelId="{D0592E89-73B7-4CCF-99FE-5D0053ED606A}" type="sibTrans" cxnId="{273D1752-F093-420A-BC74-8F37D7F545A2}">
      <dgm:prSet/>
      <dgm:spPr/>
      <dgm:t>
        <a:bodyPr/>
        <a:lstStyle/>
        <a:p>
          <a:endParaRPr lang="es-ES"/>
        </a:p>
      </dgm:t>
    </dgm:pt>
    <dgm:pt modelId="{4EDFC78B-2E33-4448-B328-641725DBC2F0}">
      <dgm:prSet phldrT="[Texto]"/>
      <dgm:spPr/>
      <dgm:t>
        <a:bodyPr/>
        <a:lstStyle/>
        <a:p>
          <a:r>
            <a:rPr lang="es-AR" b="1" dirty="0" smtClean="0"/>
            <a:t>Diversas técnicas de debate, foros.</a:t>
          </a:r>
          <a:endParaRPr lang="es-ES" b="1" dirty="0"/>
        </a:p>
      </dgm:t>
    </dgm:pt>
    <dgm:pt modelId="{6F346076-BD5E-4842-8071-94A8EE4682F7}" type="parTrans" cxnId="{F2B9B4FC-6740-4C58-A0B9-4315F2FF13A7}">
      <dgm:prSet/>
      <dgm:spPr/>
      <dgm:t>
        <a:bodyPr/>
        <a:lstStyle/>
        <a:p>
          <a:endParaRPr lang="es-ES"/>
        </a:p>
      </dgm:t>
    </dgm:pt>
    <dgm:pt modelId="{9ABF97CF-452F-4E7A-8CB2-958CC5C7EA89}" type="sibTrans" cxnId="{F2B9B4FC-6740-4C58-A0B9-4315F2FF13A7}">
      <dgm:prSet/>
      <dgm:spPr/>
      <dgm:t>
        <a:bodyPr/>
        <a:lstStyle/>
        <a:p>
          <a:endParaRPr lang="es-ES"/>
        </a:p>
      </dgm:t>
    </dgm:pt>
    <dgm:pt modelId="{15CC15FB-B61F-48F9-A832-31D54C830078}">
      <dgm:prSet phldrT="[Texto]"/>
      <dgm:spPr/>
      <dgm:t>
        <a:bodyPr/>
        <a:lstStyle/>
        <a:p>
          <a:r>
            <a:rPr lang="es-ES" b="1" dirty="0" smtClean="0"/>
            <a:t>Clases sincrónicas.</a:t>
          </a:r>
          <a:endParaRPr lang="es-ES" b="1" dirty="0"/>
        </a:p>
      </dgm:t>
    </dgm:pt>
    <dgm:pt modelId="{4C572575-C904-4E4C-A38C-8F7B491F2E70}" type="parTrans" cxnId="{49861977-1270-47CC-A4E0-90CE7C1B9AD9}">
      <dgm:prSet/>
      <dgm:spPr/>
      <dgm:t>
        <a:bodyPr/>
        <a:lstStyle/>
        <a:p>
          <a:endParaRPr lang="es-ES"/>
        </a:p>
      </dgm:t>
    </dgm:pt>
    <dgm:pt modelId="{213D4013-5EBE-42FD-83AE-457DB52588C5}" type="sibTrans" cxnId="{49861977-1270-47CC-A4E0-90CE7C1B9AD9}">
      <dgm:prSet/>
      <dgm:spPr/>
      <dgm:t>
        <a:bodyPr/>
        <a:lstStyle/>
        <a:p>
          <a:endParaRPr lang="es-ES"/>
        </a:p>
      </dgm:t>
    </dgm:pt>
    <dgm:pt modelId="{1F2161C8-EA2A-4079-9BE0-84246871A18E}">
      <dgm:prSet phldrT="[Texto]"/>
      <dgm:spPr/>
      <dgm:t>
        <a:bodyPr/>
        <a:lstStyle/>
        <a:p>
          <a:r>
            <a:rPr lang="es-AR" b="1" dirty="0" smtClean="0"/>
            <a:t>Utiliza nuevos medios digitales </a:t>
          </a:r>
          <a:endParaRPr lang="es-ES" b="1" dirty="0"/>
        </a:p>
      </dgm:t>
    </dgm:pt>
    <dgm:pt modelId="{FA1C6DBF-D9EB-49C0-B826-FE90DDEF2F7B}" type="parTrans" cxnId="{09A889A7-8453-43F1-AF12-9DB239B21CDD}">
      <dgm:prSet/>
      <dgm:spPr/>
      <dgm:t>
        <a:bodyPr/>
        <a:lstStyle/>
        <a:p>
          <a:endParaRPr lang="es-ES"/>
        </a:p>
      </dgm:t>
    </dgm:pt>
    <dgm:pt modelId="{6BADB087-840F-453D-9B7B-DC58E26A34F1}" type="sibTrans" cxnId="{09A889A7-8453-43F1-AF12-9DB239B21CDD}">
      <dgm:prSet/>
      <dgm:spPr/>
      <dgm:t>
        <a:bodyPr/>
        <a:lstStyle/>
        <a:p>
          <a:endParaRPr lang="es-ES"/>
        </a:p>
      </dgm:t>
    </dgm:pt>
    <dgm:pt modelId="{8EA1E510-6847-467C-A1FE-FA8EDADE68D3}">
      <dgm:prSet phldrT="[Texto]"/>
      <dgm:spPr/>
      <dgm:t>
        <a:bodyPr/>
        <a:lstStyle/>
        <a:p>
          <a:r>
            <a:rPr lang="es-AR" b="1" dirty="0" smtClean="0"/>
            <a:t>Alcance masivo e ubicuo.</a:t>
          </a:r>
          <a:endParaRPr lang="es-ES" b="1" dirty="0"/>
        </a:p>
      </dgm:t>
    </dgm:pt>
    <dgm:pt modelId="{4FF5CBEA-8D3F-4E76-BC58-7AD68BA634FD}" type="parTrans" cxnId="{E39E20AB-0166-44EA-B18B-A400478A386C}">
      <dgm:prSet/>
      <dgm:spPr/>
      <dgm:t>
        <a:bodyPr/>
        <a:lstStyle/>
        <a:p>
          <a:endParaRPr lang="es-AR"/>
        </a:p>
      </dgm:t>
    </dgm:pt>
    <dgm:pt modelId="{531CC3C6-1A31-4CC9-A119-8D9A28D0ADF8}" type="sibTrans" cxnId="{E39E20AB-0166-44EA-B18B-A400478A386C}">
      <dgm:prSet/>
      <dgm:spPr/>
      <dgm:t>
        <a:bodyPr/>
        <a:lstStyle/>
        <a:p>
          <a:endParaRPr lang="es-AR"/>
        </a:p>
      </dgm:t>
    </dgm:pt>
    <dgm:pt modelId="{F8F87EAD-8EF0-45BB-9BD2-ECAD03C9D1D7}">
      <dgm:prSet phldrT="[Texto]"/>
      <dgm:spPr/>
      <dgm:t>
        <a:bodyPr/>
        <a:lstStyle/>
        <a:p>
          <a:r>
            <a:rPr lang="es-AR" b="1" dirty="0" smtClean="0"/>
            <a:t>Favorece la inclusión social </a:t>
          </a:r>
          <a:endParaRPr lang="es-ES" b="1" dirty="0"/>
        </a:p>
      </dgm:t>
    </dgm:pt>
    <dgm:pt modelId="{D7A5B1E4-E669-47D7-8ACE-617404DF0F68}" type="parTrans" cxnId="{D459ECB1-21AC-4C58-A590-22C7F6BFADC5}">
      <dgm:prSet/>
      <dgm:spPr/>
      <dgm:t>
        <a:bodyPr/>
        <a:lstStyle/>
        <a:p>
          <a:endParaRPr lang="es-AR"/>
        </a:p>
      </dgm:t>
    </dgm:pt>
    <dgm:pt modelId="{1E475358-C9DF-44B7-8177-DBC60944C103}" type="sibTrans" cxnId="{D459ECB1-21AC-4C58-A590-22C7F6BFADC5}">
      <dgm:prSet/>
      <dgm:spPr/>
      <dgm:t>
        <a:bodyPr/>
        <a:lstStyle/>
        <a:p>
          <a:endParaRPr lang="es-AR"/>
        </a:p>
      </dgm:t>
    </dgm:pt>
    <dgm:pt modelId="{7B3A4B60-2F14-4A50-AA69-035AECC34F2D}">
      <dgm:prSet phldrT="[Texto]"/>
      <dgm:spPr/>
      <dgm:t>
        <a:bodyPr/>
        <a:lstStyle/>
        <a:p>
          <a:r>
            <a:rPr lang="es-AR" b="1" dirty="0" smtClean="0"/>
            <a:t>Cada  grupo de estudiantes dispone de un tutor online</a:t>
          </a:r>
          <a:endParaRPr lang="es-ES" b="1" dirty="0"/>
        </a:p>
      </dgm:t>
    </dgm:pt>
    <dgm:pt modelId="{7CCC7ABF-D547-4023-BA6B-C766706CF4E5}" type="parTrans" cxnId="{89FEFA88-39AF-47A8-8AE2-94C1843488E6}">
      <dgm:prSet/>
      <dgm:spPr/>
      <dgm:t>
        <a:bodyPr/>
        <a:lstStyle/>
        <a:p>
          <a:endParaRPr lang="es-AR"/>
        </a:p>
      </dgm:t>
    </dgm:pt>
    <dgm:pt modelId="{2D1AE001-96F1-4F76-B8A2-B2AC0AC25C5A}" type="sibTrans" cxnId="{89FEFA88-39AF-47A8-8AE2-94C1843488E6}">
      <dgm:prSet/>
      <dgm:spPr/>
      <dgm:t>
        <a:bodyPr/>
        <a:lstStyle/>
        <a:p>
          <a:endParaRPr lang="es-AR"/>
        </a:p>
      </dgm:t>
    </dgm:pt>
    <dgm:pt modelId="{51AD6F90-54D4-4BD9-BCD3-099E1C323EC1}">
      <dgm:prSet phldrT="[Texto]"/>
      <dgm:spPr/>
      <dgm:t>
        <a:bodyPr/>
        <a:lstStyle/>
        <a:p>
          <a:r>
            <a:rPr lang="es-AR" b="1" smtClean="0">
              <a:effectLst/>
            </a:rPr>
            <a:t>Autoevaluación la co-evaluación incluso se aplica evaluación presencial de manera oral.</a:t>
          </a:r>
          <a:endParaRPr lang="es-ES" b="1" dirty="0">
            <a:effectLst/>
          </a:endParaRPr>
        </a:p>
      </dgm:t>
    </dgm:pt>
    <dgm:pt modelId="{CE9983D3-1170-4E81-8E33-CE5D1F34AEEA}" type="parTrans" cxnId="{33070885-525C-4182-8AB9-83B4F7000983}">
      <dgm:prSet/>
      <dgm:spPr/>
      <dgm:t>
        <a:bodyPr/>
        <a:lstStyle/>
        <a:p>
          <a:endParaRPr lang="es-AR"/>
        </a:p>
      </dgm:t>
    </dgm:pt>
    <dgm:pt modelId="{966D92C6-F4F5-48F4-A3E4-FD8B05C0E085}" type="sibTrans" cxnId="{33070885-525C-4182-8AB9-83B4F7000983}">
      <dgm:prSet/>
      <dgm:spPr/>
      <dgm:t>
        <a:bodyPr/>
        <a:lstStyle/>
        <a:p>
          <a:endParaRPr lang="es-AR"/>
        </a:p>
      </dgm:t>
    </dgm:pt>
    <dgm:pt modelId="{BA5F7740-234A-4D98-8ACD-A15143BB65A5}" type="pres">
      <dgm:prSet presAssocID="{0722BDC5-AACC-4D0E-B30E-A4AF66956AA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05F6F2DB-2133-453E-BDC1-36C32E58F7D0}" type="pres">
      <dgm:prSet presAssocID="{9EBDEB28-1364-4E39-A3B1-02C38D83289E}" presName="composite" presStyleCnt="0"/>
      <dgm:spPr/>
    </dgm:pt>
    <dgm:pt modelId="{99D8135B-0E35-4F0C-AA76-3668FF1C9C5C}" type="pres">
      <dgm:prSet presAssocID="{9EBDEB28-1364-4E39-A3B1-02C38D83289E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B3100F74-6D10-4B24-89AD-2E3555A65B3C}" type="pres">
      <dgm:prSet presAssocID="{9EBDEB28-1364-4E39-A3B1-02C38D83289E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487DBC98-1989-4D08-A931-BB40F78C348C}" type="pres">
      <dgm:prSet presAssocID="{2F0DED03-5817-4092-A2E3-E50B1E68DDBB}" presName="space" presStyleCnt="0"/>
      <dgm:spPr/>
    </dgm:pt>
    <dgm:pt modelId="{410F2828-0986-4B05-B93A-C5FBAAE835E4}" type="pres">
      <dgm:prSet presAssocID="{D0257B1D-EA95-49B2-8A61-507199FB63C2}" presName="composite" presStyleCnt="0"/>
      <dgm:spPr/>
    </dgm:pt>
    <dgm:pt modelId="{9C886048-59E2-4AD1-B83F-652334D0710D}" type="pres">
      <dgm:prSet presAssocID="{D0257B1D-EA95-49B2-8A61-507199FB63C2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23DD9ADB-D2CB-4438-A96B-D9D196719D68}" type="pres">
      <dgm:prSet presAssocID="{D0257B1D-EA95-49B2-8A61-507199FB63C2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6FBBA2BE-1C81-496A-8949-738B6824DFA0}" type="pres">
      <dgm:prSet presAssocID="{0BAB2CE0-A694-4B6A-8B4D-C9B8A8CC3787}" presName="space" presStyleCnt="0"/>
      <dgm:spPr/>
    </dgm:pt>
    <dgm:pt modelId="{664F5E5C-DC2B-494D-A8BE-11609B7B93E4}" type="pres">
      <dgm:prSet presAssocID="{D56AF3D8-1E01-4A30-93A4-7E27B9F54AB8}" presName="composite" presStyleCnt="0"/>
      <dgm:spPr/>
    </dgm:pt>
    <dgm:pt modelId="{AAC9A365-B67E-4B02-BBAA-5D622EAC3FD9}" type="pres">
      <dgm:prSet presAssocID="{D56AF3D8-1E01-4A30-93A4-7E27B9F54AB8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7E1E1C88-F874-41EC-BA86-AABAB767BD8A}" type="pres">
      <dgm:prSet presAssocID="{D56AF3D8-1E01-4A30-93A4-7E27B9F54AB8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A0A526A4-D287-4C3A-B51F-22F30C988958}" type="presOf" srcId="{15CC15FB-B61F-48F9-A832-31D54C830078}" destId="{7E1E1C88-F874-41EC-BA86-AABAB767BD8A}" srcOrd="0" destOrd="3" presId="urn:microsoft.com/office/officeart/2005/8/layout/hList1"/>
    <dgm:cxn modelId="{416DC854-C424-4E59-8703-71B68AC9A5D3}" type="presOf" srcId="{D0257B1D-EA95-49B2-8A61-507199FB63C2}" destId="{9C886048-59E2-4AD1-B83F-652334D0710D}" srcOrd="0" destOrd="0" presId="urn:microsoft.com/office/officeart/2005/8/layout/hList1"/>
    <dgm:cxn modelId="{F2B9B4FC-6740-4C58-A0B9-4315F2FF13A7}" srcId="{9EBDEB28-1364-4E39-A3B1-02C38D83289E}" destId="{4EDFC78B-2E33-4448-B328-641725DBC2F0}" srcOrd="3" destOrd="0" parTransId="{6F346076-BD5E-4842-8071-94A8EE4682F7}" sibTransId="{9ABF97CF-452F-4E7A-8CB2-958CC5C7EA89}"/>
    <dgm:cxn modelId="{4FE8EBAB-DC3D-4523-9B62-E1B963D84C75}" type="presOf" srcId="{4EDFC78B-2E33-4448-B328-641725DBC2F0}" destId="{B3100F74-6D10-4B24-89AD-2E3555A65B3C}" srcOrd="0" destOrd="3" presId="urn:microsoft.com/office/officeart/2005/8/layout/hList1"/>
    <dgm:cxn modelId="{C8391DC3-7B3D-453F-866C-D23AC2611EA3}" type="presOf" srcId="{8EA1E510-6847-467C-A1FE-FA8EDADE68D3}" destId="{7E1E1C88-F874-41EC-BA86-AABAB767BD8A}" srcOrd="0" destOrd="4" presId="urn:microsoft.com/office/officeart/2005/8/layout/hList1"/>
    <dgm:cxn modelId="{49861977-1270-47CC-A4E0-90CE7C1B9AD9}" srcId="{D56AF3D8-1E01-4A30-93A4-7E27B9F54AB8}" destId="{15CC15FB-B61F-48F9-A832-31D54C830078}" srcOrd="3" destOrd="0" parTransId="{4C572575-C904-4E4C-A38C-8F7B491F2E70}" sibTransId="{213D4013-5EBE-42FD-83AE-457DB52588C5}"/>
    <dgm:cxn modelId="{28D94D75-B267-4D6F-8AC2-AF3C536F06E1}" type="presOf" srcId="{9CF55B8E-697F-40A2-AF6F-F26ABA7EA77F}" destId="{7E1E1C88-F874-41EC-BA86-AABAB767BD8A}" srcOrd="0" destOrd="0" presId="urn:microsoft.com/office/officeart/2005/8/layout/hList1"/>
    <dgm:cxn modelId="{8C0B72E8-9D15-4616-B024-BBCCE3459BCE}" type="presOf" srcId="{F8F87EAD-8EF0-45BB-9BD2-ECAD03C9D1D7}" destId="{B3100F74-6D10-4B24-89AD-2E3555A65B3C}" srcOrd="0" destOrd="5" presId="urn:microsoft.com/office/officeart/2005/8/layout/hList1"/>
    <dgm:cxn modelId="{87E78D32-21D7-47A5-AB91-EED3B8E31376}" type="presOf" srcId="{192AFB35-A172-40BA-B198-A4006A7BA0EB}" destId="{23DD9ADB-D2CB-4438-A96B-D9D196719D68}" srcOrd="0" destOrd="6" presId="urn:microsoft.com/office/officeart/2005/8/layout/hList1"/>
    <dgm:cxn modelId="{D9636E05-9C9C-4BDE-87C2-CDFD4F1897D1}" srcId="{D56AF3D8-1E01-4A30-93A4-7E27B9F54AB8}" destId="{A5046781-29A3-4A73-AB5D-8F19AEEEB10D}" srcOrd="2" destOrd="0" parTransId="{2D76807B-1DEF-477E-B6DC-C23E724F7F50}" sibTransId="{59AC524D-0DF2-4C41-950E-E67725EE06A6}"/>
    <dgm:cxn modelId="{16031D6B-A124-497C-A3EC-B24361AC900B}" type="presOf" srcId="{6954E83C-1B7A-48B8-863B-FDECA9A916FE}" destId="{7E1E1C88-F874-41EC-BA86-AABAB767BD8A}" srcOrd="0" destOrd="1" presId="urn:microsoft.com/office/officeart/2005/8/layout/hList1"/>
    <dgm:cxn modelId="{B8722B92-6A1F-420E-AED3-706F95C46A1F}" srcId="{9EBDEB28-1364-4E39-A3B1-02C38D83289E}" destId="{F3F31664-199E-4805-B823-91D385BFC8BA}" srcOrd="2" destOrd="0" parTransId="{7C254D7F-BBE6-4328-87D2-DBF7A9175421}" sibTransId="{5F89F9F9-5BAE-4F4A-8F4E-326F6ECF6B97}"/>
    <dgm:cxn modelId="{25538D0B-36B1-41AC-AB28-F4F9FACF0CF7}" srcId="{D0257B1D-EA95-49B2-8A61-507199FB63C2}" destId="{C1770895-0B8D-4795-827B-3ADEBD8F6E6B}" srcOrd="2" destOrd="0" parTransId="{6FE3038C-D0D0-4061-8C99-621058FD3AA3}" sibTransId="{BF09D7D2-AEB7-4EE8-AFB5-FDE7EC831FFA}"/>
    <dgm:cxn modelId="{6DABAA04-F0D0-4DE5-A5EC-66296F78D2E0}" type="presOf" srcId="{1F2161C8-EA2A-4079-9BE0-84246871A18E}" destId="{B3100F74-6D10-4B24-89AD-2E3555A65B3C}" srcOrd="0" destOrd="4" presId="urn:microsoft.com/office/officeart/2005/8/layout/hList1"/>
    <dgm:cxn modelId="{FAB23140-E6A8-435D-8C50-05EEE15847DB}" srcId="{D56AF3D8-1E01-4A30-93A4-7E27B9F54AB8}" destId="{6954E83C-1B7A-48B8-863B-FDECA9A916FE}" srcOrd="1" destOrd="0" parTransId="{3256620C-B348-4AAC-8ECB-85F17CA001D6}" sibTransId="{4CFEA984-6D0D-4AF0-9A78-7E94E67B0C72}"/>
    <dgm:cxn modelId="{CA4DFC1F-0FD5-4EB5-9BDD-371FAD48F024}" srcId="{D0257B1D-EA95-49B2-8A61-507199FB63C2}" destId="{8C2FFF8B-DCC1-4F22-9DDA-E06B4BD9264A}" srcOrd="0" destOrd="0" parTransId="{23CB6E98-2431-43A4-BB1E-AA3076DE3CEE}" sibTransId="{99F5D53A-4A94-489E-A5B7-C3E66AA5C323}"/>
    <dgm:cxn modelId="{66A41FA5-3E17-4004-B03A-4C51E3FE362D}" type="presOf" srcId="{6AAC0C69-8AF3-45D2-B085-3A5F54807833}" destId="{B3100F74-6D10-4B24-89AD-2E3555A65B3C}" srcOrd="0" destOrd="1" presId="urn:microsoft.com/office/officeart/2005/8/layout/hList1"/>
    <dgm:cxn modelId="{D459ECB1-21AC-4C58-A590-22C7F6BFADC5}" srcId="{9EBDEB28-1364-4E39-A3B1-02C38D83289E}" destId="{F8F87EAD-8EF0-45BB-9BD2-ECAD03C9D1D7}" srcOrd="5" destOrd="0" parTransId="{D7A5B1E4-E669-47D7-8ACE-617404DF0F68}" sibTransId="{1E475358-C9DF-44B7-8177-DBC60944C103}"/>
    <dgm:cxn modelId="{1A0FCB29-9EEC-4C56-BC49-CF257E9E1262}" type="presOf" srcId="{7B3A4B60-2F14-4A50-AA69-035AECC34F2D}" destId="{7E1E1C88-F874-41EC-BA86-AABAB767BD8A}" srcOrd="0" destOrd="5" presId="urn:microsoft.com/office/officeart/2005/8/layout/hList1"/>
    <dgm:cxn modelId="{5EF8BFF6-2F01-41C0-8172-11C247BA71F4}" srcId="{D0257B1D-EA95-49B2-8A61-507199FB63C2}" destId="{74082D35-6C49-4E30-9F13-CAB2FFD16A24}" srcOrd="4" destOrd="0" parTransId="{DC629373-F8E0-4E9D-AAE1-9F6423D2E07E}" sibTransId="{DE6A88D6-E422-4915-84F5-AABF17FAFEBF}"/>
    <dgm:cxn modelId="{63D11FD5-D112-49F1-A47B-26C43978775D}" type="presOf" srcId="{8C2FFF8B-DCC1-4F22-9DDA-E06B4BD9264A}" destId="{23DD9ADB-D2CB-4438-A96B-D9D196719D68}" srcOrd="0" destOrd="0" presId="urn:microsoft.com/office/officeart/2005/8/layout/hList1"/>
    <dgm:cxn modelId="{4EA81927-8D34-44BC-A9AC-23D85DB1A381}" type="presOf" srcId="{0722BDC5-AACC-4D0E-B30E-A4AF66956AA4}" destId="{BA5F7740-234A-4D98-8ACD-A15143BB65A5}" srcOrd="0" destOrd="0" presId="urn:microsoft.com/office/officeart/2005/8/layout/hList1"/>
    <dgm:cxn modelId="{273D1752-F093-420A-BC74-8F37D7F545A2}" srcId="{D56AF3D8-1E01-4A30-93A4-7E27B9F54AB8}" destId="{871D868A-6A32-47F8-B367-F5D3DBF80CEE}" srcOrd="6" destOrd="0" parTransId="{427CB45E-271E-4013-BBFA-BD7BD6AE37FF}" sibTransId="{D0592E89-73B7-4CCF-99FE-5D0053ED606A}"/>
    <dgm:cxn modelId="{332E2F20-E027-4151-9CD3-934486ABF126}" srcId="{9EBDEB28-1364-4E39-A3B1-02C38D83289E}" destId="{6AAC0C69-8AF3-45D2-B085-3A5F54807833}" srcOrd="1" destOrd="0" parTransId="{D55C78F2-326B-467C-A1C5-65B73BCDD9DC}" sibTransId="{34880260-451B-472F-B280-535440CB4E57}"/>
    <dgm:cxn modelId="{4BD8E2A1-0AA4-4427-8511-2BDF58F87890}" srcId="{D0257B1D-EA95-49B2-8A61-507199FB63C2}" destId="{BA60E288-9E0F-4166-A903-6611E14F5B4D}" srcOrd="7" destOrd="0" parTransId="{DAC9CBE9-B9E2-40C6-BEAD-8A7C2912EFE1}" sibTransId="{28EF1E0C-1EE6-4BF4-8D72-6286AF38BBA3}"/>
    <dgm:cxn modelId="{28F7C051-B924-4E0C-9AAA-2339353297F9}" type="presOf" srcId="{74082D35-6C49-4E30-9F13-CAB2FFD16A24}" destId="{23DD9ADB-D2CB-4438-A96B-D9D196719D68}" srcOrd="0" destOrd="4" presId="urn:microsoft.com/office/officeart/2005/8/layout/hList1"/>
    <dgm:cxn modelId="{3D9CDE78-351E-4FB1-A966-0DA4FEA5B0EF}" srcId="{0722BDC5-AACC-4D0E-B30E-A4AF66956AA4}" destId="{9EBDEB28-1364-4E39-A3B1-02C38D83289E}" srcOrd="0" destOrd="0" parTransId="{F20BDD3F-BC19-4229-875A-B2F55BEBFAC0}" sibTransId="{2F0DED03-5817-4092-A2E3-E50B1E68DDBB}"/>
    <dgm:cxn modelId="{2D135C15-0E49-431B-A4C7-E64ADCE83B2A}" type="presOf" srcId="{7A2EFEE9-FC8A-4510-B0B5-310F5A33492C}" destId="{23DD9ADB-D2CB-4438-A96B-D9D196719D68}" srcOrd="0" destOrd="3" presId="urn:microsoft.com/office/officeart/2005/8/layout/hList1"/>
    <dgm:cxn modelId="{EDC9E0CA-0F08-4F3E-9961-172C768AA36E}" srcId="{D0257B1D-EA95-49B2-8A61-507199FB63C2}" destId="{192AFB35-A172-40BA-B198-A4006A7BA0EB}" srcOrd="6" destOrd="0" parTransId="{47F57C39-7CF2-43ED-AE26-2D85A597A843}" sibTransId="{81ABC9B9-BA75-4675-AE71-FDB582A8B1BB}"/>
    <dgm:cxn modelId="{2B966B60-E753-4C7F-B5B7-B7B8A62D54B5}" type="presOf" srcId="{D56AF3D8-1E01-4A30-93A4-7E27B9F54AB8}" destId="{AAC9A365-B67E-4B02-BBAA-5D622EAC3FD9}" srcOrd="0" destOrd="0" presId="urn:microsoft.com/office/officeart/2005/8/layout/hList1"/>
    <dgm:cxn modelId="{33070885-525C-4182-8AB9-83B4F7000983}" srcId="{D0257B1D-EA95-49B2-8A61-507199FB63C2}" destId="{51AD6F90-54D4-4BD9-BCD3-099E1C323EC1}" srcOrd="5" destOrd="0" parTransId="{CE9983D3-1170-4E81-8E33-CE5D1F34AEEA}" sibTransId="{966D92C6-F4F5-48F4-A3E4-FD8B05C0E085}"/>
    <dgm:cxn modelId="{487FC3AB-82EA-4919-B375-275C3341F83D}" srcId="{0722BDC5-AACC-4D0E-B30E-A4AF66956AA4}" destId="{D0257B1D-EA95-49B2-8A61-507199FB63C2}" srcOrd="1" destOrd="0" parTransId="{C0512741-B409-44BF-A199-9F20F4E8F31E}" sibTransId="{0BAB2CE0-A694-4B6A-8B4D-C9B8A8CC3787}"/>
    <dgm:cxn modelId="{93B67430-B69A-4663-A931-533D7B005335}" type="presOf" srcId="{C1770895-0B8D-4795-827B-3ADEBD8F6E6B}" destId="{23DD9ADB-D2CB-4438-A96B-D9D196719D68}" srcOrd="0" destOrd="2" presId="urn:microsoft.com/office/officeart/2005/8/layout/hList1"/>
    <dgm:cxn modelId="{09A889A7-8453-43F1-AF12-9DB239B21CDD}" srcId="{9EBDEB28-1364-4E39-A3B1-02C38D83289E}" destId="{1F2161C8-EA2A-4079-9BE0-84246871A18E}" srcOrd="4" destOrd="0" parTransId="{FA1C6DBF-D9EB-49C0-B826-FE90DDEF2F7B}" sibTransId="{6BADB087-840F-453D-9B7B-DC58E26A34F1}"/>
    <dgm:cxn modelId="{F1685505-3497-45F8-B3A1-39077E801006}" srcId="{9EBDEB28-1364-4E39-A3B1-02C38D83289E}" destId="{BE1C8E50-86F3-44A3-A886-63DB79C4192B}" srcOrd="0" destOrd="0" parTransId="{E62C5ECF-88C6-4729-99F7-78B2657C30EF}" sibTransId="{181C35B9-8174-40D5-A7D8-673B4F4D8237}"/>
    <dgm:cxn modelId="{D29C24CC-8F4A-4A1A-B8FA-A15A251CFC72}" type="presOf" srcId="{BA60E288-9E0F-4166-A903-6611E14F5B4D}" destId="{23DD9ADB-D2CB-4438-A96B-D9D196719D68}" srcOrd="0" destOrd="7" presId="urn:microsoft.com/office/officeart/2005/8/layout/hList1"/>
    <dgm:cxn modelId="{B441BFEE-C052-402C-8F6B-ACD3960F605F}" type="presOf" srcId="{5A182C31-34F6-4D36-8468-96D00168C027}" destId="{23DD9ADB-D2CB-4438-A96B-D9D196719D68}" srcOrd="0" destOrd="1" presId="urn:microsoft.com/office/officeart/2005/8/layout/hList1"/>
    <dgm:cxn modelId="{9D740F72-64AA-49D5-A179-64F372478134}" type="presOf" srcId="{871D868A-6A32-47F8-B367-F5D3DBF80CEE}" destId="{7E1E1C88-F874-41EC-BA86-AABAB767BD8A}" srcOrd="0" destOrd="6" presId="urn:microsoft.com/office/officeart/2005/8/layout/hList1"/>
    <dgm:cxn modelId="{C555F852-A443-4979-A0DD-53C4AF4F0E43}" srcId="{D0257B1D-EA95-49B2-8A61-507199FB63C2}" destId="{7A2EFEE9-FC8A-4510-B0B5-310F5A33492C}" srcOrd="3" destOrd="0" parTransId="{F2FA3638-923C-43A3-9A63-C6481318F190}" sibTransId="{CA7243B4-FB1D-475D-9C74-AE73A9908FC5}"/>
    <dgm:cxn modelId="{DDBC2662-488A-4C72-A1EF-1C65E9A85387}" type="presOf" srcId="{F3F31664-199E-4805-B823-91D385BFC8BA}" destId="{B3100F74-6D10-4B24-89AD-2E3555A65B3C}" srcOrd="0" destOrd="2" presId="urn:microsoft.com/office/officeart/2005/8/layout/hList1"/>
    <dgm:cxn modelId="{0A19D4A2-0B0E-4A12-9A5C-CDBB18D6193E}" type="presOf" srcId="{A5046781-29A3-4A73-AB5D-8F19AEEEB10D}" destId="{7E1E1C88-F874-41EC-BA86-AABAB767BD8A}" srcOrd="0" destOrd="2" presId="urn:microsoft.com/office/officeart/2005/8/layout/hList1"/>
    <dgm:cxn modelId="{2CCA4B47-EC66-4957-BA30-E1EF84275181}" type="presOf" srcId="{51AD6F90-54D4-4BD9-BCD3-099E1C323EC1}" destId="{23DD9ADB-D2CB-4438-A96B-D9D196719D68}" srcOrd="0" destOrd="5" presId="urn:microsoft.com/office/officeart/2005/8/layout/hList1"/>
    <dgm:cxn modelId="{E39E20AB-0166-44EA-B18B-A400478A386C}" srcId="{D56AF3D8-1E01-4A30-93A4-7E27B9F54AB8}" destId="{8EA1E510-6847-467C-A1FE-FA8EDADE68D3}" srcOrd="4" destOrd="0" parTransId="{4FF5CBEA-8D3F-4E76-BC58-7AD68BA634FD}" sibTransId="{531CC3C6-1A31-4CC9-A119-8D9A28D0ADF8}"/>
    <dgm:cxn modelId="{FAB28764-5DC5-4F4F-9B2D-95781AD65344}" srcId="{D0257B1D-EA95-49B2-8A61-507199FB63C2}" destId="{5A182C31-34F6-4D36-8468-96D00168C027}" srcOrd="1" destOrd="0" parTransId="{D7C02BE3-F00F-42F8-A224-4BF377076630}" sibTransId="{A658E22C-8AB6-425C-917C-B9F42E970858}"/>
    <dgm:cxn modelId="{10F6242E-EE78-4A8E-8620-FB45E5D0191C}" srcId="{0722BDC5-AACC-4D0E-B30E-A4AF66956AA4}" destId="{D56AF3D8-1E01-4A30-93A4-7E27B9F54AB8}" srcOrd="2" destOrd="0" parTransId="{A23AF661-DCC7-4BED-BE8D-BC2EC432D29B}" sibTransId="{83E36C16-DFC9-4E58-A993-30F7B66AD3D0}"/>
    <dgm:cxn modelId="{A6B65860-22E2-4C86-872A-F821FC917D36}" type="presOf" srcId="{BE1C8E50-86F3-44A3-A886-63DB79C4192B}" destId="{B3100F74-6D10-4B24-89AD-2E3555A65B3C}" srcOrd="0" destOrd="0" presId="urn:microsoft.com/office/officeart/2005/8/layout/hList1"/>
    <dgm:cxn modelId="{89FEFA88-39AF-47A8-8AE2-94C1843488E6}" srcId="{D56AF3D8-1E01-4A30-93A4-7E27B9F54AB8}" destId="{7B3A4B60-2F14-4A50-AA69-035AECC34F2D}" srcOrd="5" destOrd="0" parTransId="{7CCC7ABF-D547-4023-BA6B-C766706CF4E5}" sibTransId="{2D1AE001-96F1-4F76-B8A2-B2AC0AC25C5A}"/>
    <dgm:cxn modelId="{8A8DB4A1-E4F9-4729-8690-A9E5234499CF}" srcId="{D56AF3D8-1E01-4A30-93A4-7E27B9F54AB8}" destId="{9CF55B8E-697F-40A2-AF6F-F26ABA7EA77F}" srcOrd="0" destOrd="0" parTransId="{9D5BA826-E8C1-4516-B5CF-C1CACAD1A52F}" sibTransId="{B2EFF7A4-B4F7-48F4-AE3E-29621ABF4443}"/>
    <dgm:cxn modelId="{F6FA6A13-2D72-4D28-9CA0-975CD1D8E28C}" type="presOf" srcId="{9EBDEB28-1364-4E39-A3B1-02C38D83289E}" destId="{99D8135B-0E35-4F0C-AA76-3668FF1C9C5C}" srcOrd="0" destOrd="0" presId="urn:microsoft.com/office/officeart/2005/8/layout/hList1"/>
    <dgm:cxn modelId="{53F4425E-28D0-463A-A82C-E1FE30A85B2B}" type="presParOf" srcId="{BA5F7740-234A-4D98-8ACD-A15143BB65A5}" destId="{05F6F2DB-2133-453E-BDC1-36C32E58F7D0}" srcOrd="0" destOrd="0" presId="urn:microsoft.com/office/officeart/2005/8/layout/hList1"/>
    <dgm:cxn modelId="{8762CBDC-8658-404E-8DD7-7190ADBDD35E}" type="presParOf" srcId="{05F6F2DB-2133-453E-BDC1-36C32E58F7D0}" destId="{99D8135B-0E35-4F0C-AA76-3668FF1C9C5C}" srcOrd="0" destOrd="0" presId="urn:microsoft.com/office/officeart/2005/8/layout/hList1"/>
    <dgm:cxn modelId="{DA3A2427-E0C9-4084-9C65-0D0761F8B35E}" type="presParOf" srcId="{05F6F2DB-2133-453E-BDC1-36C32E58F7D0}" destId="{B3100F74-6D10-4B24-89AD-2E3555A65B3C}" srcOrd="1" destOrd="0" presId="urn:microsoft.com/office/officeart/2005/8/layout/hList1"/>
    <dgm:cxn modelId="{64BA500B-1C84-4E65-92C4-7D0A95000057}" type="presParOf" srcId="{BA5F7740-234A-4D98-8ACD-A15143BB65A5}" destId="{487DBC98-1989-4D08-A931-BB40F78C348C}" srcOrd="1" destOrd="0" presId="urn:microsoft.com/office/officeart/2005/8/layout/hList1"/>
    <dgm:cxn modelId="{5F78DAF1-CD41-40E7-B508-4DF1FC0AC068}" type="presParOf" srcId="{BA5F7740-234A-4D98-8ACD-A15143BB65A5}" destId="{410F2828-0986-4B05-B93A-C5FBAAE835E4}" srcOrd="2" destOrd="0" presId="urn:microsoft.com/office/officeart/2005/8/layout/hList1"/>
    <dgm:cxn modelId="{1ADDF6EF-6CCA-40F6-80C5-EDB0643F63A1}" type="presParOf" srcId="{410F2828-0986-4B05-B93A-C5FBAAE835E4}" destId="{9C886048-59E2-4AD1-B83F-652334D0710D}" srcOrd="0" destOrd="0" presId="urn:microsoft.com/office/officeart/2005/8/layout/hList1"/>
    <dgm:cxn modelId="{9F7C531A-5E47-4952-95BD-CB05932115A8}" type="presParOf" srcId="{410F2828-0986-4B05-B93A-C5FBAAE835E4}" destId="{23DD9ADB-D2CB-4438-A96B-D9D196719D68}" srcOrd="1" destOrd="0" presId="urn:microsoft.com/office/officeart/2005/8/layout/hList1"/>
    <dgm:cxn modelId="{BAB16FFD-9088-4A12-892A-3839452963BC}" type="presParOf" srcId="{BA5F7740-234A-4D98-8ACD-A15143BB65A5}" destId="{6FBBA2BE-1C81-496A-8949-738B6824DFA0}" srcOrd="3" destOrd="0" presId="urn:microsoft.com/office/officeart/2005/8/layout/hList1"/>
    <dgm:cxn modelId="{D439CE21-840A-4AD4-B23A-D2096BB417AF}" type="presParOf" srcId="{BA5F7740-234A-4D98-8ACD-A15143BB65A5}" destId="{664F5E5C-DC2B-494D-A8BE-11609B7B93E4}" srcOrd="4" destOrd="0" presId="urn:microsoft.com/office/officeart/2005/8/layout/hList1"/>
    <dgm:cxn modelId="{45E45A5A-CF48-45AE-8502-C476568F80D8}" type="presParOf" srcId="{664F5E5C-DC2B-494D-A8BE-11609B7B93E4}" destId="{AAC9A365-B67E-4B02-BBAA-5D622EAC3FD9}" srcOrd="0" destOrd="0" presId="urn:microsoft.com/office/officeart/2005/8/layout/hList1"/>
    <dgm:cxn modelId="{81C67C62-FF5D-42B6-AD53-4C044588F114}" type="presParOf" srcId="{664F5E5C-DC2B-494D-A8BE-11609B7B93E4}" destId="{7E1E1C88-F874-41EC-BA86-AABAB767BD8A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FB42CEC2-9816-4F25-9657-0941E07BBE42}" type="doc">
      <dgm:prSet loTypeId="urn:microsoft.com/office/officeart/2009/3/layout/RandomtoResultProcess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AR"/>
        </a:p>
      </dgm:t>
    </dgm:pt>
    <dgm:pt modelId="{8E65B779-D0E2-469E-8AE8-ED5A3512238A}">
      <dgm:prSet phldrT="[Texto]" custT="1"/>
      <dgm:spPr/>
      <dgm:t>
        <a:bodyPr/>
        <a:lstStyle/>
        <a:p>
          <a:r>
            <a:rPr lang="es-AR" sz="3200" dirty="0" smtClean="0"/>
            <a:t>E-</a:t>
          </a:r>
          <a:r>
            <a:rPr lang="es-AR" sz="3200" dirty="0" err="1" smtClean="0"/>
            <a:t>actvidades</a:t>
          </a:r>
          <a:endParaRPr lang="es-AR" sz="3200" dirty="0"/>
        </a:p>
      </dgm:t>
    </dgm:pt>
    <dgm:pt modelId="{E7C76848-E2F8-4DF7-A8D3-42B35F5DDFC6}" type="parTrans" cxnId="{C6B15978-6A27-4DDC-9F18-378FB88E24F8}">
      <dgm:prSet/>
      <dgm:spPr/>
      <dgm:t>
        <a:bodyPr/>
        <a:lstStyle/>
        <a:p>
          <a:endParaRPr lang="es-AR"/>
        </a:p>
      </dgm:t>
    </dgm:pt>
    <dgm:pt modelId="{A463F196-BD64-4B9C-9109-678F1C4179AD}" type="sibTrans" cxnId="{C6B15978-6A27-4DDC-9F18-378FB88E24F8}">
      <dgm:prSet/>
      <dgm:spPr/>
      <dgm:t>
        <a:bodyPr/>
        <a:lstStyle/>
        <a:p>
          <a:endParaRPr lang="es-AR"/>
        </a:p>
      </dgm:t>
    </dgm:pt>
    <dgm:pt modelId="{80D757E5-F45F-4E99-9653-AEA8109D5BFF}">
      <dgm:prSet phldrT="[Texto]" custT="1"/>
      <dgm:spPr/>
      <dgm:t>
        <a:bodyPr/>
        <a:lstStyle/>
        <a:p>
          <a:r>
            <a:rPr lang="es-AR" sz="2800" dirty="0" smtClean="0"/>
            <a:t>Diferentes formatos y lenguajes </a:t>
          </a:r>
          <a:endParaRPr lang="es-AR" sz="2800" dirty="0"/>
        </a:p>
      </dgm:t>
    </dgm:pt>
    <dgm:pt modelId="{4C8E4C1B-BA9B-45F4-8749-08647B2EE259}" type="parTrans" cxnId="{CF252777-58BA-4FA0-8F40-8B03FB609F42}">
      <dgm:prSet/>
      <dgm:spPr/>
      <dgm:t>
        <a:bodyPr/>
        <a:lstStyle/>
        <a:p>
          <a:endParaRPr lang="es-AR"/>
        </a:p>
      </dgm:t>
    </dgm:pt>
    <dgm:pt modelId="{206B9029-5F47-44F4-A34A-2BD9830CF346}" type="sibTrans" cxnId="{CF252777-58BA-4FA0-8F40-8B03FB609F42}">
      <dgm:prSet/>
      <dgm:spPr/>
      <dgm:t>
        <a:bodyPr/>
        <a:lstStyle/>
        <a:p>
          <a:endParaRPr lang="es-AR"/>
        </a:p>
      </dgm:t>
    </dgm:pt>
    <dgm:pt modelId="{DB320639-BE41-415A-B0CD-AB214AD327B0}">
      <dgm:prSet phldrT="[Texto]" custT="1"/>
      <dgm:spPr/>
      <dgm:t>
        <a:bodyPr/>
        <a:lstStyle/>
        <a:p>
          <a:r>
            <a:rPr lang="es-AR" sz="2000" dirty="0" smtClean="0">
              <a:solidFill>
                <a:schemeClr val="tx1"/>
              </a:solidFill>
            </a:rPr>
            <a:t>Creador de conocimiento</a:t>
          </a:r>
          <a:endParaRPr lang="es-AR" sz="2000" dirty="0">
            <a:solidFill>
              <a:schemeClr val="tx1"/>
            </a:solidFill>
          </a:endParaRPr>
        </a:p>
      </dgm:t>
    </dgm:pt>
    <dgm:pt modelId="{38809440-5240-411E-8582-3ACCD3D27242}" type="parTrans" cxnId="{6E60A5D9-8C03-4999-A859-7E6FB2507444}">
      <dgm:prSet/>
      <dgm:spPr/>
      <dgm:t>
        <a:bodyPr/>
        <a:lstStyle/>
        <a:p>
          <a:endParaRPr lang="es-AR"/>
        </a:p>
      </dgm:t>
    </dgm:pt>
    <dgm:pt modelId="{EE4FBA73-2A47-4210-A96B-1F8E88F9C9B3}" type="sibTrans" cxnId="{6E60A5D9-8C03-4999-A859-7E6FB2507444}">
      <dgm:prSet/>
      <dgm:spPr/>
      <dgm:t>
        <a:bodyPr/>
        <a:lstStyle/>
        <a:p>
          <a:endParaRPr lang="es-AR"/>
        </a:p>
      </dgm:t>
    </dgm:pt>
    <dgm:pt modelId="{B590B617-193D-47E7-A05F-8C5BED22DB6A}">
      <dgm:prSet phldrT="[Texto]" custT="1"/>
      <dgm:spPr/>
      <dgm:t>
        <a:bodyPr/>
        <a:lstStyle/>
        <a:p>
          <a:r>
            <a:rPr lang="es-AR" sz="2800" dirty="0" smtClean="0"/>
            <a:t>Textos, videos, infografías, etc.</a:t>
          </a:r>
          <a:endParaRPr lang="es-AR" sz="2800" dirty="0"/>
        </a:p>
      </dgm:t>
    </dgm:pt>
    <dgm:pt modelId="{7C9F7680-0FF7-4BE8-99BF-6F16CCD01FB6}" type="parTrans" cxnId="{B7A7ADD4-51F4-4895-839B-7F37AD30C658}">
      <dgm:prSet/>
      <dgm:spPr/>
      <dgm:t>
        <a:bodyPr/>
        <a:lstStyle/>
        <a:p>
          <a:endParaRPr lang="es-AR"/>
        </a:p>
      </dgm:t>
    </dgm:pt>
    <dgm:pt modelId="{5F3F0A7E-F154-4CAA-9FEE-5DC5695936D7}" type="sibTrans" cxnId="{B7A7ADD4-51F4-4895-839B-7F37AD30C658}">
      <dgm:prSet/>
      <dgm:spPr/>
      <dgm:t>
        <a:bodyPr/>
        <a:lstStyle/>
        <a:p>
          <a:endParaRPr lang="es-AR"/>
        </a:p>
      </dgm:t>
    </dgm:pt>
    <dgm:pt modelId="{87AB62EC-0DCD-4C09-84D6-6D503143F39F}" type="pres">
      <dgm:prSet presAssocID="{FB42CEC2-9816-4F25-9657-0941E07BBE42}" presName="Name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s-AR"/>
        </a:p>
      </dgm:t>
    </dgm:pt>
    <dgm:pt modelId="{9CAB38B2-DBAD-42F8-84F8-ACFD9F085CEF}" type="pres">
      <dgm:prSet presAssocID="{8E65B779-D0E2-469E-8AE8-ED5A3512238A}" presName="chaos" presStyleCnt="0"/>
      <dgm:spPr/>
      <dgm:t>
        <a:bodyPr/>
        <a:lstStyle/>
        <a:p>
          <a:endParaRPr lang="es-AR"/>
        </a:p>
      </dgm:t>
    </dgm:pt>
    <dgm:pt modelId="{F2224D59-1D85-4C5E-9F27-DDA9B79E028B}" type="pres">
      <dgm:prSet presAssocID="{8E65B779-D0E2-469E-8AE8-ED5A3512238A}" presName="parTx1" presStyleLbl="revTx" presStyleIdx="0" presStyleCnt="3" custScaleY="149078"/>
      <dgm:spPr/>
      <dgm:t>
        <a:bodyPr/>
        <a:lstStyle/>
        <a:p>
          <a:endParaRPr lang="es-AR"/>
        </a:p>
      </dgm:t>
    </dgm:pt>
    <dgm:pt modelId="{432920B4-EEED-4772-BF6B-B82508C86D15}" type="pres">
      <dgm:prSet presAssocID="{8E65B779-D0E2-469E-8AE8-ED5A3512238A}" presName="desTx1" presStyleLbl="revTx" presStyleIdx="1" presStyleCnt="3" custLinFactNeighborX="1045" custLinFactNeighborY="-12858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DC8CBCF3-DE02-43ED-AAE4-89FFE3022A05}" type="pres">
      <dgm:prSet presAssocID="{8E65B779-D0E2-469E-8AE8-ED5A3512238A}" presName="c1" presStyleLbl="node1" presStyleIdx="0" presStyleCnt="19"/>
      <dgm:spPr/>
      <dgm:t>
        <a:bodyPr/>
        <a:lstStyle/>
        <a:p>
          <a:endParaRPr lang="es-AR"/>
        </a:p>
      </dgm:t>
    </dgm:pt>
    <dgm:pt modelId="{F30925B5-E443-4E11-8A2B-B576F1CC6F84}" type="pres">
      <dgm:prSet presAssocID="{8E65B779-D0E2-469E-8AE8-ED5A3512238A}" presName="c2" presStyleLbl="node1" presStyleIdx="1" presStyleCnt="19"/>
      <dgm:spPr/>
      <dgm:t>
        <a:bodyPr/>
        <a:lstStyle/>
        <a:p>
          <a:endParaRPr lang="es-AR"/>
        </a:p>
      </dgm:t>
    </dgm:pt>
    <dgm:pt modelId="{EFD5B7EA-98D1-4A1B-9227-0E1E461F1C27}" type="pres">
      <dgm:prSet presAssocID="{8E65B779-D0E2-469E-8AE8-ED5A3512238A}" presName="c3" presStyleLbl="node1" presStyleIdx="2" presStyleCnt="19"/>
      <dgm:spPr/>
      <dgm:t>
        <a:bodyPr/>
        <a:lstStyle/>
        <a:p>
          <a:endParaRPr lang="es-AR"/>
        </a:p>
      </dgm:t>
    </dgm:pt>
    <dgm:pt modelId="{67CCB61C-D1C8-49D2-938D-9110200946FD}" type="pres">
      <dgm:prSet presAssocID="{8E65B779-D0E2-469E-8AE8-ED5A3512238A}" presName="c4" presStyleLbl="node1" presStyleIdx="3" presStyleCnt="19"/>
      <dgm:spPr/>
      <dgm:t>
        <a:bodyPr/>
        <a:lstStyle/>
        <a:p>
          <a:endParaRPr lang="es-AR"/>
        </a:p>
      </dgm:t>
    </dgm:pt>
    <dgm:pt modelId="{0F93E2C4-C7B4-4F1A-A219-A52E218AFE1E}" type="pres">
      <dgm:prSet presAssocID="{8E65B779-D0E2-469E-8AE8-ED5A3512238A}" presName="c5" presStyleLbl="node1" presStyleIdx="4" presStyleCnt="19"/>
      <dgm:spPr/>
      <dgm:t>
        <a:bodyPr/>
        <a:lstStyle/>
        <a:p>
          <a:endParaRPr lang="es-AR"/>
        </a:p>
      </dgm:t>
    </dgm:pt>
    <dgm:pt modelId="{AF9C6D7F-CBCE-4A61-BB0F-3174B7BD25FD}" type="pres">
      <dgm:prSet presAssocID="{8E65B779-D0E2-469E-8AE8-ED5A3512238A}" presName="c6" presStyleLbl="node1" presStyleIdx="5" presStyleCnt="19"/>
      <dgm:spPr/>
      <dgm:t>
        <a:bodyPr/>
        <a:lstStyle/>
        <a:p>
          <a:endParaRPr lang="es-AR"/>
        </a:p>
      </dgm:t>
    </dgm:pt>
    <dgm:pt modelId="{C3F942ED-0363-47F2-974F-8B3801A26AD1}" type="pres">
      <dgm:prSet presAssocID="{8E65B779-D0E2-469E-8AE8-ED5A3512238A}" presName="c7" presStyleLbl="node1" presStyleIdx="6" presStyleCnt="19"/>
      <dgm:spPr/>
      <dgm:t>
        <a:bodyPr/>
        <a:lstStyle/>
        <a:p>
          <a:endParaRPr lang="es-AR"/>
        </a:p>
      </dgm:t>
    </dgm:pt>
    <dgm:pt modelId="{6F817355-7E6E-44C0-BB17-530D43A96E7F}" type="pres">
      <dgm:prSet presAssocID="{8E65B779-D0E2-469E-8AE8-ED5A3512238A}" presName="c8" presStyleLbl="node1" presStyleIdx="7" presStyleCnt="19"/>
      <dgm:spPr/>
      <dgm:t>
        <a:bodyPr/>
        <a:lstStyle/>
        <a:p>
          <a:endParaRPr lang="es-AR"/>
        </a:p>
      </dgm:t>
    </dgm:pt>
    <dgm:pt modelId="{380A83C5-7868-463D-8FDF-DD4EF07C0C3A}" type="pres">
      <dgm:prSet presAssocID="{8E65B779-D0E2-469E-8AE8-ED5A3512238A}" presName="c9" presStyleLbl="node1" presStyleIdx="8" presStyleCnt="19"/>
      <dgm:spPr/>
      <dgm:t>
        <a:bodyPr/>
        <a:lstStyle/>
        <a:p>
          <a:endParaRPr lang="es-AR"/>
        </a:p>
      </dgm:t>
    </dgm:pt>
    <dgm:pt modelId="{8EA89085-FA03-4779-82C5-D099C0136663}" type="pres">
      <dgm:prSet presAssocID="{8E65B779-D0E2-469E-8AE8-ED5A3512238A}" presName="c10" presStyleLbl="node1" presStyleIdx="9" presStyleCnt="19"/>
      <dgm:spPr/>
      <dgm:t>
        <a:bodyPr/>
        <a:lstStyle/>
        <a:p>
          <a:endParaRPr lang="es-AR"/>
        </a:p>
      </dgm:t>
    </dgm:pt>
    <dgm:pt modelId="{3FBB751F-A1E4-4C0B-9426-C32A850F8EFB}" type="pres">
      <dgm:prSet presAssocID="{8E65B779-D0E2-469E-8AE8-ED5A3512238A}" presName="c11" presStyleLbl="node1" presStyleIdx="10" presStyleCnt="19"/>
      <dgm:spPr/>
      <dgm:t>
        <a:bodyPr/>
        <a:lstStyle/>
        <a:p>
          <a:endParaRPr lang="es-AR"/>
        </a:p>
      </dgm:t>
    </dgm:pt>
    <dgm:pt modelId="{15CFADA8-805C-4764-8DB0-87D477A35274}" type="pres">
      <dgm:prSet presAssocID="{8E65B779-D0E2-469E-8AE8-ED5A3512238A}" presName="c12" presStyleLbl="node1" presStyleIdx="11" presStyleCnt="19"/>
      <dgm:spPr/>
      <dgm:t>
        <a:bodyPr/>
        <a:lstStyle/>
        <a:p>
          <a:endParaRPr lang="es-AR"/>
        </a:p>
      </dgm:t>
    </dgm:pt>
    <dgm:pt modelId="{64233A24-71AB-4B52-B4AD-8C26FB5158BB}" type="pres">
      <dgm:prSet presAssocID="{8E65B779-D0E2-469E-8AE8-ED5A3512238A}" presName="c13" presStyleLbl="node1" presStyleIdx="12" presStyleCnt="19"/>
      <dgm:spPr/>
      <dgm:t>
        <a:bodyPr/>
        <a:lstStyle/>
        <a:p>
          <a:endParaRPr lang="es-AR"/>
        </a:p>
      </dgm:t>
    </dgm:pt>
    <dgm:pt modelId="{991C94B5-C2C6-457C-8A8A-8FAC4D6514BE}" type="pres">
      <dgm:prSet presAssocID="{8E65B779-D0E2-469E-8AE8-ED5A3512238A}" presName="c14" presStyleLbl="node1" presStyleIdx="13" presStyleCnt="19"/>
      <dgm:spPr/>
      <dgm:t>
        <a:bodyPr/>
        <a:lstStyle/>
        <a:p>
          <a:endParaRPr lang="es-AR"/>
        </a:p>
      </dgm:t>
    </dgm:pt>
    <dgm:pt modelId="{2D7B650C-73AF-40DA-BCF7-D8F09AF7E553}" type="pres">
      <dgm:prSet presAssocID="{8E65B779-D0E2-469E-8AE8-ED5A3512238A}" presName="c15" presStyleLbl="node1" presStyleIdx="14" presStyleCnt="19"/>
      <dgm:spPr/>
      <dgm:t>
        <a:bodyPr/>
        <a:lstStyle/>
        <a:p>
          <a:endParaRPr lang="es-AR"/>
        </a:p>
      </dgm:t>
    </dgm:pt>
    <dgm:pt modelId="{7A13BE4B-8651-4BDA-A85B-BE706510377A}" type="pres">
      <dgm:prSet presAssocID="{8E65B779-D0E2-469E-8AE8-ED5A3512238A}" presName="c16" presStyleLbl="node1" presStyleIdx="15" presStyleCnt="19"/>
      <dgm:spPr/>
      <dgm:t>
        <a:bodyPr/>
        <a:lstStyle/>
        <a:p>
          <a:endParaRPr lang="es-AR"/>
        </a:p>
      </dgm:t>
    </dgm:pt>
    <dgm:pt modelId="{79DD75A7-1ED6-4FCB-AFA7-0142D4179F6C}" type="pres">
      <dgm:prSet presAssocID="{8E65B779-D0E2-469E-8AE8-ED5A3512238A}" presName="c17" presStyleLbl="node1" presStyleIdx="16" presStyleCnt="19"/>
      <dgm:spPr/>
      <dgm:t>
        <a:bodyPr/>
        <a:lstStyle/>
        <a:p>
          <a:endParaRPr lang="es-AR"/>
        </a:p>
      </dgm:t>
    </dgm:pt>
    <dgm:pt modelId="{53FE7186-B2E2-4576-BF33-E55F4E827302}" type="pres">
      <dgm:prSet presAssocID="{8E65B779-D0E2-469E-8AE8-ED5A3512238A}" presName="c18" presStyleLbl="node1" presStyleIdx="17" presStyleCnt="19"/>
      <dgm:spPr/>
      <dgm:t>
        <a:bodyPr/>
        <a:lstStyle/>
        <a:p>
          <a:endParaRPr lang="es-AR"/>
        </a:p>
      </dgm:t>
    </dgm:pt>
    <dgm:pt modelId="{A4A31A4B-F55C-438A-82D4-76643F5A1B93}" type="pres">
      <dgm:prSet presAssocID="{A463F196-BD64-4B9C-9109-678F1C4179AD}" presName="chevronComposite1" presStyleCnt="0"/>
      <dgm:spPr/>
      <dgm:t>
        <a:bodyPr/>
        <a:lstStyle/>
        <a:p>
          <a:endParaRPr lang="es-AR"/>
        </a:p>
      </dgm:t>
    </dgm:pt>
    <dgm:pt modelId="{15A40F72-1A69-4BC4-8F07-1E961CA94DF3}" type="pres">
      <dgm:prSet presAssocID="{A463F196-BD64-4B9C-9109-678F1C4179AD}" presName="chevron1" presStyleLbl="sibTrans2D1" presStyleIdx="0" presStyleCnt="2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s-AR"/>
        </a:p>
      </dgm:t>
    </dgm:pt>
    <dgm:pt modelId="{3141C241-7B8F-4E8D-AB64-BDBBCF6DBE92}" type="pres">
      <dgm:prSet presAssocID="{A463F196-BD64-4B9C-9109-678F1C4179AD}" presName="spChevron1" presStyleCnt="0"/>
      <dgm:spPr/>
      <dgm:t>
        <a:bodyPr/>
        <a:lstStyle/>
        <a:p>
          <a:endParaRPr lang="es-AR"/>
        </a:p>
      </dgm:t>
    </dgm:pt>
    <dgm:pt modelId="{6BB40178-4C08-4241-997B-E527AC911B52}" type="pres">
      <dgm:prSet presAssocID="{A463F196-BD64-4B9C-9109-678F1C4179AD}" presName="overlap" presStyleCnt="0"/>
      <dgm:spPr/>
      <dgm:t>
        <a:bodyPr/>
        <a:lstStyle/>
        <a:p>
          <a:endParaRPr lang="es-AR"/>
        </a:p>
      </dgm:t>
    </dgm:pt>
    <dgm:pt modelId="{F93F3DCB-1596-451A-AD30-2734416C6B80}" type="pres">
      <dgm:prSet presAssocID="{A463F196-BD64-4B9C-9109-678F1C4179AD}" presName="chevronComposite2" presStyleCnt="0"/>
      <dgm:spPr/>
      <dgm:t>
        <a:bodyPr/>
        <a:lstStyle/>
        <a:p>
          <a:endParaRPr lang="es-AR"/>
        </a:p>
      </dgm:t>
    </dgm:pt>
    <dgm:pt modelId="{908E2668-026A-4831-9633-558CB3FE77E8}" type="pres">
      <dgm:prSet presAssocID="{A463F196-BD64-4B9C-9109-678F1C4179AD}" presName="chevron2" presStyleLbl="sibTrans2D1" presStyleIdx="1" presStyleCnt="2"/>
      <dgm:spPr/>
      <dgm:t>
        <a:bodyPr/>
        <a:lstStyle/>
        <a:p>
          <a:endParaRPr lang="es-AR"/>
        </a:p>
      </dgm:t>
    </dgm:pt>
    <dgm:pt modelId="{265B3DE8-0DD7-4210-AEAC-B543BEBE5C2E}" type="pres">
      <dgm:prSet presAssocID="{A463F196-BD64-4B9C-9109-678F1C4179AD}" presName="spChevron2" presStyleCnt="0"/>
      <dgm:spPr/>
      <dgm:t>
        <a:bodyPr/>
        <a:lstStyle/>
        <a:p>
          <a:endParaRPr lang="es-AR"/>
        </a:p>
      </dgm:t>
    </dgm:pt>
    <dgm:pt modelId="{3DB857D1-7660-47A3-A05B-A0DD544C107C}" type="pres">
      <dgm:prSet presAssocID="{DB320639-BE41-415A-B0CD-AB214AD327B0}" presName="last" presStyleCnt="0"/>
      <dgm:spPr/>
      <dgm:t>
        <a:bodyPr/>
        <a:lstStyle/>
        <a:p>
          <a:endParaRPr lang="es-AR"/>
        </a:p>
      </dgm:t>
    </dgm:pt>
    <dgm:pt modelId="{CDAF9D8C-E94E-48E2-B6B7-F56230D4BA18}" type="pres">
      <dgm:prSet presAssocID="{DB320639-BE41-415A-B0CD-AB214AD327B0}" presName="circleTx" presStyleLbl="node1" presStyleIdx="18" presStyleCnt="19" custScaleX="109779" custScaleY="109138"/>
      <dgm:spPr/>
      <dgm:t>
        <a:bodyPr/>
        <a:lstStyle/>
        <a:p>
          <a:endParaRPr lang="es-AR"/>
        </a:p>
      </dgm:t>
    </dgm:pt>
    <dgm:pt modelId="{BF80DAB8-6B85-4DB4-A12E-E264F6206D0A}" type="pres">
      <dgm:prSet presAssocID="{DB320639-BE41-415A-B0CD-AB214AD327B0}" presName="desTxN" presStyleLbl="revTx" presStyleIdx="2" presStyleCnt="3" custLinFactNeighborX="959" custLinFactNeighborY="-7887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288B7668-1657-4184-9BEC-AA382D6C55A2}" type="pres">
      <dgm:prSet presAssocID="{DB320639-BE41-415A-B0CD-AB214AD327B0}" presName="spN" presStyleCnt="0"/>
      <dgm:spPr/>
      <dgm:t>
        <a:bodyPr/>
        <a:lstStyle/>
        <a:p>
          <a:endParaRPr lang="es-AR"/>
        </a:p>
      </dgm:t>
    </dgm:pt>
  </dgm:ptLst>
  <dgm:cxnLst>
    <dgm:cxn modelId="{3FDA946C-49C8-4541-B661-9ECCBDC32C28}" type="presOf" srcId="{B590B617-193D-47E7-A05F-8C5BED22DB6A}" destId="{BF80DAB8-6B85-4DB4-A12E-E264F6206D0A}" srcOrd="0" destOrd="0" presId="urn:microsoft.com/office/officeart/2009/3/layout/RandomtoResultProcess"/>
    <dgm:cxn modelId="{808975F5-0101-41A6-98D0-1ED6A3EDE411}" type="presOf" srcId="{DB320639-BE41-415A-B0CD-AB214AD327B0}" destId="{CDAF9D8C-E94E-48E2-B6B7-F56230D4BA18}" srcOrd="0" destOrd="0" presId="urn:microsoft.com/office/officeart/2009/3/layout/RandomtoResultProcess"/>
    <dgm:cxn modelId="{C6B15978-6A27-4DDC-9F18-378FB88E24F8}" srcId="{FB42CEC2-9816-4F25-9657-0941E07BBE42}" destId="{8E65B779-D0E2-469E-8AE8-ED5A3512238A}" srcOrd="0" destOrd="0" parTransId="{E7C76848-E2F8-4DF7-A8D3-42B35F5DDFC6}" sibTransId="{A463F196-BD64-4B9C-9109-678F1C4179AD}"/>
    <dgm:cxn modelId="{85194122-EAF3-4DD8-B3AC-CB74F2D40166}" type="presOf" srcId="{FB42CEC2-9816-4F25-9657-0941E07BBE42}" destId="{87AB62EC-0DCD-4C09-84D6-6D503143F39F}" srcOrd="0" destOrd="0" presId="urn:microsoft.com/office/officeart/2009/3/layout/RandomtoResultProcess"/>
    <dgm:cxn modelId="{B7A7ADD4-51F4-4895-839B-7F37AD30C658}" srcId="{DB320639-BE41-415A-B0CD-AB214AD327B0}" destId="{B590B617-193D-47E7-A05F-8C5BED22DB6A}" srcOrd="0" destOrd="0" parTransId="{7C9F7680-0FF7-4BE8-99BF-6F16CCD01FB6}" sibTransId="{5F3F0A7E-F154-4CAA-9FEE-5DC5695936D7}"/>
    <dgm:cxn modelId="{FA049721-F375-4483-BD61-9A0B708BEB84}" type="presOf" srcId="{80D757E5-F45F-4E99-9653-AEA8109D5BFF}" destId="{432920B4-EEED-4772-BF6B-B82508C86D15}" srcOrd="0" destOrd="0" presId="urn:microsoft.com/office/officeart/2009/3/layout/RandomtoResultProcess"/>
    <dgm:cxn modelId="{92514A27-1077-411F-BA91-B1279822ED3D}" type="presOf" srcId="{8E65B779-D0E2-469E-8AE8-ED5A3512238A}" destId="{F2224D59-1D85-4C5E-9F27-DDA9B79E028B}" srcOrd="0" destOrd="0" presId="urn:microsoft.com/office/officeart/2009/3/layout/RandomtoResultProcess"/>
    <dgm:cxn modelId="{6E60A5D9-8C03-4999-A859-7E6FB2507444}" srcId="{FB42CEC2-9816-4F25-9657-0941E07BBE42}" destId="{DB320639-BE41-415A-B0CD-AB214AD327B0}" srcOrd="1" destOrd="0" parTransId="{38809440-5240-411E-8582-3ACCD3D27242}" sibTransId="{EE4FBA73-2A47-4210-A96B-1F8E88F9C9B3}"/>
    <dgm:cxn modelId="{CF252777-58BA-4FA0-8F40-8B03FB609F42}" srcId="{8E65B779-D0E2-469E-8AE8-ED5A3512238A}" destId="{80D757E5-F45F-4E99-9653-AEA8109D5BFF}" srcOrd="0" destOrd="0" parTransId="{4C8E4C1B-BA9B-45F4-8749-08647B2EE259}" sibTransId="{206B9029-5F47-44F4-A34A-2BD9830CF346}"/>
    <dgm:cxn modelId="{A9E66DD3-6EF8-42B1-B69F-AF4458446A1A}" type="presParOf" srcId="{87AB62EC-0DCD-4C09-84D6-6D503143F39F}" destId="{9CAB38B2-DBAD-42F8-84F8-ACFD9F085CEF}" srcOrd="0" destOrd="0" presId="urn:microsoft.com/office/officeart/2009/3/layout/RandomtoResultProcess"/>
    <dgm:cxn modelId="{937E2DEE-C045-47FA-BE98-DB5310C0BC92}" type="presParOf" srcId="{9CAB38B2-DBAD-42F8-84F8-ACFD9F085CEF}" destId="{F2224D59-1D85-4C5E-9F27-DDA9B79E028B}" srcOrd="0" destOrd="0" presId="urn:microsoft.com/office/officeart/2009/3/layout/RandomtoResultProcess"/>
    <dgm:cxn modelId="{325E2AA4-0981-435D-9AAA-6076D73FC925}" type="presParOf" srcId="{9CAB38B2-DBAD-42F8-84F8-ACFD9F085CEF}" destId="{432920B4-EEED-4772-BF6B-B82508C86D15}" srcOrd="1" destOrd="0" presId="urn:microsoft.com/office/officeart/2009/3/layout/RandomtoResultProcess"/>
    <dgm:cxn modelId="{9D32C68D-10EB-4BE2-BCF2-2FE84D976C7D}" type="presParOf" srcId="{9CAB38B2-DBAD-42F8-84F8-ACFD9F085CEF}" destId="{DC8CBCF3-DE02-43ED-AAE4-89FFE3022A05}" srcOrd="2" destOrd="0" presId="urn:microsoft.com/office/officeart/2009/3/layout/RandomtoResultProcess"/>
    <dgm:cxn modelId="{FF352387-9FEF-48B5-A9FD-3BC340F63AA5}" type="presParOf" srcId="{9CAB38B2-DBAD-42F8-84F8-ACFD9F085CEF}" destId="{F30925B5-E443-4E11-8A2B-B576F1CC6F84}" srcOrd="3" destOrd="0" presId="urn:microsoft.com/office/officeart/2009/3/layout/RandomtoResultProcess"/>
    <dgm:cxn modelId="{EE104136-4A54-4403-BFC2-7861EF9725E7}" type="presParOf" srcId="{9CAB38B2-DBAD-42F8-84F8-ACFD9F085CEF}" destId="{EFD5B7EA-98D1-4A1B-9227-0E1E461F1C27}" srcOrd="4" destOrd="0" presId="urn:microsoft.com/office/officeart/2009/3/layout/RandomtoResultProcess"/>
    <dgm:cxn modelId="{04BA2754-ABCB-42EF-A72E-C95D9B4999EA}" type="presParOf" srcId="{9CAB38B2-DBAD-42F8-84F8-ACFD9F085CEF}" destId="{67CCB61C-D1C8-49D2-938D-9110200946FD}" srcOrd="5" destOrd="0" presId="urn:microsoft.com/office/officeart/2009/3/layout/RandomtoResultProcess"/>
    <dgm:cxn modelId="{76BA39A9-718F-4CEA-992A-CBA4AB1D74B6}" type="presParOf" srcId="{9CAB38B2-DBAD-42F8-84F8-ACFD9F085CEF}" destId="{0F93E2C4-C7B4-4F1A-A219-A52E218AFE1E}" srcOrd="6" destOrd="0" presId="urn:microsoft.com/office/officeart/2009/3/layout/RandomtoResultProcess"/>
    <dgm:cxn modelId="{0DA86991-0C57-4F8C-9A18-081C5F1A04CB}" type="presParOf" srcId="{9CAB38B2-DBAD-42F8-84F8-ACFD9F085CEF}" destId="{AF9C6D7F-CBCE-4A61-BB0F-3174B7BD25FD}" srcOrd="7" destOrd="0" presId="urn:microsoft.com/office/officeart/2009/3/layout/RandomtoResultProcess"/>
    <dgm:cxn modelId="{5E6DDDD4-523D-4C14-BE48-589E88FCA444}" type="presParOf" srcId="{9CAB38B2-DBAD-42F8-84F8-ACFD9F085CEF}" destId="{C3F942ED-0363-47F2-974F-8B3801A26AD1}" srcOrd="8" destOrd="0" presId="urn:microsoft.com/office/officeart/2009/3/layout/RandomtoResultProcess"/>
    <dgm:cxn modelId="{36839522-5120-4A1F-BD2C-E387BCABA753}" type="presParOf" srcId="{9CAB38B2-DBAD-42F8-84F8-ACFD9F085CEF}" destId="{6F817355-7E6E-44C0-BB17-530D43A96E7F}" srcOrd="9" destOrd="0" presId="urn:microsoft.com/office/officeart/2009/3/layout/RandomtoResultProcess"/>
    <dgm:cxn modelId="{CBED2612-0A64-4C24-8970-F3FDD8254DBD}" type="presParOf" srcId="{9CAB38B2-DBAD-42F8-84F8-ACFD9F085CEF}" destId="{380A83C5-7868-463D-8FDF-DD4EF07C0C3A}" srcOrd="10" destOrd="0" presId="urn:microsoft.com/office/officeart/2009/3/layout/RandomtoResultProcess"/>
    <dgm:cxn modelId="{FFE27F5C-ACAB-4141-B662-1770A86536D1}" type="presParOf" srcId="{9CAB38B2-DBAD-42F8-84F8-ACFD9F085CEF}" destId="{8EA89085-FA03-4779-82C5-D099C0136663}" srcOrd="11" destOrd="0" presId="urn:microsoft.com/office/officeart/2009/3/layout/RandomtoResultProcess"/>
    <dgm:cxn modelId="{B853B2D6-9A8C-4E61-B919-5EAFDB818AA4}" type="presParOf" srcId="{9CAB38B2-DBAD-42F8-84F8-ACFD9F085CEF}" destId="{3FBB751F-A1E4-4C0B-9426-C32A850F8EFB}" srcOrd="12" destOrd="0" presId="urn:microsoft.com/office/officeart/2009/3/layout/RandomtoResultProcess"/>
    <dgm:cxn modelId="{54B046F7-62A0-47F4-9974-96A6A2B4A60C}" type="presParOf" srcId="{9CAB38B2-DBAD-42F8-84F8-ACFD9F085CEF}" destId="{15CFADA8-805C-4764-8DB0-87D477A35274}" srcOrd="13" destOrd="0" presId="urn:microsoft.com/office/officeart/2009/3/layout/RandomtoResultProcess"/>
    <dgm:cxn modelId="{B91E2E15-E142-40FE-A776-00E40124D4B8}" type="presParOf" srcId="{9CAB38B2-DBAD-42F8-84F8-ACFD9F085CEF}" destId="{64233A24-71AB-4B52-B4AD-8C26FB5158BB}" srcOrd="14" destOrd="0" presId="urn:microsoft.com/office/officeart/2009/3/layout/RandomtoResultProcess"/>
    <dgm:cxn modelId="{568BBC49-DC83-4ECC-9981-F41A3261A12C}" type="presParOf" srcId="{9CAB38B2-DBAD-42F8-84F8-ACFD9F085CEF}" destId="{991C94B5-C2C6-457C-8A8A-8FAC4D6514BE}" srcOrd="15" destOrd="0" presId="urn:microsoft.com/office/officeart/2009/3/layout/RandomtoResultProcess"/>
    <dgm:cxn modelId="{F2BB0BB3-C5B1-418F-9DB5-D2EDA41A2CBD}" type="presParOf" srcId="{9CAB38B2-DBAD-42F8-84F8-ACFD9F085CEF}" destId="{2D7B650C-73AF-40DA-BCF7-D8F09AF7E553}" srcOrd="16" destOrd="0" presId="urn:microsoft.com/office/officeart/2009/3/layout/RandomtoResultProcess"/>
    <dgm:cxn modelId="{0E343012-D5B9-4277-8F71-229D2352E149}" type="presParOf" srcId="{9CAB38B2-DBAD-42F8-84F8-ACFD9F085CEF}" destId="{7A13BE4B-8651-4BDA-A85B-BE706510377A}" srcOrd="17" destOrd="0" presId="urn:microsoft.com/office/officeart/2009/3/layout/RandomtoResultProcess"/>
    <dgm:cxn modelId="{8932C180-B294-4712-8E6B-66A7A1D6BA89}" type="presParOf" srcId="{9CAB38B2-DBAD-42F8-84F8-ACFD9F085CEF}" destId="{79DD75A7-1ED6-4FCB-AFA7-0142D4179F6C}" srcOrd="18" destOrd="0" presId="urn:microsoft.com/office/officeart/2009/3/layout/RandomtoResultProcess"/>
    <dgm:cxn modelId="{67591062-D9D2-4ECA-B233-355422BA3BB2}" type="presParOf" srcId="{9CAB38B2-DBAD-42F8-84F8-ACFD9F085CEF}" destId="{53FE7186-B2E2-4576-BF33-E55F4E827302}" srcOrd="19" destOrd="0" presId="urn:microsoft.com/office/officeart/2009/3/layout/RandomtoResultProcess"/>
    <dgm:cxn modelId="{97DAAEDE-DABD-4021-990A-D39335DD4B88}" type="presParOf" srcId="{87AB62EC-0DCD-4C09-84D6-6D503143F39F}" destId="{A4A31A4B-F55C-438A-82D4-76643F5A1B93}" srcOrd="1" destOrd="0" presId="urn:microsoft.com/office/officeart/2009/3/layout/RandomtoResultProcess"/>
    <dgm:cxn modelId="{D0B5849E-B691-4C7E-B5A9-7B3C3A30DDAE}" type="presParOf" srcId="{A4A31A4B-F55C-438A-82D4-76643F5A1B93}" destId="{15A40F72-1A69-4BC4-8F07-1E961CA94DF3}" srcOrd="0" destOrd="0" presId="urn:microsoft.com/office/officeart/2009/3/layout/RandomtoResultProcess"/>
    <dgm:cxn modelId="{CEF8246C-3F3A-4C30-BBCC-65D656C38DCF}" type="presParOf" srcId="{A4A31A4B-F55C-438A-82D4-76643F5A1B93}" destId="{3141C241-7B8F-4E8D-AB64-BDBBCF6DBE92}" srcOrd="1" destOrd="0" presId="urn:microsoft.com/office/officeart/2009/3/layout/RandomtoResultProcess"/>
    <dgm:cxn modelId="{7BB2F0B4-110E-40EF-8735-994981754811}" type="presParOf" srcId="{87AB62EC-0DCD-4C09-84D6-6D503143F39F}" destId="{6BB40178-4C08-4241-997B-E527AC911B52}" srcOrd="2" destOrd="0" presId="urn:microsoft.com/office/officeart/2009/3/layout/RandomtoResultProcess"/>
    <dgm:cxn modelId="{2630DE53-3A4B-4B7D-B963-67326D8F5A0E}" type="presParOf" srcId="{87AB62EC-0DCD-4C09-84D6-6D503143F39F}" destId="{F93F3DCB-1596-451A-AD30-2734416C6B80}" srcOrd="3" destOrd="0" presId="urn:microsoft.com/office/officeart/2009/3/layout/RandomtoResultProcess"/>
    <dgm:cxn modelId="{3A0E4E09-66D4-4D7D-9AD0-C0D6EB7E1151}" type="presParOf" srcId="{F93F3DCB-1596-451A-AD30-2734416C6B80}" destId="{908E2668-026A-4831-9633-558CB3FE77E8}" srcOrd="0" destOrd="0" presId="urn:microsoft.com/office/officeart/2009/3/layout/RandomtoResultProcess"/>
    <dgm:cxn modelId="{4BF3EE93-3299-456A-9093-2904773FEEA3}" type="presParOf" srcId="{F93F3DCB-1596-451A-AD30-2734416C6B80}" destId="{265B3DE8-0DD7-4210-AEAC-B543BEBE5C2E}" srcOrd="1" destOrd="0" presId="urn:microsoft.com/office/officeart/2009/3/layout/RandomtoResultProcess"/>
    <dgm:cxn modelId="{D13F5B07-199B-4C3D-9F5F-FDA2B93B816A}" type="presParOf" srcId="{87AB62EC-0DCD-4C09-84D6-6D503143F39F}" destId="{3DB857D1-7660-47A3-A05B-A0DD544C107C}" srcOrd="4" destOrd="0" presId="urn:microsoft.com/office/officeart/2009/3/layout/RandomtoResultProcess"/>
    <dgm:cxn modelId="{A18472D8-554F-4142-85CE-5C3319A0EB33}" type="presParOf" srcId="{3DB857D1-7660-47A3-A05B-A0DD544C107C}" destId="{CDAF9D8C-E94E-48E2-B6B7-F56230D4BA18}" srcOrd="0" destOrd="0" presId="urn:microsoft.com/office/officeart/2009/3/layout/RandomtoResultProcess"/>
    <dgm:cxn modelId="{68EC1BF3-1341-4879-865A-4C65806C3C9E}" type="presParOf" srcId="{3DB857D1-7660-47A3-A05B-A0DD544C107C}" destId="{BF80DAB8-6B85-4DB4-A12E-E264F6206D0A}" srcOrd="1" destOrd="0" presId="urn:microsoft.com/office/officeart/2009/3/layout/RandomtoResultProcess"/>
    <dgm:cxn modelId="{31B34797-E239-41AB-BA5C-50C4C4EE9348}" type="presParOf" srcId="{3DB857D1-7660-47A3-A05B-A0DD544C107C}" destId="{288B7668-1657-4184-9BEC-AA382D6C55A2}" srcOrd="2" destOrd="0" presId="urn:microsoft.com/office/officeart/2009/3/layout/RandomtoResult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60F7A1C-E76F-47AF-9D2B-C4A0478B9026}" type="doc">
      <dgm:prSet loTypeId="urn:microsoft.com/office/officeart/2005/8/layout/radial4" loCatId="relationship" qsTypeId="urn:microsoft.com/office/officeart/2005/8/quickstyle/simple2" qsCatId="simple" csTypeId="urn:microsoft.com/office/officeart/2005/8/colors/colorful5" csCatId="colorful" phldr="1"/>
      <dgm:spPr/>
      <dgm:t>
        <a:bodyPr/>
        <a:lstStyle/>
        <a:p>
          <a:endParaRPr lang="es-AR"/>
        </a:p>
      </dgm:t>
    </dgm:pt>
    <dgm:pt modelId="{53581C81-C176-469D-A5AF-C02123C17817}">
      <dgm:prSet phldrT="[Texto]"/>
      <dgm:spPr/>
      <dgm:t>
        <a:bodyPr/>
        <a:lstStyle/>
        <a:p>
          <a:r>
            <a:rPr lang="es-AR" dirty="0" smtClean="0">
              <a:solidFill>
                <a:schemeClr val="tx1"/>
              </a:solidFill>
            </a:rPr>
            <a:t>Educación en línea</a:t>
          </a:r>
          <a:endParaRPr lang="es-AR" dirty="0">
            <a:solidFill>
              <a:schemeClr val="tx1"/>
            </a:solidFill>
          </a:endParaRPr>
        </a:p>
      </dgm:t>
    </dgm:pt>
    <dgm:pt modelId="{40F3744B-DAA0-45C9-9F5B-23F6434A651F}" type="parTrans" cxnId="{0B64BC73-B27B-47A8-9469-DA07CB97718C}">
      <dgm:prSet/>
      <dgm:spPr/>
      <dgm:t>
        <a:bodyPr/>
        <a:lstStyle/>
        <a:p>
          <a:endParaRPr lang="es-AR"/>
        </a:p>
      </dgm:t>
    </dgm:pt>
    <dgm:pt modelId="{5E034AD7-9822-406B-B429-09A8029A2BAF}" type="sibTrans" cxnId="{0B64BC73-B27B-47A8-9469-DA07CB97718C}">
      <dgm:prSet/>
      <dgm:spPr/>
      <dgm:t>
        <a:bodyPr/>
        <a:lstStyle/>
        <a:p>
          <a:endParaRPr lang="es-AR"/>
        </a:p>
      </dgm:t>
    </dgm:pt>
    <dgm:pt modelId="{12230154-7AF5-4B42-AB31-A9D26D8D5F7F}">
      <dgm:prSet phldrT="[Texto]"/>
      <dgm:spPr/>
      <dgm:t>
        <a:bodyPr/>
        <a:lstStyle/>
        <a:p>
          <a:r>
            <a:rPr lang="es-AR" b="1" dirty="0" smtClean="0">
              <a:solidFill>
                <a:schemeClr val="tx1"/>
              </a:solidFill>
            </a:rPr>
            <a:t>No es exclusivamente tecnológica</a:t>
          </a:r>
          <a:endParaRPr lang="es-AR" b="1" dirty="0">
            <a:solidFill>
              <a:schemeClr val="tx1"/>
            </a:solidFill>
          </a:endParaRPr>
        </a:p>
      </dgm:t>
    </dgm:pt>
    <dgm:pt modelId="{0BB65217-6F76-44B7-BD6D-7871F68A4D56}" type="parTrans" cxnId="{E919B197-A2CA-4604-93C3-AACC1287C954}">
      <dgm:prSet/>
      <dgm:spPr/>
      <dgm:t>
        <a:bodyPr/>
        <a:lstStyle/>
        <a:p>
          <a:endParaRPr lang="es-AR"/>
        </a:p>
      </dgm:t>
    </dgm:pt>
    <dgm:pt modelId="{DEC8BCF1-4882-4122-864E-CB74C9E76408}" type="sibTrans" cxnId="{E919B197-A2CA-4604-93C3-AACC1287C954}">
      <dgm:prSet/>
      <dgm:spPr/>
      <dgm:t>
        <a:bodyPr/>
        <a:lstStyle/>
        <a:p>
          <a:endParaRPr lang="es-AR"/>
        </a:p>
      </dgm:t>
    </dgm:pt>
    <dgm:pt modelId="{E1EFD7D4-E0C9-40FA-881D-F504FB82FF82}">
      <dgm:prSet phldrT="[Texto]"/>
      <dgm:spPr/>
      <dgm:t>
        <a:bodyPr/>
        <a:lstStyle/>
        <a:p>
          <a:r>
            <a:rPr lang="es-AR" b="1" dirty="0" smtClean="0">
              <a:solidFill>
                <a:schemeClr val="tx1"/>
              </a:solidFill>
            </a:rPr>
            <a:t>Interactúan docentes – estudiantes – recursos - contenidos</a:t>
          </a:r>
          <a:endParaRPr lang="es-AR" b="1" dirty="0">
            <a:solidFill>
              <a:schemeClr val="tx1"/>
            </a:solidFill>
          </a:endParaRPr>
        </a:p>
      </dgm:t>
    </dgm:pt>
    <dgm:pt modelId="{93D8FFC2-08CF-48CC-BB97-06FC831E74BF}" type="parTrans" cxnId="{EFDDA92E-014B-4585-B8AB-F2A3A8368602}">
      <dgm:prSet/>
      <dgm:spPr/>
      <dgm:t>
        <a:bodyPr/>
        <a:lstStyle/>
        <a:p>
          <a:endParaRPr lang="es-AR"/>
        </a:p>
      </dgm:t>
    </dgm:pt>
    <dgm:pt modelId="{76D03C17-37E9-45D7-934B-D13606BF1CF5}" type="sibTrans" cxnId="{EFDDA92E-014B-4585-B8AB-F2A3A8368602}">
      <dgm:prSet/>
      <dgm:spPr/>
      <dgm:t>
        <a:bodyPr/>
        <a:lstStyle/>
        <a:p>
          <a:endParaRPr lang="es-AR"/>
        </a:p>
      </dgm:t>
    </dgm:pt>
    <dgm:pt modelId="{6A6006BF-91BD-4202-847A-EB8B8FA08B0B}">
      <dgm:prSet phldrT="[Texto]"/>
      <dgm:spPr/>
      <dgm:t>
        <a:bodyPr/>
        <a:lstStyle/>
        <a:p>
          <a:r>
            <a:rPr lang="es-AR" b="1" dirty="0" smtClean="0">
              <a:solidFill>
                <a:schemeClr val="tx1"/>
              </a:solidFill>
            </a:rPr>
            <a:t>Recrear espacio de aprendizaje con tecnología disponible </a:t>
          </a:r>
          <a:endParaRPr lang="es-AR" b="1" dirty="0">
            <a:solidFill>
              <a:schemeClr val="tx1"/>
            </a:solidFill>
          </a:endParaRPr>
        </a:p>
      </dgm:t>
    </dgm:pt>
    <dgm:pt modelId="{2F7F1A3C-08C8-472E-BB86-DF76E5267990}" type="parTrans" cxnId="{1AC25034-5E18-40A9-BEDC-1C883DE4ED7A}">
      <dgm:prSet/>
      <dgm:spPr/>
      <dgm:t>
        <a:bodyPr/>
        <a:lstStyle/>
        <a:p>
          <a:endParaRPr lang="es-AR"/>
        </a:p>
      </dgm:t>
    </dgm:pt>
    <dgm:pt modelId="{4B207231-E09E-4EAD-9C80-39751FB0C61E}" type="sibTrans" cxnId="{1AC25034-5E18-40A9-BEDC-1C883DE4ED7A}">
      <dgm:prSet/>
      <dgm:spPr/>
      <dgm:t>
        <a:bodyPr/>
        <a:lstStyle/>
        <a:p>
          <a:endParaRPr lang="es-AR"/>
        </a:p>
      </dgm:t>
    </dgm:pt>
    <dgm:pt modelId="{0BB3AEC6-2FC6-48C7-8075-E81793DFB43A}">
      <dgm:prSet phldrT="[Texto]"/>
      <dgm:spPr/>
      <dgm:t>
        <a:bodyPr/>
        <a:lstStyle/>
        <a:p>
          <a:r>
            <a:rPr lang="es-AR" b="1" dirty="0" smtClean="0">
              <a:solidFill>
                <a:schemeClr val="tx1"/>
              </a:solidFill>
            </a:rPr>
            <a:t>Aprendizaje horizontal</a:t>
          </a:r>
          <a:endParaRPr lang="es-AR" b="1" dirty="0">
            <a:solidFill>
              <a:schemeClr val="tx1"/>
            </a:solidFill>
          </a:endParaRPr>
        </a:p>
      </dgm:t>
    </dgm:pt>
    <dgm:pt modelId="{F20E897C-A470-4A3B-9F23-2EE2DF4C47D0}" type="parTrans" cxnId="{649E7019-AB72-4E5C-A5AE-1252BBE3DCB3}">
      <dgm:prSet/>
      <dgm:spPr/>
      <dgm:t>
        <a:bodyPr/>
        <a:lstStyle/>
        <a:p>
          <a:endParaRPr lang="es-AR"/>
        </a:p>
      </dgm:t>
    </dgm:pt>
    <dgm:pt modelId="{68082077-68FA-4945-BE86-7A9255E93784}" type="sibTrans" cxnId="{649E7019-AB72-4E5C-A5AE-1252BBE3DCB3}">
      <dgm:prSet/>
      <dgm:spPr/>
      <dgm:t>
        <a:bodyPr/>
        <a:lstStyle/>
        <a:p>
          <a:endParaRPr lang="es-AR"/>
        </a:p>
      </dgm:t>
    </dgm:pt>
    <dgm:pt modelId="{CD9D9F90-FFD9-4279-9C42-F1ADF99E5FDD}" type="pres">
      <dgm:prSet presAssocID="{860F7A1C-E76F-47AF-9D2B-C4A0478B9026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32DB78F0-E33F-4EC2-A34B-0F9CA3C1C131}" type="pres">
      <dgm:prSet presAssocID="{53581C81-C176-469D-A5AF-C02123C17817}" presName="centerShape" presStyleLbl="node0" presStyleIdx="0" presStyleCnt="1"/>
      <dgm:spPr/>
      <dgm:t>
        <a:bodyPr/>
        <a:lstStyle/>
        <a:p>
          <a:endParaRPr lang="es-AR"/>
        </a:p>
      </dgm:t>
    </dgm:pt>
    <dgm:pt modelId="{8EC14E89-7FC0-48FB-B95D-B9E218F52492}" type="pres">
      <dgm:prSet presAssocID="{0BB65217-6F76-44B7-BD6D-7871F68A4D56}" presName="parTrans" presStyleLbl="bgSibTrans2D1" presStyleIdx="0" presStyleCnt="4"/>
      <dgm:spPr/>
      <dgm:t>
        <a:bodyPr/>
        <a:lstStyle/>
        <a:p>
          <a:endParaRPr lang="es-AR"/>
        </a:p>
      </dgm:t>
    </dgm:pt>
    <dgm:pt modelId="{522AB932-7791-47A8-94F6-06A5F37B316E}" type="pres">
      <dgm:prSet presAssocID="{12230154-7AF5-4B42-AB31-A9D26D8D5F7F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8026F552-FFA4-44BD-B79E-F5BC7F685198}" type="pres">
      <dgm:prSet presAssocID="{93D8FFC2-08CF-48CC-BB97-06FC831E74BF}" presName="parTrans" presStyleLbl="bgSibTrans2D1" presStyleIdx="1" presStyleCnt="4"/>
      <dgm:spPr/>
      <dgm:t>
        <a:bodyPr/>
        <a:lstStyle/>
        <a:p>
          <a:endParaRPr lang="es-AR"/>
        </a:p>
      </dgm:t>
    </dgm:pt>
    <dgm:pt modelId="{AA2016A4-31AD-4D7D-8BA5-6487D427B451}" type="pres">
      <dgm:prSet presAssocID="{E1EFD7D4-E0C9-40FA-881D-F504FB82FF82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5C523086-CB4D-4329-BAEA-9BE0460BEA09}" type="pres">
      <dgm:prSet presAssocID="{2F7F1A3C-08C8-472E-BB86-DF76E5267990}" presName="parTrans" presStyleLbl="bgSibTrans2D1" presStyleIdx="2" presStyleCnt="4"/>
      <dgm:spPr/>
      <dgm:t>
        <a:bodyPr/>
        <a:lstStyle/>
        <a:p>
          <a:endParaRPr lang="es-AR"/>
        </a:p>
      </dgm:t>
    </dgm:pt>
    <dgm:pt modelId="{80A30FCD-E966-4CE8-8D54-4C3337F95E31}" type="pres">
      <dgm:prSet presAssocID="{6A6006BF-91BD-4202-847A-EB8B8FA08B0B}" presName="node" presStyleLbl="node1" presStyleIdx="2" presStyleCnt="4" custRadScaleRad="101873" custRadScaleInc="391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27B83C2B-FAF6-4CD9-8CFE-F21E90A3EDD9}" type="pres">
      <dgm:prSet presAssocID="{F20E897C-A470-4A3B-9F23-2EE2DF4C47D0}" presName="parTrans" presStyleLbl="bgSibTrans2D1" presStyleIdx="3" presStyleCnt="4"/>
      <dgm:spPr/>
      <dgm:t>
        <a:bodyPr/>
        <a:lstStyle/>
        <a:p>
          <a:endParaRPr lang="es-AR"/>
        </a:p>
      </dgm:t>
    </dgm:pt>
    <dgm:pt modelId="{ACB0248C-2E5B-499C-8446-460D0F7BCEEF}" type="pres">
      <dgm:prSet presAssocID="{0BB3AEC6-2FC6-48C7-8075-E81793DFB43A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541E2DD4-7A9F-4820-A597-D270AD63C826}" type="presOf" srcId="{12230154-7AF5-4B42-AB31-A9D26D8D5F7F}" destId="{522AB932-7791-47A8-94F6-06A5F37B316E}" srcOrd="0" destOrd="0" presId="urn:microsoft.com/office/officeart/2005/8/layout/radial4"/>
    <dgm:cxn modelId="{E298012F-5735-46FF-8F23-CB0DCD8C60EC}" type="presOf" srcId="{53581C81-C176-469D-A5AF-C02123C17817}" destId="{32DB78F0-E33F-4EC2-A34B-0F9CA3C1C131}" srcOrd="0" destOrd="0" presId="urn:microsoft.com/office/officeart/2005/8/layout/radial4"/>
    <dgm:cxn modelId="{6CB87CFE-2FB6-49B9-9EFA-DC89734AFDD6}" type="presOf" srcId="{0BB3AEC6-2FC6-48C7-8075-E81793DFB43A}" destId="{ACB0248C-2E5B-499C-8446-460D0F7BCEEF}" srcOrd="0" destOrd="0" presId="urn:microsoft.com/office/officeart/2005/8/layout/radial4"/>
    <dgm:cxn modelId="{0B64BC73-B27B-47A8-9469-DA07CB97718C}" srcId="{860F7A1C-E76F-47AF-9D2B-C4A0478B9026}" destId="{53581C81-C176-469D-A5AF-C02123C17817}" srcOrd="0" destOrd="0" parTransId="{40F3744B-DAA0-45C9-9F5B-23F6434A651F}" sibTransId="{5E034AD7-9822-406B-B429-09A8029A2BAF}"/>
    <dgm:cxn modelId="{3A2DE697-EFF4-4C24-B07E-A2DFF8152875}" type="presOf" srcId="{F20E897C-A470-4A3B-9F23-2EE2DF4C47D0}" destId="{27B83C2B-FAF6-4CD9-8CFE-F21E90A3EDD9}" srcOrd="0" destOrd="0" presId="urn:microsoft.com/office/officeart/2005/8/layout/radial4"/>
    <dgm:cxn modelId="{EED80BA9-2899-41DF-9D5F-B360D7DBADBE}" type="presOf" srcId="{6A6006BF-91BD-4202-847A-EB8B8FA08B0B}" destId="{80A30FCD-E966-4CE8-8D54-4C3337F95E31}" srcOrd="0" destOrd="0" presId="urn:microsoft.com/office/officeart/2005/8/layout/radial4"/>
    <dgm:cxn modelId="{E919B197-A2CA-4604-93C3-AACC1287C954}" srcId="{53581C81-C176-469D-A5AF-C02123C17817}" destId="{12230154-7AF5-4B42-AB31-A9D26D8D5F7F}" srcOrd="0" destOrd="0" parTransId="{0BB65217-6F76-44B7-BD6D-7871F68A4D56}" sibTransId="{DEC8BCF1-4882-4122-864E-CB74C9E76408}"/>
    <dgm:cxn modelId="{00A6837D-15AF-46C2-AF90-4CCC988EA038}" type="presOf" srcId="{860F7A1C-E76F-47AF-9D2B-C4A0478B9026}" destId="{CD9D9F90-FFD9-4279-9C42-F1ADF99E5FDD}" srcOrd="0" destOrd="0" presId="urn:microsoft.com/office/officeart/2005/8/layout/radial4"/>
    <dgm:cxn modelId="{EFDDA92E-014B-4585-B8AB-F2A3A8368602}" srcId="{53581C81-C176-469D-A5AF-C02123C17817}" destId="{E1EFD7D4-E0C9-40FA-881D-F504FB82FF82}" srcOrd="1" destOrd="0" parTransId="{93D8FFC2-08CF-48CC-BB97-06FC831E74BF}" sibTransId="{76D03C17-37E9-45D7-934B-D13606BF1CF5}"/>
    <dgm:cxn modelId="{649E7019-AB72-4E5C-A5AE-1252BBE3DCB3}" srcId="{53581C81-C176-469D-A5AF-C02123C17817}" destId="{0BB3AEC6-2FC6-48C7-8075-E81793DFB43A}" srcOrd="3" destOrd="0" parTransId="{F20E897C-A470-4A3B-9F23-2EE2DF4C47D0}" sibTransId="{68082077-68FA-4945-BE86-7A9255E93784}"/>
    <dgm:cxn modelId="{99E9C6C3-8B1A-4A23-AC57-C24B2BD9ADB3}" type="presOf" srcId="{0BB65217-6F76-44B7-BD6D-7871F68A4D56}" destId="{8EC14E89-7FC0-48FB-B95D-B9E218F52492}" srcOrd="0" destOrd="0" presId="urn:microsoft.com/office/officeart/2005/8/layout/radial4"/>
    <dgm:cxn modelId="{1AC25034-5E18-40A9-BEDC-1C883DE4ED7A}" srcId="{53581C81-C176-469D-A5AF-C02123C17817}" destId="{6A6006BF-91BD-4202-847A-EB8B8FA08B0B}" srcOrd="2" destOrd="0" parTransId="{2F7F1A3C-08C8-472E-BB86-DF76E5267990}" sibTransId="{4B207231-E09E-4EAD-9C80-39751FB0C61E}"/>
    <dgm:cxn modelId="{0FB5BDEA-1FAB-4764-A8A9-64386521A098}" type="presOf" srcId="{2F7F1A3C-08C8-472E-BB86-DF76E5267990}" destId="{5C523086-CB4D-4329-BAEA-9BE0460BEA09}" srcOrd="0" destOrd="0" presId="urn:microsoft.com/office/officeart/2005/8/layout/radial4"/>
    <dgm:cxn modelId="{6B2CFE10-16E3-4BAB-B0A0-DC5536E42632}" type="presOf" srcId="{93D8FFC2-08CF-48CC-BB97-06FC831E74BF}" destId="{8026F552-FFA4-44BD-B79E-F5BC7F685198}" srcOrd="0" destOrd="0" presId="urn:microsoft.com/office/officeart/2005/8/layout/radial4"/>
    <dgm:cxn modelId="{710A9780-975F-446E-BB3A-04F323D90BEB}" type="presOf" srcId="{E1EFD7D4-E0C9-40FA-881D-F504FB82FF82}" destId="{AA2016A4-31AD-4D7D-8BA5-6487D427B451}" srcOrd="0" destOrd="0" presId="urn:microsoft.com/office/officeart/2005/8/layout/radial4"/>
    <dgm:cxn modelId="{CA2F07E3-E7B8-402C-88B5-CE585143481E}" type="presParOf" srcId="{CD9D9F90-FFD9-4279-9C42-F1ADF99E5FDD}" destId="{32DB78F0-E33F-4EC2-A34B-0F9CA3C1C131}" srcOrd="0" destOrd="0" presId="urn:microsoft.com/office/officeart/2005/8/layout/radial4"/>
    <dgm:cxn modelId="{DADEB05A-6148-4589-98E9-0C9ED5568202}" type="presParOf" srcId="{CD9D9F90-FFD9-4279-9C42-F1ADF99E5FDD}" destId="{8EC14E89-7FC0-48FB-B95D-B9E218F52492}" srcOrd="1" destOrd="0" presId="urn:microsoft.com/office/officeart/2005/8/layout/radial4"/>
    <dgm:cxn modelId="{DCAAA983-373F-4395-B62A-E716994057C5}" type="presParOf" srcId="{CD9D9F90-FFD9-4279-9C42-F1ADF99E5FDD}" destId="{522AB932-7791-47A8-94F6-06A5F37B316E}" srcOrd="2" destOrd="0" presId="urn:microsoft.com/office/officeart/2005/8/layout/radial4"/>
    <dgm:cxn modelId="{105B8822-9FF8-4690-9F7E-2B4415A13DD6}" type="presParOf" srcId="{CD9D9F90-FFD9-4279-9C42-F1ADF99E5FDD}" destId="{8026F552-FFA4-44BD-B79E-F5BC7F685198}" srcOrd="3" destOrd="0" presId="urn:microsoft.com/office/officeart/2005/8/layout/radial4"/>
    <dgm:cxn modelId="{E854AF70-4188-48E2-BF80-A25B4DC190A2}" type="presParOf" srcId="{CD9D9F90-FFD9-4279-9C42-F1ADF99E5FDD}" destId="{AA2016A4-31AD-4D7D-8BA5-6487D427B451}" srcOrd="4" destOrd="0" presId="urn:microsoft.com/office/officeart/2005/8/layout/radial4"/>
    <dgm:cxn modelId="{CA461018-508C-452F-A084-7FF9DAEE21E0}" type="presParOf" srcId="{CD9D9F90-FFD9-4279-9C42-F1ADF99E5FDD}" destId="{5C523086-CB4D-4329-BAEA-9BE0460BEA09}" srcOrd="5" destOrd="0" presId="urn:microsoft.com/office/officeart/2005/8/layout/radial4"/>
    <dgm:cxn modelId="{AF7426BD-86C0-44B4-B45E-440AF26DCC5A}" type="presParOf" srcId="{CD9D9F90-FFD9-4279-9C42-F1ADF99E5FDD}" destId="{80A30FCD-E966-4CE8-8D54-4C3337F95E31}" srcOrd="6" destOrd="0" presId="urn:microsoft.com/office/officeart/2005/8/layout/radial4"/>
    <dgm:cxn modelId="{5DCD16A7-BF50-4152-AA90-7A5982F9E7CE}" type="presParOf" srcId="{CD9D9F90-FFD9-4279-9C42-F1ADF99E5FDD}" destId="{27B83C2B-FAF6-4CD9-8CFE-F21E90A3EDD9}" srcOrd="7" destOrd="0" presId="urn:microsoft.com/office/officeart/2005/8/layout/radial4"/>
    <dgm:cxn modelId="{3F8260CB-34DF-4840-8005-9BA1C265792B}" type="presParOf" srcId="{CD9D9F90-FFD9-4279-9C42-F1ADF99E5FDD}" destId="{ACB0248C-2E5B-499C-8446-460D0F7BCEEF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1579C24-4304-42A2-9CAD-34C90AC1CC7F}" type="doc">
      <dgm:prSet loTypeId="urn:microsoft.com/office/officeart/2005/8/layout/radial4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9CA79F31-A3CC-429B-8896-AA5067740508}">
      <dgm:prSet phldrT="[Texto]" custT="1"/>
      <dgm:spPr/>
      <dgm:t>
        <a:bodyPr/>
        <a:lstStyle/>
        <a:p>
          <a:r>
            <a:rPr lang="es-ES" sz="2000" dirty="0" smtClean="0"/>
            <a:t>Aprendizaje Hibrido</a:t>
          </a:r>
          <a:endParaRPr lang="es-ES" sz="2000" dirty="0"/>
        </a:p>
      </dgm:t>
    </dgm:pt>
    <dgm:pt modelId="{BA578A23-40F0-4D9A-918D-B0AAE7F21EED}" type="parTrans" cxnId="{942C49A7-4CDE-40B7-BE8F-028B813D2776}">
      <dgm:prSet/>
      <dgm:spPr/>
      <dgm:t>
        <a:bodyPr/>
        <a:lstStyle/>
        <a:p>
          <a:endParaRPr lang="es-ES"/>
        </a:p>
      </dgm:t>
    </dgm:pt>
    <dgm:pt modelId="{65E28CE6-4F4E-4BE7-93F8-E3B035FEB6E7}" type="sibTrans" cxnId="{942C49A7-4CDE-40B7-BE8F-028B813D2776}">
      <dgm:prSet/>
      <dgm:spPr/>
      <dgm:t>
        <a:bodyPr/>
        <a:lstStyle/>
        <a:p>
          <a:endParaRPr lang="es-ES"/>
        </a:p>
      </dgm:t>
    </dgm:pt>
    <dgm:pt modelId="{E89C3E98-8232-434C-8EBC-FFFB3D84D952}">
      <dgm:prSet phldrT="[Texto]"/>
      <dgm:spPr/>
      <dgm:t>
        <a:bodyPr/>
        <a:lstStyle/>
        <a:p>
          <a:r>
            <a:rPr lang="es-ES" dirty="0" smtClean="0"/>
            <a:t>Modelo Mixto</a:t>
          </a:r>
          <a:endParaRPr lang="es-ES" dirty="0"/>
        </a:p>
      </dgm:t>
    </dgm:pt>
    <dgm:pt modelId="{ED86716A-3074-4C3E-906A-FE6BD381737B}" type="parTrans" cxnId="{C788A899-C5DB-4703-BCC4-F3967530D8DB}">
      <dgm:prSet/>
      <dgm:spPr/>
      <dgm:t>
        <a:bodyPr/>
        <a:lstStyle/>
        <a:p>
          <a:endParaRPr lang="es-ES"/>
        </a:p>
      </dgm:t>
    </dgm:pt>
    <dgm:pt modelId="{3694F8AA-3D8E-45D0-8B75-F95FDA9B4AE8}" type="sibTrans" cxnId="{C788A899-C5DB-4703-BCC4-F3967530D8DB}">
      <dgm:prSet/>
      <dgm:spPr/>
      <dgm:t>
        <a:bodyPr/>
        <a:lstStyle/>
        <a:p>
          <a:endParaRPr lang="es-ES"/>
        </a:p>
      </dgm:t>
    </dgm:pt>
    <dgm:pt modelId="{EC1AA26C-BBCC-43AD-9E3A-843F41F06657}">
      <dgm:prSet phldrT="[Texto]"/>
      <dgm:spPr/>
      <dgm:t>
        <a:bodyPr/>
        <a:lstStyle/>
        <a:p>
          <a:r>
            <a:rPr lang="es-ES" dirty="0" smtClean="0"/>
            <a:t>Modelo Hibrido</a:t>
          </a:r>
          <a:endParaRPr lang="es-ES" dirty="0"/>
        </a:p>
      </dgm:t>
    </dgm:pt>
    <dgm:pt modelId="{464F1386-ED27-4048-8E8B-427F2943DA4A}" type="parTrans" cxnId="{CA7659F3-385A-4F85-AEAB-A2178552047B}">
      <dgm:prSet/>
      <dgm:spPr/>
      <dgm:t>
        <a:bodyPr/>
        <a:lstStyle/>
        <a:p>
          <a:endParaRPr lang="es-ES"/>
        </a:p>
      </dgm:t>
    </dgm:pt>
    <dgm:pt modelId="{1D2B9D87-0146-425A-8227-2C7E73F2F522}" type="sibTrans" cxnId="{CA7659F3-385A-4F85-AEAB-A2178552047B}">
      <dgm:prSet/>
      <dgm:spPr/>
      <dgm:t>
        <a:bodyPr/>
        <a:lstStyle/>
        <a:p>
          <a:endParaRPr lang="es-ES"/>
        </a:p>
      </dgm:t>
    </dgm:pt>
    <dgm:pt modelId="{D7542553-7448-4054-9DC5-ED8BD4184AEB}">
      <dgm:prSet phldrT="[Texto]"/>
      <dgm:spPr/>
      <dgm:t>
        <a:bodyPr/>
        <a:lstStyle/>
        <a:p>
          <a:r>
            <a:rPr lang="es-ES" dirty="0" smtClean="0"/>
            <a:t>Modelo </a:t>
          </a:r>
          <a:r>
            <a:rPr lang="es-ES" dirty="0" err="1" smtClean="0"/>
            <a:t>Blended</a:t>
          </a:r>
          <a:r>
            <a:rPr lang="es-ES" dirty="0" smtClean="0"/>
            <a:t> </a:t>
          </a:r>
          <a:r>
            <a:rPr lang="es-ES" dirty="0" err="1" smtClean="0"/>
            <a:t>Learning</a:t>
          </a:r>
          <a:endParaRPr lang="es-ES" dirty="0"/>
        </a:p>
      </dgm:t>
    </dgm:pt>
    <dgm:pt modelId="{43B3197B-A450-4DDC-85B7-E75F4D157F4A}" type="parTrans" cxnId="{0470FAD4-6F1D-48E1-B74E-8A4970ED899F}">
      <dgm:prSet/>
      <dgm:spPr/>
      <dgm:t>
        <a:bodyPr/>
        <a:lstStyle/>
        <a:p>
          <a:endParaRPr lang="es-ES"/>
        </a:p>
      </dgm:t>
    </dgm:pt>
    <dgm:pt modelId="{174F0660-03DC-426B-A65D-7E83D68F22EB}" type="sibTrans" cxnId="{0470FAD4-6F1D-48E1-B74E-8A4970ED899F}">
      <dgm:prSet/>
      <dgm:spPr/>
      <dgm:t>
        <a:bodyPr/>
        <a:lstStyle/>
        <a:p>
          <a:endParaRPr lang="es-ES"/>
        </a:p>
      </dgm:t>
    </dgm:pt>
    <dgm:pt modelId="{4CB81184-D12C-463A-8E1D-3B150AA87F16}" type="pres">
      <dgm:prSet presAssocID="{F1579C24-4304-42A2-9CAD-34C90AC1CC7F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5CFDBDAE-6885-43C1-B021-574D24960261}" type="pres">
      <dgm:prSet presAssocID="{9CA79F31-A3CC-429B-8896-AA5067740508}" presName="centerShape" presStyleLbl="node0" presStyleIdx="0" presStyleCnt="1"/>
      <dgm:spPr/>
      <dgm:t>
        <a:bodyPr/>
        <a:lstStyle/>
        <a:p>
          <a:endParaRPr lang="es-AR"/>
        </a:p>
      </dgm:t>
    </dgm:pt>
    <dgm:pt modelId="{1860E4F8-6ACD-4CC5-9F8A-451F5194A1EC}" type="pres">
      <dgm:prSet presAssocID="{ED86716A-3074-4C3E-906A-FE6BD381737B}" presName="parTrans" presStyleLbl="bgSibTrans2D1" presStyleIdx="0" presStyleCnt="3"/>
      <dgm:spPr/>
      <dgm:t>
        <a:bodyPr/>
        <a:lstStyle/>
        <a:p>
          <a:endParaRPr lang="es-AR"/>
        </a:p>
      </dgm:t>
    </dgm:pt>
    <dgm:pt modelId="{551C1581-DAF8-4D42-8AA9-76882033CD63}" type="pres">
      <dgm:prSet presAssocID="{E89C3E98-8232-434C-8EBC-FFFB3D84D952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C6C8C8D0-2E79-4592-A2C4-C6531F574AFC}" type="pres">
      <dgm:prSet presAssocID="{464F1386-ED27-4048-8E8B-427F2943DA4A}" presName="parTrans" presStyleLbl="bgSibTrans2D1" presStyleIdx="1" presStyleCnt="3"/>
      <dgm:spPr/>
      <dgm:t>
        <a:bodyPr/>
        <a:lstStyle/>
        <a:p>
          <a:endParaRPr lang="es-AR"/>
        </a:p>
      </dgm:t>
    </dgm:pt>
    <dgm:pt modelId="{E4B150A6-1651-40D4-A72E-9040E3D9B5F3}" type="pres">
      <dgm:prSet presAssocID="{EC1AA26C-BBCC-43AD-9E3A-843F41F06657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C038A051-BE0C-423B-B76A-F8A7D31F7909}" type="pres">
      <dgm:prSet presAssocID="{43B3197B-A450-4DDC-85B7-E75F4D157F4A}" presName="parTrans" presStyleLbl="bgSibTrans2D1" presStyleIdx="2" presStyleCnt="3"/>
      <dgm:spPr/>
      <dgm:t>
        <a:bodyPr/>
        <a:lstStyle/>
        <a:p>
          <a:endParaRPr lang="es-AR"/>
        </a:p>
      </dgm:t>
    </dgm:pt>
    <dgm:pt modelId="{9054ADE0-89C4-4888-875F-F26EDC3531C1}" type="pres">
      <dgm:prSet presAssocID="{D7542553-7448-4054-9DC5-ED8BD4184AEB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FC3E4106-D6BF-4915-8A37-0E7584C00B6F}" type="presOf" srcId="{9CA79F31-A3CC-429B-8896-AA5067740508}" destId="{5CFDBDAE-6885-43C1-B021-574D24960261}" srcOrd="0" destOrd="0" presId="urn:microsoft.com/office/officeart/2005/8/layout/radial4"/>
    <dgm:cxn modelId="{942C49A7-4CDE-40B7-BE8F-028B813D2776}" srcId="{F1579C24-4304-42A2-9CAD-34C90AC1CC7F}" destId="{9CA79F31-A3CC-429B-8896-AA5067740508}" srcOrd="0" destOrd="0" parTransId="{BA578A23-40F0-4D9A-918D-B0AAE7F21EED}" sibTransId="{65E28CE6-4F4E-4BE7-93F8-E3B035FEB6E7}"/>
    <dgm:cxn modelId="{153AFC13-6FD8-43AF-B3B9-1592011EC896}" type="presOf" srcId="{464F1386-ED27-4048-8E8B-427F2943DA4A}" destId="{C6C8C8D0-2E79-4592-A2C4-C6531F574AFC}" srcOrd="0" destOrd="0" presId="urn:microsoft.com/office/officeart/2005/8/layout/radial4"/>
    <dgm:cxn modelId="{14E7E6E1-5F95-4B0E-81D7-734D6DCA0B07}" type="presOf" srcId="{43B3197B-A450-4DDC-85B7-E75F4D157F4A}" destId="{C038A051-BE0C-423B-B76A-F8A7D31F7909}" srcOrd="0" destOrd="0" presId="urn:microsoft.com/office/officeart/2005/8/layout/radial4"/>
    <dgm:cxn modelId="{B4176CCA-D854-4CAD-A979-DBEA61C093C9}" type="presOf" srcId="{D7542553-7448-4054-9DC5-ED8BD4184AEB}" destId="{9054ADE0-89C4-4888-875F-F26EDC3531C1}" srcOrd="0" destOrd="0" presId="urn:microsoft.com/office/officeart/2005/8/layout/radial4"/>
    <dgm:cxn modelId="{C788A899-C5DB-4703-BCC4-F3967530D8DB}" srcId="{9CA79F31-A3CC-429B-8896-AA5067740508}" destId="{E89C3E98-8232-434C-8EBC-FFFB3D84D952}" srcOrd="0" destOrd="0" parTransId="{ED86716A-3074-4C3E-906A-FE6BD381737B}" sibTransId="{3694F8AA-3D8E-45D0-8B75-F95FDA9B4AE8}"/>
    <dgm:cxn modelId="{C42F68BA-AF86-49BD-9703-1EDDFA9A8D1B}" type="presOf" srcId="{ED86716A-3074-4C3E-906A-FE6BD381737B}" destId="{1860E4F8-6ACD-4CC5-9F8A-451F5194A1EC}" srcOrd="0" destOrd="0" presId="urn:microsoft.com/office/officeart/2005/8/layout/radial4"/>
    <dgm:cxn modelId="{E36CE8BF-BBFE-4E2F-B002-ADACAF4E7759}" type="presOf" srcId="{E89C3E98-8232-434C-8EBC-FFFB3D84D952}" destId="{551C1581-DAF8-4D42-8AA9-76882033CD63}" srcOrd="0" destOrd="0" presId="urn:microsoft.com/office/officeart/2005/8/layout/radial4"/>
    <dgm:cxn modelId="{B22369C0-5B59-44EA-BFA4-A9035CB0DFE7}" type="presOf" srcId="{EC1AA26C-BBCC-43AD-9E3A-843F41F06657}" destId="{E4B150A6-1651-40D4-A72E-9040E3D9B5F3}" srcOrd="0" destOrd="0" presId="urn:microsoft.com/office/officeart/2005/8/layout/radial4"/>
    <dgm:cxn modelId="{CA7659F3-385A-4F85-AEAB-A2178552047B}" srcId="{9CA79F31-A3CC-429B-8896-AA5067740508}" destId="{EC1AA26C-BBCC-43AD-9E3A-843F41F06657}" srcOrd="1" destOrd="0" parTransId="{464F1386-ED27-4048-8E8B-427F2943DA4A}" sibTransId="{1D2B9D87-0146-425A-8227-2C7E73F2F522}"/>
    <dgm:cxn modelId="{0470FAD4-6F1D-48E1-B74E-8A4970ED899F}" srcId="{9CA79F31-A3CC-429B-8896-AA5067740508}" destId="{D7542553-7448-4054-9DC5-ED8BD4184AEB}" srcOrd="2" destOrd="0" parTransId="{43B3197B-A450-4DDC-85B7-E75F4D157F4A}" sibTransId="{174F0660-03DC-426B-A65D-7E83D68F22EB}"/>
    <dgm:cxn modelId="{95A38A29-429A-46C2-A74C-0DAA20C466EC}" type="presOf" srcId="{F1579C24-4304-42A2-9CAD-34C90AC1CC7F}" destId="{4CB81184-D12C-463A-8E1D-3B150AA87F16}" srcOrd="0" destOrd="0" presId="urn:microsoft.com/office/officeart/2005/8/layout/radial4"/>
    <dgm:cxn modelId="{F3CAB639-902E-47FC-9D86-B6B4A151CFBE}" type="presParOf" srcId="{4CB81184-D12C-463A-8E1D-3B150AA87F16}" destId="{5CFDBDAE-6885-43C1-B021-574D24960261}" srcOrd="0" destOrd="0" presId="urn:microsoft.com/office/officeart/2005/8/layout/radial4"/>
    <dgm:cxn modelId="{2D415B3D-8058-4F2E-B3A9-02EA3CB27022}" type="presParOf" srcId="{4CB81184-D12C-463A-8E1D-3B150AA87F16}" destId="{1860E4F8-6ACD-4CC5-9F8A-451F5194A1EC}" srcOrd="1" destOrd="0" presId="urn:microsoft.com/office/officeart/2005/8/layout/radial4"/>
    <dgm:cxn modelId="{2D2A17F6-2311-4EB4-9A04-887632FCCDCB}" type="presParOf" srcId="{4CB81184-D12C-463A-8E1D-3B150AA87F16}" destId="{551C1581-DAF8-4D42-8AA9-76882033CD63}" srcOrd="2" destOrd="0" presId="urn:microsoft.com/office/officeart/2005/8/layout/radial4"/>
    <dgm:cxn modelId="{1B817E2F-82C8-4C3C-9377-F121FE326779}" type="presParOf" srcId="{4CB81184-D12C-463A-8E1D-3B150AA87F16}" destId="{C6C8C8D0-2E79-4592-A2C4-C6531F574AFC}" srcOrd="3" destOrd="0" presId="urn:microsoft.com/office/officeart/2005/8/layout/radial4"/>
    <dgm:cxn modelId="{9F37E19C-5720-4181-B009-A9E21E99372B}" type="presParOf" srcId="{4CB81184-D12C-463A-8E1D-3B150AA87F16}" destId="{E4B150A6-1651-40D4-A72E-9040E3D9B5F3}" srcOrd="4" destOrd="0" presId="urn:microsoft.com/office/officeart/2005/8/layout/radial4"/>
    <dgm:cxn modelId="{08CA062B-E387-441F-A3CA-76FB1614860D}" type="presParOf" srcId="{4CB81184-D12C-463A-8E1D-3B150AA87F16}" destId="{C038A051-BE0C-423B-B76A-F8A7D31F7909}" srcOrd="5" destOrd="0" presId="urn:microsoft.com/office/officeart/2005/8/layout/radial4"/>
    <dgm:cxn modelId="{948410E2-A5E4-4676-AB37-28778CADF84B}" type="presParOf" srcId="{4CB81184-D12C-463A-8E1D-3B150AA87F16}" destId="{9054ADE0-89C4-4888-875F-F26EDC3531C1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59C2C21-4BEB-462B-9ED0-C7967FAD886E}" type="doc">
      <dgm:prSet loTypeId="urn:microsoft.com/office/officeart/2005/8/layout/arrow5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ES"/>
        </a:p>
      </dgm:t>
    </dgm:pt>
    <dgm:pt modelId="{B02BA10B-0B6B-4DC1-9E98-57340B301CF3}">
      <dgm:prSet phldrT="[Texto]"/>
      <dgm:spPr/>
      <dgm:t>
        <a:bodyPr/>
        <a:lstStyle/>
        <a:p>
          <a:r>
            <a:rPr lang="es-ES" dirty="0" smtClean="0"/>
            <a:t>Encuentros sincrónicos</a:t>
          </a:r>
          <a:endParaRPr lang="es-ES" dirty="0"/>
        </a:p>
      </dgm:t>
    </dgm:pt>
    <dgm:pt modelId="{82E89B06-50A2-47CA-AEF8-45D7DBE96F0C}" type="parTrans" cxnId="{4134421D-BB02-4585-A979-CE1E7B35EA11}">
      <dgm:prSet/>
      <dgm:spPr/>
      <dgm:t>
        <a:bodyPr/>
        <a:lstStyle/>
        <a:p>
          <a:endParaRPr lang="es-ES"/>
        </a:p>
      </dgm:t>
    </dgm:pt>
    <dgm:pt modelId="{C5BBFA72-C47C-4284-8B6C-A21D2E83F491}" type="sibTrans" cxnId="{4134421D-BB02-4585-A979-CE1E7B35EA11}">
      <dgm:prSet/>
      <dgm:spPr/>
      <dgm:t>
        <a:bodyPr/>
        <a:lstStyle/>
        <a:p>
          <a:endParaRPr lang="es-ES"/>
        </a:p>
      </dgm:t>
    </dgm:pt>
    <dgm:pt modelId="{66FA52B8-02AB-4CB9-AA39-735A6B8034C3}">
      <dgm:prSet phldrT="[Texto]"/>
      <dgm:spPr/>
      <dgm:t>
        <a:bodyPr/>
        <a:lstStyle/>
        <a:p>
          <a:r>
            <a:rPr lang="es-ES" dirty="0" smtClean="0"/>
            <a:t>Encuentros asincrónicos</a:t>
          </a:r>
          <a:endParaRPr lang="es-ES" dirty="0"/>
        </a:p>
      </dgm:t>
    </dgm:pt>
    <dgm:pt modelId="{360F0117-BDFC-445F-A569-344C7ACFC007}" type="parTrans" cxnId="{14378616-DE84-4E60-AA42-A63F3EBC73C4}">
      <dgm:prSet/>
      <dgm:spPr/>
      <dgm:t>
        <a:bodyPr/>
        <a:lstStyle/>
        <a:p>
          <a:endParaRPr lang="es-ES"/>
        </a:p>
      </dgm:t>
    </dgm:pt>
    <dgm:pt modelId="{C6D7F4E0-D7FD-429B-88DE-15173E419AE9}" type="sibTrans" cxnId="{14378616-DE84-4E60-AA42-A63F3EBC73C4}">
      <dgm:prSet/>
      <dgm:spPr/>
      <dgm:t>
        <a:bodyPr/>
        <a:lstStyle/>
        <a:p>
          <a:endParaRPr lang="es-ES"/>
        </a:p>
      </dgm:t>
    </dgm:pt>
    <dgm:pt modelId="{A5D17A73-3398-4B06-B0D6-FA7FFDD8966B}" type="pres">
      <dgm:prSet presAssocID="{059C2C21-4BEB-462B-9ED0-C7967FAD886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E918C75E-6DBC-4E9D-9C9D-BCC69DFAEF60}" type="pres">
      <dgm:prSet presAssocID="{B02BA10B-0B6B-4DC1-9E98-57340B301CF3}" presName="arrow" presStyleLbl="node1" presStyleIdx="0" presStyleCnt="2" custRadScaleRad="92199" custRadScaleInc="19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21136D7A-8096-4D67-A57E-0D441DF1B31F}" type="pres">
      <dgm:prSet presAssocID="{66FA52B8-02AB-4CB9-AA39-735A6B8034C3}" presName="arrow" presStyleLbl="node1" presStyleIdx="1" presStyleCnt="2" custRadScaleRad="84667" custRadScaleInc="-21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4134421D-BB02-4585-A979-CE1E7B35EA11}" srcId="{059C2C21-4BEB-462B-9ED0-C7967FAD886E}" destId="{B02BA10B-0B6B-4DC1-9E98-57340B301CF3}" srcOrd="0" destOrd="0" parTransId="{82E89B06-50A2-47CA-AEF8-45D7DBE96F0C}" sibTransId="{C5BBFA72-C47C-4284-8B6C-A21D2E83F491}"/>
    <dgm:cxn modelId="{14378616-DE84-4E60-AA42-A63F3EBC73C4}" srcId="{059C2C21-4BEB-462B-9ED0-C7967FAD886E}" destId="{66FA52B8-02AB-4CB9-AA39-735A6B8034C3}" srcOrd="1" destOrd="0" parTransId="{360F0117-BDFC-445F-A569-344C7ACFC007}" sibTransId="{C6D7F4E0-D7FD-429B-88DE-15173E419AE9}"/>
    <dgm:cxn modelId="{18D730E8-B7AF-4F54-B9EE-EAD019AFC968}" type="presOf" srcId="{66FA52B8-02AB-4CB9-AA39-735A6B8034C3}" destId="{21136D7A-8096-4D67-A57E-0D441DF1B31F}" srcOrd="0" destOrd="0" presId="urn:microsoft.com/office/officeart/2005/8/layout/arrow5"/>
    <dgm:cxn modelId="{9A4D48CE-82F5-4F9F-8E55-B2BE682F77F3}" type="presOf" srcId="{B02BA10B-0B6B-4DC1-9E98-57340B301CF3}" destId="{E918C75E-6DBC-4E9D-9C9D-BCC69DFAEF60}" srcOrd="0" destOrd="0" presId="urn:microsoft.com/office/officeart/2005/8/layout/arrow5"/>
    <dgm:cxn modelId="{457A075B-EAD0-4F50-97DE-85732EAF72B4}" type="presOf" srcId="{059C2C21-4BEB-462B-9ED0-C7967FAD886E}" destId="{A5D17A73-3398-4B06-B0D6-FA7FFDD8966B}" srcOrd="0" destOrd="0" presId="urn:microsoft.com/office/officeart/2005/8/layout/arrow5"/>
    <dgm:cxn modelId="{AA417579-76FB-4F87-8EBA-1B5280132564}" type="presParOf" srcId="{A5D17A73-3398-4B06-B0D6-FA7FFDD8966B}" destId="{E918C75E-6DBC-4E9D-9C9D-BCC69DFAEF60}" srcOrd="0" destOrd="0" presId="urn:microsoft.com/office/officeart/2005/8/layout/arrow5"/>
    <dgm:cxn modelId="{6CB9CF8D-B524-444F-9B7E-5CBDC0FB9AB2}" type="presParOf" srcId="{A5D17A73-3398-4B06-B0D6-FA7FFDD8966B}" destId="{21136D7A-8096-4D67-A57E-0D441DF1B31F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43C5682-D469-4D0A-AE10-8F1AD7BFE311}" type="doc">
      <dgm:prSet loTypeId="urn:microsoft.com/office/officeart/2008/layout/AscendingPictureAccentProcess" loCatId="process" qsTypeId="urn:microsoft.com/office/officeart/2005/8/quickstyle/simple1" qsCatId="simple" csTypeId="urn:microsoft.com/office/officeart/2005/8/colors/colorful3" csCatId="colorful" phldr="1"/>
      <dgm:spPr/>
    </dgm:pt>
    <dgm:pt modelId="{82567B43-D39B-4BC4-9733-D2A2A65A10C0}">
      <dgm:prSet phldrT="[Texto]"/>
      <dgm:spPr/>
      <dgm:t>
        <a:bodyPr/>
        <a:lstStyle/>
        <a:p>
          <a:r>
            <a:rPr lang="es-ES" b="1" dirty="0" smtClean="0">
              <a:solidFill>
                <a:schemeClr val="tx1"/>
              </a:solidFill>
            </a:rPr>
            <a:t>Coherencia</a:t>
          </a:r>
          <a:endParaRPr lang="es-ES" b="1" dirty="0">
            <a:solidFill>
              <a:schemeClr val="tx1"/>
            </a:solidFill>
          </a:endParaRPr>
        </a:p>
      </dgm:t>
    </dgm:pt>
    <dgm:pt modelId="{A1751641-FC6A-4D2E-8DA1-190BA2477034}" type="parTrans" cxnId="{CF91252E-52FE-4C1F-924F-E56B786EFC0B}">
      <dgm:prSet/>
      <dgm:spPr/>
      <dgm:t>
        <a:bodyPr/>
        <a:lstStyle/>
        <a:p>
          <a:endParaRPr lang="es-ES"/>
        </a:p>
      </dgm:t>
    </dgm:pt>
    <dgm:pt modelId="{94E01AD8-4D53-45F8-AD22-8B79682722FE}" type="sibTrans" cxnId="{CF91252E-52FE-4C1F-924F-E56B786EFC0B}">
      <dgm:prSet/>
      <dgm:spPr/>
      <dgm:t>
        <a:bodyPr/>
        <a:lstStyle/>
        <a:p>
          <a:endParaRPr lang="es-ES"/>
        </a:p>
      </dgm:t>
    </dgm:pt>
    <dgm:pt modelId="{51E6D005-6A22-4817-8633-9778F91BD50D}">
      <dgm:prSet phldrT="[Texto]"/>
      <dgm:spPr/>
      <dgm:t>
        <a:bodyPr/>
        <a:lstStyle/>
        <a:p>
          <a:r>
            <a:rPr lang="es-ES" b="1" dirty="0" smtClean="0">
              <a:solidFill>
                <a:schemeClr val="tx1"/>
              </a:solidFill>
            </a:rPr>
            <a:t>Continuidad</a:t>
          </a:r>
          <a:endParaRPr lang="es-ES" b="1" dirty="0">
            <a:solidFill>
              <a:schemeClr val="tx1"/>
            </a:solidFill>
          </a:endParaRPr>
        </a:p>
      </dgm:t>
    </dgm:pt>
    <dgm:pt modelId="{1B9CCCC4-F9C3-4088-A0CA-41C09DC0BC90}" type="parTrans" cxnId="{0312ED04-4DD6-4C4E-A9B9-A3D8486DF553}">
      <dgm:prSet/>
      <dgm:spPr/>
      <dgm:t>
        <a:bodyPr/>
        <a:lstStyle/>
        <a:p>
          <a:endParaRPr lang="es-ES"/>
        </a:p>
      </dgm:t>
    </dgm:pt>
    <dgm:pt modelId="{4DE37372-9BC3-48C9-AF58-CB9C30E937F9}" type="sibTrans" cxnId="{0312ED04-4DD6-4C4E-A9B9-A3D8486DF553}">
      <dgm:prSet/>
      <dgm:spPr/>
      <dgm:t>
        <a:bodyPr/>
        <a:lstStyle/>
        <a:p>
          <a:endParaRPr lang="es-ES"/>
        </a:p>
      </dgm:t>
    </dgm:pt>
    <dgm:pt modelId="{ECC4F9E9-D592-4586-ADD4-D3C477BA76BA}">
      <dgm:prSet phldrT="[Texto]"/>
      <dgm:spPr/>
      <dgm:t>
        <a:bodyPr/>
        <a:lstStyle/>
        <a:p>
          <a:r>
            <a:rPr lang="es-ES" b="1" dirty="0" smtClean="0">
              <a:solidFill>
                <a:schemeClr val="tx1"/>
              </a:solidFill>
            </a:rPr>
            <a:t>Articulación</a:t>
          </a:r>
          <a:endParaRPr lang="es-ES" b="1" dirty="0">
            <a:solidFill>
              <a:schemeClr val="tx1"/>
            </a:solidFill>
          </a:endParaRPr>
        </a:p>
      </dgm:t>
    </dgm:pt>
    <dgm:pt modelId="{888CC70E-C564-4398-BB8B-2E3CF7F560F5}" type="parTrans" cxnId="{C1670ED2-CCFD-48D1-A16D-53D8D8EED201}">
      <dgm:prSet/>
      <dgm:spPr/>
      <dgm:t>
        <a:bodyPr/>
        <a:lstStyle/>
        <a:p>
          <a:endParaRPr lang="es-ES"/>
        </a:p>
      </dgm:t>
    </dgm:pt>
    <dgm:pt modelId="{337DE28F-BA6C-44C1-A5EB-6334DFFB2270}" type="sibTrans" cxnId="{C1670ED2-CCFD-48D1-A16D-53D8D8EED201}">
      <dgm:prSet/>
      <dgm:spPr/>
      <dgm:t>
        <a:bodyPr/>
        <a:lstStyle/>
        <a:p>
          <a:endParaRPr lang="es-ES"/>
        </a:p>
      </dgm:t>
    </dgm:pt>
    <dgm:pt modelId="{E54F7A25-1225-4EE1-B87A-68ACBFAC83C7}" type="pres">
      <dgm:prSet presAssocID="{343C5682-D469-4D0A-AE10-8F1AD7BFE311}" presName="Name0" presStyleCnt="0">
        <dgm:presLayoutVars>
          <dgm:chMax val="7"/>
          <dgm:chPref val="7"/>
          <dgm:dir/>
        </dgm:presLayoutVars>
      </dgm:prSet>
      <dgm:spPr/>
    </dgm:pt>
    <dgm:pt modelId="{E217AB76-1AE8-4E92-8A38-477D2554E56C}" type="pres">
      <dgm:prSet presAssocID="{343C5682-D469-4D0A-AE10-8F1AD7BFE311}" presName="dot1" presStyleLbl="alignNode1" presStyleIdx="0" presStyleCnt="12"/>
      <dgm:spPr/>
    </dgm:pt>
    <dgm:pt modelId="{C2574269-C9E6-41AB-88F4-2E96C20949FE}" type="pres">
      <dgm:prSet presAssocID="{343C5682-D469-4D0A-AE10-8F1AD7BFE311}" presName="dot2" presStyleLbl="alignNode1" presStyleIdx="1" presStyleCnt="12"/>
      <dgm:spPr/>
    </dgm:pt>
    <dgm:pt modelId="{F25C98B6-1546-40B8-9A72-347A09FF5B50}" type="pres">
      <dgm:prSet presAssocID="{343C5682-D469-4D0A-AE10-8F1AD7BFE311}" presName="dot3" presStyleLbl="alignNode1" presStyleIdx="2" presStyleCnt="12"/>
      <dgm:spPr/>
    </dgm:pt>
    <dgm:pt modelId="{53982324-63B9-4221-9ADF-1E11184D99D5}" type="pres">
      <dgm:prSet presAssocID="{343C5682-D469-4D0A-AE10-8F1AD7BFE311}" presName="dot4" presStyleLbl="alignNode1" presStyleIdx="3" presStyleCnt="12"/>
      <dgm:spPr/>
    </dgm:pt>
    <dgm:pt modelId="{789034F8-9AF8-4C2C-9AA4-43403EDD13F8}" type="pres">
      <dgm:prSet presAssocID="{343C5682-D469-4D0A-AE10-8F1AD7BFE311}" presName="dot5" presStyleLbl="alignNode1" presStyleIdx="4" presStyleCnt="12"/>
      <dgm:spPr/>
    </dgm:pt>
    <dgm:pt modelId="{2F4A6E7B-A94E-4D1E-A6A5-8E4332583E58}" type="pres">
      <dgm:prSet presAssocID="{343C5682-D469-4D0A-AE10-8F1AD7BFE311}" presName="dotArrow1" presStyleLbl="alignNode1" presStyleIdx="5" presStyleCnt="12"/>
      <dgm:spPr/>
    </dgm:pt>
    <dgm:pt modelId="{450D5330-EC08-4D45-932A-2E95AFF09B04}" type="pres">
      <dgm:prSet presAssocID="{343C5682-D469-4D0A-AE10-8F1AD7BFE311}" presName="dotArrow2" presStyleLbl="alignNode1" presStyleIdx="6" presStyleCnt="12"/>
      <dgm:spPr/>
    </dgm:pt>
    <dgm:pt modelId="{76B07DC2-B726-4343-8E8D-AAAC2A20E115}" type="pres">
      <dgm:prSet presAssocID="{343C5682-D469-4D0A-AE10-8F1AD7BFE311}" presName="dotArrow3" presStyleLbl="alignNode1" presStyleIdx="7" presStyleCnt="12"/>
      <dgm:spPr/>
    </dgm:pt>
    <dgm:pt modelId="{18CC5419-E40F-43EF-BACC-2DCA641E6C7F}" type="pres">
      <dgm:prSet presAssocID="{343C5682-D469-4D0A-AE10-8F1AD7BFE311}" presName="dotArrow4" presStyleLbl="alignNode1" presStyleIdx="8" presStyleCnt="12"/>
      <dgm:spPr/>
    </dgm:pt>
    <dgm:pt modelId="{439D9DAD-39A0-445A-91E7-528F365AB782}" type="pres">
      <dgm:prSet presAssocID="{343C5682-D469-4D0A-AE10-8F1AD7BFE311}" presName="dotArrow5" presStyleLbl="alignNode1" presStyleIdx="9" presStyleCnt="12"/>
      <dgm:spPr/>
    </dgm:pt>
    <dgm:pt modelId="{5E713173-D2E4-4D63-BDC3-1D3BD988DD69}" type="pres">
      <dgm:prSet presAssocID="{343C5682-D469-4D0A-AE10-8F1AD7BFE311}" presName="dotArrow6" presStyleLbl="alignNode1" presStyleIdx="10" presStyleCnt="12"/>
      <dgm:spPr/>
    </dgm:pt>
    <dgm:pt modelId="{21E90F7E-2A13-4D46-A9DB-30B9C3C1F7B0}" type="pres">
      <dgm:prSet presAssocID="{343C5682-D469-4D0A-AE10-8F1AD7BFE311}" presName="dotArrow7" presStyleLbl="alignNode1" presStyleIdx="11" presStyleCnt="12"/>
      <dgm:spPr/>
    </dgm:pt>
    <dgm:pt modelId="{F086B347-F59A-4342-B7BA-777F89BF2B48}" type="pres">
      <dgm:prSet presAssocID="{82567B43-D39B-4BC4-9733-D2A2A65A10C0}" presName="parTx1" presStyleLbl="node1" presStyleIdx="0" presStyleCnt="3"/>
      <dgm:spPr/>
      <dgm:t>
        <a:bodyPr/>
        <a:lstStyle/>
        <a:p>
          <a:endParaRPr lang="es-AR"/>
        </a:p>
      </dgm:t>
    </dgm:pt>
    <dgm:pt modelId="{6C729457-4620-44B0-A0A1-3C30F8F8608A}" type="pres">
      <dgm:prSet presAssocID="{94E01AD8-4D53-45F8-AD22-8B79682722FE}" presName="picture1" presStyleCnt="0"/>
      <dgm:spPr/>
    </dgm:pt>
    <dgm:pt modelId="{3EB0766D-B434-46DB-A11F-11C511E37839}" type="pres">
      <dgm:prSet presAssocID="{94E01AD8-4D53-45F8-AD22-8B79682722FE}" presName="imageRepeatNode" presStyleLbl="fgImgPlace1" presStyleIdx="0" presStyleCnt="3"/>
      <dgm:spPr/>
      <dgm:t>
        <a:bodyPr/>
        <a:lstStyle/>
        <a:p>
          <a:endParaRPr lang="es-AR"/>
        </a:p>
      </dgm:t>
    </dgm:pt>
    <dgm:pt modelId="{8238D197-FC48-407D-B44D-1E6B93DF0CD1}" type="pres">
      <dgm:prSet presAssocID="{51E6D005-6A22-4817-8633-9778F91BD50D}" presName="parTx2" presStyleLbl="node1" presStyleIdx="1" presStyleCnt="3"/>
      <dgm:spPr/>
      <dgm:t>
        <a:bodyPr/>
        <a:lstStyle/>
        <a:p>
          <a:endParaRPr lang="es-AR"/>
        </a:p>
      </dgm:t>
    </dgm:pt>
    <dgm:pt modelId="{7E084B80-3618-439E-BC85-E0E052CD1F78}" type="pres">
      <dgm:prSet presAssocID="{4DE37372-9BC3-48C9-AF58-CB9C30E937F9}" presName="picture2" presStyleCnt="0"/>
      <dgm:spPr/>
    </dgm:pt>
    <dgm:pt modelId="{FF48DD11-FCBB-4E8A-9823-2D79655894B5}" type="pres">
      <dgm:prSet presAssocID="{4DE37372-9BC3-48C9-AF58-CB9C30E937F9}" presName="imageRepeatNode" presStyleLbl="fgImgPlace1" presStyleIdx="1" presStyleCnt="3"/>
      <dgm:spPr/>
      <dgm:t>
        <a:bodyPr/>
        <a:lstStyle/>
        <a:p>
          <a:endParaRPr lang="es-AR"/>
        </a:p>
      </dgm:t>
    </dgm:pt>
    <dgm:pt modelId="{2D6A3507-E206-4061-83C9-1581C1D10B0F}" type="pres">
      <dgm:prSet presAssocID="{ECC4F9E9-D592-4586-ADD4-D3C477BA76BA}" presName="parTx3" presStyleLbl="node1" presStyleIdx="2" presStyleCnt="3"/>
      <dgm:spPr/>
      <dgm:t>
        <a:bodyPr/>
        <a:lstStyle/>
        <a:p>
          <a:endParaRPr lang="es-AR"/>
        </a:p>
      </dgm:t>
    </dgm:pt>
    <dgm:pt modelId="{21BEC34E-565B-44DA-B598-399927F4C3EC}" type="pres">
      <dgm:prSet presAssocID="{337DE28F-BA6C-44C1-A5EB-6334DFFB2270}" presName="picture3" presStyleCnt="0"/>
      <dgm:spPr/>
    </dgm:pt>
    <dgm:pt modelId="{8EB46899-F583-4C35-ABF3-B22238A8387E}" type="pres">
      <dgm:prSet presAssocID="{337DE28F-BA6C-44C1-A5EB-6334DFFB2270}" presName="imageRepeatNode" presStyleLbl="fgImgPlace1" presStyleIdx="2" presStyleCnt="3"/>
      <dgm:spPr/>
      <dgm:t>
        <a:bodyPr/>
        <a:lstStyle/>
        <a:p>
          <a:endParaRPr lang="es-AR"/>
        </a:p>
      </dgm:t>
    </dgm:pt>
  </dgm:ptLst>
  <dgm:cxnLst>
    <dgm:cxn modelId="{0312ED04-4DD6-4C4E-A9B9-A3D8486DF553}" srcId="{343C5682-D469-4D0A-AE10-8F1AD7BFE311}" destId="{51E6D005-6A22-4817-8633-9778F91BD50D}" srcOrd="1" destOrd="0" parTransId="{1B9CCCC4-F9C3-4088-A0CA-41C09DC0BC90}" sibTransId="{4DE37372-9BC3-48C9-AF58-CB9C30E937F9}"/>
    <dgm:cxn modelId="{CF91252E-52FE-4C1F-924F-E56B786EFC0B}" srcId="{343C5682-D469-4D0A-AE10-8F1AD7BFE311}" destId="{82567B43-D39B-4BC4-9733-D2A2A65A10C0}" srcOrd="0" destOrd="0" parTransId="{A1751641-FC6A-4D2E-8DA1-190BA2477034}" sibTransId="{94E01AD8-4D53-45F8-AD22-8B79682722FE}"/>
    <dgm:cxn modelId="{8275D475-04F2-4999-8A18-09771091FC5D}" type="presOf" srcId="{82567B43-D39B-4BC4-9733-D2A2A65A10C0}" destId="{F086B347-F59A-4342-B7BA-777F89BF2B48}" srcOrd="0" destOrd="0" presId="urn:microsoft.com/office/officeart/2008/layout/AscendingPictureAccentProcess"/>
    <dgm:cxn modelId="{D88D4EE5-8E47-4087-B6E4-0F9C418B6BA8}" type="presOf" srcId="{94E01AD8-4D53-45F8-AD22-8B79682722FE}" destId="{3EB0766D-B434-46DB-A11F-11C511E37839}" srcOrd="0" destOrd="0" presId="urn:microsoft.com/office/officeart/2008/layout/AscendingPictureAccentProcess"/>
    <dgm:cxn modelId="{D873B5C6-FC43-4AF9-9D63-FC5D543D2EB2}" type="presOf" srcId="{51E6D005-6A22-4817-8633-9778F91BD50D}" destId="{8238D197-FC48-407D-B44D-1E6B93DF0CD1}" srcOrd="0" destOrd="0" presId="urn:microsoft.com/office/officeart/2008/layout/AscendingPictureAccentProcess"/>
    <dgm:cxn modelId="{F9DCC8A7-051C-4805-94DF-B7F5E054C11B}" type="presOf" srcId="{4DE37372-9BC3-48C9-AF58-CB9C30E937F9}" destId="{FF48DD11-FCBB-4E8A-9823-2D79655894B5}" srcOrd="0" destOrd="0" presId="urn:microsoft.com/office/officeart/2008/layout/AscendingPictureAccentProcess"/>
    <dgm:cxn modelId="{A28D7E45-83D2-4442-B9C8-8E5A7BAFEF61}" type="presOf" srcId="{ECC4F9E9-D592-4586-ADD4-D3C477BA76BA}" destId="{2D6A3507-E206-4061-83C9-1581C1D10B0F}" srcOrd="0" destOrd="0" presId="urn:microsoft.com/office/officeart/2008/layout/AscendingPictureAccentProcess"/>
    <dgm:cxn modelId="{46B09894-4E78-48E0-B87A-0F93F7160DB1}" type="presOf" srcId="{337DE28F-BA6C-44C1-A5EB-6334DFFB2270}" destId="{8EB46899-F583-4C35-ABF3-B22238A8387E}" srcOrd="0" destOrd="0" presId="urn:microsoft.com/office/officeart/2008/layout/AscendingPictureAccentProcess"/>
    <dgm:cxn modelId="{C1670ED2-CCFD-48D1-A16D-53D8D8EED201}" srcId="{343C5682-D469-4D0A-AE10-8F1AD7BFE311}" destId="{ECC4F9E9-D592-4586-ADD4-D3C477BA76BA}" srcOrd="2" destOrd="0" parTransId="{888CC70E-C564-4398-BB8B-2E3CF7F560F5}" sibTransId="{337DE28F-BA6C-44C1-A5EB-6334DFFB2270}"/>
    <dgm:cxn modelId="{4F2BCBDA-C198-4D6E-8E24-EEECC5090DF0}" type="presOf" srcId="{343C5682-D469-4D0A-AE10-8F1AD7BFE311}" destId="{E54F7A25-1225-4EE1-B87A-68ACBFAC83C7}" srcOrd="0" destOrd="0" presId="urn:microsoft.com/office/officeart/2008/layout/AscendingPictureAccentProcess"/>
    <dgm:cxn modelId="{202DA353-2950-4057-91ED-5BE58D8FBAFF}" type="presParOf" srcId="{E54F7A25-1225-4EE1-B87A-68ACBFAC83C7}" destId="{E217AB76-1AE8-4E92-8A38-477D2554E56C}" srcOrd="0" destOrd="0" presId="urn:microsoft.com/office/officeart/2008/layout/AscendingPictureAccentProcess"/>
    <dgm:cxn modelId="{2364E0E5-5D91-44ED-9291-EB5C3EE8D3FC}" type="presParOf" srcId="{E54F7A25-1225-4EE1-B87A-68ACBFAC83C7}" destId="{C2574269-C9E6-41AB-88F4-2E96C20949FE}" srcOrd="1" destOrd="0" presId="urn:microsoft.com/office/officeart/2008/layout/AscendingPictureAccentProcess"/>
    <dgm:cxn modelId="{F1FC7BCD-839C-49CC-8558-704893356E8C}" type="presParOf" srcId="{E54F7A25-1225-4EE1-B87A-68ACBFAC83C7}" destId="{F25C98B6-1546-40B8-9A72-347A09FF5B50}" srcOrd="2" destOrd="0" presId="urn:microsoft.com/office/officeart/2008/layout/AscendingPictureAccentProcess"/>
    <dgm:cxn modelId="{F52D9CC2-4D28-4757-8786-A551302B89D6}" type="presParOf" srcId="{E54F7A25-1225-4EE1-B87A-68ACBFAC83C7}" destId="{53982324-63B9-4221-9ADF-1E11184D99D5}" srcOrd="3" destOrd="0" presId="urn:microsoft.com/office/officeart/2008/layout/AscendingPictureAccentProcess"/>
    <dgm:cxn modelId="{F2D104B8-D9B2-411A-9110-80ED43F62023}" type="presParOf" srcId="{E54F7A25-1225-4EE1-B87A-68ACBFAC83C7}" destId="{789034F8-9AF8-4C2C-9AA4-43403EDD13F8}" srcOrd="4" destOrd="0" presId="urn:microsoft.com/office/officeart/2008/layout/AscendingPictureAccentProcess"/>
    <dgm:cxn modelId="{A677181C-4520-4021-9AF0-F08F21B726D5}" type="presParOf" srcId="{E54F7A25-1225-4EE1-B87A-68ACBFAC83C7}" destId="{2F4A6E7B-A94E-4D1E-A6A5-8E4332583E58}" srcOrd="5" destOrd="0" presId="urn:microsoft.com/office/officeart/2008/layout/AscendingPictureAccentProcess"/>
    <dgm:cxn modelId="{9853AC63-BB33-444F-8E66-A7FD1E03D24B}" type="presParOf" srcId="{E54F7A25-1225-4EE1-B87A-68ACBFAC83C7}" destId="{450D5330-EC08-4D45-932A-2E95AFF09B04}" srcOrd="6" destOrd="0" presId="urn:microsoft.com/office/officeart/2008/layout/AscendingPictureAccentProcess"/>
    <dgm:cxn modelId="{451F3279-9AD9-4C7C-B212-B1849A6B6149}" type="presParOf" srcId="{E54F7A25-1225-4EE1-B87A-68ACBFAC83C7}" destId="{76B07DC2-B726-4343-8E8D-AAAC2A20E115}" srcOrd="7" destOrd="0" presId="urn:microsoft.com/office/officeart/2008/layout/AscendingPictureAccentProcess"/>
    <dgm:cxn modelId="{21B68DC8-558A-477B-AFDA-060F93B161E6}" type="presParOf" srcId="{E54F7A25-1225-4EE1-B87A-68ACBFAC83C7}" destId="{18CC5419-E40F-43EF-BACC-2DCA641E6C7F}" srcOrd="8" destOrd="0" presId="urn:microsoft.com/office/officeart/2008/layout/AscendingPictureAccentProcess"/>
    <dgm:cxn modelId="{3D219242-E2B4-4DCC-B349-16D13E4BF317}" type="presParOf" srcId="{E54F7A25-1225-4EE1-B87A-68ACBFAC83C7}" destId="{439D9DAD-39A0-445A-91E7-528F365AB782}" srcOrd="9" destOrd="0" presId="urn:microsoft.com/office/officeart/2008/layout/AscendingPictureAccentProcess"/>
    <dgm:cxn modelId="{5DEF359A-823D-491D-A549-22F798185FBF}" type="presParOf" srcId="{E54F7A25-1225-4EE1-B87A-68ACBFAC83C7}" destId="{5E713173-D2E4-4D63-BDC3-1D3BD988DD69}" srcOrd="10" destOrd="0" presId="urn:microsoft.com/office/officeart/2008/layout/AscendingPictureAccentProcess"/>
    <dgm:cxn modelId="{B3F0BA35-E78A-48EC-872B-87EDAD840411}" type="presParOf" srcId="{E54F7A25-1225-4EE1-B87A-68ACBFAC83C7}" destId="{21E90F7E-2A13-4D46-A9DB-30B9C3C1F7B0}" srcOrd="11" destOrd="0" presId="urn:microsoft.com/office/officeart/2008/layout/AscendingPictureAccentProcess"/>
    <dgm:cxn modelId="{6E8FB5F4-78BA-4564-B5B9-99B9E118FF3C}" type="presParOf" srcId="{E54F7A25-1225-4EE1-B87A-68ACBFAC83C7}" destId="{F086B347-F59A-4342-B7BA-777F89BF2B48}" srcOrd="12" destOrd="0" presId="urn:microsoft.com/office/officeart/2008/layout/AscendingPictureAccentProcess"/>
    <dgm:cxn modelId="{2FC5A7B0-D4E3-4CE7-A4F2-BAF82010D9BD}" type="presParOf" srcId="{E54F7A25-1225-4EE1-B87A-68ACBFAC83C7}" destId="{6C729457-4620-44B0-A0A1-3C30F8F8608A}" srcOrd="13" destOrd="0" presId="urn:microsoft.com/office/officeart/2008/layout/AscendingPictureAccentProcess"/>
    <dgm:cxn modelId="{678794E8-DA00-4565-B85B-8D69E8647667}" type="presParOf" srcId="{6C729457-4620-44B0-A0A1-3C30F8F8608A}" destId="{3EB0766D-B434-46DB-A11F-11C511E37839}" srcOrd="0" destOrd="0" presId="urn:microsoft.com/office/officeart/2008/layout/AscendingPictureAccentProcess"/>
    <dgm:cxn modelId="{9828D3BC-B030-4739-915B-C2168F9724A6}" type="presParOf" srcId="{E54F7A25-1225-4EE1-B87A-68ACBFAC83C7}" destId="{8238D197-FC48-407D-B44D-1E6B93DF0CD1}" srcOrd="14" destOrd="0" presId="urn:microsoft.com/office/officeart/2008/layout/AscendingPictureAccentProcess"/>
    <dgm:cxn modelId="{EE9C2BD0-3D86-47FA-BA59-CB7D204F5F09}" type="presParOf" srcId="{E54F7A25-1225-4EE1-B87A-68ACBFAC83C7}" destId="{7E084B80-3618-439E-BC85-E0E052CD1F78}" srcOrd="15" destOrd="0" presId="urn:microsoft.com/office/officeart/2008/layout/AscendingPictureAccentProcess"/>
    <dgm:cxn modelId="{91F4E495-AB89-47A3-B7AE-0A4FE187CD88}" type="presParOf" srcId="{7E084B80-3618-439E-BC85-E0E052CD1F78}" destId="{FF48DD11-FCBB-4E8A-9823-2D79655894B5}" srcOrd="0" destOrd="0" presId="urn:microsoft.com/office/officeart/2008/layout/AscendingPictureAccentProcess"/>
    <dgm:cxn modelId="{9D042C6B-1060-491A-A8B2-E625904D1F3A}" type="presParOf" srcId="{E54F7A25-1225-4EE1-B87A-68ACBFAC83C7}" destId="{2D6A3507-E206-4061-83C9-1581C1D10B0F}" srcOrd="16" destOrd="0" presId="urn:microsoft.com/office/officeart/2008/layout/AscendingPictureAccentProcess"/>
    <dgm:cxn modelId="{160C7136-63ED-45A5-9870-305D85D9FBAF}" type="presParOf" srcId="{E54F7A25-1225-4EE1-B87A-68ACBFAC83C7}" destId="{21BEC34E-565B-44DA-B598-399927F4C3EC}" srcOrd="17" destOrd="0" presId="urn:microsoft.com/office/officeart/2008/layout/AscendingPictureAccentProcess"/>
    <dgm:cxn modelId="{2F96791E-822E-4E86-A017-4D6229FF36BF}" type="presParOf" srcId="{21BEC34E-565B-44DA-B598-399927F4C3EC}" destId="{8EB46899-F583-4C35-ABF3-B22238A8387E}" srcOrd="0" destOrd="0" presId="urn:microsoft.com/office/officeart/2008/layout/AscendingPictureAccent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CF67268-A7B0-497B-81B2-6BDD2D61A6EB}" type="doc">
      <dgm:prSet loTypeId="urn:microsoft.com/office/officeart/2005/8/layout/hList6" loCatId="list" qsTypeId="urn:microsoft.com/office/officeart/2005/8/quickstyle/simple1" qsCatId="simple" csTypeId="urn:microsoft.com/office/officeart/2005/8/colors/colorful1#6" csCatId="colorful" phldr="1"/>
      <dgm:spPr/>
      <dgm:t>
        <a:bodyPr/>
        <a:lstStyle/>
        <a:p>
          <a:endParaRPr lang="es-ES"/>
        </a:p>
      </dgm:t>
    </dgm:pt>
    <dgm:pt modelId="{D356F73B-860F-475C-BAC6-B2855A07D4CD}">
      <dgm:prSet phldrT="[Texto]"/>
      <dgm:spPr/>
      <dgm:t>
        <a:bodyPr/>
        <a:lstStyle/>
        <a:p>
          <a:r>
            <a:rPr lang="es-ES" dirty="0" smtClean="0"/>
            <a:t>Fortalecer habilidades docentes</a:t>
          </a:r>
          <a:endParaRPr lang="es-ES" dirty="0"/>
        </a:p>
      </dgm:t>
    </dgm:pt>
    <dgm:pt modelId="{0FDB1BD9-D6F7-41DF-9D12-D25F1B801835}" type="parTrans" cxnId="{6EA52601-0FB5-423C-8CCE-B706B9EA3D4A}">
      <dgm:prSet/>
      <dgm:spPr/>
      <dgm:t>
        <a:bodyPr/>
        <a:lstStyle/>
        <a:p>
          <a:endParaRPr lang="es-ES"/>
        </a:p>
      </dgm:t>
    </dgm:pt>
    <dgm:pt modelId="{48708E4E-EA80-4A1F-BAC3-D37DB98106EA}" type="sibTrans" cxnId="{6EA52601-0FB5-423C-8CCE-B706B9EA3D4A}">
      <dgm:prSet/>
      <dgm:spPr/>
      <dgm:t>
        <a:bodyPr/>
        <a:lstStyle/>
        <a:p>
          <a:endParaRPr lang="es-ES"/>
        </a:p>
      </dgm:t>
    </dgm:pt>
    <dgm:pt modelId="{7D66797E-CD0B-4814-9422-CCFAB9F7EF77}" type="pres">
      <dgm:prSet presAssocID="{CCF67268-A7B0-497B-81B2-6BDD2D61A6E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1A724CFA-D19C-4FB2-AC35-D5E12B368F9B}" type="pres">
      <dgm:prSet presAssocID="{D356F73B-860F-475C-BAC6-B2855A07D4CD}" presName="node" presStyleLbl="node1" presStyleIdx="0" presStyleCnt="1" custLinFactNeighborX="-5265" custLinFactNeighborY="94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09AECBC0-2998-4618-87E0-56E5E90CD987}" type="presOf" srcId="{CCF67268-A7B0-497B-81B2-6BDD2D61A6EB}" destId="{7D66797E-CD0B-4814-9422-CCFAB9F7EF77}" srcOrd="0" destOrd="0" presId="urn:microsoft.com/office/officeart/2005/8/layout/hList6"/>
    <dgm:cxn modelId="{C1AF9618-7C10-4086-A3E3-0BF217EB3980}" type="presOf" srcId="{D356F73B-860F-475C-BAC6-B2855A07D4CD}" destId="{1A724CFA-D19C-4FB2-AC35-D5E12B368F9B}" srcOrd="0" destOrd="0" presId="urn:microsoft.com/office/officeart/2005/8/layout/hList6"/>
    <dgm:cxn modelId="{6EA52601-0FB5-423C-8CCE-B706B9EA3D4A}" srcId="{CCF67268-A7B0-497B-81B2-6BDD2D61A6EB}" destId="{D356F73B-860F-475C-BAC6-B2855A07D4CD}" srcOrd="0" destOrd="0" parTransId="{0FDB1BD9-D6F7-41DF-9D12-D25F1B801835}" sibTransId="{48708E4E-EA80-4A1F-BAC3-D37DB98106EA}"/>
    <dgm:cxn modelId="{3D659CF0-7781-42B3-9CA4-23425C6A00F9}" type="presParOf" srcId="{7D66797E-CD0B-4814-9422-CCFAB9F7EF77}" destId="{1A724CFA-D19C-4FB2-AC35-D5E12B368F9B}" srcOrd="0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CF67268-A7B0-497B-81B2-6BDD2D61A6EB}" type="doc">
      <dgm:prSet loTypeId="urn:microsoft.com/office/officeart/2005/8/layout/hList6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ES"/>
        </a:p>
      </dgm:t>
    </dgm:pt>
    <dgm:pt modelId="{D356F73B-860F-475C-BAC6-B2855A07D4CD}">
      <dgm:prSet phldrT="[Texto]"/>
      <dgm:spPr>
        <a:solidFill>
          <a:srgbClr val="7030A0"/>
        </a:solidFill>
      </dgm:spPr>
      <dgm:t>
        <a:bodyPr/>
        <a:lstStyle/>
        <a:p>
          <a:r>
            <a:rPr lang="es-ES" dirty="0" smtClean="0"/>
            <a:t>Uso de metodologías de enseñanza para aprendizaje activo</a:t>
          </a:r>
          <a:endParaRPr lang="es-ES" dirty="0"/>
        </a:p>
      </dgm:t>
    </dgm:pt>
    <dgm:pt modelId="{0FDB1BD9-D6F7-41DF-9D12-D25F1B801835}" type="parTrans" cxnId="{6EA52601-0FB5-423C-8CCE-B706B9EA3D4A}">
      <dgm:prSet/>
      <dgm:spPr/>
      <dgm:t>
        <a:bodyPr/>
        <a:lstStyle/>
        <a:p>
          <a:endParaRPr lang="es-ES"/>
        </a:p>
      </dgm:t>
    </dgm:pt>
    <dgm:pt modelId="{48708E4E-EA80-4A1F-BAC3-D37DB98106EA}" type="sibTrans" cxnId="{6EA52601-0FB5-423C-8CCE-B706B9EA3D4A}">
      <dgm:prSet/>
      <dgm:spPr/>
      <dgm:t>
        <a:bodyPr/>
        <a:lstStyle/>
        <a:p>
          <a:endParaRPr lang="es-ES"/>
        </a:p>
      </dgm:t>
    </dgm:pt>
    <dgm:pt modelId="{7D66797E-CD0B-4814-9422-CCFAB9F7EF77}" type="pres">
      <dgm:prSet presAssocID="{CCF67268-A7B0-497B-81B2-6BDD2D61A6E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1A724CFA-D19C-4FB2-AC35-D5E12B368F9B}" type="pres">
      <dgm:prSet presAssocID="{D356F73B-860F-475C-BAC6-B2855A07D4CD}" presName="node" presStyleLbl="node1" presStyleIdx="0" presStyleCnt="1" custLinFactNeighborX="-18797" custLinFactNeighborY="-631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0EEEE9E3-30E9-4AD3-9FC8-989DA5E51A7C}" type="presOf" srcId="{D356F73B-860F-475C-BAC6-B2855A07D4CD}" destId="{1A724CFA-D19C-4FB2-AC35-D5E12B368F9B}" srcOrd="0" destOrd="0" presId="urn:microsoft.com/office/officeart/2005/8/layout/hList6"/>
    <dgm:cxn modelId="{EE8CEF70-713C-45E7-8E88-6536A93E1D01}" type="presOf" srcId="{CCF67268-A7B0-497B-81B2-6BDD2D61A6EB}" destId="{7D66797E-CD0B-4814-9422-CCFAB9F7EF77}" srcOrd="0" destOrd="0" presId="urn:microsoft.com/office/officeart/2005/8/layout/hList6"/>
    <dgm:cxn modelId="{6EA52601-0FB5-423C-8CCE-B706B9EA3D4A}" srcId="{CCF67268-A7B0-497B-81B2-6BDD2D61A6EB}" destId="{D356F73B-860F-475C-BAC6-B2855A07D4CD}" srcOrd="0" destOrd="0" parTransId="{0FDB1BD9-D6F7-41DF-9D12-D25F1B801835}" sibTransId="{48708E4E-EA80-4A1F-BAC3-D37DB98106EA}"/>
    <dgm:cxn modelId="{2F1BEB2D-FE5E-431A-B51C-223E4561C939}" type="presParOf" srcId="{7D66797E-CD0B-4814-9422-CCFAB9F7EF77}" destId="{1A724CFA-D19C-4FB2-AC35-D5E12B368F9B}" srcOrd="0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0D568C-79E6-4157-B4C8-1FC448C3B680}">
      <dsp:nvSpPr>
        <dsp:cNvPr id="0" name=""/>
        <dsp:cNvSpPr/>
      </dsp:nvSpPr>
      <dsp:spPr>
        <a:xfrm>
          <a:off x="622" y="427835"/>
          <a:ext cx="2680245" cy="3216294"/>
        </a:xfrm>
        <a:prstGeom prst="roundRect">
          <a:avLst>
            <a:gd name="adj" fmla="val 5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02870" rIns="133350" bIns="0" numCol="1" spcCol="1270" anchor="t" anchorCtr="0">
          <a:noAutofit/>
        </a:bodyPr>
        <a:lstStyle/>
        <a:p>
          <a:pPr lvl="0" algn="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3000" kern="1200" dirty="0"/>
        </a:p>
      </dsp:txBody>
      <dsp:txXfrm rot="16200000">
        <a:off x="-1050033" y="1478491"/>
        <a:ext cx="2637361" cy="536049"/>
      </dsp:txXfrm>
    </dsp:sp>
    <dsp:sp modelId="{38BE9EBC-DE0D-44EA-9D8D-41ECF3D369D8}">
      <dsp:nvSpPr>
        <dsp:cNvPr id="0" name=""/>
        <dsp:cNvSpPr/>
      </dsp:nvSpPr>
      <dsp:spPr>
        <a:xfrm>
          <a:off x="536671" y="427835"/>
          <a:ext cx="1996783" cy="3216294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8293" rIns="0" bIns="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700" b="1" kern="1200" dirty="0" smtClean="0">
              <a:solidFill>
                <a:schemeClr val="tx1"/>
              </a:solidFill>
            </a:rPr>
            <a:t>Distanciamiento físico.</a:t>
          </a:r>
          <a:endParaRPr lang="es-ES" sz="1700" b="1" kern="1200" dirty="0">
            <a:solidFill>
              <a:schemeClr val="tx1"/>
            </a:solidFill>
          </a:endParaRP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700" b="1" kern="1200" dirty="0" smtClean="0">
              <a:solidFill>
                <a:schemeClr val="tx1"/>
              </a:solidFill>
            </a:rPr>
            <a:t>No hay necesidad de internet </a:t>
          </a:r>
          <a:endParaRPr lang="es-ES" sz="1700" b="1" kern="1200" dirty="0">
            <a:solidFill>
              <a:schemeClr val="tx1"/>
            </a:solidFill>
          </a:endParaRP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700" b="1" kern="1200" dirty="0" smtClean="0">
              <a:solidFill>
                <a:schemeClr val="tx1"/>
              </a:solidFill>
            </a:rPr>
            <a:t>Utilización de medios electrónicos multimedia CD.</a:t>
          </a:r>
          <a:endParaRPr lang="es-ES" sz="1700" b="1" kern="1200" dirty="0">
            <a:solidFill>
              <a:schemeClr val="tx1"/>
            </a:solidFill>
          </a:endParaRP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700" b="1" kern="1200" dirty="0" smtClean="0">
              <a:solidFill>
                <a:schemeClr val="tx1"/>
              </a:solidFill>
            </a:rPr>
            <a:t>Se entregan de forma presencial.</a:t>
          </a:r>
          <a:endParaRPr lang="es-ES" sz="1700" b="1" kern="1200" dirty="0">
            <a:solidFill>
              <a:schemeClr val="tx1"/>
            </a:solidFill>
          </a:endParaRPr>
        </a:p>
      </dsp:txBody>
      <dsp:txXfrm>
        <a:off x="536671" y="427835"/>
        <a:ext cx="1996783" cy="3216294"/>
      </dsp:txXfrm>
    </dsp:sp>
    <dsp:sp modelId="{D7B0E46F-5167-490A-A1C9-8872FF02AAF8}">
      <dsp:nvSpPr>
        <dsp:cNvPr id="0" name=""/>
        <dsp:cNvSpPr/>
      </dsp:nvSpPr>
      <dsp:spPr>
        <a:xfrm>
          <a:off x="2774677" y="427835"/>
          <a:ext cx="2680245" cy="3216294"/>
        </a:xfrm>
        <a:prstGeom prst="roundRect">
          <a:avLst>
            <a:gd name="adj" fmla="val 5000"/>
          </a:avLst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02870" rIns="133350" bIns="0" numCol="1" spcCol="1270" anchor="t" anchorCtr="0">
          <a:noAutofit/>
        </a:bodyPr>
        <a:lstStyle/>
        <a:p>
          <a:pPr lvl="0" algn="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3000" kern="1200" dirty="0"/>
        </a:p>
      </dsp:txBody>
      <dsp:txXfrm rot="16200000">
        <a:off x="1724020" y="1478491"/>
        <a:ext cx="2637361" cy="536049"/>
      </dsp:txXfrm>
    </dsp:sp>
    <dsp:sp modelId="{FE857AC7-E614-480F-BA39-30BDBC2C43B3}">
      <dsp:nvSpPr>
        <dsp:cNvPr id="0" name=""/>
        <dsp:cNvSpPr/>
      </dsp:nvSpPr>
      <dsp:spPr>
        <a:xfrm rot="5400000">
          <a:off x="2551645" y="2985200"/>
          <a:ext cx="472865" cy="402036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8CCE10-B689-43FD-B8DF-0EF34C26051F}">
      <dsp:nvSpPr>
        <dsp:cNvPr id="0" name=""/>
        <dsp:cNvSpPr/>
      </dsp:nvSpPr>
      <dsp:spPr>
        <a:xfrm>
          <a:off x="3310726" y="427835"/>
          <a:ext cx="1996783" cy="3216294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8293" rIns="0" bIns="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700" b="1" kern="1200" dirty="0" smtClean="0">
              <a:solidFill>
                <a:schemeClr val="tx1"/>
              </a:solidFill>
            </a:rPr>
            <a:t>Necesidad de tutorías o apoyo estudiantil .</a:t>
          </a:r>
          <a:endParaRPr lang="es-ES" sz="1700" b="1" kern="1200" dirty="0">
            <a:solidFill>
              <a:schemeClr val="tx1"/>
            </a:solidFill>
          </a:endParaRP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700" b="1" kern="1200" dirty="0" smtClean="0">
              <a:solidFill>
                <a:schemeClr val="tx1"/>
              </a:solidFill>
            </a:rPr>
            <a:t>Aprendizaje independiente .</a:t>
          </a:r>
          <a:endParaRPr lang="es-ES" sz="1700" b="1" kern="1200" dirty="0">
            <a:solidFill>
              <a:schemeClr val="tx1"/>
            </a:solidFill>
          </a:endParaRP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700" b="1" kern="1200" dirty="0" smtClean="0">
              <a:solidFill>
                <a:schemeClr val="tx1"/>
              </a:solidFill>
            </a:rPr>
            <a:t>Diversas formas de evaluación.</a:t>
          </a:r>
          <a:endParaRPr lang="es-ES" sz="1700" b="1" kern="1200" dirty="0">
            <a:solidFill>
              <a:schemeClr val="tx1"/>
            </a:solidFill>
          </a:endParaRP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700" b="1" kern="1200" dirty="0" smtClean="0">
              <a:solidFill>
                <a:schemeClr val="tx1"/>
              </a:solidFill>
            </a:rPr>
            <a:t>Presencial en centros de apoyos o en la misma universidad.</a:t>
          </a:r>
          <a:endParaRPr lang="es-ES" sz="1700" b="1" kern="1200" dirty="0">
            <a:solidFill>
              <a:schemeClr val="tx1"/>
            </a:solidFill>
          </a:endParaRP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700" kern="1200" dirty="0"/>
        </a:p>
      </dsp:txBody>
      <dsp:txXfrm>
        <a:off x="3310726" y="427835"/>
        <a:ext cx="1996783" cy="3216294"/>
      </dsp:txXfrm>
    </dsp:sp>
    <dsp:sp modelId="{9A7C9F80-2BC8-4EEE-8CBA-07EF717983ED}">
      <dsp:nvSpPr>
        <dsp:cNvPr id="0" name=""/>
        <dsp:cNvSpPr/>
      </dsp:nvSpPr>
      <dsp:spPr>
        <a:xfrm>
          <a:off x="5548731" y="427835"/>
          <a:ext cx="2680245" cy="3216294"/>
        </a:xfrm>
        <a:prstGeom prst="roundRect">
          <a:avLst>
            <a:gd name="adj" fmla="val 500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02870" rIns="133350" bIns="0" numCol="1" spcCol="1270" anchor="t" anchorCtr="0">
          <a:noAutofit/>
        </a:bodyPr>
        <a:lstStyle/>
        <a:p>
          <a:pPr lvl="0" algn="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3000" kern="1200"/>
        </a:p>
      </dsp:txBody>
      <dsp:txXfrm rot="16200000">
        <a:off x="4498075" y="1478491"/>
        <a:ext cx="2637361" cy="536049"/>
      </dsp:txXfrm>
    </dsp:sp>
    <dsp:sp modelId="{DFC4E787-39A4-4DE3-BF32-6BB5C641FB64}">
      <dsp:nvSpPr>
        <dsp:cNvPr id="0" name=""/>
        <dsp:cNvSpPr/>
      </dsp:nvSpPr>
      <dsp:spPr>
        <a:xfrm rot="5400000">
          <a:off x="5325699" y="2985200"/>
          <a:ext cx="472865" cy="402036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866758-D8B6-43D2-9CC5-E353E7E91311}">
      <dsp:nvSpPr>
        <dsp:cNvPr id="0" name=""/>
        <dsp:cNvSpPr/>
      </dsp:nvSpPr>
      <dsp:spPr>
        <a:xfrm>
          <a:off x="6084780" y="427835"/>
          <a:ext cx="1996783" cy="3216294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8293" rIns="0" bIns="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700" b="1" kern="1200" dirty="0" smtClean="0">
              <a:solidFill>
                <a:schemeClr val="tx1"/>
              </a:solidFill>
            </a:rPr>
            <a:t>Comunicación es bidireccional mediante llamadas telefónicas o mensajes de correo electrónico </a:t>
          </a:r>
          <a:endParaRPr lang="es-ES" sz="1700" b="1" kern="1200" dirty="0">
            <a:solidFill>
              <a:schemeClr val="tx1"/>
            </a:solidFill>
          </a:endParaRP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b="1" kern="1200" dirty="0" smtClean="0">
              <a:solidFill>
                <a:schemeClr val="tx1"/>
              </a:solidFill>
            </a:rPr>
            <a:t>Gestión del tiempo.</a:t>
          </a:r>
          <a:endParaRPr lang="es-ES" sz="1700" b="1" kern="1200" dirty="0">
            <a:solidFill>
              <a:schemeClr val="tx1"/>
            </a:solidFill>
          </a:endParaRP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700" b="1" kern="1200" dirty="0" smtClean="0">
              <a:solidFill>
                <a:schemeClr val="tx1"/>
              </a:solidFill>
            </a:rPr>
            <a:t>Enfoque tecnológico.</a:t>
          </a:r>
          <a:endParaRPr lang="es-ES" sz="1700" b="1" kern="1200" dirty="0">
            <a:solidFill>
              <a:schemeClr val="tx1"/>
            </a:solidFill>
          </a:endParaRP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700" b="1" kern="1200" dirty="0" smtClean="0">
              <a:solidFill>
                <a:schemeClr val="tx1"/>
              </a:solidFill>
            </a:rPr>
            <a:t>Alcance masivo se apoya en recursos como la radio y la televisión.</a:t>
          </a:r>
          <a:endParaRPr lang="es-ES" sz="1700" b="1" kern="1200" dirty="0">
            <a:solidFill>
              <a:schemeClr val="tx1"/>
            </a:solidFill>
          </a:endParaRPr>
        </a:p>
      </dsp:txBody>
      <dsp:txXfrm>
        <a:off x="6084780" y="427835"/>
        <a:ext cx="1996783" cy="321629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724CFA-D19C-4FB2-AC35-D5E12B368F9B}">
      <dsp:nvSpPr>
        <dsp:cNvPr id="0" name=""/>
        <dsp:cNvSpPr/>
      </dsp:nvSpPr>
      <dsp:spPr>
        <a:xfrm rot="16200000">
          <a:off x="-747125" y="747125"/>
          <a:ext cx="3394472" cy="1900222"/>
        </a:xfrm>
        <a:prstGeom prst="flowChartManualOperation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0813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Tecnologías para desarrollo de habilidades y autonomía </a:t>
          </a:r>
          <a:endParaRPr lang="es-ES" sz="2400" kern="1200" dirty="0"/>
        </a:p>
      </dsp:txBody>
      <dsp:txXfrm rot="5400000">
        <a:off x="0" y="678894"/>
        <a:ext cx="1900222" cy="2036684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724CFA-D19C-4FB2-AC35-D5E12B368F9B}">
      <dsp:nvSpPr>
        <dsp:cNvPr id="0" name=""/>
        <dsp:cNvSpPr/>
      </dsp:nvSpPr>
      <dsp:spPr>
        <a:xfrm rot="16200000">
          <a:off x="-747125" y="747125"/>
          <a:ext cx="3394472" cy="1900222"/>
        </a:xfrm>
        <a:prstGeom prst="flowChartManualOperation">
          <a:avLst/>
        </a:prstGeom>
        <a:solidFill>
          <a:schemeClr val="accent5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0" tIns="0" rIns="156766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500" kern="1200" dirty="0" smtClean="0"/>
            <a:t>Plataforma para centralizar la información</a:t>
          </a:r>
          <a:endParaRPr lang="es-ES" sz="2500" kern="1200" dirty="0"/>
        </a:p>
      </dsp:txBody>
      <dsp:txXfrm rot="5400000">
        <a:off x="0" y="678894"/>
        <a:ext cx="1900222" cy="2036684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724CFA-D19C-4FB2-AC35-D5E12B368F9B}">
      <dsp:nvSpPr>
        <dsp:cNvPr id="0" name=""/>
        <dsp:cNvSpPr/>
      </dsp:nvSpPr>
      <dsp:spPr>
        <a:xfrm rot="16200000">
          <a:off x="-247058" y="247058"/>
          <a:ext cx="3394472" cy="2900354"/>
        </a:xfrm>
        <a:prstGeom prst="flowChartManualOperation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0" tIns="0" rIns="16510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kern="1200" dirty="0" smtClean="0"/>
            <a:t>Evaluación formativa</a:t>
          </a:r>
          <a:endParaRPr lang="es-ES" sz="2600" kern="1200" dirty="0"/>
        </a:p>
      </dsp:txBody>
      <dsp:txXfrm rot="5400000">
        <a:off x="1" y="678893"/>
        <a:ext cx="2900354" cy="2036684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724CFA-D19C-4FB2-AC35-D5E12B368F9B}">
      <dsp:nvSpPr>
        <dsp:cNvPr id="0" name=""/>
        <dsp:cNvSpPr/>
      </dsp:nvSpPr>
      <dsp:spPr>
        <a:xfrm rot="16200000">
          <a:off x="-268476" y="268476"/>
          <a:ext cx="3394472" cy="2857519"/>
        </a:xfrm>
        <a:prstGeom prst="flowChartManualOperation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0" tIns="0" rIns="162719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kern="1200" dirty="0" smtClean="0"/>
            <a:t>Retroalimentación </a:t>
          </a:r>
          <a:endParaRPr lang="es-ES" sz="2600" kern="1200" dirty="0"/>
        </a:p>
      </dsp:txBody>
      <dsp:txXfrm rot="5400000">
        <a:off x="1" y="678893"/>
        <a:ext cx="2857519" cy="2036684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030D62-7B3D-4A04-89F7-DF5A78C098F7}">
      <dsp:nvSpPr>
        <dsp:cNvPr id="0" name=""/>
        <dsp:cNvSpPr/>
      </dsp:nvSpPr>
      <dsp:spPr>
        <a:xfrm>
          <a:off x="0" y="0"/>
          <a:ext cx="8229600" cy="1185509"/>
        </a:xfrm>
        <a:prstGeom prst="rect">
          <a:avLst/>
        </a:prstGeom>
        <a:solidFill>
          <a:schemeClr val="accent5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4400" kern="1200" dirty="0" smtClean="0"/>
            <a:t>Beneficios de la educación Híbrida </a:t>
          </a:r>
          <a:endParaRPr lang="es-ES" sz="4400" kern="1200" dirty="0"/>
        </a:p>
      </dsp:txBody>
      <dsp:txXfrm>
        <a:off x="0" y="0"/>
        <a:ext cx="8229600" cy="1185509"/>
      </dsp:txXfrm>
    </dsp:sp>
    <dsp:sp modelId="{B7DEFE24-DF7C-4290-9CFA-AC0FAAC0F010}">
      <dsp:nvSpPr>
        <dsp:cNvPr id="0" name=""/>
        <dsp:cNvSpPr/>
      </dsp:nvSpPr>
      <dsp:spPr>
        <a:xfrm>
          <a:off x="0" y="1185509"/>
          <a:ext cx="2057399" cy="2489569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dirty="0" smtClean="0"/>
            <a:t>Personalización de la enseñanza</a:t>
          </a:r>
          <a:endParaRPr lang="es-ES" sz="2300" kern="1200" dirty="0"/>
        </a:p>
      </dsp:txBody>
      <dsp:txXfrm>
        <a:off x="0" y="1185509"/>
        <a:ext cx="2057399" cy="2489569"/>
      </dsp:txXfrm>
    </dsp:sp>
    <dsp:sp modelId="{56734278-D488-4644-ACF1-568124D0C8F5}">
      <dsp:nvSpPr>
        <dsp:cNvPr id="0" name=""/>
        <dsp:cNvSpPr/>
      </dsp:nvSpPr>
      <dsp:spPr>
        <a:xfrm>
          <a:off x="2057400" y="1185509"/>
          <a:ext cx="2057399" cy="2489569"/>
        </a:xfrm>
        <a:prstGeom prst="rect">
          <a:avLst/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tint val="50000"/>
                <a:satMod val="300000"/>
              </a:schemeClr>
            </a:gs>
            <a:gs pos="35000">
              <a:schemeClr val="accent5">
                <a:hueOff val="-3311292"/>
                <a:satOff val="13270"/>
                <a:lumOff val="2876"/>
                <a:alphaOff val="0"/>
                <a:tint val="37000"/>
                <a:satMod val="30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dirty="0" smtClean="0"/>
            <a:t>Aprendizaje más integrales y significativos</a:t>
          </a:r>
          <a:endParaRPr lang="es-ES" sz="2300" kern="1200" dirty="0"/>
        </a:p>
      </dsp:txBody>
      <dsp:txXfrm>
        <a:off x="2057400" y="1185509"/>
        <a:ext cx="2057399" cy="2489569"/>
      </dsp:txXfrm>
    </dsp:sp>
    <dsp:sp modelId="{4B72A527-4429-4C27-8451-2B66ADEF6B21}">
      <dsp:nvSpPr>
        <dsp:cNvPr id="0" name=""/>
        <dsp:cNvSpPr/>
      </dsp:nvSpPr>
      <dsp:spPr>
        <a:xfrm>
          <a:off x="4114800" y="1185509"/>
          <a:ext cx="2057399" cy="2489569"/>
        </a:xfrm>
        <a:prstGeom prst="rect">
          <a:avLst/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tint val="50000"/>
                <a:satMod val="300000"/>
              </a:schemeClr>
            </a:gs>
            <a:gs pos="35000">
              <a:schemeClr val="accent5">
                <a:hueOff val="-6622584"/>
                <a:satOff val="26541"/>
                <a:lumOff val="5752"/>
                <a:alphaOff val="0"/>
                <a:tint val="37000"/>
                <a:satMod val="30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dirty="0" smtClean="0"/>
            <a:t>Estudiantes motivados e involucrados en sus aprendizajes</a:t>
          </a:r>
          <a:endParaRPr lang="es-ES" sz="2300" kern="1200" dirty="0"/>
        </a:p>
      </dsp:txBody>
      <dsp:txXfrm>
        <a:off x="4114800" y="1185509"/>
        <a:ext cx="2057399" cy="2489569"/>
      </dsp:txXfrm>
    </dsp:sp>
    <dsp:sp modelId="{BEAB4E38-C773-47B9-B9C1-3062CF2D75DE}">
      <dsp:nvSpPr>
        <dsp:cNvPr id="0" name=""/>
        <dsp:cNvSpPr/>
      </dsp:nvSpPr>
      <dsp:spPr>
        <a:xfrm>
          <a:off x="6172199" y="1185509"/>
          <a:ext cx="2057399" cy="2489569"/>
        </a:xfrm>
        <a:prstGeom prst="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dirty="0" smtClean="0"/>
            <a:t>Favorece la inclusión</a:t>
          </a:r>
          <a:endParaRPr lang="es-ES" sz="2300" kern="1200" dirty="0"/>
        </a:p>
      </dsp:txBody>
      <dsp:txXfrm>
        <a:off x="6172199" y="1185509"/>
        <a:ext cx="2057399" cy="2489569"/>
      </dsp:txXfrm>
    </dsp:sp>
    <dsp:sp modelId="{123DEAE3-C2E5-4FC6-8C8F-1BCD2A65ACB3}">
      <dsp:nvSpPr>
        <dsp:cNvPr id="0" name=""/>
        <dsp:cNvSpPr/>
      </dsp:nvSpPr>
      <dsp:spPr>
        <a:xfrm>
          <a:off x="0" y="3675079"/>
          <a:ext cx="8229600" cy="276618"/>
        </a:xfrm>
        <a:prstGeom prst="rect">
          <a:avLst/>
        </a:prstGeom>
        <a:solidFill>
          <a:schemeClr val="accent5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F1275E-913E-4388-9125-9E272DA6B8F8}">
      <dsp:nvSpPr>
        <dsp:cNvPr id="0" name=""/>
        <dsp:cNvSpPr/>
      </dsp:nvSpPr>
      <dsp:spPr>
        <a:xfrm>
          <a:off x="2595865" y="1782"/>
          <a:ext cx="1377404" cy="68870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err="1" smtClean="0"/>
            <a:t>Asinccrónico</a:t>
          </a:r>
          <a:endParaRPr lang="es-ES" sz="1900" kern="1200" dirty="0"/>
        </a:p>
      </dsp:txBody>
      <dsp:txXfrm>
        <a:off x="2616036" y="21953"/>
        <a:ext cx="1337062" cy="648360"/>
      </dsp:txXfrm>
    </dsp:sp>
    <dsp:sp modelId="{5F5AFE49-C3F7-487D-A917-CC47874FD17C}">
      <dsp:nvSpPr>
        <dsp:cNvPr id="0" name=""/>
        <dsp:cNvSpPr/>
      </dsp:nvSpPr>
      <dsp:spPr>
        <a:xfrm>
          <a:off x="2733606" y="690484"/>
          <a:ext cx="137740" cy="7016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1601"/>
              </a:lnTo>
              <a:lnTo>
                <a:pt x="137740" y="701601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D5A628-621A-41EC-BFD3-46C67B5F1A67}">
      <dsp:nvSpPr>
        <dsp:cNvPr id="0" name=""/>
        <dsp:cNvSpPr/>
      </dsp:nvSpPr>
      <dsp:spPr>
        <a:xfrm>
          <a:off x="2871346" y="862660"/>
          <a:ext cx="1291277" cy="105885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Habilidades de orden inferior: Recordar y Comprender.</a:t>
          </a:r>
          <a:endParaRPr lang="es-ES" sz="1600" kern="1200" dirty="0"/>
        </a:p>
      </dsp:txBody>
      <dsp:txXfrm>
        <a:off x="2902359" y="893673"/>
        <a:ext cx="1229251" cy="996826"/>
      </dsp:txXfrm>
    </dsp:sp>
    <dsp:sp modelId="{10D373DF-DE01-48B7-9A84-133AA622917F}">
      <dsp:nvSpPr>
        <dsp:cNvPr id="0" name=""/>
        <dsp:cNvSpPr/>
      </dsp:nvSpPr>
      <dsp:spPr>
        <a:xfrm>
          <a:off x="2733606" y="690484"/>
          <a:ext cx="137740" cy="21106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10613"/>
              </a:lnTo>
              <a:lnTo>
                <a:pt x="137740" y="2110613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A6CCB2-A564-4B5E-B478-08C2B9E23103}">
      <dsp:nvSpPr>
        <dsp:cNvPr id="0" name=""/>
        <dsp:cNvSpPr/>
      </dsp:nvSpPr>
      <dsp:spPr>
        <a:xfrm>
          <a:off x="2871346" y="2093687"/>
          <a:ext cx="1287233" cy="14148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-1488257"/>
              <a:satOff val="8966"/>
              <a:lumOff val="71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Conoce nuevos contenidos: videos, audios, lecturas, breves ejercicios, anotan dudas.</a:t>
          </a:r>
          <a:endParaRPr lang="es-ES" sz="1400" kern="1200" dirty="0"/>
        </a:p>
      </dsp:txBody>
      <dsp:txXfrm>
        <a:off x="2909048" y="2131389"/>
        <a:ext cx="1211829" cy="1339417"/>
      </dsp:txXfrm>
    </dsp:sp>
    <dsp:sp modelId="{A690BAF1-4083-4EC8-8950-84674BDF1442}">
      <dsp:nvSpPr>
        <dsp:cNvPr id="0" name=""/>
        <dsp:cNvSpPr/>
      </dsp:nvSpPr>
      <dsp:spPr>
        <a:xfrm>
          <a:off x="4317620" y="1782"/>
          <a:ext cx="1377404" cy="688702"/>
        </a:xfrm>
        <a:prstGeom prst="roundRect">
          <a:avLst>
            <a:gd name="adj" fmla="val 1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/>
            <a:t>Sincrónico</a:t>
          </a:r>
          <a:endParaRPr lang="es-ES" sz="1900" kern="1200" dirty="0"/>
        </a:p>
      </dsp:txBody>
      <dsp:txXfrm>
        <a:off x="4337791" y="21953"/>
        <a:ext cx="1337062" cy="648360"/>
      </dsp:txXfrm>
    </dsp:sp>
    <dsp:sp modelId="{4CA955D1-6565-4A0E-B9FC-82D1215DFB9F}">
      <dsp:nvSpPr>
        <dsp:cNvPr id="0" name=""/>
        <dsp:cNvSpPr/>
      </dsp:nvSpPr>
      <dsp:spPr>
        <a:xfrm>
          <a:off x="4455361" y="690484"/>
          <a:ext cx="137740" cy="7603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60313"/>
              </a:lnTo>
              <a:lnTo>
                <a:pt x="137740" y="760313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B3FC6E-1D50-496B-92AE-3185363C7EC7}">
      <dsp:nvSpPr>
        <dsp:cNvPr id="0" name=""/>
        <dsp:cNvSpPr/>
      </dsp:nvSpPr>
      <dsp:spPr>
        <a:xfrm>
          <a:off x="4593101" y="862660"/>
          <a:ext cx="1913743" cy="11762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-2976513"/>
              <a:satOff val="17933"/>
              <a:lumOff val="14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Habilidades de orden superior y siglo XXI: Analizar, crear, resolver problemas, </a:t>
          </a:r>
          <a:r>
            <a:rPr lang="es-ES" sz="1600" kern="1200" dirty="0" smtClean="0"/>
            <a:t>evaluar.</a:t>
          </a:r>
          <a:endParaRPr lang="es-ES" sz="1600" kern="1200" dirty="0"/>
        </a:p>
      </dsp:txBody>
      <dsp:txXfrm>
        <a:off x="4627553" y="897112"/>
        <a:ext cx="1844839" cy="1107371"/>
      </dsp:txXfrm>
    </dsp:sp>
    <dsp:sp modelId="{6FF422F7-9E86-4AA6-A409-29697238D0C2}">
      <dsp:nvSpPr>
        <dsp:cNvPr id="0" name=""/>
        <dsp:cNvSpPr/>
      </dsp:nvSpPr>
      <dsp:spPr>
        <a:xfrm>
          <a:off x="4455361" y="690484"/>
          <a:ext cx="137740" cy="22526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52686"/>
              </a:lnTo>
              <a:lnTo>
                <a:pt x="137740" y="2252686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C691B6-C616-43F1-B261-C0970F5D18BB}">
      <dsp:nvSpPr>
        <dsp:cNvPr id="0" name=""/>
        <dsp:cNvSpPr/>
      </dsp:nvSpPr>
      <dsp:spPr>
        <a:xfrm>
          <a:off x="4593101" y="2211111"/>
          <a:ext cx="1955032" cy="14641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Llega a la clase conociendo el 80% del contenido.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Profesor retroalimenta, explica, profundiza temas, etc. Trabajo colaborativo.</a:t>
          </a:r>
          <a:endParaRPr lang="es-ES" sz="1400" kern="1200" dirty="0"/>
        </a:p>
      </dsp:txBody>
      <dsp:txXfrm>
        <a:off x="4635984" y="2253994"/>
        <a:ext cx="1869266" cy="1378352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37DE2B-125B-4CAA-8013-F2B4F1C24BF1}">
      <dsp:nvSpPr>
        <dsp:cNvPr id="0" name=""/>
        <dsp:cNvSpPr/>
      </dsp:nvSpPr>
      <dsp:spPr>
        <a:xfrm rot="5400000">
          <a:off x="559368" y="1471981"/>
          <a:ext cx="1681723" cy="2798350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lumMod val="20000"/>
            <a:lumOff val="8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0E07FC-7B1C-43B4-8DE6-54896CE1B248}">
      <dsp:nvSpPr>
        <dsp:cNvPr id="0" name=""/>
        <dsp:cNvSpPr/>
      </dsp:nvSpPr>
      <dsp:spPr>
        <a:xfrm>
          <a:off x="278647" y="2308085"/>
          <a:ext cx="2526366" cy="22145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altLang="es-ES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El conductismo, el cognitivismo y el constructivismo son las tres grandes teorías de aprendizaje utilizadas más a menudo en los ambientes </a:t>
          </a:r>
          <a:r>
            <a:rPr lang="es-ES" altLang="es-ES" sz="1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instruccionales</a:t>
          </a:r>
          <a:r>
            <a:rPr lang="es-ES" altLang="es-ES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s-ES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78647" y="2308085"/>
        <a:ext cx="2526366" cy="2214508"/>
      </dsp:txXfrm>
    </dsp:sp>
    <dsp:sp modelId="{D77651CB-97D5-40F6-AC61-017214C401BA}">
      <dsp:nvSpPr>
        <dsp:cNvPr id="0" name=""/>
        <dsp:cNvSpPr/>
      </dsp:nvSpPr>
      <dsp:spPr>
        <a:xfrm>
          <a:off x="2328340" y="1265963"/>
          <a:ext cx="476672" cy="476672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260921-EE3A-4DAA-B74E-24AF5122E694}">
      <dsp:nvSpPr>
        <dsp:cNvPr id="0" name=""/>
        <dsp:cNvSpPr/>
      </dsp:nvSpPr>
      <dsp:spPr>
        <a:xfrm rot="5400000">
          <a:off x="3652134" y="706673"/>
          <a:ext cx="1681723" cy="2798350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7ED8A0-0140-435A-9305-3C14A9A13340}">
      <dsp:nvSpPr>
        <dsp:cNvPr id="0" name=""/>
        <dsp:cNvSpPr/>
      </dsp:nvSpPr>
      <dsp:spPr>
        <a:xfrm>
          <a:off x="3371412" y="1542777"/>
          <a:ext cx="2526366" cy="22145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altLang="es-ES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Estas teorías, sin embargo, fueron desarrolladas en una época en la que el aprendizaje no había sido impactado por la tecnología.</a:t>
          </a:r>
          <a:endParaRPr lang="es-ES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371412" y="1542777"/>
        <a:ext cx="2526366" cy="2214508"/>
      </dsp:txXfrm>
    </dsp:sp>
    <dsp:sp modelId="{AA932563-EEB2-4EB8-A8EA-9EE7E134804C}">
      <dsp:nvSpPr>
        <dsp:cNvPr id="0" name=""/>
        <dsp:cNvSpPr/>
      </dsp:nvSpPr>
      <dsp:spPr>
        <a:xfrm>
          <a:off x="5421106" y="500655"/>
          <a:ext cx="476672" cy="476672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884FEE-AD10-4D63-93AD-A00D4AEE65E0}">
      <dsp:nvSpPr>
        <dsp:cNvPr id="0" name=""/>
        <dsp:cNvSpPr/>
      </dsp:nvSpPr>
      <dsp:spPr>
        <a:xfrm rot="5400000">
          <a:off x="6744899" y="-58634"/>
          <a:ext cx="1681723" cy="2798350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lumMod val="75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5224B0-087D-4171-B49E-5753BDB80D02}">
      <dsp:nvSpPr>
        <dsp:cNvPr id="0" name=""/>
        <dsp:cNvSpPr/>
      </dsp:nvSpPr>
      <dsp:spPr>
        <a:xfrm>
          <a:off x="6464178" y="777469"/>
          <a:ext cx="2526366" cy="22145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altLang="es-ES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En los últimos veinte años, la tecnología ha reorganizado la forma en la que vivimos, nos comunicamos y aprendemos.</a:t>
          </a:r>
          <a:endParaRPr lang="es-ES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464178" y="777469"/>
        <a:ext cx="2526366" cy="2214508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8DE940-4F9B-4A9A-9C87-FBD819A81938}">
      <dsp:nvSpPr>
        <dsp:cNvPr id="0" name=""/>
        <dsp:cNvSpPr/>
      </dsp:nvSpPr>
      <dsp:spPr>
        <a:xfrm>
          <a:off x="4403" y="296452"/>
          <a:ext cx="2656135" cy="3609560"/>
        </a:xfrm>
        <a:prstGeom prst="roundRect">
          <a:avLst>
            <a:gd name="adj" fmla="val 5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02870" rIns="133350" bIns="0" numCol="1" spcCol="1270" anchor="t" anchorCtr="0">
          <a:noAutofit/>
        </a:bodyPr>
        <a:lstStyle/>
        <a:p>
          <a:pPr lvl="0" algn="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3000" kern="1200"/>
        </a:p>
      </dsp:txBody>
      <dsp:txXfrm rot="16200000">
        <a:off x="-1209902" y="1510759"/>
        <a:ext cx="2959839" cy="531227"/>
      </dsp:txXfrm>
    </dsp:sp>
    <dsp:sp modelId="{C40EE97A-56E6-40CC-B90C-4B5C98991B1C}">
      <dsp:nvSpPr>
        <dsp:cNvPr id="0" name=""/>
        <dsp:cNvSpPr/>
      </dsp:nvSpPr>
      <dsp:spPr>
        <a:xfrm>
          <a:off x="535630" y="296452"/>
          <a:ext cx="1978820" cy="3609560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600" kern="1200" dirty="0" smtClean="0">
              <a:solidFill>
                <a:schemeClr val="tx1"/>
              </a:solidFill>
            </a:rPr>
            <a:t>Ofrece la solución al tiempo el transporte, el espacio geográfico.</a:t>
          </a:r>
          <a:endParaRPr lang="es-ES" sz="1600" kern="1200" dirty="0">
            <a:solidFill>
              <a:schemeClr val="tx1"/>
            </a:solidFill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600" kern="1200" dirty="0" smtClean="0">
              <a:solidFill>
                <a:schemeClr val="tx1"/>
              </a:solidFill>
            </a:rPr>
            <a:t>Requiere internet </a:t>
          </a:r>
          <a:endParaRPr lang="es-ES" sz="1600" kern="1200" dirty="0">
            <a:solidFill>
              <a:schemeClr val="tx1"/>
            </a:solidFill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600" kern="1200" dirty="0" smtClean="0">
              <a:solidFill>
                <a:schemeClr val="tx1"/>
              </a:solidFill>
            </a:rPr>
            <a:t>El estudiante consulta por diferentes medios.</a:t>
          </a:r>
          <a:endParaRPr lang="es-ES" sz="1600" kern="1200" dirty="0">
            <a:solidFill>
              <a:schemeClr val="tx1"/>
            </a:solidFill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600" kern="1200" dirty="0" smtClean="0">
              <a:solidFill>
                <a:schemeClr val="tx1"/>
              </a:solidFill>
            </a:rPr>
            <a:t>Los estudiantes pueden descargar los materiales y subir actividades.</a:t>
          </a:r>
          <a:endParaRPr lang="es-ES" sz="1600" kern="1200" dirty="0">
            <a:solidFill>
              <a:schemeClr val="tx1"/>
            </a:solidFill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600" kern="1200" dirty="0">
            <a:solidFill>
              <a:schemeClr val="tx1"/>
            </a:solidFill>
          </a:endParaRPr>
        </a:p>
      </dsp:txBody>
      <dsp:txXfrm>
        <a:off x="535630" y="296452"/>
        <a:ext cx="1978820" cy="3609560"/>
      </dsp:txXfrm>
    </dsp:sp>
    <dsp:sp modelId="{5F1749CE-B9BE-4646-B7C4-4751C9F3D2CB}">
      <dsp:nvSpPr>
        <dsp:cNvPr id="0" name=""/>
        <dsp:cNvSpPr/>
      </dsp:nvSpPr>
      <dsp:spPr>
        <a:xfrm>
          <a:off x="2753503" y="296452"/>
          <a:ext cx="2656135" cy="3609560"/>
        </a:xfrm>
        <a:prstGeom prst="roundRect">
          <a:avLst>
            <a:gd name="adj" fmla="val 5000"/>
          </a:avLst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02870" rIns="133350" bIns="0" numCol="1" spcCol="1270" anchor="t" anchorCtr="0">
          <a:noAutofit/>
        </a:bodyPr>
        <a:lstStyle/>
        <a:p>
          <a:pPr lvl="0" algn="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3000" kern="1200"/>
        </a:p>
      </dsp:txBody>
      <dsp:txXfrm rot="16200000">
        <a:off x="1539197" y="1510759"/>
        <a:ext cx="2959839" cy="531227"/>
      </dsp:txXfrm>
    </dsp:sp>
    <dsp:sp modelId="{FCE16932-851B-4E9D-BF6E-EB51A75C61BE}">
      <dsp:nvSpPr>
        <dsp:cNvPr id="0" name=""/>
        <dsp:cNvSpPr/>
      </dsp:nvSpPr>
      <dsp:spPr>
        <a:xfrm rot="5400000">
          <a:off x="2532650" y="2828812"/>
          <a:ext cx="468269" cy="398420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36C676-ACCB-4280-8CEF-EB620DF76A65}">
      <dsp:nvSpPr>
        <dsp:cNvPr id="0" name=""/>
        <dsp:cNvSpPr/>
      </dsp:nvSpPr>
      <dsp:spPr>
        <a:xfrm>
          <a:off x="3284731" y="296452"/>
          <a:ext cx="1978820" cy="3609560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48006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400" b="1" kern="1200" dirty="0" smtClean="0">
              <a:solidFill>
                <a:schemeClr val="tx1"/>
              </a:solidFill>
            </a:rPr>
            <a:t>El tutor puede monitorear el proceso del estudiante por medio de la plataforma.</a:t>
          </a:r>
          <a:endParaRPr lang="es-ES" sz="1400" b="1" kern="1200" dirty="0">
            <a:solidFill>
              <a:schemeClr val="tx1"/>
            </a:solidFill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400" b="1" kern="1200" dirty="0" smtClean="0">
              <a:solidFill>
                <a:schemeClr val="tx1"/>
              </a:solidFill>
            </a:rPr>
            <a:t>Permite el </a:t>
          </a:r>
          <a:r>
            <a:rPr lang="es-AR" sz="1400" b="1" kern="1200" dirty="0" err="1" smtClean="0">
              <a:solidFill>
                <a:schemeClr val="tx1"/>
              </a:solidFill>
            </a:rPr>
            <a:t>autoaprendizaje</a:t>
          </a:r>
          <a:r>
            <a:rPr lang="es-AR" sz="1400" b="1" kern="1200" dirty="0" smtClean="0">
              <a:solidFill>
                <a:schemeClr val="tx1"/>
              </a:solidFill>
            </a:rPr>
            <a:t>.</a:t>
          </a:r>
          <a:endParaRPr lang="es-ES" sz="1400" b="1" kern="1200" dirty="0">
            <a:solidFill>
              <a:schemeClr val="tx1"/>
            </a:solidFill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400" b="1" kern="1200" dirty="0" smtClean="0">
              <a:solidFill>
                <a:schemeClr val="tx1"/>
              </a:solidFill>
            </a:rPr>
            <a:t>Cuenta con herramientas interactivas.</a:t>
          </a:r>
          <a:endParaRPr lang="es-ES" sz="1400" b="1" kern="1200" dirty="0">
            <a:solidFill>
              <a:schemeClr val="tx1"/>
            </a:solidFill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400" b="1" kern="1200" dirty="0" smtClean="0">
              <a:solidFill>
                <a:schemeClr val="tx1"/>
              </a:solidFill>
            </a:rPr>
            <a:t>El aprendizaje es individualizado y colaborativo</a:t>
          </a:r>
          <a:endParaRPr lang="es-ES" sz="1400" b="1" kern="1200" dirty="0">
            <a:solidFill>
              <a:schemeClr val="tx1"/>
            </a:solidFill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400" b="1" kern="1200" dirty="0" smtClean="0">
              <a:solidFill>
                <a:schemeClr val="tx1"/>
              </a:solidFill>
            </a:rPr>
            <a:t>Autonomía del estudiante.</a:t>
          </a:r>
          <a:endParaRPr lang="es-ES" sz="1400" b="1" kern="1200" dirty="0">
            <a:solidFill>
              <a:schemeClr val="tx1"/>
            </a:solidFill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400" b="1" kern="1200" dirty="0" smtClean="0">
              <a:solidFill>
                <a:schemeClr val="tx1"/>
              </a:solidFill>
            </a:rPr>
            <a:t>Aprendizaje flexible. </a:t>
          </a:r>
          <a:endParaRPr lang="es-ES" sz="1400" b="1" kern="1200" dirty="0">
            <a:solidFill>
              <a:schemeClr val="tx1"/>
            </a:solidFill>
          </a:endParaRPr>
        </a:p>
      </dsp:txBody>
      <dsp:txXfrm>
        <a:off x="3284731" y="296452"/>
        <a:ext cx="1978820" cy="3609560"/>
      </dsp:txXfrm>
    </dsp:sp>
    <dsp:sp modelId="{CCE27004-1414-4C74-B580-18F09E220934}">
      <dsp:nvSpPr>
        <dsp:cNvPr id="0" name=""/>
        <dsp:cNvSpPr/>
      </dsp:nvSpPr>
      <dsp:spPr>
        <a:xfrm>
          <a:off x="5502604" y="296452"/>
          <a:ext cx="2722592" cy="3693356"/>
        </a:xfrm>
        <a:prstGeom prst="roundRect">
          <a:avLst>
            <a:gd name="adj" fmla="val 5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06299" rIns="137795" bIns="0" numCol="1" spcCol="1270" anchor="t" anchorCtr="0">
          <a:noAutofit/>
        </a:bodyPr>
        <a:lstStyle/>
        <a:p>
          <a:pPr lvl="0" algn="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3100" kern="1200" dirty="0"/>
        </a:p>
      </dsp:txBody>
      <dsp:txXfrm rot="16200000">
        <a:off x="4260587" y="1538469"/>
        <a:ext cx="3028552" cy="544518"/>
      </dsp:txXfrm>
    </dsp:sp>
    <dsp:sp modelId="{61259206-C998-403D-B75B-F43BD3C6B5A5}">
      <dsp:nvSpPr>
        <dsp:cNvPr id="0" name=""/>
        <dsp:cNvSpPr/>
      </dsp:nvSpPr>
      <dsp:spPr>
        <a:xfrm rot="5400000">
          <a:off x="5281750" y="2828812"/>
          <a:ext cx="468269" cy="398420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2B2409-F223-4FB2-8016-FAD134BFACFF}">
      <dsp:nvSpPr>
        <dsp:cNvPr id="0" name=""/>
        <dsp:cNvSpPr/>
      </dsp:nvSpPr>
      <dsp:spPr>
        <a:xfrm>
          <a:off x="6042304" y="296452"/>
          <a:ext cx="2028331" cy="3693356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48006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400" b="1" kern="1200" dirty="0" smtClean="0">
              <a:solidFill>
                <a:schemeClr val="tx1"/>
              </a:solidFill>
            </a:rPr>
            <a:t>Comunicación entre el tutor y los alumnos asincrónica. </a:t>
          </a:r>
          <a:endParaRPr lang="es-ES" sz="1400" b="1" kern="1200" dirty="0">
            <a:solidFill>
              <a:schemeClr val="tx1"/>
            </a:solidFill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400" b="1" kern="1200" dirty="0" smtClean="0">
              <a:solidFill>
                <a:schemeClr val="tx1"/>
              </a:solidFill>
            </a:rPr>
            <a:t>La comunicación se da a través de la plataforma o por correo electrónico.</a:t>
          </a:r>
          <a:endParaRPr lang="es-ES" sz="1400" b="1" kern="1200" dirty="0">
            <a:solidFill>
              <a:schemeClr val="tx1"/>
            </a:solidFill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400" b="1" kern="1200" dirty="0" smtClean="0">
              <a:solidFill>
                <a:schemeClr val="tx1"/>
              </a:solidFill>
            </a:rPr>
            <a:t>Los estudiantes muy pocas veces coinciden con el docente.</a:t>
          </a:r>
          <a:endParaRPr lang="es-ES" sz="1400" b="1" kern="1200" dirty="0">
            <a:solidFill>
              <a:schemeClr val="tx1"/>
            </a:solidFill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400" b="1" kern="1200" dirty="0" smtClean="0">
              <a:solidFill>
                <a:schemeClr val="tx1"/>
              </a:solidFill>
            </a:rPr>
            <a:t>El estudiante maneja su ritmo de trabajo.</a:t>
          </a:r>
          <a:endParaRPr lang="es-ES" sz="1400" b="1" kern="1200" dirty="0">
            <a:solidFill>
              <a:schemeClr val="tx1"/>
            </a:solidFill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400" b="1" kern="1200" dirty="0" smtClean="0">
              <a:solidFill>
                <a:schemeClr val="tx1"/>
              </a:solidFill>
            </a:rPr>
            <a:t>Fácil acceso de materiales.</a:t>
          </a:r>
          <a:endParaRPr lang="es-ES" sz="1400" b="1" kern="1200" dirty="0">
            <a:solidFill>
              <a:schemeClr val="tx1"/>
            </a:solidFill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400" b="1" kern="1200" dirty="0" smtClean="0">
              <a:solidFill>
                <a:schemeClr val="tx1"/>
              </a:solidFill>
            </a:rPr>
            <a:t>Los docentes elaboran documentos bases que guían el aprendizaje.</a:t>
          </a:r>
          <a:endParaRPr lang="es-ES" sz="1400" b="1" kern="1200" dirty="0">
            <a:solidFill>
              <a:schemeClr val="tx1"/>
            </a:solidFill>
          </a:endParaRPr>
        </a:p>
      </dsp:txBody>
      <dsp:txXfrm>
        <a:off x="6042304" y="296452"/>
        <a:ext cx="2028331" cy="3693356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3C6157-6BDF-48DB-8CEE-67F663F48D26}">
      <dsp:nvSpPr>
        <dsp:cNvPr id="0" name=""/>
        <dsp:cNvSpPr/>
      </dsp:nvSpPr>
      <dsp:spPr>
        <a:xfrm>
          <a:off x="37" y="74050"/>
          <a:ext cx="3600364" cy="73802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000" b="1" kern="1200" dirty="0" smtClean="0">
              <a:solidFill>
                <a:schemeClr val="tx1"/>
              </a:solidFill>
            </a:rPr>
            <a:t>Investigación o resolución de problemas</a:t>
          </a:r>
          <a:endParaRPr lang="es-AR" sz="2000" b="1" kern="1200" dirty="0">
            <a:solidFill>
              <a:schemeClr val="tx1"/>
            </a:solidFill>
          </a:endParaRPr>
        </a:p>
      </dsp:txBody>
      <dsp:txXfrm>
        <a:off x="37" y="74050"/>
        <a:ext cx="3600364" cy="738027"/>
      </dsp:txXfrm>
    </dsp:sp>
    <dsp:sp modelId="{4AAA7F28-622D-455E-9A72-C2592E392E51}">
      <dsp:nvSpPr>
        <dsp:cNvPr id="0" name=""/>
        <dsp:cNvSpPr/>
      </dsp:nvSpPr>
      <dsp:spPr>
        <a:xfrm>
          <a:off x="37" y="812077"/>
          <a:ext cx="3600364" cy="2690099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2000" kern="1200" dirty="0" smtClean="0"/>
            <a:t>Individuales o pequeños grupos.</a:t>
          </a:r>
          <a:endParaRPr lang="es-A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2000" kern="1200" dirty="0" smtClean="0"/>
            <a:t>Plantean una situación real significativa.</a:t>
          </a:r>
          <a:endParaRPr lang="es-A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2000" kern="1200" dirty="0" smtClean="0"/>
            <a:t>Orientadas a indagar.</a:t>
          </a:r>
          <a:endParaRPr lang="es-A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2000" kern="1200" dirty="0" smtClean="0"/>
            <a:t>Blog – estudio de casos- proyectos- simulaciones- trabajo de campo.</a:t>
          </a:r>
          <a:endParaRPr lang="es-AR" sz="2000" kern="1200" dirty="0"/>
        </a:p>
      </dsp:txBody>
      <dsp:txXfrm>
        <a:off x="37" y="812077"/>
        <a:ext cx="3600364" cy="2690099"/>
      </dsp:txXfrm>
    </dsp:sp>
    <dsp:sp modelId="{A37C1463-DB4E-4E03-8AC0-91E937F07502}">
      <dsp:nvSpPr>
        <dsp:cNvPr id="0" name=""/>
        <dsp:cNvSpPr/>
      </dsp:nvSpPr>
      <dsp:spPr>
        <a:xfrm>
          <a:off x="4104453" y="74050"/>
          <a:ext cx="3600364" cy="738027"/>
        </a:xfrm>
        <a:prstGeom prst="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000" b="1" kern="1200" dirty="0" smtClean="0">
              <a:solidFill>
                <a:schemeClr val="tx1"/>
              </a:solidFill>
            </a:rPr>
            <a:t>De síntesis y análisis</a:t>
          </a:r>
          <a:endParaRPr lang="es-AR" sz="2000" b="1" kern="1200" dirty="0">
            <a:solidFill>
              <a:schemeClr val="tx1"/>
            </a:solidFill>
          </a:endParaRPr>
        </a:p>
      </dsp:txBody>
      <dsp:txXfrm>
        <a:off x="4104453" y="74050"/>
        <a:ext cx="3600364" cy="738027"/>
      </dsp:txXfrm>
    </dsp:sp>
    <dsp:sp modelId="{551619E1-9432-4E84-9D7D-08F9B4334CF9}">
      <dsp:nvSpPr>
        <dsp:cNvPr id="0" name=""/>
        <dsp:cNvSpPr/>
      </dsp:nvSpPr>
      <dsp:spPr>
        <a:xfrm>
          <a:off x="4104453" y="812077"/>
          <a:ext cx="3600364" cy="2690099"/>
        </a:xfrm>
        <a:prstGeom prst="rect">
          <a:avLst/>
        </a:prstGeom>
        <a:solidFill>
          <a:schemeClr val="accent3">
            <a:tint val="40000"/>
            <a:alpha val="90000"/>
            <a:hueOff val="10716850"/>
            <a:satOff val="-13793"/>
            <a:lumOff val="-1075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10716850"/>
              <a:satOff val="-13793"/>
              <a:lumOff val="-107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2000" kern="1200" dirty="0" smtClean="0"/>
            <a:t>Generalmente individuales.</a:t>
          </a:r>
          <a:endParaRPr lang="es-A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2000" kern="1200" dirty="0" smtClean="0"/>
            <a:t>Organizar los nuevos conocimientos.</a:t>
          </a:r>
          <a:endParaRPr lang="es-A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2000" kern="1200" dirty="0" smtClean="0"/>
            <a:t>Relacionar </a:t>
          </a:r>
          <a:r>
            <a:rPr lang="es-AR" sz="2000" kern="1200" smtClean="0"/>
            <a:t>con conocimientos</a:t>
          </a:r>
          <a:endParaRPr lang="es-A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2000" kern="1200" dirty="0" smtClean="0"/>
            <a:t>Mapas conceptuales – esquemas de contenido-  líneas del tiempo- infografías- resumen crítico- dípticos –etc.</a:t>
          </a:r>
          <a:endParaRPr lang="es-AR" sz="2000" kern="1200" dirty="0"/>
        </a:p>
      </dsp:txBody>
      <dsp:txXfrm>
        <a:off x="4104453" y="812077"/>
        <a:ext cx="3600364" cy="2690099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6949EE-731B-4619-B5DC-874AF4E880BE}">
      <dsp:nvSpPr>
        <dsp:cNvPr id="0" name=""/>
        <dsp:cNvSpPr/>
      </dsp:nvSpPr>
      <dsp:spPr>
        <a:xfrm>
          <a:off x="37" y="185180"/>
          <a:ext cx="3600364" cy="60480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100" b="1" kern="1200" dirty="0" smtClean="0">
              <a:solidFill>
                <a:schemeClr val="tx1"/>
              </a:solidFill>
            </a:rPr>
            <a:t>Interacción y comunicación</a:t>
          </a:r>
          <a:endParaRPr lang="es-AR" sz="2100" b="1" kern="1200" dirty="0">
            <a:solidFill>
              <a:schemeClr val="tx1"/>
            </a:solidFill>
          </a:endParaRPr>
        </a:p>
      </dsp:txBody>
      <dsp:txXfrm>
        <a:off x="37" y="185180"/>
        <a:ext cx="3600364" cy="604800"/>
      </dsp:txXfrm>
    </dsp:sp>
    <dsp:sp modelId="{42BA12AB-C27A-4426-A633-9CFAD2D8BE42}">
      <dsp:nvSpPr>
        <dsp:cNvPr id="0" name=""/>
        <dsp:cNvSpPr/>
      </dsp:nvSpPr>
      <dsp:spPr>
        <a:xfrm>
          <a:off x="37" y="789980"/>
          <a:ext cx="3600364" cy="3507337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2100" kern="1200" dirty="0" smtClean="0"/>
            <a:t>Compromiso y responsabilidad hacia el otro.</a:t>
          </a:r>
          <a:endParaRPr lang="es-AR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2100" kern="1200" dirty="0" smtClean="0"/>
            <a:t>Construcción colectiva del conocimiento.</a:t>
          </a:r>
          <a:endParaRPr lang="es-AR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2100" kern="1200" dirty="0" smtClean="0"/>
            <a:t>Pertinentes para discusión, argumentación, fundamentación, etc.</a:t>
          </a:r>
          <a:endParaRPr lang="es-AR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2100" kern="1200" dirty="0" smtClean="0"/>
            <a:t>Foros – lluvias de ideas- encuesta de grupos- etc.</a:t>
          </a:r>
          <a:endParaRPr lang="es-AR" sz="2100" kern="1200" dirty="0"/>
        </a:p>
      </dsp:txBody>
      <dsp:txXfrm>
        <a:off x="37" y="789980"/>
        <a:ext cx="3600364" cy="3507337"/>
      </dsp:txXfrm>
    </dsp:sp>
    <dsp:sp modelId="{BC59FA03-E2CA-4C82-8240-BF0852092567}">
      <dsp:nvSpPr>
        <dsp:cNvPr id="0" name=""/>
        <dsp:cNvSpPr/>
      </dsp:nvSpPr>
      <dsp:spPr>
        <a:xfrm>
          <a:off x="4104453" y="185180"/>
          <a:ext cx="3600364" cy="604800"/>
        </a:xfrm>
        <a:prstGeom prst="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100" b="1" kern="1200" dirty="0" smtClean="0">
              <a:solidFill>
                <a:schemeClr val="tx1"/>
              </a:solidFill>
            </a:rPr>
            <a:t>Reflexión</a:t>
          </a:r>
          <a:endParaRPr lang="es-AR" sz="2100" b="1" kern="1200" dirty="0">
            <a:solidFill>
              <a:schemeClr val="tx1"/>
            </a:solidFill>
          </a:endParaRPr>
        </a:p>
      </dsp:txBody>
      <dsp:txXfrm>
        <a:off x="4104453" y="185180"/>
        <a:ext cx="3600364" cy="604800"/>
      </dsp:txXfrm>
    </dsp:sp>
    <dsp:sp modelId="{6B15775A-E6FE-4BF1-BAED-2E17BE7941BD}">
      <dsp:nvSpPr>
        <dsp:cNvPr id="0" name=""/>
        <dsp:cNvSpPr/>
      </dsp:nvSpPr>
      <dsp:spPr>
        <a:xfrm>
          <a:off x="4104453" y="789980"/>
          <a:ext cx="3600364" cy="3507337"/>
        </a:xfrm>
        <a:prstGeom prst="rect">
          <a:avLst/>
        </a:prstGeom>
        <a:solidFill>
          <a:schemeClr val="accent4">
            <a:tint val="40000"/>
            <a:alpha val="90000"/>
            <a:hueOff val="-3945706"/>
            <a:satOff val="22157"/>
            <a:lumOff val="1408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3945706"/>
              <a:satOff val="22157"/>
              <a:lumOff val="140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2100" kern="1200" dirty="0" smtClean="0"/>
            <a:t>Permiten la reflexión crítica.</a:t>
          </a:r>
          <a:endParaRPr lang="es-AR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2100" kern="1200" dirty="0" smtClean="0"/>
            <a:t>Activan experiencias previas.</a:t>
          </a:r>
          <a:endParaRPr lang="es-AR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2100" kern="1200" dirty="0" smtClean="0"/>
            <a:t>Ayudan a internalizar conocimiento significativamente.</a:t>
          </a:r>
          <a:endParaRPr lang="es-AR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2100" kern="1200" dirty="0" smtClean="0"/>
            <a:t>Diario reflexivo- portafolio- PLE- lecturas dirigidas- autoevaluación.</a:t>
          </a:r>
          <a:endParaRPr lang="es-AR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AR" sz="2100" kern="1200" dirty="0"/>
        </a:p>
      </dsp:txBody>
      <dsp:txXfrm>
        <a:off x="4104453" y="789980"/>
        <a:ext cx="3600364" cy="350733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D8135B-0E35-4F0C-AA76-3668FF1C9C5C}">
      <dsp:nvSpPr>
        <dsp:cNvPr id="0" name=""/>
        <dsp:cNvSpPr/>
      </dsp:nvSpPr>
      <dsp:spPr>
        <a:xfrm>
          <a:off x="2571" y="135112"/>
          <a:ext cx="2507456" cy="43200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500" kern="1200" dirty="0"/>
        </a:p>
      </dsp:txBody>
      <dsp:txXfrm>
        <a:off x="2571" y="135112"/>
        <a:ext cx="2507456" cy="432000"/>
      </dsp:txXfrm>
    </dsp:sp>
    <dsp:sp modelId="{B3100F74-6D10-4B24-89AD-2E3555A65B3C}">
      <dsp:nvSpPr>
        <dsp:cNvPr id="0" name=""/>
        <dsp:cNvSpPr/>
      </dsp:nvSpPr>
      <dsp:spPr>
        <a:xfrm>
          <a:off x="2571" y="567112"/>
          <a:ext cx="2507456" cy="3618253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1500" b="1" kern="1200" dirty="0" smtClean="0"/>
            <a:t>Modalidad que ofrece un plan de estudios interactivo. </a:t>
          </a:r>
          <a:endParaRPr lang="es-ES" sz="1500" b="1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500" b="1" kern="1200" dirty="0" smtClean="0"/>
            <a:t>Requiere de  </a:t>
          </a:r>
          <a:r>
            <a:rPr lang="es-AR" sz="1500" b="1" kern="1200" dirty="0" smtClean="0"/>
            <a:t>equipo y conexión a internet .</a:t>
          </a:r>
          <a:endParaRPr lang="es-ES" sz="1500" b="1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1500" b="1" kern="1200" dirty="0" smtClean="0"/>
            <a:t>El distanciamiento físico no impide la realimentación entre quienes participan.</a:t>
          </a:r>
          <a:endParaRPr lang="es-ES" sz="1500" b="1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1500" b="1" kern="1200" dirty="0" smtClean="0"/>
            <a:t>Diversas técnicas de debate, foros.</a:t>
          </a:r>
          <a:endParaRPr lang="es-ES" sz="1500" b="1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1500" b="1" kern="1200" dirty="0" smtClean="0"/>
            <a:t>Utiliza nuevos medios digitales </a:t>
          </a:r>
          <a:endParaRPr lang="es-ES" sz="1500" b="1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1500" b="1" kern="1200" dirty="0" smtClean="0"/>
            <a:t>Favorece la inclusión social </a:t>
          </a:r>
          <a:endParaRPr lang="es-ES" sz="1500" b="1" kern="1200" dirty="0"/>
        </a:p>
      </dsp:txBody>
      <dsp:txXfrm>
        <a:off x="2571" y="567112"/>
        <a:ext cx="2507456" cy="3618253"/>
      </dsp:txXfrm>
    </dsp:sp>
    <dsp:sp modelId="{9C886048-59E2-4AD1-B83F-652334D0710D}">
      <dsp:nvSpPr>
        <dsp:cNvPr id="0" name=""/>
        <dsp:cNvSpPr/>
      </dsp:nvSpPr>
      <dsp:spPr>
        <a:xfrm>
          <a:off x="2861071" y="135112"/>
          <a:ext cx="2507456" cy="432000"/>
        </a:xfrm>
        <a:prstGeom prst="rect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accent4">
              <a:hueOff val="-2232385"/>
              <a:satOff val="13449"/>
              <a:lumOff val="1078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500" kern="1200" dirty="0"/>
        </a:p>
      </dsp:txBody>
      <dsp:txXfrm>
        <a:off x="2861071" y="135112"/>
        <a:ext cx="2507456" cy="432000"/>
      </dsp:txXfrm>
    </dsp:sp>
    <dsp:sp modelId="{23DD9ADB-D2CB-4438-A96B-D9D196719D68}">
      <dsp:nvSpPr>
        <dsp:cNvPr id="0" name=""/>
        <dsp:cNvSpPr/>
      </dsp:nvSpPr>
      <dsp:spPr>
        <a:xfrm>
          <a:off x="2861071" y="567112"/>
          <a:ext cx="2507456" cy="3618253"/>
        </a:xfrm>
        <a:prstGeom prst="rect">
          <a:avLst/>
        </a:prstGeom>
        <a:solidFill>
          <a:schemeClr val="accent4">
            <a:tint val="40000"/>
            <a:alpha val="90000"/>
            <a:hueOff val="-1972853"/>
            <a:satOff val="11079"/>
            <a:lumOff val="704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1972853"/>
              <a:satOff val="11079"/>
              <a:lumOff val="70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500" b="1" kern="1200" smtClean="0">
              <a:effectLst/>
            </a:rPr>
            <a:t>Cuenta con herramientas interactivas.</a:t>
          </a:r>
          <a:endParaRPr lang="es-ES" sz="1500" b="1" kern="1200" dirty="0">
            <a:effectLst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1500" b="1" kern="1200" smtClean="0">
              <a:effectLst/>
            </a:rPr>
            <a:t>Horario flexible.</a:t>
          </a:r>
          <a:endParaRPr lang="es-ES" sz="1500" b="1" kern="1200" dirty="0">
            <a:effectLst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1500" b="1" kern="1200" smtClean="0">
              <a:effectLst/>
            </a:rPr>
            <a:t>Novedoso proceso de enseñanza y aprendizaje.</a:t>
          </a:r>
          <a:endParaRPr lang="es-ES" sz="1500" b="1" kern="1200" dirty="0">
            <a:effectLst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1500" b="1" kern="1200" dirty="0" smtClean="0">
              <a:effectLst/>
            </a:rPr>
            <a:t>Promueve el aprendizaje independiente </a:t>
          </a:r>
          <a:r>
            <a:rPr lang="es-ES" sz="1500" b="1" kern="1200" dirty="0" smtClean="0">
              <a:effectLst/>
            </a:rPr>
            <a:t>.</a:t>
          </a:r>
          <a:endParaRPr lang="es-ES" sz="1500" b="1" kern="1200" dirty="0">
            <a:effectLst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500" b="1" kern="1200" smtClean="0">
              <a:effectLst/>
            </a:rPr>
            <a:t>Enfoque socio-constructivista.</a:t>
          </a:r>
          <a:endParaRPr lang="es-ES" sz="1500" b="1" kern="1200" dirty="0">
            <a:effectLst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1500" b="1" kern="1200" smtClean="0">
              <a:effectLst/>
            </a:rPr>
            <a:t>Autoevaluación la co-evaluación incluso se aplica evaluación presencial de manera oral.</a:t>
          </a:r>
          <a:endParaRPr lang="es-ES" sz="1500" b="1" kern="1200" dirty="0">
            <a:effectLst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" sz="1500" kern="1200" dirty="0"/>
        </a:p>
      </dsp:txBody>
      <dsp:txXfrm>
        <a:off x="2861071" y="567112"/>
        <a:ext cx="2507456" cy="3618253"/>
      </dsp:txXfrm>
    </dsp:sp>
    <dsp:sp modelId="{AAC9A365-B67E-4B02-BBAA-5D622EAC3FD9}">
      <dsp:nvSpPr>
        <dsp:cNvPr id="0" name=""/>
        <dsp:cNvSpPr/>
      </dsp:nvSpPr>
      <dsp:spPr>
        <a:xfrm>
          <a:off x="5719571" y="135112"/>
          <a:ext cx="2507456" cy="432000"/>
        </a:xfrm>
        <a:prstGeom prst="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500" kern="1200"/>
        </a:p>
      </dsp:txBody>
      <dsp:txXfrm>
        <a:off x="5719571" y="135112"/>
        <a:ext cx="2507456" cy="432000"/>
      </dsp:txXfrm>
    </dsp:sp>
    <dsp:sp modelId="{7E1E1C88-F874-41EC-BA86-AABAB767BD8A}">
      <dsp:nvSpPr>
        <dsp:cNvPr id="0" name=""/>
        <dsp:cNvSpPr/>
      </dsp:nvSpPr>
      <dsp:spPr>
        <a:xfrm>
          <a:off x="5719571" y="567112"/>
          <a:ext cx="2507456" cy="3618253"/>
        </a:xfrm>
        <a:prstGeom prst="rect">
          <a:avLst/>
        </a:prstGeom>
        <a:solidFill>
          <a:schemeClr val="accent4">
            <a:tint val="40000"/>
            <a:alpha val="90000"/>
            <a:hueOff val="-3945706"/>
            <a:satOff val="22157"/>
            <a:lumOff val="1408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3945706"/>
              <a:satOff val="22157"/>
              <a:lumOff val="140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1500" b="1" kern="1200" dirty="0" smtClean="0"/>
            <a:t>Se usan actividades en tiempo real o videoconferencias.</a:t>
          </a:r>
          <a:endParaRPr lang="es-ES" sz="1500" b="1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1500" b="1" kern="1200" dirty="0" smtClean="0"/>
            <a:t>Profesor y estudiantes coinciden con el horario .</a:t>
          </a:r>
          <a:endParaRPr lang="es-ES" sz="1500" b="1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1500" b="1" kern="1200" dirty="0" smtClean="0"/>
            <a:t>La interacción ocurre entre estudiantes y docentes también entre los mismos estudiantes .</a:t>
          </a:r>
          <a:endParaRPr lang="es-ES" sz="1500" b="1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500" b="1" kern="1200" dirty="0" smtClean="0"/>
            <a:t>Clases sincrónicas.</a:t>
          </a:r>
          <a:endParaRPr lang="es-ES" sz="1500" b="1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1500" b="1" kern="1200" dirty="0" smtClean="0"/>
            <a:t>Alcance masivo e ubicuo.</a:t>
          </a:r>
          <a:endParaRPr lang="es-ES" sz="1500" b="1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1500" b="1" kern="1200" dirty="0" smtClean="0"/>
            <a:t>Cada  grupo de estudiantes dispone de un tutor online</a:t>
          </a:r>
          <a:endParaRPr lang="es-ES" sz="1500" b="1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" sz="1500" b="1" kern="1200" dirty="0"/>
        </a:p>
      </dsp:txBody>
      <dsp:txXfrm>
        <a:off x="5719571" y="567112"/>
        <a:ext cx="2507456" cy="3618253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224D59-1D85-4C5E-9F27-DDA9B79E028B}">
      <dsp:nvSpPr>
        <dsp:cNvPr id="0" name=""/>
        <dsp:cNvSpPr/>
      </dsp:nvSpPr>
      <dsp:spPr>
        <a:xfrm>
          <a:off x="351188" y="713309"/>
          <a:ext cx="2589177" cy="12720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3200" kern="1200" dirty="0" smtClean="0"/>
            <a:t>E-</a:t>
          </a:r>
          <a:r>
            <a:rPr lang="es-AR" sz="3200" kern="1200" dirty="0" err="1" smtClean="0"/>
            <a:t>actvidades</a:t>
          </a:r>
          <a:endParaRPr lang="es-AR" sz="3200" kern="1200" dirty="0"/>
        </a:p>
      </dsp:txBody>
      <dsp:txXfrm>
        <a:off x="351188" y="713309"/>
        <a:ext cx="2589177" cy="1272010"/>
      </dsp:txXfrm>
    </dsp:sp>
    <dsp:sp modelId="{432920B4-EEED-4772-BF6B-B82508C86D15}">
      <dsp:nvSpPr>
        <dsp:cNvPr id="0" name=""/>
        <dsp:cNvSpPr/>
      </dsp:nvSpPr>
      <dsp:spPr>
        <a:xfrm>
          <a:off x="378245" y="2516357"/>
          <a:ext cx="2589177" cy="15985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800" kern="1200" dirty="0" smtClean="0"/>
            <a:t>Diferentes formatos y lenguajes </a:t>
          </a:r>
          <a:endParaRPr lang="es-AR" sz="2800" kern="1200" dirty="0"/>
        </a:p>
      </dsp:txBody>
      <dsp:txXfrm>
        <a:off x="378245" y="2516357"/>
        <a:ext cx="2589177" cy="1598577"/>
      </dsp:txXfrm>
    </dsp:sp>
    <dsp:sp modelId="{DC8CBCF3-DE02-43ED-AAE4-89FFE3022A05}">
      <dsp:nvSpPr>
        <dsp:cNvPr id="0" name=""/>
        <dsp:cNvSpPr/>
      </dsp:nvSpPr>
      <dsp:spPr>
        <a:xfrm>
          <a:off x="348246" y="663182"/>
          <a:ext cx="205957" cy="20595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0925B5-E443-4E11-8A2B-B576F1CC6F84}">
      <dsp:nvSpPr>
        <dsp:cNvPr id="0" name=""/>
        <dsp:cNvSpPr/>
      </dsp:nvSpPr>
      <dsp:spPr>
        <a:xfrm>
          <a:off x="492416" y="374842"/>
          <a:ext cx="205957" cy="205957"/>
        </a:xfrm>
        <a:prstGeom prst="ellipse">
          <a:avLst/>
        </a:prstGeom>
        <a:solidFill>
          <a:schemeClr val="accent4">
            <a:hueOff val="-248043"/>
            <a:satOff val="1494"/>
            <a:lumOff val="12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D5B7EA-98D1-4A1B-9227-0E1E461F1C27}">
      <dsp:nvSpPr>
        <dsp:cNvPr id="0" name=""/>
        <dsp:cNvSpPr/>
      </dsp:nvSpPr>
      <dsp:spPr>
        <a:xfrm>
          <a:off x="838425" y="432510"/>
          <a:ext cx="323647" cy="323647"/>
        </a:xfrm>
        <a:prstGeom prst="ellipse">
          <a:avLst/>
        </a:prstGeom>
        <a:solidFill>
          <a:schemeClr val="accent4">
            <a:hueOff val="-496086"/>
            <a:satOff val="2989"/>
            <a:lumOff val="24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CCB61C-D1C8-49D2-938D-9110200946FD}">
      <dsp:nvSpPr>
        <dsp:cNvPr id="0" name=""/>
        <dsp:cNvSpPr/>
      </dsp:nvSpPr>
      <dsp:spPr>
        <a:xfrm>
          <a:off x="1126765" y="115336"/>
          <a:ext cx="205957" cy="205957"/>
        </a:xfrm>
        <a:prstGeom prst="ellipse">
          <a:avLst/>
        </a:prstGeom>
        <a:solidFill>
          <a:schemeClr val="accent4">
            <a:hueOff val="-744128"/>
            <a:satOff val="4483"/>
            <a:lumOff val="35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93E2C4-C7B4-4F1A-A219-A52E218AFE1E}">
      <dsp:nvSpPr>
        <dsp:cNvPr id="0" name=""/>
        <dsp:cNvSpPr/>
      </dsp:nvSpPr>
      <dsp:spPr>
        <a:xfrm>
          <a:off x="1501607" y="0"/>
          <a:ext cx="205957" cy="205957"/>
        </a:xfrm>
        <a:prstGeom prst="ellipse">
          <a:avLst/>
        </a:prstGeom>
        <a:solidFill>
          <a:schemeClr val="accent4">
            <a:hueOff val="-992171"/>
            <a:satOff val="5978"/>
            <a:lumOff val="47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9C6D7F-CBCE-4A61-BB0F-3174B7BD25FD}">
      <dsp:nvSpPr>
        <dsp:cNvPr id="0" name=""/>
        <dsp:cNvSpPr/>
      </dsp:nvSpPr>
      <dsp:spPr>
        <a:xfrm>
          <a:off x="1962951" y="201838"/>
          <a:ext cx="205957" cy="205957"/>
        </a:xfrm>
        <a:prstGeom prst="ellipse">
          <a:avLst/>
        </a:prstGeom>
        <a:solidFill>
          <a:schemeClr val="accent4">
            <a:hueOff val="-1240214"/>
            <a:satOff val="7472"/>
            <a:lumOff val="59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F942ED-0363-47F2-974F-8B3801A26AD1}">
      <dsp:nvSpPr>
        <dsp:cNvPr id="0" name=""/>
        <dsp:cNvSpPr/>
      </dsp:nvSpPr>
      <dsp:spPr>
        <a:xfrm>
          <a:off x="2251291" y="346008"/>
          <a:ext cx="323647" cy="323647"/>
        </a:xfrm>
        <a:prstGeom prst="ellipse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817355-7E6E-44C0-BB17-530D43A96E7F}">
      <dsp:nvSpPr>
        <dsp:cNvPr id="0" name=""/>
        <dsp:cNvSpPr/>
      </dsp:nvSpPr>
      <dsp:spPr>
        <a:xfrm>
          <a:off x="2654968" y="663182"/>
          <a:ext cx="205957" cy="205957"/>
        </a:xfrm>
        <a:prstGeom prst="ellipse">
          <a:avLst/>
        </a:prstGeom>
        <a:solidFill>
          <a:schemeClr val="accent4">
            <a:hueOff val="-1736299"/>
            <a:satOff val="10461"/>
            <a:lumOff val="83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0A83C5-7868-463D-8FDF-DD4EF07C0C3A}">
      <dsp:nvSpPr>
        <dsp:cNvPr id="0" name=""/>
        <dsp:cNvSpPr/>
      </dsp:nvSpPr>
      <dsp:spPr>
        <a:xfrm>
          <a:off x="2827972" y="980356"/>
          <a:ext cx="205957" cy="205957"/>
        </a:xfrm>
        <a:prstGeom prst="ellipse">
          <a:avLst/>
        </a:prstGeom>
        <a:solidFill>
          <a:schemeClr val="accent4">
            <a:hueOff val="-1984342"/>
            <a:satOff val="11955"/>
            <a:lumOff val="9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A89085-FA03-4779-82C5-D099C0136663}">
      <dsp:nvSpPr>
        <dsp:cNvPr id="0" name=""/>
        <dsp:cNvSpPr/>
      </dsp:nvSpPr>
      <dsp:spPr>
        <a:xfrm>
          <a:off x="1328603" y="374842"/>
          <a:ext cx="529604" cy="529604"/>
        </a:xfrm>
        <a:prstGeom prst="ellipse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BB751F-A1E4-4C0B-9426-C32A850F8EFB}">
      <dsp:nvSpPr>
        <dsp:cNvPr id="0" name=""/>
        <dsp:cNvSpPr/>
      </dsp:nvSpPr>
      <dsp:spPr>
        <a:xfrm>
          <a:off x="204076" y="1470534"/>
          <a:ext cx="205957" cy="205957"/>
        </a:xfrm>
        <a:prstGeom prst="ellipse">
          <a:avLst/>
        </a:prstGeom>
        <a:solidFill>
          <a:schemeClr val="accent4">
            <a:hueOff val="-2480428"/>
            <a:satOff val="14944"/>
            <a:lumOff val="119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CFADA8-805C-4764-8DB0-87D477A35274}">
      <dsp:nvSpPr>
        <dsp:cNvPr id="0" name=""/>
        <dsp:cNvSpPr/>
      </dsp:nvSpPr>
      <dsp:spPr>
        <a:xfrm>
          <a:off x="377080" y="1730041"/>
          <a:ext cx="323647" cy="323647"/>
        </a:xfrm>
        <a:prstGeom prst="ellipse">
          <a:avLst/>
        </a:prstGeom>
        <a:solidFill>
          <a:schemeClr val="accent4">
            <a:hueOff val="-2728470"/>
            <a:satOff val="16438"/>
            <a:lumOff val="131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233A24-71AB-4B52-B4AD-8C26FB5158BB}">
      <dsp:nvSpPr>
        <dsp:cNvPr id="0" name=""/>
        <dsp:cNvSpPr/>
      </dsp:nvSpPr>
      <dsp:spPr>
        <a:xfrm>
          <a:off x="809590" y="1960713"/>
          <a:ext cx="470759" cy="470759"/>
        </a:xfrm>
        <a:prstGeom prst="ellipse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1C94B5-C2C6-457C-8A8A-8FAC4D6514BE}">
      <dsp:nvSpPr>
        <dsp:cNvPr id="0" name=""/>
        <dsp:cNvSpPr/>
      </dsp:nvSpPr>
      <dsp:spPr>
        <a:xfrm>
          <a:off x="1415105" y="2335555"/>
          <a:ext cx="205957" cy="205957"/>
        </a:xfrm>
        <a:prstGeom prst="ellipse">
          <a:avLst/>
        </a:prstGeom>
        <a:solidFill>
          <a:schemeClr val="accent4">
            <a:hueOff val="-3224556"/>
            <a:satOff val="19427"/>
            <a:lumOff val="155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7B650C-73AF-40DA-BCF7-D8F09AF7E553}">
      <dsp:nvSpPr>
        <dsp:cNvPr id="0" name=""/>
        <dsp:cNvSpPr/>
      </dsp:nvSpPr>
      <dsp:spPr>
        <a:xfrm>
          <a:off x="1530441" y="1960713"/>
          <a:ext cx="323647" cy="323647"/>
        </a:xfrm>
        <a:prstGeom prst="ellipse">
          <a:avLst/>
        </a:prstGeom>
        <a:solidFill>
          <a:schemeClr val="accent4">
            <a:hueOff val="-3472599"/>
            <a:satOff val="20921"/>
            <a:lumOff val="167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13BE4B-8651-4BDA-A85B-BE706510377A}">
      <dsp:nvSpPr>
        <dsp:cNvPr id="0" name=""/>
        <dsp:cNvSpPr/>
      </dsp:nvSpPr>
      <dsp:spPr>
        <a:xfrm>
          <a:off x="1818781" y="2364389"/>
          <a:ext cx="205957" cy="205957"/>
        </a:xfrm>
        <a:prstGeom prst="ellipse">
          <a:avLst/>
        </a:prstGeom>
        <a:solidFill>
          <a:schemeClr val="accent4">
            <a:hueOff val="-3720641"/>
            <a:satOff val="22416"/>
            <a:lumOff val="179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DD75A7-1ED6-4FCB-AFA7-0142D4179F6C}">
      <dsp:nvSpPr>
        <dsp:cNvPr id="0" name=""/>
        <dsp:cNvSpPr/>
      </dsp:nvSpPr>
      <dsp:spPr>
        <a:xfrm>
          <a:off x="2078287" y="1903045"/>
          <a:ext cx="470759" cy="470759"/>
        </a:xfrm>
        <a:prstGeom prst="ellipse">
          <a:avLst/>
        </a:prstGeom>
        <a:solidFill>
          <a:schemeClr val="accent4">
            <a:hueOff val="-3968684"/>
            <a:satOff val="23910"/>
            <a:lumOff val="191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FE7186-B2E2-4576-BF33-E55F4E827302}">
      <dsp:nvSpPr>
        <dsp:cNvPr id="0" name=""/>
        <dsp:cNvSpPr/>
      </dsp:nvSpPr>
      <dsp:spPr>
        <a:xfrm>
          <a:off x="2712636" y="1787709"/>
          <a:ext cx="323647" cy="323647"/>
        </a:xfrm>
        <a:prstGeom prst="ellipse">
          <a:avLst/>
        </a:prstGeom>
        <a:solidFill>
          <a:schemeClr val="accent4">
            <a:hueOff val="-4216727"/>
            <a:satOff val="25405"/>
            <a:lumOff val="203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A40F72-1A69-4BC4-8F07-1E961CA94DF3}">
      <dsp:nvSpPr>
        <dsp:cNvPr id="0" name=""/>
        <dsp:cNvSpPr/>
      </dsp:nvSpPr>
      <dsp:spPr>
        <a:xfrm>
          <a:off x="3036283" y="432030"/>
          <a:ext cx="950505" cy="1814618"/>
        </a:xfrm>
        <a:prstGeom prst="chevron">
          <a:avLst>
            <a:gd name="adj" fmla="val 6231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8E2668-026A-4831-9633-558CB3FE77E8}">
      <dsp:nvSpPr>
        <dsp:cNvPr id="0" name=""/>
        <dsp:cNvSpPr/>
      </dsp:nvSpPr>
      <dsp:spPr>
        <a:xfrm>
          <a:off x="3813969" y="432030"/>
          <a:ext cx="950505" cy="1814618"/>
        </a:xfrm>
        <a:prstGeom prst="chevron">
          <a:avLst>
            <a:gd name="adj" fmla="val 6231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AF9D8C-E94E-48E2-B6B7-F56230D4BA18}">
      <dsp:nvSpPr>
        <dsp:cNvPr id="0" name=""/>
        <dsp:cNvSpPr/>
      </dsp:nvSpPr>
      <dsp:spPr>
        <a:xfrm>
          <a:off x="4851159" y="202622"/>
          <a:ext cx="2418919" cy="2404795"/>
        </a:xfrm>
        <a:prstGeom prst="ellipse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000" kern="1200" dirty="0" smtClean="0">
              <a:solidFill>
                <a:schemeClr val="tx1"/>
              </a:solidFill>
            </a:rPr>
            <a:t>Creador de conocimiento</a:t>
          </a:r>
          <a:endParaRPr lang="es-AR" sz="2000" kern="1200" dirty="0">
            <a:solidFill>
              <a:schemeClr val="tx1"/>
            </a:solidFill>
          </a:endParaRPr>
        </a:p>
      </dsp:txBody>
      <dsp:txXfrm>
        <a:off x="5205401" y="554796"/>
        <a:ext cx="1710435" cy="1700447"/>
      </dsp:txXfrm>
    </dsp:sp>
    <dsp:sp modelId="{BF80DAB8-6B85-4DB4-A12E-E264F6206D0A}">
      <dsp:nvSpPr>
        <dsp:cNvPr id="0" name=""/>
        <dsp:cNvSpPr/>
      </dsp:nvSpPr>
      <dsp:spPr>
        <a:xfrm>
          <a:off x="4789335" y="2595822"/>
          <a:ext cx="2592288" cy="15985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800" kern="1200" dirty="0" smtClean="0"/>
            <a:t>Textos, videos, infografías, etc.</a:t>
          </a:r>
          <a:endParaRPr lang="es-AR" sz="2800" kern="1200" dirty="0"/>
        </a:p>
      </dsp:txBody>
      <dsp:txXfrm>
        <a:off x="4789335" y="2595822"/>
        <a:ext cx="2592288" cy="159857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DB78F0-E33F-4EC2-A34B-0F9CA3C1C131}">
      <dsp:nvSpPr>
        <dsp:cNvPr id="0" name=""/>
        <dsp:cNvSpPr/>
      </dsp:nvSpPr>
      <dsp:spPr>
        <a:xfrm>
          <a:off x="3210608" y="2100101"/>
          <a:ext cx="2003719" cy="200371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600" kern="1200" dirty="0" smtClean="0">
              <a:solidFill>
                <a:schemeClr val="tx1"/>
              </a:solidFill>
            </a:rPr>
            <a:t>Educación en línea</a:t>
          </a:r>
          <a:endParaRPr lang="es-AR" sz="2600" kern="1200" dirty="0">
            <a:solidFill>
              <a:schemeClr val="tx1"/>
            </a:solidFill>
          </a:endParaRPr>
        </a:p>
      </dsp:txBody>
      <dsp:txXfrm>
        <a:off x="3504046" y="2393539"/>
        <a:ext cx="1416843" cy="1416843"/>
      </dsp:txXfrm>
    </dsp:sp>
    <dsp:sp modelId="{8EC14E89-7FC0-48FB-B95D-B9E218F52492}">
      <dsp:nvSpPr>
        <dsp:cNvPr id="0" name=""/>
        <dsp:cNvSpPr/>
      </dsp:nvSpPr>
      <dsp:spPr>
        <a:xfrm rot="11700000">
          <a:off x="1693195" y="2341425"/>
          <a:ext cx="1493051" cy="571060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22AB932-7791-47A8-94F6-06A5F37B316E}">
      <dsp:nvSpPr>
        <dsp:cNvPr id="0" name=""/>
        <dsp:cNvSpPr/>
      </dsp:nvSpPr>
      <dsp:spPr>
        <a:xfrm>
          <a:off x="766865" y="1672326"/>
          <a:ext cx="1903533" cy="152282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900" b="1" kern="1200" dirty="0" smtClean="0">
              <a:solidFill>
                <a:schemeClr val="tx1"/>
              </a:solidFill>
            </a:rPr>
            <a:t>No es exclusivamente tecnológica</a:t>
          </a:r>
          <a:endParaRPr lang="es-AR" sz="1900" b="1" kern="1200" dirty="0">
            <a:solidFill>
              <a:schemeClr val="tx1"/>
            </a:solidFill>
          </a:endParaRPr>
        </a:p>
      </dsp:txBody>
      <dsp:txXfrm>
        <a:off x="811467" y="1716928"/>
        <a:ext cx="1814329" cy="1433622"/>
      </dsp:txXfrm>
    </dsp:sp>
    <dsp:sp modelId="{8026F552-FFA4-44BD-B79E-F5BC7F685198}">
      <dsp:nvSpPr>
        <dsp:cNvPr id="0" name=""/>
        <dsp:cNvSpPr/>
      </dsp:nvSpPr>
      <dsp:spPr>
        <a:xfrm rot="14700000">
          <a:off x="2690318" y="1153100"/>
          <a:ext cx="1493051" cy="571060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A2016A4-31AD-4D7D-8BA5-6487D427B451}">
      <dsp:nvSpPr>
        <dsp:cNvPr id="0" name=""/>
        <dsp:cNvSpPr/>
      </dsp:nvSpPr>
      <dsp:spPr>
        <a:xfrm>
          <a:off x="2169581" y="634"/>
          <a:ext cx="1903533" cy="1522826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900" b="1" kern="1200" dirty="0" smtClean="0">
              <a:solidFill>
                <a:schemeClr val="tx1"/>
              </a:solidFill>
            </a:rPr>
            <a:t>Interactúan docentes – estudiantes – recursos - contenidos</a:t>
          </a:r>
          <a:endParaRPr lang="es-AR" sz="1900" b="1" kern="1200" dirty="0">
            <a:solidFill>
              <a:schemeClr val="tx1"/>
            </a:solidFill>
          </a:endParaRPr>
        </a:p>
      </dsp:txBody>
      <dsp:txXfrm>
        <a:off x="2214183" y="45236"/>
        <a:ext cx="1814329" cy="1433622"/>
      </dsp:txXfrm>
    </dsp:sp>
    <dsp:sp modelId="{5C523086-CB4D-4329-BAEA-9BE0460BEA09}">
      <dsp:nvSpPr>
        <dsp:cNvPr id="0" name=""/>
        <dsp:cNvSpPr/>
      </dsp:nvSpPr>
      <dsp:spPr>
        <a:xfrm rot="17732975">
          <a:off x="4254441" y="1154704"/>
          <a:ext cx="1504791" cy="571060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0A30FCD-E966-4CE8-8D54-4C3337F95E31}">
      <dsp:nvSpPr>
        <dsp:cNvPr id="0" name=""/>
        <dsp:cNvSpPr/>
      </dsp:nvSpPr>
      <dsp:spPr>
        <a:xfrm>
          <a:off x="4379572" y="0"/>
          <a:ext cx="1903533" cy="1522826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900" b="1" kern="1200" dirty="0" smtClean="0">
              <a:solidFill>
                <a:schemeClr val="tx1"/>
              </a:solidFill>
            </a:rPr>
            <a:t>Recrear espacio de aprendizaje con tecnología disponible </a:t>
          </a:r>
          <a:endParaRPr lang="es-AR" sz="1900" b="1" kern="1200" dirty="0">
            <a:solidFill>
              <a:schemeClr val="tx1"/>
            </a:solidFill>
          </a:endParaRPr>
        </a:p>
      </dsp:txBody>
      <dsp:txXfrm>
        <a:off x="4424174" y="44602"/>
        <a:ext cx="1814329" cy="1433622"/>
      </dsp:txXfrm>
    </dsp:sp>
    <dsp:sp modelId="{27B83C2B-FAF6-4CD9-8CFE-F21E90A3EDD9}">
      <dsp:nvSpPr>
        <dsp:cNvPr id="0" name=""/>
        <dsp:cNvSpPr/>
      </dsp:nvSpPr>
      <dsp:spPr>
        <a:xfrm rot="20700000">
          <a:off x="5238689" y="2341425"/>
          <a:ext cx="1493051" cy="571060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CB0248C-2E5B-499C-8446-460D0F7BCEEF}">
      <dsp:nvSpPr>
        <dsp:cNvPr id="0" name=""/>
        <dsp:cNvSpPr/>
      </dsp:nvSpPr>
      <dsp:spPr>
        <a:xfrm>
          <a:off x="5754536" y="1672326"/>
          <a:ext cx="1903533" cy="1522826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900" b="1" kern="1200" dirty="0" smtClean="0">
              <a:solidFill>
                <a:schemeClr val="tx1"/>
              </a:solidFill>
            </a:rPr>
            <a:t>Aprendizaje horizontal</a:t>
          </a:r>
          <a:endParaRPr lang="es-AR" sz="1900" b="1" kern="1200" dirty="0">
            <a:solidFill>
              <a:schemeClr val="tx1"/>
            </a:solidFill>
          </a:endParaRPr>
        </a:p>
      </dsp:txBody>
      <dsp:txXfrm>
        <a:off x="5799138" y="1716928"/>
        <a:ext cx="1814329" cy="143362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FDBDAE-6885-43C1-B021-574D24960261}">
      <dsp:nvSpPr>
        <dsp:cNvPr id="0" name=""/>
        <dsp:cNvSpPr/>
      </dsp:nvSpPr>
      <dsp:spPr>
        <a:xfrm>
          <a:off x="3320611" y="1893205"/>
          <a:ext cx="1588377" cy="158837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Aprendizaje Hibrido</a:t>
          </a:r>
          <a:endParaRPr lang="es-ES" sz="2000" kern="1200" dirty="0"/>
        </a:p>
      </dsp:txBody>
      <dsp:txXfrm>
        <a:off x="3553223" y="2125817"/>
        <a:ext cx="1123153" cy="1123153"/>
      </dsp:txXfrm>
    </dsp:sp>
    <dsp:sp modelId="{1860E4F8-6ACD-4CC5-9F8A-451F5194A1EC}">
      <dsp:nvSpPr>
        <dsp:cNvPr id="0" name=""/>
        <dsp:cNvSpPr/>
      </dsp:nvSpPr>
      <dsp:spPr>
        <a:xfrm rot="12900000">
          <a:off x="2298566" y="1615641"/>
          <a:ext cx="1217728" cy="452687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1C1581-DAF8-4D42-8AA9-76882033CD63}">
      <dsp:nvSpPr>
        <dsp:cNvPr id="0" name=""/>
        <dsp:cNvSpPr/>
      </dsp:nvSpPr>
      <dsp:spPr>
        <a:xfrm>
          <a:off x="1654198" y="889171"/>
          <a:ext cx="1508958" cy="120716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Modelo Mixto</a:t>
          </a:r>
          <a:endParaRPr lang="es-ES" sz="2400" kern="1200" dirty="0"/>
        </a:p>
      </dsp:txBody>
      <dsp:txXfrm>
        <a:off x="1689555" y="924528"/>
        <a:ext cx="1438244" cy="1136452"/>
      </dsp:txXfrm>
    </dsp:sp>
    <dsp:sp modelId="{C6C8C8D0-2E79-4592-A2C4-C6531F574AFC}">
      <dsp:nvSpPr>
        <dsp:cNvPr id="0" name=""/>
        <dsp:cNvSpPr/>
      </dsp:nvSpPr>
      <dsp:spPr>
        <a:xfrm rot="16200000">
          <a:off x="3505935" y="987124"/>
          <a:ext cx="1217728" cy="452687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B150A6-1651-40D4-A72E-9040E3D9B5F3}">
      <dsp:nvSpPr>
        <dsp:cNvPr id="0" name=""/>
        <dsp:cNvSpPr/>
      </dsp:nvSpPr>
      <dsp:spPr>
        <a:xfrm>
          <a:off x="3360320" y="1020"/>
          <a:ext cx="1508958" cy="1207166"/>
        </a:xfrm>
        <a:prstGeom prst="roundRect">
          <a:avLst>
            <a:gd name="adj" fmla="val 10000"/>
          </a:avLst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Modelo Hibrido</a:t>
          </a:r>
          <a:endParaRPr lang="es-ES" sz="2400" kern="1200" dirty="0"/>
        </a:p>
      </dsp:txBody>
      <dsp:txXfrm>
        <a:off x="3395677" y="36377"/>
        <a:ext cx="1438244" cy="1136452"/>
      </dsp:txXfrm>
    </dsp:sp>
    <dsp:sp modelId="{C038A051-BE0C-423B-B76A-F8A7D31F7909}">
      <dsp:nvSpPr>
        <dsp:cNvPr id="0" name=""/>
        <dsp:cNvSpPr/>
      </dsp:nvSpPr>
      <dsp:spPr>
        <a:xfrm rot="19500000">
          <a:off x="4713305" y="1615641"/>
          <a:ext cx="1217728" cy="452687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54ADE0-89C4-4888-875F-F26EDC3531C1}">
      <dsp:nvSpPr>
        <dsp:cNvPr id="0" name=""/>
        <dsp:cNvSpPr/>
      </dsp:nvSpPr>
      <dsp:spPr>
        <a:xfrm>
          <a:off x="5066442" y="889171"/>
          <a:ext cx="1508958" cy="1207166"/>
        </a:xfrm>
        <a:prstGeom prst="roundRect">
          <a:avLst>
            <a:gd name="adj" fmla="val 1000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Modelo </a:t>
          </a:r>
          <a:r>
            <a:rPr lang="es-ES" sz="2400" kern="1200" dirty="0" err="1" smtClean="0"/>
            <a:t>Blended</a:t>
          </a:r>
          <a:r>
            <a:rPr lang="es-ES" sz="2400" kern="1200" dirty="0" smtClean="0"/>
            <a:t> </a:t>
          </a:r>
          <a:r>
            <a:rPr lang="es-ES" sz="2400" kern="1200" dirty="0" err="1" smtClean="0"/>
            <a:t>Learning</a:t>
          </a:r>
          <a:endParaRPr lang="es-ES" sz="2400" kern="1200" dirty="0"/>
        </a:p>
      </dsp:txBody>
      <dsp:txXfrm>
        <a:off x="5101799" y="924528"/>
        <a:ext cx="1438244" cy="113645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18C75E-6DBC-4E9D-9C9D-BCC69DFAEF60}">
      <dsp:nvSpPr>
        <dsp:cNvPr id="0" name=""/>
        <dsp:cNvSpPr/>
      </dsp:nvSpPr>
      <dsp:spPr>
        <a:xfrm rot="16200000">
          <a:off x="167324" y="0"/>
          <a:ext cx="1845468" cy="1845468"/>
        </a:xfrm>
        <a:prstGeom prst="downArrow">
          <a:avLst>
            <a:gd name="adj1" fmla="val 50000"/>
            <a:gd name="adj2" fmla="val 35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/>
            <a:t>Encuentros sincrónicos</a:t>
          </a:r>
          <a:endParaRPr lang="es-ES" sz="1900" kern="1200" dirty="0"/>
        </a:p>
      </dsp:txBody>
      <dsp:txXfrm rot="5400000">
        <a:off x="167325" y="461366"/>
        <a:ext cx="1522511" cy="922734"/>
      </dsp:txXfrm>
    </dsp:sp>
    <dsp:sp modelId="{21136D7A-8096-4D67-A57E-0D441DF1B31F}">
      <dsp:nvSpPr>
        <dsp:cNvPr id="0" name=""/>
        <dsp:cNvSpPr/>
      </dsp:nvSpPr>
      <dsp:spPr>
        <a:xfrm rot="5400000">
          <a:off x="3923257" y="0"/>
          <a:ext cx="1845468" cy="1845468"/>
        </a:xfrm>
        <a:prstGeom prst="downArrow">
          <a:avLst>
            <a:gd name="adj1" fmla="val 50000"/>
            <a:gd name="adj2" fmla="val 35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/>
            <a:t>Encuentros asincrónicos</a:t>
          </a:r>
          <a:endParaRPr lang="es-ES" sz="1900" kern="1200" dirty="0"/>
        </a:p>
      </dsp:txBody>
      <dsp:txXfrm rot="-5400000">
        <a:off x="4246215" y="461367"/>
        <a:ext cx="1522511" cy="92273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17AB76-1AE8-4E92-8A38-477D2554E56C}">
      <dsp:nvSpPr>
        <dsp:cNvPr id="0" name=""/>
        <dsp:cNvSpPr/>
      </dsp:nvSpPr>
      <dsp:spPr>
        <a:xfrm>
          <a:off x="3295935" y="2438966"/>
          <a:ext cx="89176" cy="8917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574269-C9E6-41AB-88F4-2E96C20949FE}">
      <dsp:nvSpPr>
        <dsp:cNvPr id="0" name=""/>
        <dsp:cNvSpPr/>
      </dsp:nvSpPr>
      <dsp:spPr>
        <a:xfrm>
          <a:off x="3127837" y="2519887"/>
          <a:ext cx="89176" cy="89176"/>
        </a:xfrm>
        <a:prstGeom prst="ellipse">
          <a:avLst/>
        </a:prstGeom>
        <a:solidFill>
          <a:schemeClr val="accent3">
            <a:hueOff val="1022751"/>
            <a:satOff val="-1535"/>
            <a:lumOff val="-250"/>
            <a:alphaOff val="0"/>
          </a:schemeClr>
        </a:solidFill>
        <a:ln w="25400" cap="flat" cmpd="sng" algn="ctr">
          <a:solidFill>
            <a:schemeClr val="accent3">
              <a:hueOff val="1022751"/>
              <a:satOff val="-1535"/>
              <a:lumOff val="-25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5C98B6-1546-40B8-9A72-347A09FF5B50}">
      <dsp:nvSpPr>
        <dsp:cNvPr id="0" name=""/>
        <dsp:cNvSpPr/>
      </dsp:nvSpPr>
      <dsp:spPr>
        <a:xfrm>
          <a:off x="2951714" y="2583805"/>
          <a:ext cx="89176" cy="89176"/>
        </a:xfrm>
        <a:prstGeom prst="ellipse">
          <a:avLst/>
        </a:prstGeom>
        <a:solidFill>
          <a:schemeClr val="accent3">
            <a:hueOff val="2045503"/>
            <a:satOff val="-3069"/>
            <a:lumOff val="-499"/>
            <a:alphaOff val="0"/>
          </a:schemeClr>
        </a:solidFill>
        <a:ln w="25400" cap="flat" cmpd="sng" algn="ctr">
          <a:solidFill>
            <a:schemeClr val="accent3">
              <a:hueOff val="2045503"/>
              <a:satOff val="-3069"/>
              <a:lumOff val="-49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982324-63B9-4221-9ADF-1E11184D99D5}">
      <dsp:nvSpPr>
        <dsp:cNvPr id="0" name=""/>
        <dsp:cNvSpPr/>
      </dsp:nvSpPr>
      <dsp:spPr>
        <a:xfrm>
          <a:off x="4102984" y="1502237"/>
          <a:ext cx="89176" cy="89176"/>
        </a:xfrm>
        <a:prstGeom prst="ellipse">
          <a:avLst/>
        </a:prstGeom>
        <a:solidFill>
          <a:schemeClr val="accent3">
            <a:hueOff val="3068254"/>
            <a:satOff val="-4604"/>
            <a:lumOff val="-749"/>
            <a:alphaOff val="0"/>
          </a:schemeClr>
        </a:solidFill>
        <a:ln w="25400" cap="flat" cmpd="sng" algn="ctr">
          <a:solidFill>
            <a:schemeClr val="accent3">
              <a:hueOff val="3068254"/>
              <a:satOff val="-4604"/>
              <a:lumOff val="-74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9034F8-9AF8-4C2C-9AA4-43403EDD13F8}">
      <dsp:nvSpPr>
        <dsp:cNvPr id="0" name=""/>
        <dsp:cNvSpPr/>
      </dsp:nvSpPr>
      <dsp:spPr>
        <a:xfrm>
          <a:off x="4035209" y="1666912"/>
          <a:ext cx="89176" cy="89176"/>
        </a:xfrm>
        <a:prstGeom prst="ellipse">
          <a:avLst/>
        </a:prstGeom>
        <a:solidFill>
          <a:schemeClr val="accent3">
            <a:hueOff val="4091005"/>
            <a:satOff val="-6138"/>
            <a:lumOff val="-998"/>
            <a:alphaOff val="0"/>
          </a:schemeClr>
        </a:solidFill>
        <a:ln w="25400" cap="flat" cmpd="sng" algn="ctr">
          <a:solidFill>
            <a:schemeClr val="accent3">
              <a:hueOff val="4091005"/>
              <a:satOff val="-6138"/>
              <a:lumOff val="-99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4A6E7B-A94E-4D1E-A6A5-8E4332583E58}">
      <dsp:nvSpPr>
        <dsp:cNvPr id="0" name=""/>
        <dsp:cNvSpPr/>
      </dsp:nvSpPr>
      <dsp:spPr>
        <a:xfrm>
          <a:off x="3987054" y="262606"/>
          <a:ext cx="89176" cy="89176"/>
        </a:xfrm>
        <a:prstGeom prst="ellipse">
          <a:avLst/>
        </a:prstGeom>
        <a:solidFill>
          <a:schemeClr val="accent3">
            <a:hueOff val="5113756"/>
            <a:satOff val="-7673"/>
            <a:lumOff val="-1248"/>
            <a:alphaOff val="0"/>
          </a:schemeClr>
        </a:solidFill>
        <a:ln w="25400" cap="flat" cmpd="sng" algn="ctr">
          <a:solidFill>
            <a:schemeClr val="accent3">
              <a:hueOff val="5113756"/>
              <a:satOff val="-7673"/>
              <a:lumOff val="-124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0D5330-EC08-4D45-932A-2E95AFF09B04}">
      <dsp:nvSpPr>
        <dsp:cNvPr id="0" name=""/>
        <dsp:cNvSpPr/>
      </dsp:nvSpPr>
      <dsp:spPr>
        <a:xfrm>
          <a:off x="4111009" y="183889"/>
          <a:ext cx="89176" cy="89176"/>
        </a:xfrm>
        <a:prstGeom prst="ellipse">
          <a:avLst/>
        </a:prstGeom>
        <a:solidFill>
          <a:schemeClr val="accent3">
            <a:hueOff val="6136507"/>
            <a:satOff val="-9207"/>
            <a:lumOff val="-1497"/>
            <a:alphaOff val="0"/>
          </a:schemeClr>
        </a:solidFill>
        <a:ln w="25400" cap="flat" cmpd="sng" algn="ctr">
          <a:solidFill>
            <a:schemeClr val="accent3">
              <a:hueOff val="6136507"/>
              <a:satOff val="-9207"/>
              <a:lumOff val="-149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B07DC2-B726-4343-8E8D-AAAC2A20E115}">
      <dsp:nvSpPr>
        <dsp:cNvPr id="0" name=""/>
        <dsp:cNvSpPr/>
      </dsp:nvSpPr>
      <dsp:spPr>
        <a:xfrm>
          <a:off x="4234965" y="105172"/>
          <a:ext cx="89176" cy="89176"/>
        </a:xfrm>
        <a:prstGeom prst="ellipse">
          <a:avLst/>
        </a:prstGeom>
        <a:solidFill>
          <a:schemeClr val="accent3">
            <a:hueOff val="7159259"/>
            <a:satOff val="-10742"/>
            <a:lumOff val="-1747"/>
            <a:alphaOff val="0"/>
          </a:schemeClr>
        </a:solidFill>
        <a:ln w="25400" cap="flat" cmpd="sng" algn="ctr">
          <a:solidFill>
            <a:schemeClr val="accent3">
              <a:hueOff val="7159259"/>
              <a:satOff val="-10742"/>
              <a:lumOff val="-174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CC5419-E40F-43EF-BACC-2DCA641E6C7F}">
      <dsp:nvSpPr>
        <dsp:cNvPr id="0" name=""/>
        <dsp:cNvSpPr/>
      </dsp:nvSpPr>
      <dsp:spPr>
        <a:xfrm>
          <a:off x="4358920" y="183889"/>
          <a:ext cx="89176" cy="89176"/>
        </a:xfrm>
        <a:prstGeom prst="ellipse">
          <a:avLst/>
        </a:prstGeom>
        <a:solidFill>
          <a:schemeClr val="accent3">
            <a:hueOff val="8182010"/>
            <a:satOff val="-12276"/>
            <a:lumOff val="-1996"/>
            <a:alphaOff val="0"/>
          </a:schemeClr>
        </a:solidFill>
        <a:ln w="25400" cap="flat" cmpd="sng" algn="ctr">
          <a:solidFill>
            <a:schemeClr val="accent3">
              <a:hueOff val="8182010"/>
              <a:satOff val="-12276"/>
              <a:lumOff val="-199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9D9DAD-39A0-445A-91E7-528F365AB782}">
      <dsp:nvSpPr>
        <dsp:cNvPr id="0" name=""/>
        <dsp:cNvSpPr/>
      </dsp:nvSpPr>
      <dsp:spPr>
        <a:xfrm>
          <a:off x="4482876" y="262606"/>
          <a:ext cx="89176" cy="89176"/>
        </a:xfrm>
        <a:prstGeom prst="ellipse">
          <a:avLst/>
        </a:prstGeom>
        <a:solidFill>
          <a:schemeClr val="accent3">
            <a:hueOff val="9204761"/>
            <a:satOff val="-13811"/>
            <a:lumOff val="-2246"/>
            <a:alphaOff val="0"/>
          </a:schemeClr>
        </a:solidFill>
        <a:ln w="25400" cap="flat" cmpd="sng" algn="ctr">
          <a:solidFill>
            <a:schemeClr val="accent3">
              <a:hueOff val="9204761"/>
              <a:satOff val="-13811"/>
              <a:lumOff val="-224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713173-D2E4-4D63-BDC3-1D3BD988DD69}">
      <dsp:nvSpPr>
        <dsp:cNvPr id="0" name=""/>
        <dsp:cNvSpPr/>
      </dsp:nvSpPr>
      <dsp:spPr>
        <a:xfrm>
          <a:off x="4234965" y="271107"/>
          <a:ext cx="89176" cy="89176"/>
        </a:xfrm>
        <a:prstGeom prst="ellipse">
          <a:avLst/>
        </a:prstGeom>
        <a:solidFill>
          <a:schemeClr val="accent3">
            <a:hueOff val="10227513"/>
            <a:satOff val="-15345"/>
            <a:lumOff val="-2495"/>
            <a:alphaOff val="0"/>
          </a:schemeClr>
        </a:solidFill>
        <a:ln w="25400" cap="flat" cmpd="sng" algn="ctr">
          <a:solidFill>
            <a:schemeClr val="accent3">
              <a:hueOff val="10227513"/>
              <a:satOff val="-15345"/>
              <a:lumOff val="-249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E90F7E-2A13-4D46-A9DB-30B9C3C1F7B0}">
      <dsp:nvSpPr>
        <dsp:cNvPr id="0" name=""/>
        <dsp:cNvSpPr/>
      </dsp:nvSpPr>
      <dsp:spPr>
        <a:xfrm>
          <a:off x="4234965" y="437357"/>
          <a:ext cx="89176" cy="89176"/>
        </a:xfrm>
        <a:prstGeom prst="ellipse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86B347-F59A-4342-B7BA-777F89BF2B48}">
      <dsp:nvSpPr>
        <dsp:cNvPr id="0" name=""/>
        <dsp:cNvSpPr/>
      </dsp:nvSpPr>
      <dsp:spPr>
        <a:xfrm>
          <a:off x="2516978" y="2773547"/>
          <a:ext cx="1923539" cy="515751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7149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b="1" kern="1200" dirty="0" smtClean="0">
              <a:solidFill>
                <a:schemeClr val="tx1"/>
              </a:solidFill>
            </a:rPr>
            <a:t>Coherencia</a:t>
          </a:r>
          <a:endParaRPr lang="es-ES" sz="2100" b="1" kern="1200" dirty="0">
            <a:solidFill>
              <a:schemeClr val="tx1"/>
            </a:solidFill>
          </a:endParaRPr>
        </a:p>
      </dsp:txBody>
      <dsp:txXfrm>
        <a:off x="2542155" y="2798724"/>
        <a:ext cx="1873185" cy="465397"/>
      </dsp:txXfrm>
    </dsp:sp>
    <dsp:sp modelId="{3EB0766D-B434-46DB-A11F-11C511E37839}">
      <dsp:nvSpPr>
        <dsp:cNvPr id="0" name=""/>
        <dsp:cNvSpPr/>
      </dsp:nvSpPr>
      <dsp:spPr>
        <a:xfrm>
          <a:off x="1983702" y="2267870"/>
          <a:ext cx="891766" cy="891703"/>
        </a:xfrm>
        <a:prstGeom prst="ellipse">
          <a:avLst/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38D197-FC48-407D-B44D-1E6B93DF0CD1}">
      <dsp:nvSpPr>
        <dsp:cNvPr id="0" name=""/>
        <dsp:cNvSpPr/>
      </dsp:nvSpPr>
      <dsp:spPr>
        <a:xfrm>
          <a:off x="3754303" y="2103825"/>
          <a:ext cx="1923539" cy="515751"/>
        </a:xfrm>
        <a:prstGeom prst="roundRect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7149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b="1" kern="1200" dirty="0" smtClean="0">
              <a:solidFill>
                <a:schemeClr val="tx1"/>
              </a:solidFill>
            </a:rPr>
            <a:t>Continuidad</a:t>
          </a:r>
          <a:endParaRPr lang="es-ES" sz="2100" b="1" kern="1200" dirty="0">
            <a:solidFill>
              <a:schemeClr val="tx1"/>
            </a:solidFill>
          </a:endParaRPr>
        </a:p>
      </dsp:txBody>
      <dsp:txXfrm>
        <a:off x="3779480" y="2129002"/>
        <a:ext cx="1873185" cy="465397"/>
      </dsp:txXfrm>
    </dsp:sp>
    <dsp:sp modelId="{FF48DD11-FCBB-4E8A-9823-2D79655894B5}">
      <dsp:nvSpPr>
        <dsp:cNvPr id="0" name=""/>
        <dsp:cNvSpPr/>
      </dsp:nvSpPr>
      <dsp:spPr>
        <a:xfrm>
          <a:off x="3221027" y="1598148"/>
          <a:ext cx="891766" cy="891703"/>
        </a:xfrm>
        <a:prstGeom prst="ellipse">
          <a:avLst/>
        </a:prstGeom>
        <a:solidFill>
          <a:schemeClr val="accent3">
            <a:tint val="50000"/>
            <a:hueOff val="5376097"/>
            <a:satOff val="-7054"/>
            <a:lumOff val="-69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6A3507-E206-4061-83C9-1581C1D10B0F}">
      <dsp:nvSpPr>
        <dsp:cNvPr id="0" name=""/>
        <dsp:cNvSpPr/>
      </dsp:nvSpPr>
      <dsp:spPr>
        <a:xfrm>
          <a:off x="4322358" y="1088064"/>
          <a:ext cx="1923539" cy="515751"/>
        </a:xfrm>
        <a:prstGeom prst="round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7149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b="1" kern="1200" dirty="0" smtClean="0">
              <a:solidFill>
                <a:schemeClr val="tx1"/>
              </a:solidFill>
            </a:rPr>
            <a:t>Articulación</a:t>
          </a:r>
          <a:endParaRPr lang="es-ES" sz="2100" b="1" kern="1200" dirty="0">
            <a:solidFill>
              <a:schemeClr val="tx1"/>
            </a:solidFill>
          </a:endParaRPr>
        </a:p>
      </dsp:txBody>
      <dsp:txXfrm>
        <a:off x="4347535" y="1113241"/>
        <a:ext cx="1873185" cy="465397"/>
      </dsp:txXfrm>
    </dsp:sp>
    <dsp:sp modelId="{8EB46899-F583-4C35-ABF3-B22238A8387E}">
      <dsp:nvSpPr>
        <dsp:cNvPr id="0" name=""/>
        <dsp:cNvSpPr/>
      </dsp:nvSpPr>
      <dsp:spPr>
        <a:xfrm>
          <a:off x="3789082" y="582388"/>
          <a:ext cx="891766" cy="891703"/>
        </a:xfrm>
        <a:prstGeom prst="ellipse">
          <a:avLst/>
        </a:prstGeom>
        <a:solidFill>
          <a:schemeClr val="accent3">
            <a:tint val="50000"/>
            <a:hueOff val="10752195"/>
            <a:satOff val="-14108"/>
            <a:lumOff val="-138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724CFA-D19C-4FB2-AC35-D5E12B368F9B}">
      <dsp:nvSpPr>
        <dsp:cNvPr id="0" name=""/>
        <dsp:cNvSpPr/>
      </dsp:nvSpPr>
      <dsp:spPr>
        <a:xfrm rot="16200000">
          <a:off x="-722126" y="722126"/>
          <a:ext cx="3415913" cy="1971660"/>
        </a:xfrm>
        <a:prstGeom prst="flowChartManualOperati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0" rIns="168672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700" kern="1200" dirty="0" smtClean="0"/>
            <a:t>Fortalecer habilidades docentes</a:t>
          </a:r>
          <a:endParaRPr lang="es-ES" sz="2700" kern="1200" dirty="0"/>
        </a:p>
      </dsp:txBody>
      <dsp:txXfrm rot="5400000">
        <a:off x="0" y="683183"/>
        <a:ext cx="1971660" cy="204954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724CFA-D19C-4FB2-AC35-D5E12B368F9B}">
      <dsp:nvSpPr>
        <dsp:cNvPr id="0" name=""/>
        <dsp:cNvSpPr/>
      </dsp:nvSpPr>
      <dsp:spPr>
        <a:xfrm rot="16200000">
          <a:off x="-747125" y="747125"/>
          <a:ext cx="3394472" cy="1900222"/>
        </a:xfrm>
        <a:prstGeom prst="flowChartManualOperation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0" tIns="0" rIns="138906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/>
            <a:t>Uso de metodologías de enseñanza para aprendizaje activo</a:t>
          </a:r>
          <a:endParaRPr lang="es-ES" sz="2200" kern="1200" dirty="0"/>
        </a:p>
      </dsp:txBody>
      <dsp:txXfrm rot="5400000">
        <a:off x="0" y="678894"/>
        <a:ext cx="1900222" cy="20366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hList2">
  <dgm:title val=""/>
  <dgm:desc val=""/>
  <dgm:catLst>
    <dgm:cat type="list" pri="6000"/>
    <dgm:cat type="relationship" pri="16000"/>
    <dgm:cat type="picture" pri="29000"/>
    <dgm:cat type="pictureconvert" pri="2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/>
    </dgm:varLst>
    <dgm:choose name="Name0">
      <dgm:if name="Name1" func="var" arg="dir" op="equ" val="norm">
        <dgm:alg type="lin">
          <dgm:param type="linDir" val="fromL"/>
          <dgm:param type="nodeVertAlign" val="t"/>
        </dgm:alg>
      </dgm:if>
      <dgm:else name="Name2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refType="h"/>
      <dgm:constr type="w" for="ch" forName="sibTrans" refType="w" refFor="ch" refForName="compositeNode" op="equ" fact="0.2"/>
      <dgm:constr type="h" for="des" forName="childNode" op="equ"/>
      <dgm:constr type="w" for="des" forName="childNode" op="equ"/>
      <dgm:constr type="w" for="des" forName="parentNode" op="equ"/>
      <dgm:constr type="h" for="des" forName="image" op="equ"/>
      <dgm:constr type="w" for="des" forName="image" op="equ"/>
      <dgm:constr type="primFontSz" for="des" forName="parentNode" op="equ" val="65"/>
      <dgm:constr type="primFontSz" for="des" forName="childNode" op="equ" val="65"/>
    </dgm:constrLst>
    <dgm:ruleLst/>
    <dgm:forEach name="Name3" axis="ch" ptType="node">
      <dgm:layoutNode name="compositeNode">
        <dgm:varLst>
          <dgm:bulletEnabled val="1"/>
        </dgm:varLst>
        <dgm:alg type="composite"/>
        <dgm:presOf/>
        <dgm:choose name="Name4">
          <dgm:if name="Name5" func="var" arg="dir" op="equ" val="norm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l" for="ch" forName="image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l" for="ch" forName="childNode" refType="w" refFor="ch" refForName="image" fact="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l" for="ch" forName="parentNode"/>
              <dgm:constr type="r" for="ch" forName="parentNode" refType="l" refFor="ch" refForName="childNode"/>
              <dgm:constr type="rMarg" for="ch" forName="parentNode" refType="w" refFor="ch" refForName="image" fact="1.25"/>
            </dgm:constrLst>
          </dgm:if>
          <dgm:else name="Name6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r" for="ch" forName="image" refType="w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r" for="ch" forName="childNode" refType="w"/>
              <dgm:constr type="rOff" for="ch" forName="childNode" refType="w" refFor="ch" refForName="image" fact="-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r" for="ch" forName="parentNode" refType="w"/>
              <dgm:constr type="l" for="ch" forName="parentNode" refType="r" refFor="ch" refForName="childNode"/>
              <dgm:constr type="lOff" for="ch" forName="parentNode" refType="rOff" refFor="ch" refForName="childNode"/>
              <dgm:constr type="lMarg" for="ch" forName="parentNode" refType="w" refFor="ch" refForName="image" fact="1.25"/>
            </dgm:constrLst>
          </dgm:else>
        </dgm:choose>
        <dgm:ruleLst>
          <dgm:rule type="w" for="ch" forName="childNode" val="NaN" fact="0.4" max="NaN"/>
          <dgm:rule type="h" for="ch" forName="childNode" val="NaN" fact="0.5" max="NaN"/>
        </dgm:ruleLst>
        <dgm:layoutNode name="image" styleLbl="fgImgPlace1">
          <dgm:alg type="sp"/>
          <dgm:shape xmlns:r="http://schemas.openxmlformats.org/officeDocument/2006/relationships" type="rect" r:blip="" zOrderOff="4" blipPhldr="1">
            <dgm:adjLst/>
          </dgm:shape>
          <dgm:presOf/>
          <dgm:constrLst/>
          <dgm:ruleLst/>
        </dgm:layoutNode>
        <dgm:layoutNode name="childNode" styleLbl="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 zOrderOff="2">
            <dgm:adjLst/>
          </dgm:shape>
          <dgm:presOf axis="des" ptType="node"/>
          <dgm:constrLst/>
          <dgm:ruleLst>
            <dgm:rule type="primFontSz" val="5" fact="NaN" max="NaN"/>
          </dgm:ruleLst>
        </dgm:layoutNode>
        <dgm:layoutNode name="parentNode" styleLbl="revTx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>
                <dgm:adjLst/>
              </dgm:shape>
              <dgm:presOf axis="self"/>
              <dgm:constrLst>
                <dgm:constr type="lMarg"/>
                <dgm:constr type="bMarg"/>
                <dgm:constr type="tMarg"/>
              </dgm:constrLst>
            </dgm:if>
            <dgm:else name="Name9">
              <dgm:alg type="tx">
                <dgm:param type="autoTxRot" val="grav"/>
                <dgm:param type="parTxLTRAlign" val="l"/>
                <dgm:param type="parTxRTLAlign" val="l"/>
              </dgm:alg>
              <dgm:shape xmlns:r="http://schemas.openxmlformats.org/officeDocument/2006/relationships" rot="90" type="rect" r:blip="">
                <dgm:adjLst/>
              </dgm:shape>
              <dgm:presOf axis="self"/>
              <dgm:constrLst>
                <dgm:constr type="rMarg"/>
                <dgm:constr type="bMarg"/>
                <dgm:constr type="tMarg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9/3/layout/RandomtoResultProcess">
  <dgm:title val=""/>
  <dgm:desc val=""/>
  <dgm:catLst>
    <dgm:cat type="process" pri="127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Name0">
    <dgm:varLst>
      <dgm:dir/>
      <dgm:animOne val="branch"/>
      <dgm:animLvl val="lvl"/>
    </dgm:varLst>
    <dgm:choose name="Name1">
      <dgm:if name="Name2" func="var" arg="dir" op="equ" val="norm">
        <dgm:alg type="lin">
          <dgm:param type="fallback" val="2D"/>
          <dgm:param type="nodeVertAlign" val="t"/>
        </dgm:alg>
      </dgm:if>
      <dgm:else name="Name3">
        <dgm:alg type="lin">
          <dgm:param type="fallback" val="2D"/>
          <dgm:param type="nodeVertAlign" val="t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userH" refType="h" fact="2"/>
      <dgm:constr type="w" for="ch" forName="chaos" refType="userH" fact="0.681"/>
      <dgm:constr type="h" for="ch" forName="chaos" refType="userH"/>
      <dgm:constr type="w" for="ch" forName="middle" refType="userH" fact="0.6"/>
      <dgm:constr type="h" for="ch" forName="middle" refType="userH"/>
      <dgm:constr type="w" for="ch" forName="last" refType="userH" fact="0.6"/>
      <dgm:constr type="h" for="ch" forName="last" refType="userH"/>
      <dgm:constr type="w" for="ch" forName="chevronComposite1" refType="userH" fact="0.22"/>
      <dgm:constr type="h" for="ch" forName="chevronComposite1" refType="userH" fact="0.52"/>
      <dgm:constr type="w" for="ch" forName="chevronComposite2" refType="userH" fact="0.22"/>
      <dgm:constr type="h" for="ch" forName="chevronComposite2" refType="userH" fact="0.52"/>
      <dgm:constr type="w" for="ch" forName="overlap" refType="userH" fact="-0.04"/>
      <dgm:constr type="h" for="ch" forName="overlap" refType="userH" fact="0.06"/>
      <dgm:constr type="primFontSz" for="des" forName="parTx1" op="equ" val="65"/>
      <dgm:constr type="primFontSz" for="des" forName="parTxMid" refType="primFontSz" refFor="des" refForName="parTx1" op="equ"/>
      <dgm:constr type="primFontSz" for="des" forName="circleTx" refType="primFontSz" refFor="des" refForName="parTx1" op="equ"/>
      <dgm:constr type="primFontSz" for="des" forName="desTx1" op="equ" val="65"/>
      <dgm:constr type="primFontSz" for="des" forName="desTxMid" refType="primFontSz" refFor="des" refForName="desTx1" op="equ"/>
      <dgm:constr type="primFontSz" for="des" forName="desTxN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chaos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parTx1" refType="w" fact="0.5"/>
              <dgm:constr type="t" for="ch" forName="parTx1" refType="w" fact="0.32"/>
              <dgm:constr type="w" for="ch" forName="parTx1" refType="w" fact="0.88"/>
              <dgm:constr type="h" for="ch" forName="parTx1" refType="w" fact="0.29"/>
              <dgm:constr type="ctrX" for="ch" forName="desTx1" refType="w" fact="0.5"/>
              <dgm:constr type="b" for="ch" forName="desTx1" refType="h"/>
              <dgm:constr type="w" for="ch" forName="desTx1" refType="w" fact="0.88"/>
              <dgm:constr type="h" for="ch" forName="desTx1" refType="h" fact="0.37"/>
              <dgm:constr type="l" for="ch" forName="c1" refType="w" fact="0.05"/>
              <dgm:constr type="t" for="ch" forName="c1" refType="w" fact="0.23"/>
              <dgm:constr type="w" for="ch" forName="c1" refType="w" fact="0.07"/>
              <dgm:constr type="h" for="ch" forName="c1" refType="w" refFor="ch" refForName="c1"/>
              <dgm:constr type="l" for="ch" forName="c2" refType="w" fact="0.1"/>
              <dgm:constr type="t" for="ch" forName="c2" refType="w" fact="0.13"/>
              <dgm:constr type="w" for="ch" forName="c2" refType="w" fact="0.07"/>
              <dgm:constr type="h" for="ch" forName="c2" refType="w" refFor="ch" refForName="c2"/>
              <dgm:constr type="l" for="ch" forName="c3" refType="w" fact="0.22"/>
              <dgm:constr type="t" for="ch" forName="c3" refType="w" fact="0.15"/>
              <dgm:constr type="w" for="ch" forName="c3" refType="w" fact="0.11"/>
              <dgm:constr type="h" for="ch" forName="c3" refType="w" refFor="ch" refForName="c3"/>
              <dgm:constr type="l" for="ch" forName="c4" refType="w" fact="0.32"/>
              <dgm:constr type="t" for="ch" forName="c4" refType="w" fact="0.04"/>
              <dgm:constr type="w" for="ch" forName="c4" refType="w" fact="0.07"/>
              <dgm:constr type="h" for="ch" forName="c4" refType="w" refFor="ch" refForName="c4"/>
              <dgm:constr type="l" for="ch" forName="c5" refType="w" fact="0.45"/>
              <dgm:constr type="t" for="ch" forName="c5" refType="w" fact="0"/>
              <dgm:constr type="w" for="ch" forName="c5" refType="w" fact="0.07"/>
              <dgm:constr type="h" for="ch" forName="c5" refType="w" refFor="ch" refForName="c5"/>
              <dgm:constr type="l" for="ch" forName="c6" refType="w" fact="0.61"/>
              <dgm:constr type="t" for="ch" forName="c6" refType="w" fact="0.07"/>
              <dgm:constr type="w" for="ch" forName="c6" refType="w" fact="0.07"/>
              <dgm:constr type="h" for="ch" forName="c6" refType="w" refFor="ch" refForName="c6"/>
              <dgm:constr type="l" for="ch" forName="c7" refType="w" fact="0.71"/>
              <dgm:constr type="t" for="ch" forName="c7" refType="w" fact="0.12"/>
              <dgm:constr type="w" for="ch" forName="c7" refType="w" fact="0.11"/>
              <dgm:constr type="h" for="ch" forName="c7" refType="w" refFor="ch" refForName="c7"/>
              <dgm:constr type="l" for="ch" forName="c8" refType="w" fact="0.85"/>
              <dgm:constr type="t" for="ch" forName="c8" refType="w" fact="0.23"/>
              <dgm:constr type="w" for="ch" forName="c8" refType="w" fact="0.07"/>
              <dgm:constr type="h" for="ch" forName="c8" refType="w" refFor="ch" refForName="c8"/>
              <dgm:constr type="l" for="ch" forName="c9" refType="w" fact="0.91"/>
              <dgm:constr type="t" for="ch" forName="c9" refType="w" fact="0.34"/>
              <dgm:constr type="w" for="ch" forName="c9" refType="w" fact="0.07"/>
              <dgm:constr type="h" for="ch" forName="c9" refType="w" refFor="ch" refForName="c9"/>
              <dgm:constr type="l" for="ch" forName="c10" refType="w" fact="0.39"/>
              <dgm:constr type="t" for="ch" forName="c10" refType="w" fact="0.13"/>
              <dgm:constr type="w" for="ch" forName="c10" refType="w" fact="0.18"/>
              <dgm:constr type="h" for="ch" forName="c10" refType="w" refFor="ch" refForName="c10"/>
              <dgm:constr type="l" for="ch" forName="c11" refType="w" fact="0"/>
              <dgm:constr type="t" for="ch" forName="c11" refType="w" fact="0.51"/>
              <dgm:constr type="w" for="ch" forName="c11" refType="w" fact="0.07"/>
              <dgm:constr type="h" for="ch" forName="c11" refType="w" refFor="ch" refForName="c11"/>
              <dgm:constr type="l" for="ch" forName="c12" refType="w" fact="0.06"/>
              <dgm:constr type="t" for="ch" forName="c12" refType="w" fact="0.6"/>
              <dgm:constr type="w" for="ch" forName="c12" refType="w" fact="0.11"/>
              <dgm:constr type="h" for="ch" forName="c12" refType="w" refFor="ch" refForName="c12"/>
              <dgm:constr type="l" for="ch" forName="c13" refType="w" fact="0.21"/>
              <dgm:constr type="t" for="ch" forName="c13" refType="w" fact="0.68"/>
              <dgm:constr type="w" for="ch" forName="c13" refType="w" fact="0.16"/>
              <dgm:constr type="h" for="ch" forName="c13" refType="w" refFor="ch" refForName="c13"/>
              <dgm:constr type="l" for="ch" forName="c14" refType="w" fact="0.42"/>
              <dgm:constr type="t" for="ch" forName="c14" refType="w" fact="0.81"/>
              <dgm:constr type="w" for="ch" forName="c14" refType="w" fact="0.07"/>
              <dgm:constr type="h" for="ch" forName="c14" refType="w" refFor="ch" refForName="c14"/>
              <dgm:constr type="l" for="ch" forName="c15" refType="w" fact="0.46"/>
              <dgm:constr type="t" for="ch" forName="c15" refType="w" fact="0.68"/>
              <dgm:constr type="w" for="ch" forName="c15" refType="w" fact="0.11"/>
              <dgm:constr type="h" for="ch" forName="c15" refType="w" refFor="ch" refForName="c15"/>
              <dgm:constr type="l" for="ch" forName="c16" refType="w" fact="0.56"/>
              <dgm:constr type="t" for="ch" forName="c16" refType="w" fact="0.82"/>
              <dgm:constr type="w" for="ch" forName="c16" refType="w" fact="0.07"/>
              <dgm:constr type="h" for="ch" forName="c16" refType="w" refFor="ch" refForName="c16"/>
              <dgm:constr type="l" for="ch" forName="c17" refType="w" fact="0.65"/>
              <dgm:constr type="t" for="ch" forName="c17" refType="w" fact="0.66"/>
              <dgm:constr type="w" for="ch" forName="c17" refType="w" fact="0.16"/>
              <dgm:constr type="h" for="ch" forName="c17" refType="w" refFor="ch" refForName="c17"/>
              <dgm:constr type="l" for="ch" forName="c18" refType="w" fact="0.87"/>
              <dgm:constr type="t" for="ch" forName="c18" refType="w" fact="0.62"/>
              <dgm:constr type="w" for="ch" forName="c18" refType="w" fact="0.11"/>
              <dgm:constr type="h" for="ch" forName="c18" refType="w" refFor="ch" refForName="c18"/>
            </dgm:constrLst>
            <dgm:layoutNode name="parTx1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7">
              <dgm:if name="Name8" axis="ch" ptType="node" func="cnt" op="gte" val="1">
                <dgm:layoutNode name="desTx1" styleLbl="revTx">
                  <dgm:varLst>
                    <dgm:bulletEnabled val="1"/>
                  </dgm:varLst>
                  <dgm:choose name="Name9">
                    <dgm:if name="Name10" axis="ch" ptType="node" func="cnt" op="equ" val="1">
                      <dgm:alg type="tx">
                        <dgm:param type="shpTxLTRAlignCh" val="l"/>
                      </dgm:alg>
                    </dgm:if>
                    <dgm:else name="Name11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2"/>
            </dgm:choose>
            <dgm:layoutNode name="c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9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0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layoutNode>
        </dgm:if>
        <dgm:if name="Name13" axis="self" ptType="node" func="revPos" op="equ" val="1">
          <dgm:layoutNode name="last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circleTx" refType="w" fact="0.5"/>
              <dgm:constr type="t" for="ch" forName="circleTx" refType="w" fact="0.117"/>
              <dgm:constr type="w" for="ch" forName="circleTx" refType="h" refFor="ch" refForName="circleTx"/>
              <dgm:constr type="h" for="ch" forName="circleTx" refType="w" fact="0.85"/>
              <dgm:constr type="l" for="ch" forName="desTxN"/>
              <dgm:constr type="b" for="ch" forName="desTxN" refType="h"/>
              <dgm:constr type="w" for="ch" forName="desTxN" refType="w"/>
              <dgm:constr type="h" for="ch" forName="desTxN" refType="h" fact="0.37"/>
              <dgm:constr type="ctrX" for="ch" forName="spN" refType="w" fact="0.5"/>
              <dgm:constr type="t" for="ch" forName="spN"/>
              <dgm:constr type="w" for="ch" forName="spN" refType="w" fact="0.93"/>
              <dgm:constr type="h" for="ch" forName="spN" refType="h" fact="0.01"/>
            </dgm:constrLst>
            <dgm:layoutNode name="circleTx" styleLbl="node1">
              <dgm:alg type="tx"/>
              <dgm:shape xmlns:r="http://schemas.openxmlformats.org/officeDocument/2006/relationships" type="ellipse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  <dgm:choose name="Name14">
              <dgm:if name="Name15" axis="ch" ptType="node" func="cnt" op="gte" val="1">
                <dgm:layoutNode name="desTxN" styleLbl="revTx">
                  <dgm:varLst>
                    <dgm:bulletEnabled val="1"/>
                  </dgm:varLst>
                  <dgm:choose name="Name16">
                    <dgm:if name="Name17" axis="ch" ptType="node" func="cnt" op="equ" val="1">
                      <dgm:alg type="tx">
                        <dgm:param type="shpTxLTRAlignCh" val="l"/>
                      </dgm:alg>
                    </dgm:if>
                    <dgm:else name="Name18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  <dgm:layoutNode name="spN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if>
        <dgm:else name="Name20">
          <dgm:layoutNode name="middl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l" for="ch" forName="parTxMid"/>
              <dgm:constr type="t" for="ch" forName="parTxMid" refType="w" fact="0.167"/>
              <dgm:constr type="w" for="ch" forName="parTxMid" refType="w"/>
              <dgm:constr type="h" for="ch" forName="parTxMid" refType="w" fact="0.7"/>
              <dgm:constr type="l" for="ch" forName="desTxMid"/>
              <dgm:constr type="b" for="ch" forName="desTxMid" refType="h"/>
              <dgm:constr type="w" for="ch" forName="desTxMid" refType="w"/>
              <dgm:constr type="h" for="ch" forName="desTxMid" refType="h" fact="0.37"/>
              <dgm:constr type="ctrX" for="ch" forName="spMid" refType="w" fact="0.5"/>
              <dgm:constr type="t" for="ch" forName="spMid"/>
              <dgm:constr type="w" for="ch" forName="spMid" refType="w" fact="0.01"/>
              <dgm:constr type="h" for="ch" forName="spMid" refType="h" fact="0.01"/>
            </dgm:constrLst>
            <dgm:layoutNode name="parTxMid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21">
              <dgm:if name="Name22" axis="ch" ptType="node" func="cnt" op="gte" val="1">
                <dgm:layoutNode name="desTxMid" styleLbl="revTx">
                  <dgm:varLst>
                    <dgm:bulletEnabled val="1"/>
                  </dgm:varLst>
                  <dgm:choose name="Name23">
                    <dgm:if name="Name24" axis="ch" ptType="node" func="cnt" op="equ" val="1">
                      <dgm:alg type="tx">
                        <dgm:param type="shpTxLTRAlignCh" val="l"/>
                      </dgm:alg>
                    </dgm:if>
                    <dgm:else name="Name25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26"/>
            </dgm:choose>
            <dgm:layoutNode name="spMid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else>
      </dgm:choose>
      <dgm:forEach name="Name27" axis="followSib" ptType="sibTrans" cnt="1">
        <dgm:layoutNode name="chevronComposite1" styleLbl="alignImgPlace1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chevron1"/>
            <dgm:constr type="t" for="ch" forName="chevron1" refType="h" fact="0.1923"/>
            <dgm:constr type="w" for="ch" forName="chevron1" refType="w"/>
            <dgm:constr type="b" for="ch" forName="chevron1" refType="h"/>
            <dgm:constr type="l" for="ch" forName="spChevron1"/>
            <dgm:constr type="t" for="ch" forName="spChevron1"/>
            <dgm:constr type="w" for="ch" forName="spChevron1" refType="w" fact="0.01"/>
            <dgm:constr type="h" for="ch" forName="spChevron1" refType="h" fact="0.01"/>
          </dgm:constrLst>
          <dgm:layoutNode name="chevron1">
            <dgm:alg type="sp"/>
            <dgm:choose name="Name28">
              <dgm:if name="Name29" func="var" arg="dir" op="equ" val="norm">
                <dgm:shape xmlns:r="http://schemas.openxmlformats.org/officeDocument/2006/relationships" type="chevron" r:blip="">
                  <dgm:adjLst>
                    <dgm:adj idx="1" val="0.6231"/>
                  </dgm:adjLst>
                </dgm:shape>
              </dgm:if>
              <dgm:else name="Name30">
                <dgm:shape xmlns:r="http://schemas.openxmlformats.org/officeDocument/2006/relationships" rot="180" type="chevron" r:blip="">
                  <dgm:adjLst>
                    <dgm:adj idx="1" val="0.6231"/>
                  </dgm:adjLst>
                </dgm:shape>
              </dgm:else>
            </dgm:choose>
            <dgm:presOf/>
          </dgm:layoutNode>
          <dgm:layoutNode name="spChevron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  <dgm:choose name="Name31">
          <dgm:if name="Name32" axis="root ch" ptType="all node" func="cnt" op="equ" val="2">
            <dgm:layoutNode name="overl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chevronComposite2" styleLbl="alignImgPlace1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l" for="ch" forName="chevron2"/>
                <dgm:constr type="t" for="ch" forName="chevron2" refType="h" fact="0.1923"/>
                <dgm:constr type="w" for="ch" forName="chevron2" refType="w"/>
                <dgm:constr type="b" for="ch" forName="chevron2" refType="h"/>
                <dgm:constr type="l" for="ch" forName="spChevron2"/>
                <dgm:constr type="t" for="ch" forName="spChevron2"/>
                <dgm:constr type="w" for="ch" forName="spChevron2" refType="w" fact="0.01"/>
                <dgm:constr type="h" for="ch" forName="spChevron2" refType="h" fact="0.01"/>
              </dgm:constrLst>
              <dgm:layoutNode name="chevron2">
                <dgm:alg type="sp"/>
                <dgm:choose name="Name33">
                  <dgm:if name="Name34" func="var" arg="dir" op="equ" val="norm">
                    <dgm:shape xmlns:r="http://schemas.openxmlformats.org/officeDocument/2006/relationships" type="chevron" r:blip="">
                      <dgm:adjLst>
                        <dgm:adj idx="1" val="0.6231"/>
                      </dgm:adjLst>
                    </dgm:shape>
                  </dgm:if>
                  <dgm:else name="Name35">
                    <dgm:shape xmlns:r="http://schemas.openxmlformats.org/officeDocument/2006/relationships" rot="180" type="chevron" r:blip="">
                      <dgm:adjLst>
                        <dgm:adj idx="1" val="0.6231"/>
                      </dgm:adjLst>
                    </dgm:shape>
                  </dgm:else>
                </dgm:choose>
                <dgm:presOf/>
              </dgm:layoutNode>
              <dgm:layoutNode name="spChevron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layoutNode>
          </dgm:if>
          <dgm:else name="Name36"/>
        </dgm:choos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AscendingPictureAccentProcess">
  <dgm:title val=""/>
  <dgm:desc val=""/>
  <dgm:catLst>
    <dgm:cat type="process" pri="22500"/>
    <dgm:cat type="picture" pri="16000"/>
    <dgm:cat type="pictureconvert" pri="1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func="var" arg="dir" op="equ" val="norm">
            <dgm:choose name="Name5">
              <dgm:if name="Name6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l" for="ch" forName="parTx1" refType="w" fact="0.2711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2469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7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l" for="ch" forName="parTx1" refType="w" fact="0.366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3333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if>
          <dgm:else name="Name8">
            <dgm:choose name="Name9">
              <dgm:if name="Name10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r" for="ch" forName="parTx1" refType="w" fact="0.7289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7531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1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r" for="ch" forName="parTx1" refType="w" fact="0.634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6667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func="var" arg="dir" op="equ" val="norm">
            <dgm:choose name="Name15">
              <dgm:if name="Name16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3221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3056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2859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309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334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359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3848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1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359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359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197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178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688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3503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17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4274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405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3794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4106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44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477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5106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44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477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477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2614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2369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l" for="ch" forName="parTx2" refType="w" fact="0.4893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4648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if>
          <dgm:else name="Name18">
            <dgm:choose name="Name19">
              <dgm:if name="Name20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6779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6944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7141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690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665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640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6152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9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640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640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803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821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312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6497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21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5726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594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6206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5894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55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522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4894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56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522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522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7386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7631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r" for="ch" forName="parTx2" refType="w" fact="0.5107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5352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func="var" arg="dir" op="equ" val="norm">
            <dgm:choose name="Name25">
              <dgm:if name="Name26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2981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2676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357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44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323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23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6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68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491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513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68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68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487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1328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732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3573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4763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4604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27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3684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3307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912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494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342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23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12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79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6068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6346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79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79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837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1641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l" for="ch" forName="parTx2" refType="w" fact="0.4612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4416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l" for="ch" forName="parTx3" refType="w" fact="0.5886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569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if>
          <dgm:else name="Name28">
            <dgm:choose name="Name29">
              <dgm:if name="Name30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7019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7324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643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55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677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76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4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31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509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486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31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31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513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8672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268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6427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5237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5396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31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6316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6693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088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506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658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76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88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21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3932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3654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21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21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163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8359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r" for="ch" forName="parTx2" refType="w" fact="0.5388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5584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r" for="ch" forName="parTx3" refType="w" fact="0.4114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431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func="var" arg="dir" op="equ" val="norm">
            <dgm:choose name="Name35">
              <dgm:if name="Name36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3253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2949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263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313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67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5486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5267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5462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565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5851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604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565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565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466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1333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10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3972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229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509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722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5588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37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3978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3606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3223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829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717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6709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6441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6679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691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715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739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691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691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793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163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l" for="ch" forName="parTx2" refType="w" fact="0.502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4857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l" for="ch" forName="parTx3" refType="w" fact="0.6394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6231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l" for="ch" forName="parTx4" refType="w" fact="0.6997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6834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if>
          <dgm:else name="Name38">
            <dgm:choose name="Name39">
              <dgm:if name="Name40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6747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7051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736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687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32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4514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4733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4538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434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4149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395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434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434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534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8667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89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6028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771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490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278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4412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41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6022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6394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6777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171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283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3291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3559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3321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308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284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260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308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308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207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837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r" for="ch" forName="parTx2" refType="w" fact="0.498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5143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r" for="ch" forName="parTx3" refType="w" fact="0.3606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3769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r" for="ch" forName="parTx4" refType="w" fact="0.3003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3166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else>
        </dgm:choose>
      </dgm:if>
      <dgm:if name="Name42" axis="ch" ptType="node" func="cnt" op="equ" val="5">
        <dgm:choose name="Name43">
          <dgm:if name="Name44" func="var" arg="dir" op="equ" val="norm">
            <dgm:choose name="Name45">
              <dgm:if name="Name46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3263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001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2733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462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69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484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5549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601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577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5951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6123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629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6467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6123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6123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1746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1631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982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3866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194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5078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827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5712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18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6064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47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3951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634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331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981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68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43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672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7278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699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7207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741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7624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7832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741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741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211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197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l" for="ch" forName="parTx2" refType="w" fact="0.4822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4682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l" for="ch" forName="parTx3" refType="w" fact="0.629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61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l" for="ch" forName="parTx4" refType="w" fact="0.7057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6917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l" for="ch" forName="parTx5" refType="w" fact="0.7484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7344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if>
          <dgm:else name="Name48">
            <dgm:choose name="Name49">
              <dgm:if name="Name50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6737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999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7267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538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30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516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4451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399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422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4049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3877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370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3533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3877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3877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8254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8369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018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6134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806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4922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173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4288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82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3936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51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6049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366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669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019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31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57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328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2722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300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2793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258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2376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2168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258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258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788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802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r" for="ch" forName="parTx2" refType="w" fact="0.5178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5318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r" for="ch" forName="parTx3" refType="w" fact="0.371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38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r" for="ch" forName="parTx4" refType="w" fact="0.2943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3083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r" for="ch" forName="parTx5" refType="w" fact="0.2516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2656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else>
        </dgm:choose>
      </dgm:if>
      <dgm:if name="Name52" axis="ch" ptType="node" func="cnt" op="equ" val="6">
        <dgm:choose name="Name53">
          <dgm:if name="Name54" func="var" arg="dir" op="equ" val="norm">
            <dgm:choose name="Name55">
              <dgm:if name="Name56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3608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3384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15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2923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2688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883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69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5696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624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6509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6281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6437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6593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67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690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6593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6593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091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1988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273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4169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349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524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998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5894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416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6313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644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6541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57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4276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401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739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3464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3186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786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564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67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740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7714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7443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7628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7814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7999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818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7814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7814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479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2356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l" for="ch" forName="parTx2" refType="w" fact="0.5064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4941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l" for="ch" forName="parTx3" refType="w" fact="0.6339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6216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l" for="ch" forName="parTx4" refType="w" fact="0.7108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698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l" for="ch" forName="parTx5" refType="w" fact="0.7604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7481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l" for="ch" forName="parTx6" refType="w" fact="0.7874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7751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if>
          <dgm:else name="Name58">
            <dgm:choose name="Name59">
              <dgm:if name="Name60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6392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6616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84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7077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7312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117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30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4304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375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3491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3719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3563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340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32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309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340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340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909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8012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727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5831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651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475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002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4106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584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3687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356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3459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61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5724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599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261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6536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6814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214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436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32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259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2286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2557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2372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218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2001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181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218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218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522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7644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r" for="ch" forName="parTx2" refType="w" fact="0.4937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5059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r" for="ch" forName="parTx3" refType="w" fact="0.3662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3784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r" for="ch" forName="parTx4" refType="w" fact="0.2893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301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r" for="ch" forName="parTx5" refType="w" fact="0.2397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2519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r" for="ch" forName="parTx6" refType="w" fact="0.2127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2249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else>
        </dgm:choose>
      </dgm:if>
      <dgm:else name="Name62">
        <dgm:choose name="Name63">
          <dgm:if name="Name64" func="var" arg="dir" op="equ" val="norm">
            <dgm:choose name="Name65">
              <dgm:if name="Name66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390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3721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353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337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142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088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926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583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6371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6701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6853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6627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6773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6919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706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7212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6919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6919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556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246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53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4439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511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541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6132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6037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576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648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828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6733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  <dgm:constr type="l" for="ch" forName="parTx7" refType="w" fact="0.6966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6871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l" for="ch" forName="desTx7" refType="r" refFor="ch" refForName="parTx7"/>
                  <dgm:constr type="r" for="ch" forName="desTx7" refType="w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67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445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4244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4026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806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584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803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618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665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7266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7643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7816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7558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772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7892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8058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822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7892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7892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91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2806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l" for="ch" forName="parTx2" refType="w" fact="0.5172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5063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l" for="ch" forName="parTx3" refType="w" fact="0.628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6176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l" for="ch" forName="parTx4" refType="w" fact="0.6994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688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l" for="ch" forName="parTx5" refType="w" fact="0.7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7391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l" for="ch" forName="parTx6" refType="w" fact="0.7788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7679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l" for="ch" forName="parTx7" refType="w" fact="0.794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7836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if>
          <dgm:else name="Name68">
            <dgm:choose name="Name69">
              <dgm:if name="Name70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609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6279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647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663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858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912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074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416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3629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3299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3147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3373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3227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3081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293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2788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3081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3081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444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754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46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5561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489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458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3868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3963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424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352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172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3267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  <dgm:constr type="r" for="ch" forName="parTx7" refType="w" fact="0.3034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3129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r" for="ch" forName="desTx7" refType="l" refFor="ch" refForName="parTx7"/>
                  <dgm:constr type="l" for="ch" forName="desTx7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71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554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5756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5974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194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416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197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382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334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2734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2357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2184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2442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227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2108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1942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177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2108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2108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08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7194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r" for="ch" forName="parTx2" refType="w" fact="0.4828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4937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r" for="ch" forName="parTx3" refType="w" fact="0.371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3824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r" for="ch" forName="parTx4" refType="w" fact="0.3006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311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r" for="ch" forName="parTx5" refType="w" fact="0.2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2609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r" for="ch" forName="parTx6" refType="w" fact="0.2212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2321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r" for="ch" forName="parTx7" refType="w" fact="0.205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2164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else>
        </dgm:choose>
      </dgm:else>
    </dgm:choose>
    <dgm:forEach name="wrapper" axis="self" ptType="parTrans">
      <dgm:forEach name="wrapper2" axis="self" ptType="sibTrans" st="2">
        <dgm:forEach name="imageRepeat" axis="self">
          <dgm:layoutNode name="imageRepeat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 axis="self"/>
          </dgm:layoutNode>
        </dgm:forEach>
      </dgm:forEach>
    </dgm:forEach>
    <dgm:choose name="Name72">
      <dgm:if name="Name73" axis="ch" ptType="node" func="cnt" op="gte" val="2">
        <dgm:layoutNode name="dot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4"/>
    </dgm:choose>
    <dgm:choose name="Name75">
      <dgm:if name="Name76" axis="ch" ptType="node" func="cnt" op="gte" val="3">
        <dgm:layoutNode name="dot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7"/>
    </dgm:choose>
    <dgm:choose name="Name78">
      <dgm:if name="Name79" axis="ch" ptType="node" func="cnt" op="gte" val="4">
        <dgm:layoutNode name="dot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0"/>
    </dgm:choose>
    <dgm:choose name="Name81">
      <dgm:if name="Name82" axis="ch" ptType="node" func="cnt" op="gte" val="5">
        <dgm:layoutNode name="dot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8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3"/>
    </dgm:choose>
    <dgm:choose name="Name84">
      <dgm:if name="Name85" axis="ch" ptType="node" func="cnt" op="gte" val="6">
        <dgm:layoutNode name="dot9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10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6"/>
    </dgm:choose>
    <dgm:choose name="Name87">
      <dgm:if name="Name88" axis="ch" ptType="node" func="cnt" op="gte" val="7">
        <dgm:layoutNode name="dot1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9"/>
    </dgm:choose>
    <dgm:choose name="Name90">
      <dgm:if name="Name91" axis="ch" ptType="node" func="cnt" op="gte" val="2">
        <dgm:layoutNode name="dotArrow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92"/>
    </dgm:choose>
    <dgm:forEach name="Name93" axis="ch" ptType="node" cnt="1">
      <dgm:layoutNode name="parTx1">
        <dgm:choose name="Name94">
          <dgm:if name="Name95" func="var" arg="dir" op="equ" val="norm">
            <dgm:alg type="tx">
              <dgm:param type="parTxLTRAlign" val="l"/>
              <dgm:param type="parTxRTLAlign" val="r"/>
            </dgm:alg>
          </dgm:if>
          <dgm:else name="Name96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97">
          <dgm:if name="Name98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99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00">
        <dgm:if name="Name101" axis="ch" ptType="node" func="cnt" op="gte" val="1">
          <dgm:layoutNode name="desTx1" styleLbl="revTx">
            <dgm:varLst>
              <dgm:bulletEnabled val="1"/>
            </dgm:varLst>
            <dgm:choose name="Name102">
              <dgm:if name="Name103" func="var" arg="dir" op="equ" val="norm">
                <dgm:choose name="Name104">
                  <dgm:if name="Name105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06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07">
                <dgm:choose name="Name108">
                  <dgm:if name="Name109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10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11"/>
      </dgm:choose>
    </dgm:forEach>
    <dgm:forEach name="Name112" axis="ch" ptType="sibTrans" hideLastTrans="0" cnt="1">
      <dgm:layoutNode name="picture1">
        <dgm:alg type="sp"/>
        <dgm:shape xmlns:r="http://schemas.openxmlformats.org/officeDocument/2006/relationships" r:blip="">
          <dgm:adjLst/>
        </dgm:shape>
        <dgm:presOf/>
        <dgm:constrLst/>
        <dgm:forEach name="Name113" ref="imageRepeat"/>
      </dgm:layoutNode>
    </dgm:forEach>
    <dgm:forEach name="Name114" axis="ch" ptType="node" st="2" cnt="1">
      <dgm:layoutNode name="parTx2">
        <dgm:choose name="Name115">
          <dgm:if name="Name116" func="var" arg="dir" op="equ" val="norm">
            <dgm:alg type="tx">
              <dgm:param type="parTxLTRAlign" val="l"/>
              <dgm:param type="parTxRTLAlign" val="r"/>
            </dgm:alg>
          </dgm:if>
          <dgm:else name="Name117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18">
          <dgm:if name="Name119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20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21">
        <dgm:if name="Name122" axis="ch" ptType="node" func="cnt" op="gte" val="1">
          <dgm:layoutNode name="desTx2" styleLbl="revTx">
            <dgm:varLst>
              <dgm:bulletEnabled val="1"/>
            </dgm:varLst>
            <dgm:choose name="Name123">
              <dgm:if name="Name124" func="var" arg="dir" op="equ" val="norm">
                <dgm:choose name="Name125">
                  <dgm:if name="Name126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27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28">
                <dgm:choose name="Name129">
                  <dgm:if name="Name130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31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32"/>
      </dgm:choose>
    </dgm:forEach>
    <dgm:forEach name="Name133" axis="ch" ptType="sibTrans" hideLastTrans="0" st="2" cnt="1">
      <dgm:layoutNode name="picture2">
        <dgm:alg type="sp"/>
        <dgm:shape xmlns:r="http://schemas.openxmlformats.org/officeDocument/2006/relationships" r:blip="">
          <dgm:adjLst/>
        </dgm:shape>
        <dgm:presOf/>
        <dgm:constrLst/>
        <dgm:forEach name="Name134" ref="imageRepeat"/>
      </dgm:layoutNode>
    </dgm:forEach>
    <dgm:forEach name="Name135" axis="ch" ptType="node" st="3" cnt="1">
      <dgm:layoutNode name="parTx3">
        <dgm:choose name="Name136">
          <dgm:if name="Name137" func="var" arg="dir" op="equ" val="norm">
            <dgm:alg type="tx">
              <dgm:param type="parTxLTRAlign" val="l"/>
              <dgm:param type="parTxRTLAlign" val="r"/>
            </dgm:alg>
          </dgm:if>
          <dgm:else name="Name138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39">
          <dgm:if name="Name140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41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42">
        <dgm:if name="Name143" axis="ch" ptType="node" func="cnt" op="gte" val="1">
          <dgm:layoutNode name="desTx3" styleLbl="revTx">
            <dgm:varLst>
              <dgm:bulletEnabled val="1"/>
            </dgm:varLst>
            <dgm:choose name="Name144">
              <dgm:if name="Name145" func="var" arg="dir" op="equ" val="norm">
                <dgm:choose name="Name146">
                  <dgm:if name="Name147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48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49">
                <dgm:choose name="Name150">
                  <dgm:if name="Name151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5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53"/>
      </dgm:choose>
    </dgm:forEach>
    <dgm:forEach name="Name154" axis="ch" ptType="sibTrans" hideLastTrans="0" st="3" cnt="1">
      <dgm:layoutNode name="picture3">
        <dgm:alg type="sp"/>
        <dgm:shape xmlns:r="http://schemas.openxmlformats.org/officeDocument/2006/relationships" r:blip="">
          <dgm:adjLst/>
        </dgm:shape>
        <dgm:presOf/>
        <dgm:constrLst/>
        <dgm:forEach name="Name155" ref="imageRepeat"/>
      </dgm:layoutNode>
    </dgm:forEach>
    <dgm:forEach name="Name156" axis="ch" ptType="node" st="4" cnt="1">
      <dgm:layoutNode name="parTx4">
        <dgm:choose name="Name157">
          <dgm:if name="Name158" func="var" arg="dir" op="equ" val="norm">
            <dgm:alg type="tx">
              <dgm:param type="parTxLTRAlign" val="l"/>
              <dgm:param type="parTxRTLAlign" val="r"/>
            </dgm:alg>
          </dgm:if>
          <dgm:else name="Name159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60">
          <dgm:if name="Name161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62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63">
        <dgm:if name="Name164" axis="ch" ptType="node" func="cnt" op="gte" val="1">
          <dgm:layoutNode name="desTx4" styleLbl="revTx">
            <dgm:varLst>
              <dgm:bulletEnabled val="1"/>
            </dgm:varLst>
            <dgm:choose name="Name165">
              <dgm:if name="Name166" func="var" arg="dir" op="equ" val="norm">
                <dgm:choose name="Name167">
                  <dgm:if name="Name168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69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70">
                <dgm:choose name="Name171">
                  <dgm:if name="Name172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73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74"/>
      </dgm:choose>
    </dgm:forEach>
    <dgm:forEach name="Name175" axis="ch" ptType="sibTrans" hideLastTrans="0" st="4" cnt="1">
      <dgm:layoutNode name="picture4">
        <dgm:alg type="sp"/>
        <dgm:shape xmlns:r="http://schemas.openxmlformats.org/officeDocument/2006/relationships" r:blip="">
          <dgm:adjLst/>
        </dgm:shape>
        <dgm:presOf/>
        <dgm:constrLst/>
        <dgm:forEach name="Name176" ref="imageRepeat"/>
      </dgm:layoutNode>
    </dgm:forEach>
    <dgm:forEach name="Name177" axis="ch" ptType="node" st="5" cnt="1">
      <dgm:layoutNode name="parTx5">
        <dgm:choose name="Name178">
          <dgm:if name="Name179" func="var" arg="dir" op="equ" val="norm">
            <dgm:alg type="tx">
              <dgm:param type="parTxLTRAlign" val="l"/>
              <dgm:param type="parTxRTLAlign" val="r"/>
            </dgm:alg>
          </dgm:if>
          <dgm:else name="Name180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81">
          <dgm:if name="Name182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83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84">
        <dgm:if name="Name185" axis="ch" ptType="node" func="cnt" op="gte" val="1">
          <dgm:layoutNode name="desTx5" styleLbl="revTx">
            <dgm:varLst>
              <dgm:bulletEnabled val="1"/>
            </dgm:varLst>
            <dgm:choose name="Name186">
              <dgm:if name="Name187" func="var" arg="dir" op="equ" val="norm">
                <dgm:choose name="Name188">
                  <dgm:if name="Name189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90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91">
                <dgm:choose name="Name192">
                  <dgm:if name="Name193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94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95"/>
      </dgm:choose>
    </dgm:forEach>
    <dgm:forEach name="Name196" axis="ch" ptType="sibTrans" hideLastTrans="0" st="5" cnt="1">
      <dgm:layoutNode name="picture5">
        <dgm:alg type="sp"/>
        <dgm:shape xmlns:r="http://schemas.openxmlformats.org/officeDocument/2006/relationships" r:blip="">
          <dgm:adjLst/>
        </dgm:shape>
        <dgm:presOf/>
        <dgm:constrLst/>
        <dgm:forEach name="Name197" ref="imageRepeat"/>
      </dgm:layoutNode>
    </dgm:forEach>
    <dgm:forEach name="Name198" axis="ch" ptType="node" st="6" cnt="1">
      <dgm:layoutNode name="parTx6">
        <dgm:choose name="Name199">
          <dgm:if name="Name200" func="var" arg="dir" op="equ" val="norm">
            <dgm:alg type="tx">
              <dgm:param type="parTxLTRAlign" val="l"/>
              <dgm:param type="parTxRTLAlign" val="r"/>
            </dgm:alg>
          </dgm:if>
          <dgm:else name="Name201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02">
          <dgm:if name="Name203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04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05">
        <dgm:if name="Name206" axis="ch" ptType="node" func="cnt" op="gte" val="1">
          <dgm:layoutNode name="desTx6" styleLbl="revTx">
            <dgm:varLst>
              <dgm:bulletEnabled val="1"/>
            </dgm:varLst>
            <dgm:choose name="Name207">
              <dgm:if name="Name208" func="var" arg="dir" op="equ" val="norm">
                <dgm:choose name="Name209">
                  <dgm:if name="Name210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11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12">
                <dgm:choose name="Name213">
                  <dgm:if name="Name214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15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16"/>
      </dgm:choose>
    </dgm:forEach>
    <dgm:forEach name="Name217" axis="ch" ptType="sibTrans" hideLastTrans="0" st="6" cnt="1">
      <dgm:layoutNode name="picture6">
        <dgm:alg type="sp"/>
        <dgm:shape xmlns:r="http://schemas.openxmlformats.org/officeDocument/2006/relationships" r:blip="">
          <dgm:adjLst/>
        </dgm:shape>
        <dgm:presOf/>
        <dgm:constrLst/>
        <dgm:forEach name="Name218" ref="imageRepeat"/>
      </dgm:layoutNode>
    </dgm:forEach>
    <dgm:forEach name="Name219" axis="ch" ptType="node" st="7" cnt="1">
      <dgm:layoutNode name="parTx7">
        <dgm:choose name="Name220">
          <dgm:if name="Name221" func="var" arg="dir" op="equ" val="norm">
            <dgm:alg type="tx">
              <dgm:param type="parTxLTRAlign" val="l"/>
              <dgm:param type="parTxRTLAlign" val="r"/>
            </dgm:alg>
          </dgm:if>
          <dgm:else name="Name222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23">
          <dgm:if name="Name224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25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26">
        <dgm:if name="Name227" axis="ch" ptType="node" func="cnt" op="gte" val="1">
          <dgm:layoutNode name="desTx7" styleLbl="revTx">
            <dgm:varLst>
              <dgm:bulletEnabled val="1"/>
            </dgm:varLst>
            <dgm:choose name="Name228">
              <dgm:if name="Name229" func="var" arg="dir" op="equ" val="norm">
                <dgm:choose name="Name230">
                  <dgm:if name="Name231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32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33">
                <dgm:choose name="Name234">
                  <dgm:if name="Name235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36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37"/>
      </dgm:choose>
    </dgm:forEach>
    <dgm:forEach name="Name238" axis="ch" ptType="sibTrans" hideLastTrans="0" st="7" cnt="1">
      <dgm:layoutNode name="picture7">
        <dgm:alg type="sp"/>
        <dgm:shape xmlns:r="http://schemas.openxmlformats.org/officeDocument/2006/relationships" r:blip="">
          <dgm:adjLst/>
        </dgm:shape>
        <dgm:presOf/>
        <dgm:constrLst/>
        <dgm:forEach name="Name239" ref="imageRepeat"/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1945F-418D-4EF8-BBFA-3C3D6464DA98}" type="datetimeFigureOut">
              <a:rPr lang="es-ES" smtClean="0"/>
              <a:t>17/03/2022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B89B-65CC-423E-8CBA-6CCE1C1E666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1945F-418D-4EF8-BBFA-3C3D6464DA98}" type="datetimeFigureOut">
              <a:rPr lang="es-ES" smtClean="0"/>
              <a:t>17/03/2022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B89B-65CC-423E-8CBA-6CCE1C1E666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1945F-418D-4EF8-BBFA-3C3D6464DA98}" type="datetimeFigureOut">
              <a:rPr lang="es-ES" smtClean="0"/>
              <a:t>17/03/2022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B89B-65CC-423E-8CBA-6CCE1C1E666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1945F-418D-4EF8-BBFA-3C3D6464DA98}" type="datetimeFigureOut">
              <a:rPr lang="es-ES" smtClean="0"/>
              <a:t>17/03/2022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B89B-65CC-423E-8CBA-6CCE1C1E666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1945F-418D-4EF8-BBFA-3C3D6464DA98}" type="datetimeFigureOut">
              <a:rPr lang="es-ES" smtClean="0"/>
              <a:t>17/03/2022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B89B-65CC-423E-8CBA-6CCE1C1E666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1945F-418D-4EF8-BBFA-3C3D6464DA98}" type="datetimeFigureOut">
              <a:rPr lang="es-ES" smtClean="0"/>
              <a:t>17/03/2022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B89B-65CC-423E-8CBA-6CCE1C1E666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1945F-418D-4EF8-BBFA-3C3D6464DA98}" type="datetimeFigureOut">
              <a:rPr lang="es-ES" smtClean="0"/>
              <a:t>17/03/2022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B89B-65CC-423E-8CBA-6CCE1C1E666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1945F-418D-4EF8-BBFA-3C3D6464DA98}" type="datetimeFigureOut">
              <a:rPr lang="es-ES" smtClean="0"/>
              <a:t>17/03/2022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B89B-65CC-423E-8CBA-6CCE1C1E666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1945F-418D-4EF8-BBFA-3C3D6464DA98}" type="datetimeFigureOut">
              <a:rPr lang="es-ES" smtClean="0"/>
              <a:t>17/03/2022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B89B-65CC-423E-8CBA-6CCE1C1E666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1945F-418D-4EF8-BBFA-3C3D6464DA98}" type="datetimeFigureOut">
              <a:rPr lang="es-ES" smtClean="0"/>
              <a:t>17/03/2022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B89B-65CC-423E-8CBA-6CCE1C1E666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1945F-418D-4EF8-BBFA-3C3D6464DA98}" type="datetimeFigureOut">
              <a:rPr lang="es-ES" smtClean="0"/>
              <a:t>17/03/2022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B89B-65CC-423E-8CBA-6CCE1C1E666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E1945F-418D-4EF8-BBFA-3C3D6464DA98}" type="datetimeFigureOut">
              <a:rPr lang="es-ES" smtClean="0"/>
              <a:t>17/03/2022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6B89B-65CC-423E-8CBA-6CCE1C1E6660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1.xml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1.xml"/><Relationship Id="rId5" Type="http://schemas.openxmlformats.org/officeDocument/2006/relationships/diagramColors" Target="../diagrams/colors21.xml"/><Relationship Id="rId4" Type="http://schemas.openxmlformats.org/officeDocument/2006/relationships/diagramQuickStyle" Target="../diagrams/quickStyle2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2.xml"/><Relationship Id="rId7" Type="http://schemas.microsoft.com/office/2007/relationships/diagramDrawing" Target="../diagrams/drawing22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2.xml"/><Relationship Id="rId5" Type="http://schemas.openxmlformats.org/officeDocument/2006/relationships/diagramQuickStyle" Target="../diagrams/quickStyle22.xml"/><Relationship Id="rId4" Type="http://schemas.openxmlformats.org/officeDocument/2006/relationships/diagramLayout" Target="../diagrams/layout2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3.xml"/><Relationship Id="rId2" Type="http://schemas.openxmlformats.org/officeDocument/2006/relationships/diagramData" Target="../diagrams/data2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3.xml"/><Relationship Id="rId5" Type="http://schemas.openxmlformats.org/officeDocument/2006/relationships/diagramColors" Target="../diagrams/colors23.xml"/><Relationship Id="rId4" Type="http://schemas.openxmlformats.org/officeDocument/2006/relationships/diagramQuickStyle" Target="../diagrams/quickStyle2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4.xml"/><Relationship Id="rId7" Type="http://schemas.openxmlformats.org/officeDocument/2006/relationships/image" Target="../media/image8.png"/><Relationship Id="rId2" Type="http://schemas.openxmlformats.org/officeDocument/2006/relationships/diagramData" Target="../diagrams/data2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4.xml"/><Relationship Id="rId5" Type="http://schemas.openxmlformats.org/officeDocument/2006/relationships/diagramColors" Target="../diagrams/colors24.xml"/><Relationship Id="rId4" Type="http://schemas.openxmlformats.org/officeDocument/2006/relationships/diagramQuickStyle" Target="../diagrams/quickStyle2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5.xml"/><Relationship Id="rId2" Type="http://schemas.openxmlformats.org/officeDocument/2006/relationships/diagramData" Target="../diagrams/data2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5.xml"/><Relationship Id="rId5" Type="http://schemas.openxmlformats.org/officeDocument/2006/relationships/diagramColors" Target="../diagrams/colors25.xml"/><Relationship Id="rId4" Type="http://schemas.openxmlformats.org/officeDocument/2006/relationships/diagramQuickStyle" Target="../diagrams/quickStyle2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6.xml"/><Relationship Id="rId2" Type="http://schemas.openxmlformats.org/officeDocument/2006/relationships/diagramData" Target="../diagrams/data26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6.xml"/><Relationship Id="rId5" Type="http://schemas.openxmlformats.org/officeDocument/2006/relationships/diagramColors" Target="../diagrams/colors26.xml"/><Relationship Id="rId4" Type="http://schemas.openxmlformats.org/officeDocument/2006/relationships/diagramQuickStyle" Target="../diagrams/quickStyle2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7.xml"/><Relationship Id="rId2" Type="http://schemas.openxmlformats.org/officeDocument/2006/relationships/diagramData" Target="../diagrams/data27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7.xml"/><Relationship Id="rId5" Type="http://schemas.openxmlformats.org/officeDocument/2006/relationships/diagramColors" Target="../diagrams/colors27.xml"/><Relationship Id="rId4" Type="http://schemas.openxmlformats.org/officeDocument/2006/relationships/diagramQuickStyle" Target="../diagrams/quickStyle2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8.xml"/><Relationship Id="rId2" Type="http://schemas.openxmlformats.org/officeDocument/2006/relationships/diagramData" Target="../diagrams/data28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8.xml"/><Relationship Id="rId5" Type="http://schemas.openxmlformats.org/officeDocument/2006/relationships/diagramColors" Target="../diagrams/colors28.xml"/><Relationship Id="rId4" Type="http://schemas.openxmlformats.org/officeDocument/2006/relationships/diagramQuickStyle" Target="../diagrams/quickStyle28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9.xml"/><Relationship Id="rId2" Type="http://schemas.openxmlformats.org/officeDocument/2006/relationships/diagramData" Target="../diagrams/data29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9.xml"/><Relationship Id="rId5" Type="http://schemas.openxmlformats.org/officeDocument/2006/relationships/diagramColors" Target="../diagrams/colors29.xml"/><Relationship Id="rId4" Type="http://schemas.openxmlformats.org/officeDocument/2006/relationships/diagramQuickStyle" Target="../diagrams/quickStyle29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0.xml"/><Relationship Id="rId7" Type="http://schemas.openxmlformats.org/officeDocument/2006/relationships/image" Target="../media/image9.png"/><Relationship Id="rId2" Type="http://schemas.openxmlformats.org/officeDocument/2006/relationships/diagramData" Target="../diagrams/data30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0.xml"/><Relationship Id="rId5" Type="http://schemas.openxmlformats.org/officeDocument/2006/relationships/diagramColors" Target="../diagrams/colors30.xml"/><Relationship Id="rId4" Type="http://schemas.openxmlformats.org/officeDocument/2006/relationships/diagramQuickStyle" Target="../diagrams/quickStyle30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13" Type="http://schemas.openxmlformats.org/officeDocument/2006/relationships/image" Target="../media/image3.png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12" Type="http://schemas.openxmlformats.org/officeDocument/2006/relationships/image" Target="../media/image2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9.xml"/><Relationship Id="rId13" Type="http://schemas.openxmlformats.org/officeDocument/2006/relationships/diagramLayout" Target="../diagrams/layout10.xml"/><Relationship Id="rId18" Type="http://schemas.openxmlformats.org/officeDocument/2006/relationships/diagramLayout" Target="../diagrams/layout11.xml"/><Relationship Id="rId3" Type="http://schemas.openxmlformats.org/officeDocument/2006/relationships/diagramLayout" Target="../diagrams/layout8.xml"/><Relationship Id="rId21" Type="http://schemas.microsoft.com/office/2007/relationships/diagramDrawing" Target="../diagrams/drawing11.xml"/><Relationship Id="rId7" Type="http://schemas.openxmlformats.org/officeDocument/2006/relationships/diagramData" Target="../diagrams/data9.xml"/><Relationship Id="rId12" Type="http://schemas.openxmlformats.org/officeDocument/2006/relationships/diagramData" Target="../diagrams/data10.xml"/><Relationship Id="rId17" Type="http://schemas.openxmlformats.org/officeDocument/2006/relationships/diagramData" Target="../diagrams/data11.xml"/><Relationship Id="rId2" Type="http://schemas.openxmlformats.org/officeDocument/2006/relationships/diagramData" Target="../diagrams/data8.xml"/><Relationship Id="rId16" Type="http://schemas.microsoft.com/office/2007/relationships/diagramDrawing" Target="../diagrams/drawing10.xml"/><Relationship Id="rId20" Type="http://schemas.openxmlformats.org/officeDocument/2006/relationships/diagramColors" Target="../diagrams/colors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11" Type="http://schemas.microsoft.com/office/2007/relationships/diagramDrawing" Target="../diagrams/drawing9.xml"/><Relationship Id="rId5" Type="http://schemas.openxmlformats.org/officeDocument/2006/relationships/diagramColors" Target="../diagrams/colors8.xml"/><Relationship Id="rId15" Type="http://schemas.openxmlformats.org/officeDocument/2006/relationships/diagramColors" Target="../diagrams/colors10.xml"/><Relationship Id="rId10" Type="http://schemas.openxmlformats.org/officeDocument/2006/relationships/diagramColors" Target="../diagrams/colors9.xml"/><Relationship Id="rId19" Type="http://schemas.openxmlformats.org/officeDocument/2006/relationships/diagramQuickStyle" Target="../diagrams/quickStyle11.xml"/><Relationship Id="rId4" Type="http://schemas.openxmlformats.org/officeDocument/2006/relationships/diagramQuickStyle" Target="../diagrams/quickStyle8.xml"/><Relationship Id="rId9" Type="http://schemas.openxmlformats.org/officeDocument/2006/relationships/diagramQuickStyle" Target="../diagrams/quickStyle9.xml"/><Relationship Id="rId14" Type="http://schemas.openxmlformats.org/officeDocument/2006/relationships/diagramQuickStyle" Target="../diagrams/quickStyle10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3.xml"/><Relationship Id="rId3" Type="http://schemas.openxmlformats.org/officeDocument/2006/relationships/diagramLayout" Target="../diagrams/layout12.xml"/><Relationship Id="rId7" Type="http://schemas.openxmlformats.org/officeDocument/2006/relationships/diagramData" Target="../diagrams/data13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11" Type="http://schemas.microsoft.com/office/2007/relationships/diagramDrawing" Target="../diagrams/drawing13.xml"/><Relationship Id="rId5" Type="http://schemas.openxmlformats.org/officeDocument/2006/relationships/diagramColors" Target="../diagrams/colors12.xml"/><Relationship Id="rId10" Type="http://schemas.openxmlformats.org/officeDocument/2006/relationships/diagramColors" Target="../diagrams/colors13.xml"/><Relationship Id="rId4" Type="http://schemas.openxmlformats.org/officeDocument/2006/relationships/diagramQuickStyle" Target="../diagrams/quickStyle12.xml"/><Relationship Id="rId9" Type="http://schemas.openxmlformats.org/officeDocument/2006/relationships/diagramQuickStyle" Target="../diagrams/quickStyle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27584" y="2365411"/>
            <a:ext cx="7772400" cy="1102519"/>
          </a:xfrm>
        </p:spPr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rgbClr val="002060"/>
                </a:solidFill>
              </a:rPr>
              <a:t>E-actividades para una educación Híbrida, de calidad e inclusiva</a:t>
            </a:r>
            <a:endParaRPr lang="es-ES" b="1" dirty="0">
              <a:solidFill>
                <a:srgbClr val="002060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547664" y="3543858"/>
            <a:ext cx="6400800" cy="1314450"/>
          </a:xfrm>
        </p:spPr>
        <p:txBody>
          <a:bodyPr>
            <a:normAutofit/>
          </a:bodyPr>
          <a:lstStyle/>
          <a:p>
            <a:pPr algn="r"/>
            <a:r>
              <a:rPr lang="es-ES" sz="2400" dirty="0" err="1" smtClean="0">
                <a:solidFill>
                  <a:srgbClr val="7030A0"/>
                </a:solidFill>
              </a:rPr>
              <a:t>Mgter</a:t>
            </a:r>
            <a:r>
              <a:rPr lang="es-ES" sz="2400" dirty="0" smtClean="0">
                <a:solidFill>
                  <a:srgbClr val="7030A0"/>
                </a:solidFill>
              </a:rPr>
              <a:t>. Fabiana </a:t>
            </a:r>
            <a:r>
              <a:rPr lang="es-ES" sz="2400" dirty="0" err="1" smtClean="0">
                <a:solidFill>
                  <a:srgbClr val="7030A0"/>
                </a:solidFill>
              </a:rPr>
              <a:t>Gilardoni</a:t>
            </a:r>
            <a:endParaRPr lang="es-ES" sz="2400" dirty="0" smtClean="0">
              <a:solidFill>
                <a:srgbClr val="7030A0"/>
              </a:solidFill>
            </a:endParaRPr>
          </a:p>
          <a:p>
            <a:pPr algn="r"/>
            <a:r>
              <a:rPr lang="es-ES" sz="2400" dirty="0" err="1" smtClean="0">
                <a:solidFill>
                  <a:srgbClr val="7030A0"/>
                </a:solidFill>
              </a:rPr>
              <a:t>Mgter</a:t>
            </a:r>
            <a:r>
              <a:rPr lang="es-ES" sz="2400" dirty="0" smtClean="0">
                <a:solidFill>
                  <a:srgbClr val="7030A0"/>
                </a:solidFill>
              </a:rPr>
              <a:t>. Marta Davalo</a:t>
            </a:r>
            <a:endParaRPr lang="es-ES" sz="2400" dirty="0">
              <a:solidFill>
                <a:srgbClr val="7030A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357504"/>
            <a:ext cx="4100736" cy="17367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642925"/>
          <a:ext cx="8229600" cy="39516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31640" y="141480"/>
            <a:ext cx="6329378" cy="85725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s-ES" sz="3200" dirty="0" smtClean="0"/>
              <a:t>Implementación para el éxito</a:t>
            </a:r>
            <a:endParaRPr lang="es-ES" sz="3200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5516640"/>
              </p:ext>
            </p:extLst>
          </p:nvPr>
        </p:nvGraphicFramePr>
        <p:xfrm>
          <a:off x="0" y="843558"/>
          <a:ext cx="9144000" cy="36770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1331640" y="1203598"/>
            <a:ext cx="800219" cy="335486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vert" wrap="square" rtlCol="0">
            <a:spAutoFit/>
          </a:bodyPr>
          <a:lstStyle/>
          <a:p>
            <a:r>
              <a:rPr lang="es-ES" sz="4000" dirty="0" smtClean="0">
                <a:latin typeface="Arial" pitchFamily="34" charset="0"/>
                <a:cs typeface="Arial" pitchFamily="34" charset="0"/>
              </a:rPr>
              <a:t>Aula Invertida</a:t>
            </a:r>
            <a:endParaRPr lang="es-ES" sz="4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ítulo 1"/>
          <p:cNvSpPr>
            <a:spLocks noGrp="1"/>
          </p:cNvSpPr>
          <p:nvPr>
            <p:ph type="title"/>
          </p:nvPr>
        </p:nvSpPr>
        <p:spPr>
          <a:xfrm>
            <a:off x="1102842" y="273844"/>
            <a:ext cx="6746789" cy="597308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lang="es-ES" altLang="es-ES" sz="3200" dirty="0" smtClean="0">
                <a:latin typeface="Arial" charset="0"/>
                <a:cs typeface="Arial" charset="0"/>
              </a:rPr>
              <a:t>El </a:t>
            </a:r>
            <a:r>
              <a:rPr lang="es-ES" altLang="es-ES" sz="3200" dirty="0" err="1" smtClean="0">
                <a:latin typeface="Arial" charset="0"/>
                <a:cs typeface="Arial" charset="0"/>
              </a:rPr>
              <a:t>conectivismo</a:t>
            </a:r>
            <a:r>
              <a:rPr lang="es-ES" altLang="es-ES" sz="3200" dirty="0" smtClean="0">
                <a:latin typeface="Arial" charset="0"/>
                <a:cs typeface="Arial" charset="0"/>
              </a:rPr>
              <a:t> – Una teoría para la Era Digital</a:t>
            </a:r>
          </a:p>
        </p:txBody>
      </p:sp>
      <p:sp>
        <p:nvSpPr>
          <p:cNvPr id="6" name="Rectángulo redondeado 5"/>
          <p:cNvSpPr/>
          <p:nvPr/>
        </p:nvSpPr>
        <p:spPr>
          <a:xfrm>
            <a:off x="2126458" y="1219201"/>
            <a:ext cx="6199585" cy="341352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una teoría del aprendizaje para la era digital, que toma como base el análisis de las limitaciones del conductismo, el cognitivismo y el constructivismo, para explicar el efecto que la  tecnología ha tenido sobre la manera en que actualmente vivimos, nos comunicamos y aprendemos.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942" y="1747189"/>
            <a:ext cx="1850231" cy="138588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79180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4379266"/>
              </p:ext>
            </p:extLst>
          </p:nvPr>
        </p:nvGraphicFramePr>
        <p:xfrm>
          <a:off x="76200" y="62347"/>
          <a:ext cx="8991600" cy="5022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47447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1187625" y="339502"/>
            <a:ext cx="6625258" cy="4606205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El </a:t>
            </a:r>
            <a:r>
              <a:rPr lang="es-ES" sz="2400" dirty="0" err="1">
                <a:latin typeface="Arial" panose="020B0604020202020204" pitchFamily="34" charset="0"/>
                <a:cs typeface="Arial" panose="020B0604020202020204" pitchFamily="34" charset="0"/>
              </a:rPr>
              <a:t>conectivismo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es la integración de los principios explorados por las teorías del caos, redes </a:t>
            </a: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neuronales artificiales, 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complejidad y auto-organización.</a:t>
            </a:r>
          </a:p>
        </p:txBody>
      </p:sp>
    </p:spTree>
    <p:extLst>
      <p:ext uri="{BB962C8B-B14F-4D97-AF65-F5344CB8AC3E}">
        <p14:creationId xmlns:p14="http://schemas.microsoft.com/office/powerpoint/2010/main" val="4104328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Título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606029"/>
          </a:xfrm>
          <a:solidFill>
            <a:srgbClr val="92D050"/>
          </a:solidFill>
        </p:spPr>
        <p:txBody>
          <a:bodyPr>
            <a:normAutofit fontScale="90000"/>
          </a:bodyPr>
          <a:lstStyle/>
          <a:p>
            <a:r>
              <a:rPr lang="es-AR" altLang="es-ES" smtClean="0"/>
              <a:t>Concibe el aprendizaje</a:t>
            </a:r>
          </a:p>
        </p:txBody>
      </p:sp>
      <p:sp>
        <p:nvSpPr>
          <p:cNvPr id="6147" name="2 Marcador de contenido"/>
          <p:cNvSpPr>
            <a:spLocks noGrp="1"/>
          </p:cNvSpPr>
          <p:nvPr>
            <p:ph idx="1"/>
          </p:nvPr>
        </p:nvSpPr>
        <p:spPr>
          <a:xfrm>
            <a:off x="628650" y="973931"/>
            <a:ext cx="7886700" cy="3548063"/>
          </a:xfrm>
        </p:spPr>
        <p:txBody>
          <a:bodyPr>
            <a:normAutofit fontScale="55000" lnSpcReduction="20000"/>
          </a:bodyPr>
          <a:lstStyle/>
          <a:p>
            <a:pPr marL="0" indent="0">
              <a:buFont typeface="Arial" charset="0"/>
              <a:buNone/>
            </a:pPr>
            <a:r>
              <a:rPr lang="es-ES" altLang="es-ES" smtClean="0"/>
              <a:t>El aprendizaje es un proceso que ocurre dentro de una amplia gama de ambientes que no están necesariamente bajo el control del individuo.</a:t>
            </a:r>
            <a:endParaRPr lang="es-AR" altLang="es-ES" smtClean="0"/>
          </a:p>
          <a:p>
            <a:pPr marL="0" indent="0">
              <a:buFont typeface="Arial" charset="0"/>
              <a:buNone/>
            </a:pPr>
            <a:r>
              <a:rPr lang="es-AR" altLang="es-ES" smtClean="0"/>
              <a:t>Concibe el aprendizaje como un proceso de producto.</a:t>
            </a:r>
          </a:p>
          <a:p>
            <a:pPr marL="0" indent="0">
              <a:buFont typeface="Arial" charset="0"/>
              <a:buNone/>
            </a:pPr>
            <a:r>
              <a:rPr lang="es-AR" altLang="es-ES" smtClean="0"/>
              <a:t>Es aprendizaje en red.</a:t>
            </a:r>
          </a:p>
          <a:p>
            <a:pPr marL="0" indent="0">
              <a:buFont typeface="Arial" charset="0"/>
              <a:buNone/>
            </a:pPr>
            <a:r>
              <a:rPr lang="es-AR" altLang="es-ES" smtClean="0"/>
              <a:t>Se aprende en el caos.</a:t>
            </a:r>
          </a:p>
          <a:p>
            <a:pPr marL="0" indent="0">
              <a:buFont typeface="Arial" charset="0"/>
              <a:buNone/>
            </a:pPr>
            <a:r>
              <a:rPr lang="es-AR" altLang="es-ES" smtClean="0"/>
              <a:t>Considera las conexiones y no el contenido como punto de partida para el aprendizaje.</a:t>
            </a:r>
          </a:p>
          <a:p>
            <a:pPr marL="0" indent="0">
              <a:buFont typeface="Arial" charset="0"/>
              <a:buNone/>
            </a:pPr>
            <a:r>
              <a:rPr lang="es-AR" altLang="es-ES" smtClean="0"/>
              <a:t>Pretende explicar los cambios producidos en la era del conocimiento por las TIC.</a:t>
            </a:r>
          </a:p>
          <a:p>
            <a:pPr marL="0" indent="0">
              <a:buFont typeface="Arial" charset="0"/>
              <a:buNone/>
            </a:pPr>
            <a:r>
              <a:rPr lang="es-AR" altLang="es-ES" smtClean="0"/>
              <a:t>El proceso de aprendizaje no ocurre solo en el individuo, sino que es un proceso de la sociedad y las organizaciones.</a:t>
            </a:r>
          </a:p>
          <a:p>
            <a:pPr marL="0" indent="0">
              <a:buFont typeface="Arial" charset="0"/>
              <a:buNone/>
            </a:pPr>
            <a:r>
              <a:rPr lang="es-AR" altLang="es-ES" smtClean="0"/>
              <a:t>El conocimiento se construye con otros.</a:t>
            </a:r>
          </a:p>
          <a:p>
            <a:pPr marL="0" indent="0">
              <a:buFont typeface="Arial" charset="0"/>
              <a:buNone/>
            </a:pPr>
            <a:r>
              <a:rPr lang="es-AR" altLang="es-ES" smtClean="0"/>
              <a:t>Aprendizaje autónomo.</a:t>
            </a:r>
          </a:p>
          <a:p>
            <a:pPr marL="0" indent="0">
              <a:buFont typeface="Arial" charset="0"/>
              <a:buNone/>
            </a:pPr>
            <a:endParaRPr lang="es-AR" altLang="es-ES" smtClean="0"/>
          </a:p>
          <a:p>
            <a:pPr marL="0" indent="0">
              <a:buFont typeface="Arial" charset="0"/>
              <a:buNone/>
            </a:pPr>
            <a:endParaRPr lang="es-AR" altLang="es-ES" smtClean="0"/>
          </a:p>
        </p:txBody>
      </p:sp>
    </p:spTree>
    <p:extLst>
      <p:ext uri="{BB962C8B-B14F-4D97-AF65-F5344CB8AC3E}">
        <p14:creationId xmlns:p14="http://schemas.microsoft.com/office/powerpoint/2010/main" val="2013017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Título"/>
          <p:cNvSpPr>
            <a:spLocks noGrp="1"/>
          </p:cNvSpPr>
          <p:nvPr>
            <p:ph type="title"/>
          </p:nvPr>
        </p:nvSpPr>
        <p:spPr>
          <a:xfrm>
            <a:off x="628650" y="273845"/>
            <a:ext cx="7886700" cy="765572"/>
          </a:xfrm>
          <a:solidFill>
            <a:schemeClr val="accent2"/>
          </a:solidFill>
        </p:spPr>
        <p:txBody>
          <a:bodyPr/>
          <a:lstStyle/>
          <a:p>
            <a:r>
              <a:rPr lang="es-AR" altLang="es-ES" smtClean="0"/>
              <a:t>Principios del conectivismo</a:t>
            </a:r>
          </a:p>
        </p:txBody>
      </p:sp>
      <p:sp>
        <p:nvSpPr>
          <p:cNvPr id="7171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altLang="es-ES" smtClean="0"/>
              <a:t>El conocimiento puede residir en artefactos  no en humanos.</a:t>
            </a:r>
          </a:p>
          <a:p>
            <a:r>
              <a:rPr lang="es-AR" altLang="es-ES" smtClean="0"/>
              <a:t>Conocimiento en base a redes.</a:t>
            </a:r>
          </a:p>
          <a:p>
            <a:r>
              <a:rPr lang="es-AR" altLang="es-ES" smtClean="0"/>
              <a:t>Conocimiento actualizado.</a:t>
            </a:r>
          </a:p>
          <a:p>
            <a:r>
              <a:rPr lang="es-AR" altLang="es-ES" smtClean="0"/>
              <a:t>Diversidad de opiniones de comunidades virtuales.</a:t>
            </a:r>
          </a:p>
        </p:txBody>
      </p:sp>
    </p:spTree>
    <p:extLst>
      <p:ext uri="{BB962C8B-B14F-4D97-AF65-F5344CB8AC3E}">
        <p14:creationId xmlns:p14="http://schemas.microsoft.com/office/powerpoint/2010/main" val="1398506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Marcador de contenido 2"/>
          <p:cNvSpPr>
            <a:spLocks noGrp="1"/>
          </p:cNvSpPr>
          <p:nvPr>
            <p:ph idx="1"/>
          </p:nvPr>
        </p:nvSpPr>
        <p:spPr>
          <a:xfrm>
            <a:off x="628650" y="1369219"/>
            <a:ext cx="7886700" cy="3715941"/>
          </a:xfrm>
        </p:spPr>
        <p:txBody>
          <a:bodyPr>
            <a:normAutofit fontScale="70000" lnSpcReduction="20000"/>
          </a:bodyPr>
          <a:lstStyle/>
          <a:p>
            <a:r>
              <a:rPr lang="es-ES" altLang="es-ES" smtClean="0"/>
              <a:t>Aprendizaje basado en la creatividad y la innovación para responder a las necesidades laborales del mundo actual: tareas de interactuación – que piense sea creativo y se conecte con otras – como parte del trabajo creativo y fenómeno global.</a:t>
            </a:r>
          </a:p>
          <a:p>
            <a:r>
              <a:rPr lang="es-ES" altLang="es-ES" smtClean="0"/>
              <a:t>Formar profesionales con pensamiento crítico, abiertos al aprendizaje y formación continua porque el conocimiento tiene poca vigencia o un período de vida corta o se torna obsoleta.</a:t>
            </a:r>
          </a:p>
          <a:p>
            <a:r>
              <a:rPr lang="es-ES" altLang="es-ES" smtClean="0"/>
              <a:t>Discernir sobre la relevancia de la información para tomar decisiones.</a:t>
            </a:r>
          </a:p>
          <a:p>
            <a:r>
              <a:rPr lang="es-ES" altLang="es-ES" smtClean="0"/>
              <a:t>Transferir los conocimientos a otros espacios concretos de la vida profesional.</a:t>
            </a:r>
          </a:p>
          <a:p>
            <a:r>
              <a:rPr lang="es-ES" altLang="es-ES" smtClean="0"/>
              <a:t>Dejar atrás los modelos de aprendizaje tradicionales.</a:t>
            </a:r>
          </a:p>
        </p:txBody>
      </p:sp>
      <p:sp>
        <p:nvSpPr>
          <p:cNvPr id="2" name="Rectángulo 1"/>
          <p:cNvSpPr/>
          <p:nvPr/>
        </p:nvSpPr>
        <p:spPr>
          <a:xfrm>
            <a:off x="899592" y="267494"/>
            <a:ext cx="7056784" cy="8266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Sociedad de la Información y Comunicación</a:t>
            </a:r>
          </a:p>
        </p:txBody>
      </p:sp>
    </p:spTree>
    <p:extLst>
      <p:ext uri="{BB962C8B-B14F-4D97-AF65-F5344CB8AC3E}">
        <p14:creationId xmlns:p14="http://schemas.microsoft.com/office/powerpoint/2010/main" val="3886352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ítulo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758429"/>
          </a:xfrm>
          <a:solidFill>
            <a:srgbClr val="92D050"/>
          </a:solidFill>
        </p:spPr>
        <p:txBody>
          <a:bodyPr/>
          <a:lstStyle/>
          <a:p>
            <a:r>
              <a:rPr lang="es-AR" altLang="es-ES" sz="3600" smtClean="0">
                <a:latin typeface="Arial" charset="0"/>
                <a:cs typeface="Arial" charset="0"/>
              </a:rPr>
              <a:t>Demandas de la Sociedad Actual</a:t>
            </a:r>
          </a:p>
        </p:txBody>
      </p:sp>
      <p:sp>
        <p:nvSpPr>
          <p:cNvPr id="9219" name="Marcador de contenido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 fontScale="92500" lnSpcReduction="20000"/>
          </a:bodyPr>
          <a:lstStyle/>
          <a:p>
            <a:r>
              <a:rPr lang="es-ES" altLang="es-ES" dirty="0" smtClean="0"/>
              <a:t>Prepararlos para enfrentar retos y desafíos. </a:t>
            </a:r>
          </a:p>
          <a:p>
            <a:r>
              <a:rPr lang="es-ES" altLang="es-ES" dirty="0" smtClean="0"/>
              <a:t>La inteligencia no esta dentro de la cabeza, sino que la inteligencia existe en las redes sociales y tecnológicas de las cuales los estudiantes son miembros y conforman un ecosistema o red de conocimiento. Enriquecimiento mutuo, conocimiento distribuido. </a:t>
            </a:r>
          </a:p>
          <a:p>
            <a:r>
              <a:rPr lang="es-ES" altLang="es-ES" dirty="0" smtClean="0"/>
              <a:t>Crear objetos digitales.</a:t>
            </a:r>
          </a:p>
          <a:p>
            <a:endParaRPr lang="es-ES" altLang="es-ES" dirty="0" smtClean="0"/>
          </a:p>
        </p:txBody>
      </p:sp>
    </p:spTree>
    <p:extLst>
      <p:ext uri="{BB962C8B-B14F-4D97-AF65-F5344CB8AC3E}">
        <p14:creationId xmlns:p14="http://schemas.microsoft.com/office/powerpoint/2010/main" val="3541440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034772"/>
              </p:ext>
            </p:extLst>
          </p:nvPr>
        </p:nvGraphicFramePr>
        <p:xfrm>
          <a:off x="628650" y="472646"/>
          <a:ext cx="7886700" cy="41600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6082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Educación a distancia</a:t>
            </a: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9853663"/>
              </p:ext>
            </p:extLst>
          </p:nvPr>
        </p:nvGraphicFramePr>
        <p:xfrm>
          <a:off x="457200" y="857238"/>
          <a:ext cx="8229600" cy="40719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30036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7703433"/>
              </p:ext>
            </p:extLst>
          </p:nvPr>
        </p:nvGraphicFramePr>
        <p:xfrm>
          <a:off x="628650" y="231689"/>
          <a:ext cx="7886700" cy="46443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94223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Concepto de e-actividades </a:t>
            </a:r>
            <a:endParaRPr lang="es-AR" dirty="0"/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4192080028"/>
              </p:ext>
            </p:extLst>
          </p:nvPr>
        </p:nvGraphicFramePr>
        <p:xfrm>
          <a:off x="611560" y="539750"/>
          <a:ext cx="777686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13187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75" t="21061" r="15381" b="6293"/>
          <a:stretch/>
        </p:blipFill>
        <p:spPr bwMode="auto">
          <a:xfrm>
            <a:off x="136543" y="27146"/>
            <a:ext cx="8246314" cy="4767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4572000" y="4656145"/>
            <a:ext cx="393441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sz="1200" dirty="0" err="1"/>
              <a:t>Derry</a:t>
            </a:r>
            <a:r>
              <a:rPr lang="es-AR" sz="1200" dirty="0"/>
              <a:t>, </a:t>
            </a:r>
            <a:r>
              <a:rPr lang="es-AR" sz="1200" dirty="0" err="1"/>
              <a:t>Levin</a:t>
            </a:r>
            <a:r>
              <a:rPr lang="es-AR" sz="1200" dirty="0"/>
              <a:t> y </a:t>
            </a:r>
            <a:r>
              <a:rPr lang="es-AR" sz="1200" dirty="0" err="1"/>
              <a:t>Schauble</a:t>
            </a:r>
            <a:r>
              <a:rPr lang="es-AR" sz="1200" dirty="0"/>
              <a:t>, </a:t>
            </a:r>
            <a:r>
              <a:rPr lang="es-AR" sz="1200" dirty="0" smtClean="0"/>
              <a:t>2005, Citado por Díaz Barriga, 2003 </a:t>
            </a:r>
            <a:endParaRPr lang="es-AR" sz="1200" dirty="0"/>
          </a:p>
        </p:txBody>
      </p:sp>
    </p:spTree>
    <p:extLst>
      <p:ext uri="{BB962C8B-B14F-4D97-AF65-F5344CB8AC3E}">
        <p14:creationId xmlns:p14="http://schemas.microsoft.com/office/powerpoint/2010/main" val="3184773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483" y="-5730"/>
            <a:ext cx="8119485" cy="45757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2147393" y="4729962"/>
            <a:ext cx="53084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smtClean="0"/>
              <a:t>Actividades a realizar en la formación virtual (Cabero ).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304365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1177543"/>
              </p:ext>
            </p:extLst>
          </p:nvPr>
        </p:nvGraphicFramePr>
        <p:xfrm>
          <a:off x="457200" y="411511"/>
          <a:ext cx="8229600" cy="37264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1763688" y="4145206"/>
            <a:ext cx="57606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3200" dirty="0" smtClean="0"/>
              <a:t>Buscar el equilibrio</a:t>
            </a:r>
          </a:p>
        </p:txBody>
      </p:sp>
    </p:spTree>
    <p:extLst>
      <p:ext uri="{BB962C8B-B14F-4D97-AF65-F5344CB8AC3E}">
        <p14:creationId xmlns:p14="http://schemas.microsoft.com/office/powerpoint/2010/main" val="2046315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2707438"/>
              </p:ext>
            </p:extLst>
          </p:nvPr>
        </p:nvGraphicFramePr>
        <p:xfrm>
          <a:off x="457200" y="681541"/>
          <a:ext cx="8229600" cy="39130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98444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0707" y="123478"/>
            <a:ext cx="1230153" cy="18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1659331761"/>
              </p:ext>
            </p:extLst>
          </p:nvPr>
        </p:nvGraphicFramePr>
        <p:xfrm>
          <a:off x="467544" y="1059582"/>
          <a:ext cx="8280920" cy="37264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2 Rectángulo"/>
          <p:cNvSpPr/>
          <p:nvPr/>
        </p:nvSpPr>
        <p:spPr>
          <a:xfrm>
            <a:off x="467544" y="267494"/>
            <a:ext cx="6120680" cy="864096"/>
          </a:xfrm>
          <a:prstGeom prst="rect">
            <a:avLst/>
          </a:prstGeom>
          <a:ln>
            <a:solidFill>
              <a:srgbClr val="220CA4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rgbClr val="0070C0"/>
                </a:solidFill>
              </a:rPr>
              <a:t>Preguntas didácticas para planificación y diseño de las e-actividades </a:t>
            </a:r>
            <a:endParaRPr lang="es-ES" sz="2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0953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3267253245"/>
              </p:ext>
            </p:extLst>
          </p:nvPr>
        </p:nvGraphicFramePr>
        <p:xfrm>
          <a:off x="827584" y="1047750"/>
          <a:ext cx="7272808" cy="34682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3200" b="1" dirty="0" smtClean="0">
                <a:solidFill>
                  <a:schemeClr val="tx2">
                    <a:lumMod val="50000"/>
                  </a:schemeClr>
                </a:solidFill>
              </a:rPr>
              <a:t>¿Cómo diseñar las e-actividades?</a:t>
            </a:r>
            <a:endParaRPr lang="es-AR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4624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9715499"/>
              </p:ext>
            </p:extLst>
          </p:nvPr>
        </p:nvGraphicFramePr>
        <p:xfrm>
          <a:off x="611560" y="357504"/>
          <a:ext cx="8229600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1988" name="AutoShape 4" descr="Territorio: Sociales: Actividad: Investigando mi pasado."/>
          <p:cNvSpPr>
            <a:spLocks noChangeAspect="1" noChangeArrowheads="1"/>
          </p:cNvSpPr>
          <p:nvPr/>
        </p:nvSpPr>
        <p:spPr bwMode="auto">
          <a:xfrm>
            <a:off x="155575" y="-108347"/>
            <a:ext cx="304800" cy="2286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1990" name="AutoShape 6" descr="APRENDIZAJE VIRTUAL"/>
          <p:cNvSpPr>
            <a:spLocks noChangeAspect="1" noChangeArrowheads="1"/>
          </p:cNvSpPr>
          <p:nvPr/>
        </p:nvSpPr>
        <p:spPr bwMode="auto">
          <a:xfrm>
            <a:off x="155575" y="-108347"/>
            <a:ext cx="304800" cy="2286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1992" name="AutoShape 8" descr="APRENDIZAJE VIRTUAL"/>
          <p:cNvSpPr>
            <a:spLocks noChangeAspect="1" noChangeArrowheads="1"/>
          </p:cNvSpPr>
          <p:nvPr/>
        </p:nvSpPr>
        <p:spPr bwMode="auto">
          <a:xfrm>
            <a:off x="155575" y="-108347"/>
            <a:ext cx="304800" cy="2286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1994" name="AutoShape 10" descr="APRENDIZAJE VIRTUAL"/>
          <p:cNvSpPr>
            <a:spLocks noChangeAspect="1" noChangeArrowheads="1"/>
          </p:cNvSpPr>
          <p:nvPr/>
        </p:nvSpPr>
        <p:spPr bwMode="auto">
          <a:xfrm>
            <a:off x="155575" y="-108347"/>
            <a:ext cx="304800" cy="2286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1996" name="AutoShape 12" descr="APRENDIZAJE VIRTUAL"/>
          <p:cNvSpPr>
            <a:spLocks noChangeAspect="1" noChangeArrowheads="1"/>
          </p:cNvSpPr>
          <p:nvPr/>
        </p:nvSpPr>
        <p:spPr bwMode="auto">
          <a:xfrm>
            <a:off x="155575" y="-108347"/>
            <a:ext cx="304800" cy="2286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41998" name="Picture 14" descr="Glosario tendencias tecnología educativa 2017 — Observatorio de ...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123728" y="1851671"/>
            <a:ext cx="1800200" cy="1536392"/>
          </a:xfrm>
          <a:prstGeom prst="ellipse">
            <a:avLst/>
          </a:prstGeom>
          <a:noFill/>
        </p:spPr>
      </p:pic>
      <p:sp>
        <p:nvSpPr>
          <p:cNvPr id="18" name="17 CuadroTexto"/>
          <p:cNvSpPr txBox="1"/>
          <p:nvPr/>
        </p:nvSpPr>
        <p:spPr>
          <a:xfrm>
            <a:off x="5571981" y="2486618"/>
            <a:ext cx="23042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" sz="2400" dirty="0" smtClean="0"/>
              <a:t>Tiempo </a:t>
            </a:r>
          </a:p>
          <a:p>
            <a:pPr>
              <a:buFont typeface="Arial" pitchFamily="34" charset="0"/>
              <a:buChar char="•"/>
            </a:pPr>
            <a:r>
              <a:rPr lang="es-ES" sz="2400" dirty="0" smtClean="0"/>
              <a:t>Agrupamiento</a:t>
            </a:r>
          </a:p>
          <a:p>
            <a:pPr>
              <a:buFont typeface="Arial" pitchFamily="34" charset="0"/>
              <a:buChar char="•"/>
            </a:pPr>
            <a:r>
              <a:rPr lang="es-ES" sz="2400" dirty="0" smtClean="0"/>
              <a:t>Espacio </a:t>
            </a:r>
          </a:p>
          <a:p>
            <a:pPr>
              <a:buFont typeface="Arial" pitchFamily="34" charset="0"/>
              <a:buChar char="•"/>
            </a:pPr>
            <a:r>
              <a:rPr lang="es-ES" sz="2400" dirty="0" smtClean="0"/>
              <a:t>Evaluación</a:t>
            </a:r>
            <a:endParaRPr lang="es-ES" sz="2400" dirty="0"/>
          </a:p>
        </p:txBody>
      </p:sp>
      <p:sp>
        <p:nvSpPr>
          <p:cNvPr id="19" name="18 CuadroTexto"/>
          <p:cNvSpPr txBox="1"/>
          <p:nvPr/>
        </p:nvSpPr>
        <p:spPr>
          <a:xfrm>
            <a:off x="5868144" y="1761660"/>
            <a:ext cx="216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" sz="2400" dirty="0" smtClean="0"/>
              <a:t>Contenidos</a:t>
            </a:r>
            <a:endParaRPr lang="es-ES" sz="2400" dirty="0"/>
          </a:p>
        </p:txBody>
      </p:sp>
      <p:sp>
        <p:nvSpPr>
          <p:cNvPr id="20" name="19 CuadroTexto"/>
          <p:cNvSpPr txBox="1"/>
          <p:nvPr/>
        </p:nvSpPr>
        <p:spPr>
          <a:xfrm>
            <a:off x="5148064" y="249492"/>
            <a:ext cx="30963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es-ES" sz="2400" dirty="0" smtClean="0"/>
              <a:t>Saberes o competencias que desarrolla</a:t>
            </a:r>
          </a:p>
          <a:p>
            <a:endParaRPr lang="es-ES" dirty="0"/>
          </a:p>
        </p:txBody>
      </p:sp>
      <p:sp>
        <p:nvSpPr>
          <p:cNvPr id="21" name="20 CuadroTexto"/>
          <p:cNvSpPr txBox="1"/>
          <p:nvPr/>
        </p:nvSpPr>
        <p:spPr>
          <a:xfrm>
            <a:off x="5292080" y="4083918"/>
            <a:ext cx="28083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es-ES" sz="2400" dirty="0" smtClean="0"/>
              <a:t>Word</a:t>
            </a:r>
          </a:p>
          <a:p>
            <a:pPr lvl="0">
              <a:buFont typeface="Arial" pitchFamily="34" charset="0"/>
              <a:buChar char="•"/>
            </a:pPr>
            <a:r>
              <a:rPr lang="es-ES" sz="2400" dirty="0" err="1" smtClean="0"/>
              <a:t>Power</a:t>
            </a:r>
            <a:r>
              <a:rPr lang="es-ES" sz="2400" dirty="0" smtClean="0"/>
              <a:t> Point</a:t>
            </a:r>
          </a:p>
          <a:p>
            <a:pPr>
              <a:buFont typeface="Arial" pitchFamily="34" charset="0"/>
              <a:buChar char="•"/>
            </a:pPr>
            <a:endParaRPr lang="es-ES" sz="2400" dirty="0"/>
          </a:p>
        </p:txBody>
      </p:sp>
      <p:sp>
        <p:nvSpPr>
          <p:cNvPr id="22" name="21 CuadroTexto"/>
          <p:cNvSpPr txBox="1"/>
          <p:nvPr/>
        </p:nvSpPr>
        <p:spPr>
          <a:xfrm>
            <a:off x="800318" y="556794"/>
            <a:ext cx="800219" cy="40839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vert270" wrap="square" rtlCol="0">
            <a:spAutoFit/>
          </a:bodyPr>
          <a:lstStyle/>
          <a:p>
            <a:r>
              <a:rPr lang="es-ES" sz="4000" b="1" dirty="0" smtClean="0"/>
              <a:t>E- ACTIVIDADES</a:t>
            </a:r>
            <a:endParaRPr lang="es-ES" sz="4000" b="1" dirty="0"/>
          </a:p>
        </p:txBody>
      </p:sp>
      <p:sp>
        <p:nvSpPr>
          <p:cNvPr id="23" name="22 CuadroTexto"/>
          <p:cNvSpPr txBox="1"/>
          <p:nvPr/>
        </p:nvSpPr>
        <p:spPr>
          <a:xfrm>
            <a:off x="7876237" y="249492"/>
            <a:ext cx="800219" cy="460270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vert="vert" wrap="square" rtlCol="0">
            <a:spAutoFit/>
          </a:bodyPr>
          <a:lstStyle/>
          <a:p>
            <a:r>
              <a:rPr lang="es-ES" sz="4000" dirty="0" smtClean="0"/>
              <a:t>Simples  o  complejas</a:t>
            </a:r>
            <a:endParaRPr lang="es-ES" sz="4000" dirty="0"/>
          </a:p>
        </p:txBody>
      </p:sp>
    </p:spTree>
    <p:extLst>
      <p:ext uri="{BB962C8B-B14F-4D97-AF65-F5344CB8AC3E}">
        <p14:creationId xmlns:p14="http://schemas.microsoft.com/office/powerpoint/2010/main" val="593702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0070C0"/>
                </a:solidFill>
              </a:rPr>
              <a:t>Cómo diseñar las e-actividades</a:t>
            </a:r>
            <a:endParaRPr lang="es-ES" dirty="0">
              <a:solidFill>
                <a:srgbClr val="0070C0"/>
              </a:solidFill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9307285"/>
              </p:ext>
            </p:extLst>
          </p:nvPr>
        </p:nvGraphicFramePr>
        <p:xfrm>
          <a:off x="457200" y="1005576"/>
          <a:ext cx="8229600" cy="39424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3441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Educación virtual</a:t>
            </a: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1562405"/>
              </p:ext>
            </p:extLst>
          </p:nvPr>
        </p:nvGraphicFramePr>
        <p:xfrm>
          <a:off x="457200" y="857238"/>
          <a:ext cx="8229600" cy="42862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8440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1170855415"/>
              </p:ext>
            </p:extLst>
          </p:nvPr>
        </p:nvGraphicFramePr>
        <p:xfrm>
          <a:off x="827584" y="249492"/>
          <a:ext cx="7560840" cy="43744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00197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2645295462"/>
              </p:ext>
            </p:extLst>
          </p:nvPr>
        </p:nvGraphicFramePr>
        <p:xfrm>
          <a:off x="755576" y="303498"/>
          <a:ext cx="7560840" cy="43744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1 CuadroTexto"/>
          <p:cNvSpPr txBox="1"/>
          <p:nvPr/>
        </p:nvSpPr>
        <p:spPr>
          <a:xfrm>
            <a:off x="2340225" y="134511"/>
            <a:ext cx="4464496" cy="46166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AR" sz="2400" b="1" dirty="0" smtClean="0"/>
              <a:t>Clasificación de e-actividades</a:t>
            </a:r>
            <a:endParaRPr lang="es-AR" sz="2400" b="1" dirty="0"/>
          </a:p>
        </p:txBody>
      </p:sp>
    </p:spTree>
    <p:extLst>
      <p:ext uri="{BB962C8B-B14F-4D97-AF65-F5344CB8AC3E}">
        <p14:creationId xmlns:p14="http://schemas.microsoft.com/office/powerpoint/2010/main" val="975412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Tipos de e-actividades</a:t>
            </a:r>
            <a:endParaRPr lang="es-AR" dirty="0"/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3316583757"/>
              </p:ext>
            </p:extLst>
          </p:nvPr>
        </p:nvGraphicFramePr>
        <p:xfrm>
          <a:off x="755576" y="1047750"/>
          <a:ext cx="7704856" cy="35762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66475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3012119739"/>
              </p:ext>
            </p:extLst>
          </p:nvPr>
        </p:nvGraphicFramePr>
        <p:xfrm>
          <a:off x="827584" y="195486"/>
          <a:ext cx="7704856" cy="44824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46214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866945806"/>
              </p:ext>
            </p:extLst>
          </p:nvPr>
        </p:nvGraphicFramePr>
        <p:xfrm>
          <a:off x="790786" y="271421"/>
          <a:ext cx="7560840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6344" y="2911544"/>
            <a:ext cx="804863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2681" y="2911544"/>
            <a:ext cx="804863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2122935" y="4299942"/>
            <a:ext cx="48965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800" dirty="0" smtClean="0"/>
              <a:t>Aprendizaje Colaborativo</a:t>
            </a:r>
            <a:endParaRPr lang="es-AR" sz="2800" dirty="0"/>
          </a:p>
        </p:txBody>
      </p:sp>
    </p:spTree>
    <p:extLst>
      <p:ext uri="{BB962C8B-B14F-4D97-AF65-F5344CB8AC3E}">
        <p14:creationId xmlns:p14="http://schemas.microsoft.com/office/powerpoint/2010/main" val="1607442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6406" y="123478"/>
            <a:ext cx="8229600" cy="857250"/>
          </a:xfrm>
        </p:spPr>
        <p:txBody>
          <a:bodyPr>
            <a:normAutofit/>
          </a:bodyPr>
          <a:lstStyle/>
          <a:p>
            <a:r>
              <a:rPr lang="es-AR" sz="3200" dirty="0"/>
              <a:t>Recomendaciones para e-actividades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75" y="843558"/>
            <a:ext cx="8729663" cy="39935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40269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2409732"/>
            <a:ext cx="8229600" cy="857250"/>
          </a:xfrm>
        </p:spPr>
        <p:txBody>
          <a:bodyPr/>
          <a:lstStyle/>
          <a:p>
            <a:r>
              <a:rPr lang="es-AR" dirty="0" smtClean="0">
                <a:solidFill>
                  <a:schemeClr val="tx2">
                    <a:lumMod val="50000"/>
                  </a:schemeClr>
                </a:solidFill>
                <a:latin typeface="Bodoni MT" pitchFamily="18" charset="0"/>
              </a:rPr>
              <a:t>Muchas gracias!!</a:t>
            </a:r>
            <a:endParaRPr lang="es-AR" dirty="0">
              <a:solidFill>
                <a:schemeClr val="tx2">
                  <a:lumMod val="50000"/>
                </a:schemeClr>
              </a:solidFill>
              <a:latin typeface="Bodoni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6654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87474"/>
            <a:ext cx="8229600" cy="857250"/>
          </a:xfrm>
        </p:spPr>
        <p:txBody>
          <a:bodyPr/>
          <a:lstStyle/>
          <a:p>
            <a:r>
              <a:rPr lang="es-ES" dirty="0" smtClean="0"/>
              <a:t>Educación en línea</a:t>
            </a: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4148812"/>
              </p:ext>
            </p:extLst>
          </p:nvPr>
        </p:nvGraphicFramePr>
        <p:xfrm>
          <a:off x="518864" y="806185"/>
          <a:ext cx="8229600" cy="43204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30911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2906305371"/>
              </p:ext>
            </p:extLst>
          </p:nvPr>
        </p:nvGraphicFramePr>
        <p:xfrm>
          <a:off x="467544" y="357504"/>
          <a:ext cx="8424936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5866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500034" y="267874"/>
          <a:ext cx="8229600" cy="34826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4 Diagrama"/>
          <p:cNvGraphicFramePr/>
          <p:nvPr/>
        </p:nvGraphicFramePr>
        <p:xfrm>
          <a:off x="1643042" y="3107535"/>
          <a:ext cx="6096000" cy="18454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1266" name="AutoShape 2" descr="Definición de docente - Qué es, Significado y Concepto"/>
          <p:cNvSpPr>
            <a:spLocks noChangeAspect="1" noChangeArrowheads="1"/>
          </p:cNvSpPr>
          <p:nvPr/>
        </p:nvSpPr>
        <p:spPr bwMode="auto">
          <a:xfrm>
            <a:off x="155575" y="-108347"/>
            <a:ext cx="304800" cy="2286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1268" name="Picture 4" descr="Aplicaciones | CEPRE UNA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285720" y="3375427"/>
            <a:ext cx="1504946" cy="1196018"/>
          </a:xfrm>
          <a:prstGeom prst="rect">
            <a:avLst/>
          </a:prstGeom>
          <a:noFill/>
        </p:spPr>
      </p:pic>
      <p:sp>
        <p:nvSpPr>
          <p:cNvPr id="11274" name="AutoShape 10" descr="E-learning / Moodle – Challwafe App"/>
          <p:cNvSpPr>
            <a:spLocks noChangeAspect="1" noChangeArrowheads="1"/>
          </p:cNvSpPr>
          <p:nvPr/>
        </p:nvSpPr>
        <p:spPr bwMode="auto">
          <a:xfrm>
            <a:off x="155575" y="-108347"/>
            <a:ext cx="304800" cy="2286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1276" name="Picture 12" descr="Herramienta MOODLE aulas virtuales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7500958" y="3321850"/>
            <a:ext cx="1500198" cy="112514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1599642"/>
            <a:ext cx="3257544" cy="857250"/>
          </a:xfrm>
        </p:spPr>
        <p:txBody>
          <a:bodyPr>
            <a:noAutofit/>
          </a:bodyPr>
          <a:lstStyle/>
          <a:p>
            <a:r>
              <a:rPr lang="es-ES" sz="3200" dirty="0" smtClean="0"/>
              <a:t>Actividades</a:t>
            </a:r>
            <a:br>
              <a:rPr lang="es-ES" sz="3200" dirty="0" smtClean="0"/>
            </a:br>
            <a:r>
              <a:rPr lang="es-ES" sz="3200" dirty="0" smtClean="0"/>
              <a:t>Diseñadas por el docente</a:t>
            </a:r>
            <a:endParaRPr lang="es-ES" sz="3200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8016541"/>
              </p:ext>
            </p:extLst>
          </p:nvPr>
        </p:nvGraphicFramePr>
        <p:xfrm>
          <a:off x="457200" y="1200151"/>
          <a:ext cx="8229600" cy="3394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5436096" y="789553"/>
            <a:ext cx="264320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/>
              <a:t>Secuencia didáctica</a:t>
            </a:r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es-ES" sz="3600" dirty="0" smtClean="0"/>
              <a:t>Desafíos para implementar un modelo Híbrido</a:t>
            </a:r>
            <a:endParaRPr lang="es-ES" sz="3600" dirty="0"/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178710"/>
          <a:ext cx="1971660" cy="34159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5 Marcador de contenido"/>
          <p:cNvGraphicFramePr>
            <a:graphicFrameLocks/>
          </p:cNvGraphicFramePr>
          <p:nvPr/>
        </p:nvGraphicFramePr>
        <p:xfrm>
          <a:off x="2600340" y="1446602"/>
          <a:ext cx="1900222" cy="3394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8" name="5 Marcador de contenido"/>
          <p:cNvGraphicFramePr>
            <a:graphicFrameLocks/>
          </p:cNvGraphicFramePr>
          <p:nvPr/>
        </p:nvGraphicFramePr>
        <p:xfrm>
          <a:off x="4714876" y="1446602"/>
          <a:ext cx="1900222" cy="3394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9" name="5 Marcador de contenido"/>
          <p:cNvGraphicFramePr>
            <a:graphicFrameLocks/>
          </p:cNvGraphicFramePr>
          <p:nvPr/>
        </p:nvGraphicFramePr>
        <p:xfrm>
          <a:off x="6929454" y="1446602"/>
          <a:ext cx="1900222" cy="3394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5 Marcador de contenido"/>
          <p:cNvGraphicFramePr>
            <a:graphicFrameLocks noGrp="1"/>
          </p:cNvGraphicFramePr>
          <p:nvPr>
            <p:ph idx="1"/>
          </p:nvPr>
        </p:nvGraphicFramePr>
        <p:xfrm>
          <a:off x="1600208" y="1200151"/>
          <a:ext cx="2900354" cy="3394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5 Marcador de contenido"/>
          <p:cNvGraphicFramePr>
            <a:graphicFrameLocks/>
          </p:cNvGraphicFramePr>
          <p:nvPr/>
        </p:nvGraphicFramePr>
        <p:xfrm>
          <a:off x="4857752" y="1393024"/>
          <a:ext cx="2857520" cy="3394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</TotalTime>
  <Words>1484</Words>
  <Application>Microsoft Office PowerPoint</Application>
  <PresentationFormat>Presentación en pantalla (16:9)</PresentationFormat>
  <Paragraphs>241</Paragraphs>
  <Slides>36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36</vt:i4>
      </vt:variant>
    </vt:vector>
  </HeadingPairs>
  <TitlesOfParts>
    <vt:vector size="37" baseType="lpstr">
      <vt:lpstr>Tema de Office</vt:lpstr>
      <vt:lpstr>E-actividades para una educación Híbrida, de calidad e inclusiva</vt:lpstr>
      <vt:lpstr>Educación a distancia</vt:lpstr>
      <vt:lpstr>Educación virtual</vt:lpstr>
      <vt:lpstr>Educación en línea</vt:lpstr>
      <vt:lpstr>Presentación de PowerPoint</vt:lpstr>
      <vt:lpstr>Presentación de PowerPoint</vt:lpstr>
      <vt:lpstr>Actividades Diseñadas por el docente</vt:lpstr>
      <vt:lpstr>Desafíos para implementar un modelo Híbrido</vt:lpstr>
      <vt:lpstr>Presentación de PowerPoint</vt:lpstr>
      <vt:lpstr>Presentación de PowerPoint</vt:lpstr>
      <vt:lpstr>Implementación para el éxito</vt:lpstr>
      <vt:lpstr>El conectivismo – Una teoría para la Era Digital</vt:lpstr>
      <vt:lpstr>Presentación de PowerPoint</vt:lpstr>
      <vt:lpstr>Presentación de PowerPoint</vt:lpstr>
      <vt:lpstr>Concibe el aprendizaje</vt:lpstr>
      <vt:lpstr>Principios del conectivismo</vt:lpstr>
      <vt:lpstr>Presentación de PowerPoint</vt:lpstr>
      <vt:lpstr>Demandas de la Sociedad Actual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¿Cómo diseñar las e-actividades?</vt:lpstr>
      <vt:lpstr>Presentación de PowerPoint</vt:lpstr>
      <vt:lpstr>Cómo diseñar las e-actividades</vt:lpstr>
      <vt:lpstr>Presentación de PowerPoint</vt:lpstr>
      <vt:lpstr>Presentación de PowerPoint</vt:lpstr>
      <vt:lpstr>Tipos de e-actividades</vt:lpstr>
      <vt:lpstr>Presentación de PowerPoint</vt:lpstr>
      <vt:lpstr>Presentación de PowerPoint</vt:lpstr>
      <vt:lpstr>Recomendaciones para e-actividades</vt:lpstr>
      <vt:lpstr>Muchas gracias!!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E-actividades</dc:title>
  <dc:creator>usuario</dc:creator>
  <cp:lastModifiedBy>Usuario</cp:lastModifiedBy>
  <cp:revision>22</cp:revision>
  <dcterms:created xsi:type="dcterms:W3CDTF">2021-08-12T10:25:53Z</dcterms:created>
  <dcterms:modified xsi:type="dcterms:W3CDTF">2022-03-17T17:53:36Z</dcterms:modified>
</cp:coreProperties>
</file>