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Pulse para editar el formato del texto de título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Pulse para editar el formato de esquema del texto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Segundo nivel del esquema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en-US" sz="18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Tercer nivel del esquema</a:t>
            </a:r>
            <a:endParaRPr b="0" lang="en-US" sz="18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Cuarto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Quinto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Sexto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Séptimo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&lt;fecha/hora&gt;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&lt;pie de página&gt;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C32AFE54-3869-43F9-B74A-2122199AF533}" type="slidenum"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&lt;número&gt;</a:t>
            </a:fld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Pulse para editar el formato del texto de título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Pulse para editar el formato de esquema del texto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1"/>
              </a:spcAft>
            </a:pPr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Segundo nivel del esquema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en-US" sz="18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Tercer nivel del esquema</a:t>
            </a:r>
            <a:endParaRPr b="0" lang="en-US" sz="18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Cuarto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Quinto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Sexto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Séptimo nivel del esquema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1800" spc="-1" strike="noStrike">
                <a:solidFill>
                  <a:srgbClr val="e74c3c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 </a:t>
            </a:r>
            <a:endParaRPr b="1" lang="en-US" sz="1800" spc="-1" strike="noStrike">
              <a:solidFill>
                <a:srgbClr val="e74c3c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1800" spc="-1" strike="noStrike">
                <a:solidFill>
                  <a:srgbClr val="e74c3c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 </a:t>
            </a:r>
            <a:endParaRPr b="1" lang="en-US" sz="1800" spc="-1" strike="noStrike">
              <a:solidFill>
                <a:srgbClr val="e74c3c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/>
          <a:p>
            <a:pPr algn="r"/>
            <a:fld id="{D8483597-B1DE-43F0-8F4E-FA84DAE5EA7A}" type="slidenum">
              <a:rPr b="1" lang="en-US" sz="1800" spc="-1" strike="noStrike">
                <a:solidFill>
                  <a:srgbClr val="e74c3c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1</a:t>
            </a:fld>
            <a:endParaRPr b="1" lang="en-US" sz="1800" spc="-1" strike="noStrike">
              <a:solidFill>
                <a:srgbClr val="e74c3c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Agregar un Carpeta de archivos como Recurso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Dr. Selín Carrasco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Usos de una Carpeta como Recurso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0" i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El recurso Carpeta permite al profesor mostrar un grupo de archivos relacionados dentro de una única carpeta.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0" i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Es posible subir un archivo comprimido (zip) que se descomprimirá (unzip) posteriormente para mostrar su contenido, o bien, se puede crear una carpeta vacía y subir los archivos dentro de ella (Con la opción </a:t>
            </a:r>
            <a:r>
              <a:rPr b="1" i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Archivos</a:t>
            </a:r>
            <a:r>
              <a:rPr b="0" i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)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Añadir una Carpeta como Recurso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Una carpeta se puede usar para: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Agrupar una serie de documentos sobre un tema, por ejemplo, un conjunto de exámenes histórico de otros años en formato pdf, o una colección de archivos para crear un proyecto concreto por parte de los estudiantes, varios textos o imágenes relacionadas, etc.)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Añadir una Carpeta como Recurso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Una carpeta se puede usar para: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Crear un espacio de subida de archivos compartido entre los profesores del curso (se debería ocultar la carpeta a los alumnos para que lo vean solo los profesores)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Crear un espacio de subida de archivos compartido entre estudiantes.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El recurso Carpeta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En general una Carpeta en el Campus Online es igual a una Carpeta en su disco Duro, tarjeta de almacenamiento o nube.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LibreOffice/5.3.3.2$Windows_x86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2018-10-04T11:47:41Z</dcterms:created>
  <dc:creator/>
  <dc:description/>
  <dc:language>en-US</dc:language>
  <cp:lastModifiedBy/>
  <dcterms:modified xsi:type="dcterms:W3CDTF">2018-10-04T11:54:02Z</dcterms:modified>
  <cp:revision>4</cp:revision>
  <dc:subject/>
  <dc:title/>
</cp:coreProperties>
</file>