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/>
          <a:p>
            <a:endParaRPr b="1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91800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360000" y="4424400"/>
            <a:ext cx="91800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/>
          <a:p>
            <a:endParaRPr b="1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5063760" y="19800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5063760" y="44244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360000" y="44244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/>
          <a:p>
            <a:endParaRPr b="1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29556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3463920" y="1980000"/>
            <a:ext cx="29556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6567480" y="1980000"/>
            <a:ext cx="29556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body"/>
          </p:nvPr>
        </p:nvSpPr>
        <p:spPr>
          <a:xfrm>
            <a:off x="6567480" y="4424400"/>
            <a:ext cx="29556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body"/>
          </p:nvPr>
        </p:nvSpPr>
        <p:spPr>
          <a:xfrm>
            <a:off x="3463920" y="4424400"/>
            <a:ext cx="29556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sp>
        <p:nvSpPr>
          <p:cNvPr id="44" name="PlaceHolder 7"/>
          <p:cNvSpPr>
            <a:spLocks noGrp="1"/>
          </p:cNvSpPr>
          <p:nvPr>
            <p:ph type="body"/>
          </p:nvPr>
        </p:nvSpPr>
        <p:spPr>
          <a:xfrm>
            <a:off x="360000" y="4424400"/>
            <a:ext cx="29556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/>
          <a:p>
            <a:endParaRPr b="1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subTitle"/>
          </p:nvPr>
        </p:nvSpPr>
        <p:spPr>
          <a:xfrm>
            <a:off x="360000" y="1980000"/>
            <a:ext cx="9180000" cy="468000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/>
          <a:p>
            <a:endParaRPr b="1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9180000" cy="468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/>
          <a:p>
            <a:endParaRPr b="1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4479480" cy="468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5063760" y="1980000"/>
            <a:ext cx="4479480" cy="468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/>
          <a:p>
            <a:endParaRPr b="1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subTitle"/>
          </p:nvPr>
        </p:nvSpPr>
        <p:spPr>
          <a:xfrm>
            <a:off x="360000" y="360000"/>
            <a:ext cx="9360000" cy="417312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/>
          <a:p>
            <a:endParaRPr b="1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360000" y="44244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5063760" y="1980000"/>
            <a:ext cx="4479480" cy="468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/>
          <a:p>
            <a:endParaRPr b="1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360000" y="1980000"/>
            <a:ext cx="9180000" cy="468000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/>
          <a:p>
            <a:endParaRPr b="1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4479480" cy="468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063760" y="19800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63760" y="44244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/>
          <a:p>
            <a:endParaRPr b="1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5063760" y="19800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360000" y="4424400"/>
            <a:ext cx="91800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/>
          <a:p>
            <a:endParaRPr b="1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91800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360000" y="4424400"/>
            <a:ext cx="91800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/>
          <a:p>
            <a:endParaRPr b="1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5063760" y="19800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5063760" y="44244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360000" y="44244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/>
          <a:p>
            <a:endParaRPr b="1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29556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3463920" y="1980000"/>
            <a:ext cx="29556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 type="body"/>
          </p:nvPr>
        </p:nvSpPr>
        <p:spPr>
          <a:xfrm>
            <a:off x="6567480" y="1980000"/>
            <a:ext cx="29556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sp>
        <p:nvSpPr>
          <p:cNvPr id="84" name="PlaceHolder 5"/>
          <p:cNvSpPr>
            <a:spLocks noGrp="1"/>
          </p:cNvSpPr>
          <p:nvPr>
            <p:ph type="body"/>
          </p:nvPr>
        </p:nvSpPr>
        <p:spPr>
          <a:xfrm>
            <a:off x="6567480" y="4424400"/>
            <a:ext cx="29556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sp>
        <p:nvSpPr>
          <p:cNvPr id="85" name="PlaceHolder 6"/>
          <p:cNvSpPr>
            <a:spLocks noGrp="1"/>
          </p:cNvSpPr>
          <p:nvPr>
            <p:ph type="body"/>
          </p:nvPr>
        </p:nvSpPr>
        <p:spPr>
          <a:xfrm>
            <a:off x="3463920" y="4424400"/>
            <a:ext cx="29556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sp>
        <p:nvSpPr>
          <p:cNvPr id="86" name="PlaceHolder 7"/>
          <p:cNvSpPr>
            <a:spLocks noGrp="1"/>
          </p:cNvSpPr>
          <p:nvPr>
            <p:ph type="body"/>
          </p:nvPr>
        </p:nvSpPr>
        <p:spPr>
          <a:xfrm>
            <a:off x="360000" y="4424400"/>
            <a:ext cx="29556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/>
          <a:p>
            <a:endParaRPr b="1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9180000" cy="468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/>
          <a:p>
            <a:endParaRPr b="1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4479480" cy="468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063760" y="1980000"/>
            <a:ext cx="4479480" cy="468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/>
          <a:p>
            <a:endParaRPr b="1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subTitle"/>
          </p:nvPr>
        </p:nvSpPr>
        <p:spPr>
          <a:xfrm>
            <a:off x="360000" y="360000"/>
            <a:ext cx="9360000" cy="417312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/>
          <a:p>
            <a:endParaRPr b="1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360000" y="44244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063760" y="1980000"/>
            <a:ext cx="4479480" cy="468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/>
          <a:p>
            <a:endParaRPr b="1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4479480" cy="468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063760" y="19800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63760" y="44244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/>
          <a:p>
            <a:endParaRPr b="1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63760" y="19800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60000" y="4424400"/>
            <a:ext cx="91800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0" y="180000"/>
            <a:ext cx="9720000" cy="1260000"/>
          </a:xfrm>
          <a:prstGeom prst="rect">
            <a:avLst/>
          </a:prstGeom>
          <a:solidFill>
            <a:srgbClr val="e74c3c"/>
          </a:solidFill>
          <a:ln w="720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CustomShape 2"/>
          <p:cNvSpPr/>
          <p:nvPr/>
        </p:nvSpPr>
        <p:spPr>
          <a:xfrm>
            <a:off x="7560000" y="6840000"/>
            <a:ext cx="2520000" cy="540000"/>
          </a:xfrm>
          <a:prstGeom prst="rect">
            <a:avLst/>
          </a:prstGeom>
          <a:solidFill>
            <a:srgbClr val="e74c3c"/>
          </a:solidFill>
          <a:ln w="720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" name="CustomShape 3"/>
          <p:cNvSpPr/>
          <p:nvPr/>
        </p:nvSpPr>
        <p:spPr>
          <a:xfrm>
            <a:off x="900000" y="6840000"/>
            <a:ext cx="6480000" cy="540000"/>
          </a:xfrm>
          <a:prstGeom prst="rect">
            <a:avLst/>
          </a:prstGeom>
          <a:solidFill>
            <a:srgbClr val="bdc3c7"/>
          </a:solidFill>
          <a:ln w="720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" name="CustomShape 4"/>
          <p:cNvSpPr/>
          <p:nvPr/>
        </p:nvSpPr>
        <p:spPr>
          <a:xfrm>
            <a:off x="180000" y="6840000"/>
            <a:ext cx="540000" cy="540000"/>
          </a:xfrm>
          <a:prstGeom prst="rect">
            <a:avLst/>
          </a:prstGeom>
          <a:noFill/>
          <a:ln w="720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" name="PlaceHolder 5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/>
          <a:p>
            <a:r>
              <a:rPr b="1" lang="en-US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Source Sans Pro Black"/>
              </a:rPr>
              <a:t>Pulse para editar el formato del texto de título</a:t>
            </a:r>
            <a:endParaRPr b="1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sp>
        <p:nvSpPr>
          <p:cNvPr id="5" name="PlaceHolder 6"/>
          <p:cNvSpPr>
            <a:spLocks noGrp="1"/>
          </p:cNvSpPr>
          <p:nvPr>
            <p:ph type="body"/>
          </p:nvPr>
        </p:nvSpPr>
        <p:spPr>
          <a:xfrm>
            <a:off x="360000" y="1980000"/>
            <a:ext cx="9180000" cy="468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uFill>
                  <a:solidFill>
                    <a:srgbClr val="ffffff"/>
                  </a:solidFill>
                </a:uFill>
                <a:latin typeface="Source Sans Pro Semibold"/>
              </a:rPr>
              <a:t>Pulse para editar el formato de esquema del texto</a:t>
            </a:r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  <a:p>
            <a:pPr lvl="1" marL="288000">
              <a:spcAft>
                <a:spcPts val="1134"/>
              </a:spcAft>
            </a:pPr>
            <a:r>
              <a:rPr b="0" lang="en-US" sz="2200" spc="-1" strike="noStrike">
                <a:solidFill>
                  <a:srgbClr val="1c1c1c"/>
                </a:solidFill>
                <a:uFill>
                  <a:solidFill>
                    <a:srgbClr val="ffffff"/>
                  </a:solidFill>
                </a:uFill>
                <a:latin typeface="Source Sans Pro Light"/>
              </a:rPr>
              <a:t>Segundo nivel del esquema</a:t>
            </a:r>
            <a:endParaRPr b="0" lang="en-US" sz="22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  <a:p>
            <a:pPr lvl="2" marL="576000">
              <a:spcAft>
                <a:spcPts val="850"/>
              </a:spcAft>
            </a:pPr>
            <a:r>
              <a:rPr b="0" lang="en-US" sz="1800" spc="-1" strike="noStrike">
                <a:solidFill>
                  <a:srgbClr val="1c1c1c"/>
                </a:solidFill>
                <a:uFill>
                  <a:solidFill>
                    <a:srgbClr val="ffffff"/>
                  </a:solidFill>
                </a:uFill>
                <a:latin typeface="Source Sans Pro Light"/>
              </a:rPr>
              <a:t>Tercer nivel del esquema</a:t>
            </a:r>
            <a:endParaRPr b="0" lang="en-US" sz="18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  <a:p>
            <a:pPr lvl="3" marL="864000">
              <a:spcAft>
                <a:spcPts val="567"/>
              </a:spcAft>
            </a:pPr>
            <a:r>
              <a:rPr b="0" lang="en-US" sz="1600" spc="-1" strike="noStrike">
                <a:solidFill>
                  <a:srgbClr val="1c1c1c"/>
                </a:solidFill>
                <a:uFill>
                  <a:solidFill>
                    <a:srgbClr val="ffffff"/>
                  </a:solidFill>
                </a:uFill>
                <a:latin typeface="Source Sans Pro Light"/>
              </a:rPr>
              <a:t>Cuarto nivel del esquema</a:t>
            </a:r>
            <a:endParaRPr b="0" lang="en-US" sz="1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  <a:p>
            <a:pPr lvl="4" marL="1152000">
              <a:spcAft>
                <a:spcPts val="283"/>
              </a:spcAft>
            </a:pPr>
            <a:r>
              <a:rPr b="0" lang="en-US" sz="1600" spc="-1" strike="noStrike">
                <a:solidFill>
                  <a:srgbClr val="1c1c1c"/>
                </a:solidFill>
                <a:uFill>
                  <a:solidFill>
                    <a:srgbClr val="ffffff"/>
                  </a:solidFill>
                </a:uFill>
                <a:latin typeface="Source Sans Pro Light"/>
              </a:rPr>
              <a:t>Quinto nivel del esquema</a:t>
            </a:r>
            <a:endParaRPr b="0" lang="en-US" sz="1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  <a:p>
            <a:pPr lvl="5" marL="1440000">
              <a:spcAft>
                <a:spcPts val="283"/>
              </a:spcAft>
            </a:pPr>
            <a:r>
              <a:rPr b="0" lang="en-US" sz="1600" spc="-1" strike="noStrike">
                <a:solidFill>
                  <a:srgbClr val="1c1c1c"/>
                </a:solidFill>
                <a:uFill>
                  <a:solidFill>
                    <a:srgbClr val="ffffff"/>
                  </a:solidFill>
                </a:uFill>
                <a:latin typeface="Source Sans Pro Light"/>
              </a:rPr>
              <a:t>Sexto nivel del esquema</a:t>
            </a:r>
            <a:endParaRPr b="0" lang="en-US" sz="1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  <a:p>
            <a:pPr lvl="6" marL="1728000">
              <a:spcAft>
                <a:spcPts val="283"/>
              </a:spcAft>
            </a:pPr>
            <a:r>
              <a:rPr b="0" lang="en-US" sz="1600" spc="-1" strike="noStrike">
                <a:solidFill>
                  <a:srgbClr val="1c1c1c"/>
                </a:solidFill>
                <a:uFill>
                  <a:solidFill>
                    <a:srgbClr val="ffffff"/>
                  </a:solidFill>
                </a:uFill>
                <a:latin typeface="Source Sans Pro Light"/>
              </a:rPr>
              <a:t>Séptimo nivel del esquema</a:t>
            </a:r>
            <a:endParaRPr b="0" lang="en-US" sz="1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</p:txBody>
      </p:sp>
      <p:sp>
        <p:nvSpPr>
          <p:cNvPr id="6" name="PlaceHolder 7"/>
          <p:cNvSpPr>
            <a:spLocks noGrp="1"/>
          </p:cNvSpPr>
          <p:nvPr>
            <p:ph type="dt"/>
          </p:nvPr>
        </p:nvSpPr>
        <p:spPr>
          <a:xfrm>
            <a:off x="7560000" y="6840000"/>
            <a:ext cx="2340000" cy="521640"/>
          </a:xfrm>
          <a:prstGeom prst="rect">
            <a:avLst/>
          </a:prstGeom>
        </p:spPr>
        <p:txBody>
          <a:bodyPr lIns="0" rIns="0" tIns="0" bIns="0"/>
          <a:p>
            <a:pPr algn="r"/>
            <a:r>
              <a:rPr b="1" lang="en-US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Source Sans Pro Black"/>
              </a:rPr>
              <a:t>&lt;fecha/hora&gt;</a:t>
            </a:r>
            <a:endParaRPr b="1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sp>
        <p:nvSpPr>
          <p:cNvPr id="7" name="PlaceHolder 8"/>
          <p:cNvSpPr>
            <a:spLocks noGrp="1"/>
          </p:cNvSpPr>
          <p:nvPr>
            <p:ph type="ftr"/>
          </p:nvPr>
        </p:nvSpPr>
        <p:spPr>
          <a:xfrm>
            <a:off x="1080000" y="6840000"/>
            <a:ext cx="3240000" cy="540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1" lang="en-US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Source Sans Pro Black"/>
              </a:rPr>
              <a:t>&lt;pie de página&gt;</a:t>
            </a:r>
            <a:endParaRPr b="1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sp>
        <p:nvSpPr>
          <p:cNvPr id="8" name="PlaceHolder 9"/>
          <p:cNvSpPr>
            <a:spLocks noGrp="1"/>
          </p:cNvSpPr>
          <p:nvPr>
            <p:ph type="sldNum"/>
          </p:nvPr>
        </p:nvSpPr>
        <p:spPr>
          <a:xfrm>
            <a:off x="180000" y="6840000"/>
            <a:ext cx="540000" cy="540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fld id="{C32AFE54-3869-43F9-B74A-2122199AF533}" type="slidenum">
              <a:rPr b="1" lang="en-US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Source Sans Pro Black"/>
              </a:rPr>
              <a:t>&lt;número&gt;</a:t>
            </a:fld>
            <a:endParaRPr b="1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CustomShape 1"/>
          <p:cNvSpPr/>
          <p:nvPr/>
        </p:nvSpPr>
        <p:spPr>
          <a:xfrm>
            <a:off x="0" y="3150000"/>
            <a:ext cx="9720000" cy="1260000"/>
          </a:xfrm>
          <a:prstGeom prst="rect">
            <a:avLst/>
          </a:prstGeom>
          <a:solidFill>
            <a:srgbClr val="e74c3c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6" name="PlaceHolder 2"/>
          <p:cNvSpPr>
            <a:spLocks noGrp="1"/>
          </p:cNvSpPr>
          <p:nvPr>
            <p:ph type="title"/>
          </p:nvPr>
        </p:nvSpPr>
        <p:spPr>
          <a:xfrm>
            <a:off x="360000" y="3330000"/>
            <a:ext cx="9360000" cy="900000"/>
          </a:xfrm>
          <a:prstGeom prst="rect">
            <a:avLst/>
          </a:prstGeom>
        </p:spPr>
        <p:txBody>
          <a:bodyPr lIns="0" rIns="0" tIns="0" bIns="0" anchor="b"/>
          <a:p>
            <a:r>
              <a:rPr b="1" lang="en-US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Source Sans Pro Black"/>
              </a:rPr>
              <a:t>Pulse para editar el formato del texto de título</a:t>
            </a:r>
            <a:endParaRPr b="1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body"/>
          </p:nvPr>
        </p:nvSpPr>
        <p:spPr>
          <a:xfrm>
            <a:off x="540000" y="4680000"/>
            <a:ext cx="9180000" cy="25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uFill>
                  <a:solidFill>
                    <a:srgbClr val="ffffff"/>
                  </a:solidFill>
                </a:uFill>
                <a:latin typeface="Source Sans Pro Semibold"/>
              </a:rPr>
              <a:t>Pulse para editar el formato de esquema del texto</a:t>
            </a:r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  <a:p>
            <a:pPr lvl="1" marL="288000">
              <a:spcAft>
                <a:spcPts val="1131"/>
              </a:spcAft>
            </a:pPr>
            <a:r>
              <a:rPr b="0" lang="en-US" sz="2200" spc="-1" strike="noStrike">
                <a:solidFill>
                  <a:srgbClr val="1c1c1c"/>
                </a:solidFill>
                <a:uFill>
                  <a:solidFill>
                    <a:srgbClr val="ffffff"/>
                  </a:solidFill>
                </a:uFill>
                <a:latin typeface="Source Sans Pro Light"/>
              </a:rPr>
              <a:t>Segundo nivel del esquema</a:t>
            </a:r>
            <a:endParaRPr b="0" lang="en-US" sz="22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  <a:p>
            <a:pPr lvl="2" marL="576000">
              <a:spcAft>
                <a:spcPts val="850"/>
              </a:spcAft>
            </a:pPr>
            <a:r>
              <a:rPr b="0" lang="en-US" sz="1800" spc="-1" strike="noStrike">
                <a:solidFill>
                  <a:srgbClr val="1c1c1c"/>
                </a:solidFill>
                <a:uFill>
                  <a:solidFill>
                    <a:srgbClr val="ffffff"/>
                  </a:solidFill>
                </a:uFill>
                <a:latin typeface="Source Sans Pro Light"/>
              </a:rPr>
              <a:t>Tercer nivel del esquema</a:t>
            </a:r>
            <a:endParaRPr b="0" lang="en-US" sz="18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  <a:p>
            <a:pPr lvl="3" marL="864000">
              <a:spcAft>
                <a:spcPts val="567"/>
              </a:spcAft>
            </a:pPr>
            <a:r>
              <a:rPr b="0" lang="en-US" sz="1600" spc="-1" strike="noStrike">
                <a:solidFill>
                  <a:srgbClr val="1c1c1c"/>
                </a:solidFill>
                <a:uFill>
                  <a:solidFill>
                    <a:srgbClr val="ffffff"/>
                  </a:solidFill>
                </a:uFill>
                <a:latin typeface="Source Sans Pro Light"/>
              </a:rPr>
              <a:t>Cuarto nivel del esquema</a:t>
            </a:r>
            <a:endParaRPr b="0" lang="en-US" sz="1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  <a:p>
            <a:pPr lvl="4" marL="1152000">
              <a:spcAft>
                <a:spcPts val="283"/>
              </a:spcAft>
            </a:pPr>
            <a:r>
              <a:rPr b="0" lang="en-US" sz="1600" spc="-1" strike="noStrike">
                <a:solidFill>
                  <a:srgbClr val="1c1c1c"/>
                </a:solidFill>
                <a:uFill>
                  <a:solidFill>
                    <a:srgbClr val="ffffff"/>
                  </a:solidFill>
                </a:uFill>
                <a:latin typeface="Source Sans Pro Light"/>
              </a:rPr>
              <a:t>Quinto nivel del esquema</a:t>
            </a:r>
            <a:endParaRPr b="0" lang="en-US" sz="1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  <a:p>
            <a:pPr lvl="5" marL="1440000">
              <a:spcAft>
                <a:spcPts val="283"/>
              </a:spcAft>
            </a:pPr>
            <a:r>
              <a:rPr b="0" lang="en-US" sz="1600" spc="-1" strike="noStrike">
                <a:solidFill>
                  <a:srgbClr val="1c1c1c"/>
                </a:solidFill>
                <a:uFill>
                  <a:solidFill>
                    <a:srgbClr val="ffffff"/>
                  </a:solidFill>
                </a:uFill>
                <a:latin typeface="Source Sans Pro Light"/>
              </a:rPr>
              <a:t>Sexto nivel del esquema</a:t>
            </a:r>
            <a:endParaRPr b="0" lang="en-US" sz="1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  <a:p>
            <a:pPr lvl="6" marL="1728000">
              <a:spcAft>
                <a:spcPts val="283"/>
              </a:spcAft>
            </a:pPr>
            <a:r>
              <a:rPr b="0" lang="en-US" sz="1600" spc="-1" strike="noStrike">
                <a:solidFill>
                  <a:srgbClr val="1c1c1c"/>
                </a:solidFill>
                <a:uFill>
                  <a:solidFill>
                    <a:srgbClr val="ffffff"/>
                  </a:solidFill>
                </a:uFill>
                <a:latin typeface="Source Sans Pro Light"/>
              </a:rPr>
              <a:t>Séptimo nivel del esquema</a:t>
            </a:r>
            <a:endParaRPr b="0" lang="en-US" sz="1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dt"/>
          </p:nvPr>
        </p:nvSpPr>
        <p:spPr>
          <a:xfrm>
            <a:off x="7560000" y="6840000"/>
            <a:ext cx="2340000" cy="540000"/>
          </a:xfrm>
          <a:prstGeom prst="rect">
            <a:avLst/>
          </a:prstGeom>
        </p:spPr>
        <p:txBody>
          <a:bodyPr lIns="0" rIns="0" tIns="0" bIns="0" anchor="ctr"/>
          <a:p>
            <a:r>
              <a:rPr b="1" lang="en-US" sz="1800" spc="-1" strike="noStrike">
                <a:solidFill>
                  <a:srgbClr val="e74c3c"/>
                </a:solidFill>
                <a:uFill>
                  <a:solidFill>
                    <a:srgbClr val="ffffff"/>
                  </a:solidFill>
                </a:uFill>
                <a:latin typeface="Source Sans Pro Black"/>
              </a:rPr>
              <a:t> </a:t>
            </a:r>
            <a:endParaRPr b="1" lang="en-US" sz="1800" spc="-1" strike="noStrike">
              <a:solidFill>
                <a:srgbClr val="e74c3c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sp>
        <p:nvSpPr>
          <p:cNvPr id="49" name="PlaceHolder 5"/>
          <p:cNvSpPr>
            <a:spLocks noGrp="1"/>
          </p:cNvSpPr>
          <p:nvPr>
            <p:ph type="ftr"/>
          </p:nvPr>
        </p:nvSpPr>
        <p:spPr>
          <a:xfrm>
            <a:off x="1080000" y="6840000"/>
            <a:ext cx="3240000" cy="540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1" lang="en-US" sz="1800" spc="-1" strike="noStrike">
                <a:solidFill>
                  <a:srgbClr val="e74c3c"/>
                </a:solidFill>
                <a:uFill>
                  <a:solidFill>
                    <a:srgbClr val="ffffff"/>
                  </a:solidFill>
                </a:uFill>
                <a:latin typeface="Source Sans Pro Black"/>
              </a:rPr>
              <a:t> </a:t>
            </a:r>
            <a:endParaRPr b="1" lang="en-US" sz="1800" spc="-1" strike="noStrike">
              <a:solidFill>
                <a:srgbClr val="e74c3c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sp>
        <p:nvSpPr>
          <p:cNvPr id="50" name="PlaceHolder 6"/>
          <p:cNvSpPr>
            <a:spLocks noGrp="1"/>
          </p:cNvSpPr>
          <p:nvPr>
            <p:ph type="sldNum"/>
          </p:nvPr>
        </p:nvSpPr>
        <p:spPr>
          <a:xfrm>
            <a:off x="180000" y="6840000"/>
            <a:ext cx="540000" cy="540000"/>
          </a:xfrm>
          <a:prstGeom prst="rect">
            <a:avLst/>
          </a:prstGeom>
        </p:spPr>
        <p:txBody>
          <a:bodyPr lIns="0" rIns="0" tIns="0" bIns="0"/>
          <a:p>
            <a:pPr algn="r"/>
            <a:fld id="{D8483597-B1DE-43F0-8F4E-FA84DAE5EA7A}" type="slidenum">
              <a:rPr b="1" lang="en-US" sz="1800" spc="-1" strike="noStrike">
                <a:solidFill>
                  <a:srgbClr val="e74c3c"/>
                </a:solidFill>
                <a:uFill>
                  <a:solidFill>
                    <a:srgbClr val="ffffff"/>
                  </a:solidFill>
                </a:uFill>
                <a:latin typeface="Source Sans Pro Black"/>
              </a:rPr>
              <a:t>1</a:t>
            </a:fld>
            <a:endParaRPr b="1" lang="en-US" sz="1800" spc="-1" strike="noStrike">
              <a:solidFill>
                <a:srgbClr val="e74c3c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360000" y="3330000"/>
            <a:ext cx="9360000" cy="90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r>
              <a:rPr b="1" lang="en-US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Source Sans Pro Black"/>
              </a:rPr>
              <a:t>Agregar un Carpeta de archivos como Recurso</a:t>
            </a:r>
            <a:endParaRPr b="1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sp>
        <p:nvSpPr>
          <p:cNvPr id="88" name="TextShape 2"/>
          <p:cNvSpPr txBox="1"/>
          <p:nvPr/>
        </p:nvSpPr>
        <p:spPr>
          <a:xfrm>
            <a:off x="540000" y="4680000"/>
            <a:ext cx="9180000" cy="252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r>
              <a:rPr b="0" lang="en-US" sz="2200" spc="-1" strike="noStrike">
                <a:solidFill>
                  <a:srgbClr val="1c1c1c"/>
                </a:solidFill>
                <a:uFill>
                  <a:solidFill>
                    <a:srgbClr val="ffffff"/>
                  </a:solidFill>
                </a:uFill>
                <a:latin typeface="Source Sans Pro Light"/>
              </a:rPr>
              <a:t>Dr. Selín Carrasco</a:t>
            </a:r>
            <a:endParaRPr b="0" lang="en-US" sz="22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extShape 1"/>
          <p:cNvSpPr txBox="1"/>
          <p:nvPr/>
        </p:nvSpPr>
        <p:spPr>
          <a:xfrm>
            <a:off x="360000" y="360000"/>
            <a:ext cx="9360000" cy="90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r>
              <a:rPr b="1" lang="en-US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Source Sans Pro Black"/>
              </a:rPr>
              <a:t>Usos de una Carpeta como Recurso</a:t>
            </a:r>
            <a:endParaRPr b="1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sp>
        <p:nvSpPr>
          <p:cNvPr id="90" name="TextShape 2"/>
          <p:cNvSpPr txBox="1"/>
          <p:nvPr/>
        </p:nvSpPr>
        <p:spPr>
          <a:xfrm>
            <a:off x="360000" y="1980000"/>
            <a:ext cx="9180000" cy="468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>
              <a:spcAft>
                <a:spcPts val="1142"/>
              </a:spcAft>
            </a:pPr>
            <a:r>
              <a:rPr b="0" i="1" lang="en-US" sz="2600" spc="-1" strike="noStrike">
                <a:solidFill>
                  <a:srgbClr val="1c1c1c"/>
                </a:solidFill>
                <a:uFill>
                  <a:solidFill>
                    <a:srgbClr val="ffffff"/>
                  </a:solidFill>
                </a:uFill>
                <a:latin typeface="Source Sans Pro Semibold"/>
              </a:rPr>
              <a:t>El recurso Carpeta permite al profesor mostrar un grupo de archivos relacionados dentro de una única carpeta. </a:t>
            </a:r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0" i="1" lang="en-US" sz="2600" spc="-1" strike="noStrike">
                <a:solidFill>
                  <a:srgbClr val="1c1c1c"/>
                </a:solidFill>
                <a:uFill>
                  <a:solidFill>
                    <a:srgbClr val="ffffff"/>
                  </a:solidFill>
                </a:uFill>
                <a:latin typeface="Source Sans Pro Semibold"/>
              </a:rPr>
              <a:t>Es posible subir un archivo comprimido (zip) que se descomprimirá (unzip) posteriormente para mostrar su contenido, o bien, se puede crear una carpeta vacía y subir los archivos dentro de ella (Con la opción </a:t>
            </a:r>
            <a:r>
              <a:rPr b="1" i="1" lang="en-US" sz="2600" spc="-1" strike="noStrike">
                <a:solidFill>
                  <a:srgbClr val="1c1c1c"/>
                </a:solidFill>
                <a:uFill>
                  <a:solidFill>
                    <a:srgbClr val="ffffff"/>
                  </a:solidFill>
                </a:uFill>
                <a:latin typeface="Source Sans Pro Semibold"/>
              </a:rPr>
              <a:t>Archivos</a:t>
            </a:r>
            <a:r>
              <a:rPr b="0" i="1" lang="en-US" sz="2600" spc="-1" strike="noStrike">
                <a:solidFill>
                  <a:srgbClr val="1c1c1c"/>
                </a:solidFill>
                <a:uFill>
                  <a:solidFill>
                    <a:srgbClr val="ffffff"/>
                  </a:solidFill>
                </a:uFill>
                <a:latin typeface="Source Sans Pro Semibold"/>
              </a:rPr>
              <a:t>)</a:t>
            </a:r>
            <a:r>
              <a:rPr b="1" lang="en-US" sz="2600" spc="-1" strike="noStrike">
                <a:solidFill>
                  <a:srgbClr val="1c1c1c"/>
                </a:solidFill>
                <a:uFill>
                  <a:solidFill>
                    <a:srgbClr val="ffffff"/>
                  </a:solidFill>
                </a:uFill>
                <a:latin typeface="Source Sans Pro Semibold"/>
              </a:rPr>
              <a:t>.</a:t>
            </a:r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extShape 1"/>
          <p:cNvSpPr txBox="1"/>
          <p:nvPr/>
        </p:nvSpPr>
        <p:spPr>
          <a:xfrm>
            <a:off x="360000" y="360000"/>
            <a:ext cx="9360000" cy="90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r>
              <a:rPr b="1" lang="en-US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Source Sans Pro Black"/>
              </a:rPr>
              <a:t>Añadir una Carpeta como Recurso</a:t>
            </a:r>
            <a:endParaRPr b="1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sp>
        <p:nvSpPr>
          <p:cNvPr id="92" name="TextShape 2"/>
          <p:cNvSpPr txBox="1"/>
          <p:nvPr/>
        </p:nvSpPr>
        <p:spPr>
          <a:xfrm>
            <a:off x="360000" y="1980000"/>
            <a:ext cx="9180000" cy="468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uFill>
                  <a:solidFill>
                    <a:srgbClr val="ffffff"/>
                  </a:solidFill>
                </a:uFill>
                <a:latin typeface="Source Sans Pro Semibold"/>
              </a:rPr>
              <a:t>Una carpeta se puede usar para:</a:t>
            </a:r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uFill>
                  <a:solidFill>
                    <a:srgbClr val="ffffff"/>
                  </a:solidFill>
                </a:uFill>
                <a:latin typeface="Source Sans Pro Semibold"/>
              </a:rPr>
              <a:t> </a:t>
            </a:r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uFill>
                  <a:solidFill>
                    <a:srgbClr val="ffffff"/>
                  </a:solidFill>
                </a:uFill>
                <a:latin typeface="Source Sans Pro Semibold"/>
              </a:rPr>
              <a:t>Agrupar una serie de documentos sobre un tema, por ejemplo, un conjunto de exámenes histórico de otros años en formato pdf, o una colección de archivos para crear un proyecto concreto por parte de los estudiantes, varios textos o imágenes relacionadas, etc.)</a:t>
            </a:r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Shape 1"/>
          <p:cNvSpPr txBox="1"/>
          <p:nvPr/>
        </p:nvSpPr>
        <p:spPr>
          <a:xfrm>
            <a:off x="360000" y="360000"/>
            <a:ext cx="9360000" cy="90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r>
              <a:rPr b="1" lang="en-US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Source Sans Pro Black"/>
              </a:rPr>
              <a:t>Añadir una Carpeta como Recurso</a:t>
            </a:r>
            <a:endParaRPr b="1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sp>
        <p:nvSpPr>
          <p:cNvPr id="94" name="TextShape 2"/>
          <p:cNvSpPr txBox="1"/>
          <p:nvPr/>
        </p:nvSpPr>
        <p:spPr>
          <a:xfrm>
            <a:off x="360000" y="1980000"/>
            <a:ext cx="9180000" cy="468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uFill>
                  <a:solidFill>
                    <a:srgbClr val="ffffff"/>
                  </a:solidFill>
                </a:uFill>
                <a:latin typeface="Source Sans Pro Semibold"/>
              </a:rPr>
              <a:t>Una carpeta se puede usar para:</a:t>
            </a:r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uFill>
                  <a:solidFill>
                    <a:srgbClr val="ffffff"/>
                  </a:solidFill>
                </a:uFill>
                <a:latin typeface="Source Sans Pro Semibold"/>
              </a:rPr>
              <a:t> </a:t>
            </a:r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uFill>
                  <a:solidFill>
                    <a:srgbClr val="ffffff"/>
                  </a:solidFill>
                </a:uFill>
                <a:latin typeface="Source Sans Pro Semibold"/>
              </a:rPr>
              <a:t>Crear un espacio de subida de archivos compartido entre los profesores del curso (se debería ocultar la carpeta a los alumnos para que lo vean solo los profesores)</a:t>
            </a:r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uFill>
                  <a:solidFill>
                    <a:srgbClr val="ffffff"/>
                  </a:solidFill>
                </a:uFill>
                <a:latin typeface="Source Sans Pro Semibold"/>
              </a:rPr>
              <a:t> </a:t>
            </a:r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uFill>
                  <a:solidFill>
                    <a:srgbClr val="ffffff"/>
                  </a:solidFill>
                </a:uFill>
                <a:latin typeface="Source Sans Pro Semibold"/>
              </a:rPr>
              <a:t>Crear un espacio de subida de archivos compartido entre estudiantes.</a:t>
            </a:r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Shape 1"/>
          <p:cNvSpPr txBox="1"/>
          <p:nvPr/>
        </p:nvSpPr>
        <p:spPr>
          <a:xfrm>
            <a:off x="360000" y="360000"/>
            <a:ext cx="9360000" cy="90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r>
              <a:rPr b="1" lang="en-US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Source Sans Pro Black"/>
              </a:rPr>
              <a:t>El recurso Carpeta</a:t>
            </a:r>
            <a:endParaRPr b="1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sp>
        <p:nvSpPr>
          <p:cNvPr id="96" name="TextShape 2"/>
          <p:cNvSpPr txBox="1"/>
          <p:nvPr/>
        </p:nvSpPr>
        <p:spPr>
          <a:xfrm>
            <a:off x="360000" y="1980000"/>
            <a:ext cx="9180000" cy="468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uFill>
                  <a:solidFill>
                    <a:srgbClr val="ffffff"/>
                  </a:solidFill>
                </a:uFill>
                <a:latin typeface="Source Sans Pro Semibold"/>
              </a:rPr>
              <a:t>En general una Carpeta en el Campus Online es igual a una Carpeta en su disco Duro, tarjeta de almacenamiento o nube.</a:t>
            </a:r>
            <a:endParaRPr b="1" lang="en-US" sz="2600" spc="-1" strike="noStrike">
              <a:solidFill>
                <a:srgbClr val="1c1c1c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Application>LibreOffice/5.3.3.2$Windows_x86 LibreOffice_project/3d9a8b4b4e538a85e0782bd6c2d430bafe583448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2018-10-04T11:47:41Z</dcterms:created>
  <dc:creator/>
  <dc:description/>
  <dc:language>en-US</dc:language>
  <cp:lastModifiedBy/>
  <dcterms:modified xsi:type="dcterms:W3CDTF">2018-10-04T11:54:02Z</dcterms:modified>
  <cp:revision>4</cp:revision>
  <dc:subject/>
  <dc:title/>
</cp:coreProperties>
</file>