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96" r:id="rId3"/>
    <p:sldId id="297" r:id="rId4"/>
    <p:sldId id="298" r:id="rId5"/>
    <p:sldId id="258" r:id="rId6"/>
    <p:sldId id="279" r:id="rId7"/>
    <p:sldId id="292" r:id="rId8"/>
    <p:sldId id="280" r:id="rId9"/>
    <p:sldId id="289" r:id="rId10"/>
    <p:sldId id="293" r:id="rId11"/>
    <p:sldId id="294" r:id="rId12"/>
    <p:sldId id="295" r:id="rId13"/>
    <p:sldId id="290" r:id="rId14"/>
    <p:sldId id="291" r:id="rId15"/>
    <p:sldId id="275" r:id="rId16"/>
    <p:sldId id="277" r:id="rId17"/>
    <p:sldId id="299" r:id="rId18"/>
    <p:sldId id="300" r:id="rId19"/>
    <p:sldId id="301" r:id="rId20"/>
    <p:sldId id="302" r:id="rId21"/>
    <p:sldId id="281" r:id="rId22"/>
    <p:sldId id="259" r:id="rId23"/>
    <p:sldId id="260" r:id="rId24"/>
    <p:sldId id="261" r:id="rId25"/>
    <p:sldId id="262" r:id="rId26"/>
    <p:sldId id="264" r:id="rId27"/>
    <p:sldId id="267" r:id="rId28"/>
    <p:sldId id="265" r:id="rId29"/>
    <p:sldId id="266" r:id="rId30"/>
    <p:sldId id="276" r:id="rId31"/>
    <p:sldId id="268" r:id="rId32"/>
    <p:sldId id="282" r:id="rId33"/>
    <p:sldId id="269" r:id="rId34"/>
    <p:sldId id="270" r:id="rId35"/>
    <p:sldId id="271" r:id="rId36"/>
    <p:sldId id="272" r:id="rId37"/>
    <p:sldId id="273" r:id="rId38"/>
    <p:sldId id="274" r:id="rId39"/>
    <p:sldId id="283" r:id="rId40"/>
    <p:sldId id="284" r:id="rId41"/>
    <p:sldId id="285" r:id="rId42"/>
    <p:sldId id="286" r:id="rId43"/>
    <p:sldId id="287" r:id="rId44"/>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72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1450C6-D314-4F14-BD2B-5E4D0C12B0FC}"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s-AR"/>
        </a:p>
      </dgm:t>
    </dgm:pt>
    <dgm:pt modelId="{A5BB5076-AE28-45F5-9617-E0A929843587}">
      <dgm:prSet phldrT="[Texto]"/>
      <dgm:spPr/>
      <dgm:t>
        <a:bodyPr/>
        <a:lstStyle/>
        <a:p>
          <a:r>
            <a:rPr lang="es-AR" dirty="0" smtClean="0"/>
            <a:t>Relaciones intergubernamentales</a:t>
          </a:r>
        </a:p>
        <a:p>
          <a:r>
            <a:rPr lang="es-AR" dirty="0" smtClean="0"/>
            <a:t>Políticas públicas</a:t>
          </a:r>
          <a:endParaRPr lang="es-AR" dirty="0"/>
        </a:p>
      </dgm:t>
    </dgm:pt>
    <dgm:pt modelId="{BE13A88B-2358-4382-9B14-3188C29E83D6}" type="parTrans" cxnId="{995C403E-18A3-4E78-B9D7-FF81C83E04D9}">
      <dgm:prSet/>
      <dgm:spPr/>
      <dgm:t>
        <a:bodyPr/>
        <a:lstStyle/>
        <a:p>
          <a:endParaRPr lang="es-AR"/>
        </a:p>
      </dgm:t>
    </dgm:pt>
    <dgm:pt modelId="{AEAA60A3-9638-4940-B0AA-1B124825BDEE}" type="sibTrans" cxnId="{995C403E-18A3-4E78-B9D7-FF81C83E04D9}">
      <dgm:prSet/>
      <dgm:spPr/>
      <dgm:t>
        <a:bodyPr/>
        <a:lstStyle/>
        <a:p>
          <a:endParaRPr lang="es-AR"/>
        </a:p>
      </dgm:t>
    </dgm:pt>
    <dgm:pt modelId="{44F79A61-DE4B-4376-96EE-3DBEBDA01AB7}">
      <dgm:prSet phldrT="[Texto]"/>
      <dgm:spPr/>
      <dgm:t>
        <a:bodyPr/>
        <a:lstStyle/>
        <a:p>
          <a:r>
            <a:rPr lang="es-AR" dirty="0" smtClean="0"/>
            <a:t>Políticas sectoriales</a:t>
          </a:r>
          <a:endParaRPr lang="es-AR" dirty="0"/>
        </a:p>
      </dgm:t>
    </dgm:pt>
    <dgm:pt modelId="{6D6BE57A-5752-4896-A69A-1EB4C5D7CB73}" type="parTrans" cxnId="{30184F98-8899-41BF-BFC2-949ADDF53994}">
      <dgm:prSet/>
      <dgm:spPr/>
      <dgm:t>
        <a:bodyPr/>
        <a:lstStyle/>
        <a:p>
          <a:endParaRPr lang="es-AR"/>
        </a:p>
      </dgm:t>
    </dgm:pt>
    <dgm:pt modelId="{0C447913-3512-4AF6-ACBE-AF5953BEDE69}" type="sibTrans" cxnId="{30184F98-8899-41BF-BFC2-949ADDF53994}">
      <dgm:prSet/>
      <dgm:spPr/>
      <dgm:t>
        <a:bodyPr/>
        <a:lstStyle/>
        <a:p>
          <a:endParaRPr lang="es-AR"/>
        </a:p>
      </dgm:t>
    </dgm:pt>
    <dgm:pt modelId="{99EF9C45-C335-4AA5-A7B1-02D63B00A0F9}">
      <dgm:prSet phldrT="[Texto]"/>
      <dgm:spPr/>
      <dgm:t>
        <a:bodyPr/>
        <a:lstStyle/>
        <a:p>
          <a:r>
            <a:rPr lang="es-AR" dirty="0" smtClean="0"/>
            <a:t>Gestiones</a:t>
          </a:r>
        </a:p>
        <a:p>
          <a:r>
            <a:rPr lang="es-AR" dirty="0" smtClean="0"/>
            <a:t>Gubernamentales </a:t>
          </a:r>
        </a:p>
      </dgm:t>
    </dgm:pt>
    <dgm:pt modelId="{73A3A48E-B343-4354-8011-7EA6571385F5}" type="parTrans" cxnId="{0F95C44C-92FF-4983-B462-3D6BCE657CA9}">
      <dgm:prSet/>
      <dgm:spPr/>
      <dgm:t>
        <a:bodyPr/>
        <a:lstStyle/>
        <a:p>
          <a:endParaRPr lang="es-AR"/>
        </a:p>
      </dgm:t>
    </dgm:pt>
    <dgm:pt modelId="{0CB415F9-EABC-47DC-AC54-F4EE4B8EE74C}" type="sibTrans" cxnId="{0F95C44C-92FF-4983-B462-3D6BCE657CA9}">
      <dgm:prSet/>
      <dgm:spPr/>
      <dgm:t>
        <a:bodyPr/>
        <a:lstStyle/>
        <a:p>
          <a:endParaRPr lang="es-AR"/>
        </a:p>
      </dgm:t>
    </dgm:pt>
    <dgm:pt modelId="{3D35F9BA-892C-47F4-B0F3-146679F8DD3C}">
      <dgm:prSet phldrT="[Texto]"/>
      <dgm:spPr/>
      <dgm:t>
        <a:bodyPr/>
        <a:lstStyle/>
        <a:p>
          <a:r>
            <a:rPr lang="es-AR" dirty="0" smtClean="0"/>
            <a:t>Acciones e interacciones</a:t>
          </a:r>
          <a:endParaRPr lang="es-AR" dirty="0"/>
        </a:p>
      </dgm:t>
    </dgm:pt>
    <dgm:pt modelId="{DF1AA9F1-AF6C-47D1-ACC8-98A17A6FDB87}" type="parTrans" cxnId="{4E39EFE6-22B2-44AF-A851-D9CF3B02BE1D}">
      <dgm:prSet/>
      <dgm:spPr/>
      <dgm:t>
        <a:bodyPr/>
        <a:lstStyle/>
        <a:p>
          <a:endParaRPr lang="es-AR"/>
        </a:p>
      </dgm:t>
    </dgm:pt>
    <dgm:pt modelId="{EDA8B95F-3698-4AAB-8ABD-96A853A23B7E}" type="sibTrans" cxnId="{4E39EFE6-22B2-44AF-A851-D9CF3B02BE1D}">
      <dgm:prSet/>
      <dgm:spPr/>
      <dgm:t>
        <a:bodyPr/>
        <a:lstStyle/>
        <a:p>
          <a:endParaRPr lang="es-AR"/>
        </a:p>
      </dgm:t>
    </dgm:pt>
    <dgm:pt modelId="{499AF9A5-B381-4603-A91D-53F6B7FEED94}">
      <dgm:prSet/>
      <dgm:spPr/>
      <dgm:t>
        <a:bodyPr/>
        <a:lstStyle/>
        <a:p>
          <a:r>
            <a:rPr lang="es-AR" dirty="0" smtClean="0"/>
            <a:t>Actividades</a:t>
          </a:r>
          <a:endParaRPr lang="es-AR" dirty="0"/>
        </a:p>
      </dgm:t>
    </dgm:pt>
    <dgm:pt modelId="{3E6A09FE-5979-4CA9-BD98-601DB4AF7F69}" type="parTrans" cxnId="{F8ADA3DC-DAFF-4AB2-9BEB-79A114D4A319}">
      <dgm:prSet/>
      <dgm:spPr/>
      <dgm:t>
        <a:bodyPr/>
        <a:lstStyle/>
        <a:p>
          <a:endParaRPr lang="es-AR"/>
        </a:p>
      </dgm:t>
    </dgm:pt>
    <dgm:pt modelId="{FE009F05-C58C-484F-810C-5AC093E79E99}" type="sibTrans" cxnId="{F8ADA3DC-DAFF-4AB2-9BEB-79A114D4A319}">
      <dgm:prSet/>
      <dgm:spPr/>
      <dgm:t>
        <a:bodyPr/>
        <a:lstStyle/>
        <a:p>
          <a:endParaRPr lang="es-AR"/>
        </a:p>
      </dgm:t>
    </dgm:pt>
    <dgm:pt modelId="{B6BE9072-CBC2-4A1B-916A-10F41DD9AB17}">
      <dgm:prSet/>
      <dgm:spPr/>
      <dgm:t>
        <a:bodyPr/>
        <a:lstStyle/>
        <a:p>
          <a:r>
            <a:rPr lang="es-AR" dirty="0" smtClean="0"/>
            <a:t>Campo ambiental</a:t>
          </a:r>
          <a:endParaRPr lang="es-AR" dirty="0"/>
        </a:p>
      </dgm:t>
    </dgm:pt>
    <dgm:pt modelId="{046B9889-3E73-481C-8288-A24D85AB182F}" type="parTrans" cxnId="{B85B3F4E-A08D-4732-B284-0EB7EA7FE833}">
      <dgm:prSet/>
      <dgm:spPr/>
      <dgm:t>
        <a:bodyPr/>
        <a:lstStyle/>
        <a:p>
          <a:endParaRPr lang="es-AR"/>
        </a:p>
      </dgm:t>
    </dgm:pt>
    <dgm:pt modelId="{3BBA451D-918B-42CD-88BF-95C95C7BE770}" type="sibTrans" cxnId="{B85B3F4E-A08D-4732-B284-0EB7EA7FE833}">
      <dgm:prSet/>
      <dgm:spPr/>
      <dgm:t>
        <a:bodyPr/>
        <a:lstStyle/>
        <a:p>
          <a:endParaRPr lang="es-AR"/>
        </a:p>
      </dgm:t>
    </dgm:pt>
    <dgm:pt modelId="{83194596-8FE9-46FE-8F50-C52D086DF965}">
      <dgm:prSet/>
      <dgm:spPr/>
      <dgm:t>
        <a:bodyPr/>
        <a:lstStyle/>
        <a:p>
          <a:r>
            <a:rPr lang="es-AR" dirty="0" smtClean="0"/>
            <a:t>Recursos Compartidos</a:t>
          </a:r>
          <a:endParaRPr lang="es-AR" dirty="0"/>
        </a:p>
      </dgm:t>
    </dgm:pt>
    <dgm:pt modelId="{621DC68E-8AB7-4A6D-9561-6FC12894B354}" type="parTrans" cxnId="{55C84E1A-704E-43FC-B796-D2F7D25A746E}">
      <dgm:prSet/>
      <dgm:spPr/>
      <dgm:t>
        <a:bodyPr/>
        <a:lstStyle/>
        <a:p>
          <a:endParaRPr lang="es-AR"/>
        </a:p>
      </dgm:t>
    </dgm:pt>
    <dgm:pt modelId="{CF348DBD-1FF0-43DC-BB64-265C08B9AA1B}" type="sibTrans" cxnId="{55C84E1A-704E-43FC-B796-D2F7D25A746E}">
      <dgm:prSet/>
      <dgm:spPr/>
      <dgm:t>
        <a:bodyPr/>
        <a:lstStyle/>
        <a:p>
          <a:endParaRPr lang="es-AR"/>
        </a:p>
      </dgm:t>
    </dgm:pt>
    <dgm:pt modelId="{6CD13CE4-8644-498C-9C40-69804BAC0CCA}" type="pres">
      <dgm:prSet presAssocID="{3F1450C6-D314-4F14-BD2B-5E4D0C12B0FC}" presName="cycle" presStyleCnt="0">
        <dgm:presLayoutVars>
          <dgm:chMax val="1"/>
          <dgm:dir/>
          <dgm:animLvl val="ctr"/>
          <dgm:resizeHandles val="exact"/>
        </dgm:presLayoutVars>
      </dgm:prSet>
      <dgm:spPr/>
      <dgm:t>
        <a:bodyPr/>
        <a:lstStyle/>
        <a:p>
          <a:endParaRPr lang="es-AR"/>
        </a:p>
      </dgm:t>
    </dgm:pt>
    <dgm:pt modelId="{C2B27517-3FC8-4BCF-B7B3-F0353864431B}" type="pres">
      <dgm:prSet presAssocID="{A5BB5076-AE28-45F5-9617-E0A929843587}" presName="centerShape" presStyleLbl="node0" presStyleIdx="0" presStyleCnt="1"/>
      <dgm:spPr/>
      <dgm:t>
        <a:bodyPr/>
        <a:lstStyle/>
        <a:p>
          <a:endParaRPr lang="es-AR"/>
        </a:p>
      </dgm:t>
    </dgm:pt>
    <dgm:pt modelId="{FF3EF218-5CEC-469D-9F2A-5851EC4CB471}" type="pres">
      <dgm:prSet presAssocID="{6D6BE57A-5752-4896-A69A-1EB4C5D7CB73}" presName="parTrans" presStyleLbl="bgSibTrans2D1" presStyleIdx="0" presStyleCnt="6"/>
      <dgm:spPr/>
      <dgm:t>
        <a:bodyPr/>
        <a:lstStyle/>
        <a:p>
          <a:endParaRPr lang="es-AR"/>
        </a:p>
      </dgm:t>
    </dgm:pt>
    <dgm:pt modelId="{76C43DCE-6F4C-4C98-B7B5-381AAA565233}" type="pres">
      <dgm:prSet presAssocID="{44F79A61-DE4B-4376-96EE-3DBEBDA01AB7}" presName="node" presStyleLbl="node1" presStyleIdx="0" presStyleCnt="6" custRadScaleRad="102637" custRadScaleInc="13767">
        <dgm:presLayoutVars>
          <dgm:bulletEnabled val="1"/>
        </dgm:presLayoutVars>
      </dgm:prSet>
      <dgm:spPr/>
      <dgm:t>
        <a:bodyPr/>
        <a:lstStyle/>
        <a:p>
          <a:endParaRPr lang="es-AR"/>
        </a:p>
      </dgm:t>
    </dgm:pt>
    <dgm:pt modelId="{D085E10A-3080-4CC2-8A44-BF11E8347625}" type="pres">
      <dgm:prSet presAssocID="{046B9889-3E73-481C-8288-A24D85AB182F}" presName="parTrans" presStyleLbl="bgSibTrans2D1" presStyleIdx="1" presStyleCnt="6"/>
      <dgm:spPr/>
      <dgm:t>
        <a:bodyPr/>
        <a:lstStyle/>
        <a:p>
          <a:endParaRPr lang="es-AR"/>
        </a:p>
      </dgm:t>
    </dgm:pt>
    <dgm:pt modelId="{3B387750-B3E4-4BB9-9A4A-2D9E8F0B150A}" type="pres">
      <dgm:prSet presAssocID="{B6BE9072-CBC2-4A1B-916A-10F41DD9AB17}" presName="node" presStyleLbl="node1" presStyleIdx="1" presStyleCnt="6">
        <dgm:presLayoutVars>
          <dgm:bulletEnabled val="1"/>
        </dgm:presLayoutVars>
      </dgm:prSet>
      <dgm:spPr/>
      <dgm:t>
        <a:bodyPr/>
        <a:lstStyle/>
        <a:p>
          <a:endParaRPr lang="es-AR"/>
        </a:p>
      </dgm:t>
    </dgm:pt>
    <dgm:pt modelId="{13390B05-8860-4DAB-B594-EF6E9A51A9CF}" type="pres">
      <dgm:prSet presAssocID="{621DC68E-8AB7-4A6D-9561-6FC12894B354}" presName="parTrans" presStyleLbl="bgSibTrans2D1" presStyleIdx="2" presStyleCnt="6"/>
      <dgm:spPr/>
      <dgm:t>
        <a:bodyPr/>
        <a:lstStyle/>
        <a:p>
          <a:endParaRPr lang="es-AR"/>
        </a:p>
      </dgm:t>
    </dgm:pt>
    <dgm:pt modelId="{B172AA31-597D-4982-AA81-0EE7CE3251B7}" type="pres">
      <dgm:prSet presAssocID="{83194596-8FE9-46FE-8F50-C52D086DF965}" presName="node" presStyleLbl="node1" presStyleIdx="2" presStyleCnt="6">
        <dgm:presLayoutVars>
          <dgm:bulletEnabled val="1"/>
        </dgm:presLayoutVars>
      </dgm:prSet>
      <dgm:spPr/>
      <dgm:t>
        <a:bodyPr/>
        <a:lstStyle/>
        <a:p>
          <a:endParaRPr lang="es-AR"/>
        </a:p>
      </dgm:t>
    </dgm:pt>
    <dgm:pt modelId="{D0FBDD90-9926-417C-8BCE-7FEFA6072E05}" type="pres">
      <dgm:prSet presAssocID="{73A3A48E-B343-4354-8011-7EA6571385F5}" presName="parTrans" presStyleLbl="bgSibTrans2D1" presStyleIdx="3" presStyleCnt="6"/>
      <dgm:spPr/>
      <dgm:t>
        <a:bodyPr/>
        <a:lstStyle/>
        <a:p>
          <a:endParaRPr lang="es-AR"/>
        </a:p>
      </dgm:t>
    </dgm:pt>
    <dgm:pt modelId="{BCFE9D65-AA9E-4AD9-A41C-1FF65574B422}" type="pres">
      <dgm:prSet presAssocID="{99EF9C45-C335-4AA5-A7B1-02D63B00A0F9}" presName="node" presStyleLbl="node1" presStyleIdx="3" presStyleCnt="6">
        <dgm:presLayoutVars>
          <dgm:bulletEnabled val="1"/>
        </dgm:presLayoutVars>
      </dgm:prSet>
      <dgm:spPr/>
      <dgm:t>
        <a:bodyPr/>
        <a:lstStyle/>
        <a:p>
          <a:endParaRPr lang="es-AR"/>
        </a:p>
      </dgm:t>
    </dgm:pt>
    <dgm:pt modelId="{D30CFC8F-94E5-499A-8802-B7DA4EE48B00}" type="pres">
      <dgm:prSet presAssocID="{DF1AA9F1-AF6C-47D1-ACC8-98A17A6FDB87}" presName="parTrans" presStyleLbl="bgSibTrans2D1" presStyleIdx="4" presStyleCnt="6"/>
      <dgm:spPr/>
      <dgm:t>
        <a:bodyPr/>
        <a:lstStyle/>
        <a:p>
          <a:endParaRPr lang="es-AR"/>
        </a:p>
      </dgm:t>
    </dgm:pt>
    <dgm:pt modelId="{BBD123D2-A019-48C9-8535-A79A0BC675AC}" type="pres">
      <dgm:prSet presAssocID="{3D35F9BA-892C-47F4-B0F3-146679F8DD3C}" presName="node" presStyleLbl="node1" presStyleIdx="4" presStyleCnt="6">
        <dgm:presLayoutVars>
          <dgm:bulletEnabled val="1"/>
        </dgm:presLayoutVars>
      </dgm:prSet>
      <dgm:spPr/>
      <dgm:t>
        <a:bodyPr/>
        <a:lstStyle/>
        <a:p>
          <a:endParaRPr lang="es-AR"/>
        </a:p>
      </dgm:t>
    </dgm:pt>
    <dgm:pt modelId="{80B4E045-C173-4F36-AEE4-A18B4432280B}" type="pres">
      <dgm:prSet presAssocID="{3E6A09FE-5979-4CA9-BD98-601DB4AF7F69}" presName="parTrans" presStyleLbl="bgSibTrans2D1" presStyleIdx="5" presStyleCnt="6"/>
      <dgm:spPr/>
      <dgm:t>
        <a:bodyPr/>
        <a:lstStyle/>
        <a:p>
          <a:endParaRPr lang="es-AR"/>
        </a:p>
      </dgm:t>
    </dgm:pt>
    <dgm:pt modelId="{4D0C15EE-3D4F-4ABA-9095-34C7B6AB860F}" type="pres">
      <dgm:prSet presAssocID="{499AF9A5-B381-4603-A91D-53F6B7FEED94}" presName="node" presStyleLbl="node1" presStyleIdx="5" presStyleCnt="6">
        <dgm:presLayoutVars>
          <dgm:bulletEnabled val="1"/>
        </dgm:presLayoutVars>
      </dgm:prSet>
      <dgm:spPr/>
      <dgm:t>
        <a:bodyPr/>
        <a:lstStyle/>
        <a:p>
          <a:endParaRPr lang="es-AR"/>
        </a:p>
      </dgm:t>
    </dgm:pt>
  </dgm:ptLst>
  <dgm:cxnLst>
    <dgm:cxn modelId="{4E39EFE6-22B2-44AF-A851-D9CF3B02BE1D}" srcId="{A5BB5076-AE28-45F5-9617-E0A929843587}" destId="{3D35F9BA-892C-47F4-B0F3-146679F8DD3C}" srcOrd="4" destOrd="0" parTransId="{DF1AA9F1-AF6C-47D1-ACC8-98A17A6FDB87}" sibTransId="{EDA8B95F-3698-4AAB-8ABD-96A853A23B7E}"/>
    <dgm:cxn modelId="{27C80E3B-CC98-4331-B530-F4E572976412}" type="presOf" srcId="{44F79A61-DE4B-4376-96EE-3DBEBDA01AB7}" destId="{76C43DCE-6F4C-4C98-B7B5-381AAA565233}" srcOrd="0" destOrd="0" presId="urn:microsoft.com/office/officeart/2005/8/layout/radial4"/>
    <dgm:cxn modelId="{C323B7C8-C5F1-415F-BC2D-726B39B5387B}" type="presOf" srcId="{046B9889-3E73-481C-8288-A24D85AB182F}" destId="{D085E10A-3080-4CC2-8A44-BF11E8347625}" srcOrd="0" destOrd="0" presId="urn:microsoft.com/office/officeart/2005/8/layout/radial4"/>
    <dgm:cxn modelId="{B85B3F4E-A08D-4732-B284-0EB7EA7FE833}" srcId="{A5BB5076-AE28-45F5-9617-E0A929843587}" destId="{B6BE9072-CBC2-4A1B-916A-10F41DD9AB17}" srcOrd="1" destOrd="0" parTransId="{046B9889-3E73-481C-8288-A24D85AB182F}" sibTransId="{3BBA451D-918B-42CD-88BF-95C95C7BE770}"/>
    <dgm:cxn modelId="{C639E9C2-0175-42D5-8BBC-ED1D70F2FFE1}" type="presOf" srcId="{DF1AA9F1-AF6C-47D1-ACC8-98A17A6FDB87}" destId="{D30CFC8F-94E5-499A-8802-B7DA4EE48B00}" srcOrd="0" destOrd="0" presId="urn:microsoft.com/office/officeart/2005/8/layout/radial4"/>
    <dgm:cxn modelId="{30184F98-8899-41BF-BFC2-949ADDF53994}" srcId="{A5BB5076-AE28-45F5-9617-E0A929843587}" destId="{44F79A61-DE4B-4376-96EE-3DBEBDA01AB7}" srcOrd="0" destOrd="0" parTransId="{6D6BE57A-5752-4896-A69A-1EB4C5D7CB73}" sibTransId="{0C447913-3512-4AF6-ACBE-AF5953BEDE69}"/>
    <dgm:cxn modelId="{8D845A3F-8A17-495C-86E7-757CBD659BCE}" type="presOf" srcId="{3E6A09FE-5979-4CA9-BD98-601DB4AF7F69}" destId="{80B4E045-C173-4F36-AEE4-A18B4432280B}" srcOrd="0" destOrd="0" presId="urn:microsoft.com/office/officeart/2005/8/layout/radial4"/>
    <dgm:cxn modelId="{06EF316C-5B6B-4958-B9C0-6217B977EDA9}" type="presOf" srcId="{3D35F9BA-892C-47F4-B0F3-146679F8DD3C}" destId="{BBD123D2-A019-48C9-8535-A79A0BC675AC}" srcOrd="0" destOrd="0" presId="urn:microsoft.com/office/officeart/2005/8/layout/radial4"/>
    <dgm:cxn modelId="{5E01B405-6C5C-49FC-AB6E-B08273EC2B3A}" type="presOf" srcId="{3F1450C6-D314-4F14-BD2B-5E4D0C12B0FC}" destId="{6CD13CE4-8644-498C-9C40-69804BAC0CCA}" srcOrd="0" destOrd="0" presId="urn:microsoft.com/office/officeart/2005/8/layout/radial4"/>
    <dgm:cxn modelId="{54739867-E173-41E2-BF5E-CCB8B0F469BA}" type="presOf" srcId="{A5BB5076-AE28-45F5-9617-E0A929843587}" destId="{C2B27517-3FC8-4BCF-B7B3-F0353864431B}" srcOrd="0" destOrd="0" presId="urn:microsoft.com/office/officeart/2005/8/layout/radial4"/>
    <dgm:cxn modelId="{F8ADA3DC-DAFF-4AB2-9BEB-79A114D4A319}" srcId="{A5BB5076-AE28-45F5-9617-E0A929843587}" destId="{499AF9A5-B381-4603-A91D-53F6B7FEED94}" srcOrd="5" destOrd="0" parTransId="{3E6A09FE-5979-4CA9-BD98-601DB4AF7F69}" sibTransId="{FE009F05-C58C-484F-810C-5AC093E79E99}"/>
    <dgm:cxn modelId="{995C403E-18A3-4E78-B9D7-FF81C83E04D9}" srcId="{3F1450C6-D314-4F14-BD2B-5E4D0C12B0FC}" destId="{A5BB5076-AE28-45F5-9617-E0A929843587}" srcOrd="0" destOrd="0" parTransId="{BE13A88B-2358-4382-9B14-3188C29E83D6}" sibTransId="{AEAA60A3-9638-4940-B0AA-1B124825BDEE}"/>
    <dgm:cxn modelId="{21B11A14-0B79-4843-8207-E11B1F11B4C5}" type="presOf" srcId="{B6BE9072-CBC2-4A1B-916A-10F41DD9AB17}" destId="{3B387750-B3E4-4BB9-9A4A-2D9E8F0B150A}" srcOrd="0" destOrd="0" presId="urn:microsoft.com/office/officeart/2005/8/layout/radial4"/>
    <dgm:cxn modelId="{7071DC35-00C0-46E5-A625-5B4EFA93CC69}" type="presOf" srcId="{73A3A48E-B343-4354-8011-7EA6571385F5}" destId="{D0FBDD90-9926-417C-8BCE-7FEFA6072E05}" srcOrd="0" destOrd="0" presId="urn:microsoft.com/office/officeart/2005/8/layout/radial4"/>
    <dgm:cxn modelId="{0F95C44C-92FF-4983-B462-3D6BCE657CA9}" srcId="{A5BB5076-AE28-45F5-9617-E0A929843587}" destId="{99EF9C45-C335-4AA5-A7B1-02D63B00A0F9}" srcOrd="3" destOrd="0" parTransId="{73A3A48E-B343-4354-8011-7EA6571385F5}" sibTransId="{0CB415F9-EABC-47DC-AC54-F4EE4B8EE74C}"/>
    <dgm:cxn modelId="{F6EBFB64-7256-464A-8B2E-0732425027F4}" type="presOf" srcId="{6D6BE57A-5752-4896-A69A-1EB4C5D7CB73}" destId="{FF3EF218-5CEC-469D-9F2A-5851EC4CB471}" srcOrd="0" destOrd="0" presId="urn:microsoft.com/office/officeart/2005/8/layout/radial4"/>
    <dgm:cxn modelId="{55C84E1A-704E-43FC-B796-D2F7D25A746E}" srcId="{A5BB5076-AE28-45F5-9617-E0A929843587}" destId="{83194596-8FE9-46FE-8F50-C52D086DF965}" srcOrd="2" destOrd="0" parTransId="{621DC68E-8AB7-4A6D-9561-6FC12894B354}" sibTransId="{CF348DBD-1FF0-43DC-BB64-265C08B9AA1B}"/>
    <dgm:cxn modelId="{89DA6B80-D6A6-413D-B66E-2105107F1509}" type="presOf" srcId="{499AF9A5-B381-4603-A91D-53F6B7FEED94}" destId="{4D0C15EE-3D4F-4ABA-9095-34C7B6AB860F}" srcOrd="0" destOrd="0" presId="urn:microsoft.com/office/officeart/2005/8/layout/radial4"/>
    <dgm:cxn modelId="{2953F6DE-0C52-45FA-A926-3351E334A86B}" type="presOf" srcId="{99EF9C45-C335-4AA5-A7B1-02D63B00A0F9}" destId="{BCFE9D65-AA9E-4AD9-A41C-1FF65574B422}" srcOrd="0" destOrd="0" presId="urn:microsoft.com/office/officeart/2005/8/layout/radial4"/>
    <dgm:cxn modelId="{D0BF3434-5911-49D1-A3CC-849E049821D2}" type="presOf" srcId="{621DC68E-8AB7-4A6D-9561-6FC12894B354}" destId="{13390B05-8860-4DAB-B594-EF6E9A51A9CF}" srcOrd="0" destOrd="0" presId="urn:microsoft.com/office/officeart/2005/8/layout/radial4"/>
    <dgm:cxn modelId="{45817181-16CC-48BD-968C-BC7BE81BB3D1}" type="presOf" srcId="{83194596-8FE9-46FE-8F50-C52D086DF965}" destId="{B172AA31-597D-4982-AA81-0EE7CE3251B7}" srcOrd="0" destOrd="0" presId="urn:microsoft.com/office/officeart/2005/8/layout/radial4"/>
    <dgm:cxn modelId="{0EE4AD36-588A-4189-9BB5-0FD75E908D33}" type="presParOf" srcId="{6CD13CE4-8644-498C-9C40-69804BAC0CCA}" destId="{C2B27517-3FC8-4BCF-B7B3-F0353864431B}" srcOrd="0" destOrd="0" presId="urn:microsoft.com/office/officeart/2005/8/layout/radial4"/>
    <dgm:cxn modelId="{F21E7391-ADD5-4E77-AC02-362D68B39DE7}" type="presParOf" srcId="{6CD13CE4-8644-498C-9C40-69804BAC0CCA}" destId="{FF3EF218-5CEC-469D-9F2A-5851EC4CB471}" srcOrd="1" destOrd="0" presId="urn:microsoft.com/office/officeart/2005/8/layout/radial4"/>
    <dgm:cxn modelId="{44F10D18-DA4F-4134-ABA9-D30E70394A47}" type="presParOf" srcId="{6CD13CE4-8644-498C-9C40-69804BAC0CCA}" destId="{76C43DCE-6F4C-4C98-B7B5-381AAA565233}" srcOrd="2" destOrd="0" presId="urn:microsoft.com/office/officeart/2005/8/layout/radial4"/>
    <dgm:cxn modelId="{0CAD9ACC-16A5-4F2A-89F9-3D56C170782D}" type="presParOf" srcId="{6CD13CE4-8644-498C-9C40-69804BAC0CCA}" destId="{D085E10A-3080-4CC2-8A44-BF11E8347625}" srcOrd="3" destOrd="0" presId="urn:microsoft.com/office/officeart/2005/8/layout/radial4"/>
    <dgm:cxn modelId="{8495FDC4-AA13-4405-A7B0-982C453F6D27}" type="presParOf" srcId="{6CD13CE4-8644-498C-9C40-69804BAC0CCA}" destId="{3B387750-B3E4-4BB9-9A4A-2D9E8F0B150A}" srcOrd="4" destOrd="0" presId="urn:microsoft.com/office/officeart/2005/8/layout/radial4"/>
    <dgm:cxn modelId="{E2313E09-1F5C-4647-8C36-F66EB4D9719F}" type="presParOf" srcId="{6CD13CE4-8644-498C-9C40-69804BAC0CCA}" destId="{13390B05-8860-4DAB-B594-EF6E9A51A9CF}" srcOrd="5" destOrd="0" presId="urn:microsoft.com/office/officeart/2005/8/layout/radial4"/>
    <dgm:cxn modelId="{9771AD63-01AB-4A70-A5DB-4A2024713D1F}" type="presParOf" srcId="{6CD13CE4-8644-498C-9C40-69804BAC0CCA}" destId="{B172AA31-597D-4982-AA81-0EE7CE3251B7}" srcOrd="6" destOrd="0" presId="urn:microsoft.com/office/officeart/2005/8/layout/radial4"/>
    <dgm:cxn modelId="{49EABFA4-E6E2-46A8-9E5C-950442CE3C9B}" type="presParOf" srcId="{6CD13CE4-8644-498C-9C40-69804BAC0CCA}" destId="{D0FBDD90-9926-417C-8BCE-7FEFA6072E05}" srcOrd="7" destOrd="0" presId="urn:microsoft.com/office/officeart/2005/8/layout/radial4"/>
    <dgm:cxn modelId="{AFAAB4E2-87EA-436C-A663-BEB69860727B}" type="presParOf" srcId="{6CD13CE4-8644-498C-9C40-69804BAC0CCA}" destId="{BCFE9D65-AA9E-4AD9-A41C-1FF65574B422}" srcOrd="8" destOrd="0" presId="urn:microsoft.com/office/officeart/2005/8/layout/radial4"/>
    <dgm:cxn modelId="{442D8937-9E42-4F35-8BAC-ECE930188496}" type="presParOf" srcId="{6CD13CE4-8644-498C-9C40-69804BAC0CCA}" destId="{D30CFC8F-94E5-499A-8802-B7DA4EE48B00}" srcOrd="9" destOrd="0" presId="urn:microsoft.com/office/officeart/2005/8/layout/radial4"/>
    <dgm:cxn modelId="{23CDA351-020C-47B7-A9C6-B47D01365831}" type="presParOf" srcId="{6CD13CE4-8644-498C-9C40-69804BAC0CCA}" destId="{BBD123D2-A019-48C9-8535-A79A0BC675AC}" srcOrd="10" destOrd="0" presId="urn:microsoft.com/office/officeart/2005/8/layout/radial4"/>
    <dgm:cxn modelId="{C6F5BDB4-99AF-4D4A-9866-F93688A6C30B}" type="presParOf" srcId="{6CD13CE4-8644-498C-9C40-69804BAC0CCA}" destId="{80B4E045-C173-4F36-AEE4-A18B4432280B}" srcOrd="11" destOrd="0" presId="urn:microsoft.com/office/officeart/2005/8/layout/radial4"/>
    <dgm:cxn modelId="{0AF65A1E-24B8-4FCA-88B3-8880E030BEF7}" type="presParOf" srcId="{6CD13CE4-8644-498C-9C40-69804BAC0CCA}" destId="{4D0C15EE-3D4F-4ABA-9095-34C7B6AB860F}" srcOrd="12"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46B498D-46BF-485E-A3D6-D7ABCD3554AE}" type="doc">
      <dgm:prSet loTypeId="urn:microsoft.com/office/officeart/2009/layout/CircleArrowProcess" loCatId="cycle" qsTypeId="urn:microsoft.com/office/officeart/2005/8/quickstyle/simple1" qsCatId="simple" csTypeId="urn:microsoft.com/office/officeart/2005/8/colors/accent1_2" csCatId="accent1" phldr="1"/>
      <dgm:spPr/>
      <dgm:t>
        <a:bodyPr/>
        <a:lstStyle/>
        <a:p>
          <a:endParaRPr lang="es-AR"/>
        </a:p>
      </dgm:t>
    </dgm:pt>
    <dgm:pt modelId="{D441EF9B-3C03-4665-8928-3A02C373CB1B}">
      <dgm:prSet phldrT="[Texto]"/>
      <dgm:spPr/>
      <dgm:t>
        <a:bodyPr/>
        <a:lstStyle/>
        <a:p>
          <a:r>
            <a:rPr lang="es-AR" dirty="0" smtClean="0"/>
            <a:t>Nación </a:t>
          </a:r>
          <a:endParaRPr lang="es-AR" dirty="0"/>
        </a:p>
      </dgm:t>
    </dgm:pt>
    <dgm:pt modelId="{5BC279ED-8904-4623-9B07-742415F6E8BA}" type="parTrans" cxnId="{63EA5BE0-8924-4C4F-A51A-001327030157}">
      <dgm:prSet/>
      <dgm:spPr/>
      <dgm:t>
        <a:bodyPr/>
        <a:lstStyle/>
        <a:p>
          <a:endParaRPr lang="es-AR"/>
        </a:p>
      </dgm:t>
    </dgm:pt>
    <dgm:pt modelId="{CF271C9D-4F5B-4FEC-BF3F-6037A62DBBC8}" type="sibTrans" cxnId="{63EA5BE0-8924-4C4F-A51A-001327030157}">
      <dgm:prSet/>
      <dgm:spPr/>
      <dgm:t>
        <a:bodyPr/>
        <a:lstStyle/>
        <a:p>
          <a:endParaRPr lang="es-AR"/>
        </a:p>
      </dgm:t>
    </dgm:pt>
    <dgm:pt modelId="{49A1F2D4-1B12-4C8B-9DAF-EB98D80E1A84}">
      <dgm:prSet phldrT="[Texto]"/>
      <dgm:spPr/>
      <dgm:t>
        <a:bodyPr/>
        <a:lstStyle/>
        <a:p>
          <a:r>
            <a:rPr lang="es-AR" dirty="0" smtClean="0"/>
            <a:t>23 Provincias y CABA </a:t>
          </a:r>
          <a:endParaRPr lang="es-AR" dirty="0"/>
        </a:p>
      </dgm:t>
    </dgm:pt>
    <dgm:pt modelId="{EC488DA0-C346-4A59-BE56-C24F99AF9FDE}" type="parTrans" cxnId="{9D57957D-14FD-4208-8600-DABB34FBF68B}">
      <dgm:prSet/>
      <dgm:spPr/>
      <dgm:t>
        <a:bodyPr/>
        <a:lstStyle/>
        <a:p>
          <a:endParaRPr lang="es-AR"/>
        </a:p>
      </dgm:t>
    </dgm:pt>
    <dgm:pt modelId="{FA169C9F-FC96-4C1E-B686-637B8099A163}" type="sibTrans" cxnId="{9D57957D-14FD-4208-8600-DABB34FBF68B}">
      <dgm:prSet/>
      <dgm:spPr/>
      <dgm:t>
        <a:bodyPr/>
        <a:lstStyle/>
        <a:p>
          <a:endParaRPr lang="es-AR"/>
        </a:p>
      </dgm:t>
    </dgm:pt>
    <dgm:pt modelId="{B308BAE0-6C0A-4AFA-A84B-20D82036A263}">
      <dgm:prSet phldrT="[Texto]"/>
      <dgm:spPr/>
      <dgm:t>
        <a:bodyPr/>
        <a:lstStyle/>
        <a:p>
          <a:r>
            <a:rPr lang="es-AR" dirty="0" smtClean="0"/>
            <a:t>2171 Municipios aproximadamente</a:t>
          </a:r>
          <a:endParaRPr lang="es-AR" dirty="0"/>
        </a:p>
      </dgm:t>
    </dgm:pt>
    <dgm:pt modelId="{82FA92F4-0825-4D42-9B02-3508AA5BB566}" type="parTrans" cxnId="{48CD77CF-98EC-4BB2-AE1B-1210234A85B3}">
      <dgm:prSet/>
      <dgm:spPr/>
      <dgm:t>
        <a:bodyPr/>
        <a:lstStyle/>
        <a:p>
          <a:endParaRPr lang="es-AR"/>
        </a:p>
      </dgm:t>
    </dgm:pt>
    <dgm:pt modelId="{15722205-022E-466F-94C0-61CB26EAA3AC}" type="sibTrans" cxnId="{48CD77CF-98EC-4BB2-AE1B-1210234A85B3}">
      <dgm:prSet/>
      <dgm:spPr/>
      <dgm:t>
        <a:bodyPr/>
        <a:lstStyle/>
        <a:p>
          <a:endParaRPr lang="es-AR"/>
        </a:p>
      </dgm:t>
    </dgm:pt>
    <dgm:pt modelId="{B5772007-8F66-4AC7-BF06-9E91A602D566}" type="pres">
      <dgm:prSet presAssocID="{E46B498D-46BF-485E-A3D6-D7ABCD3554AE}" presName="Name0" presStyleCnt="0">
        <dgm:presLayoutVars>
          <dgm:chMax val="7"/>
          <dgm:chPref val="7"/>
          <dgm:dir/>
          <dgm:animLvl val="lvl"/>
        </dgm:presLayoutVars>
      </dgm:prSet>
      <dgm:spPr/>
      <dgm:t>
        <a:bodyPr/>
        <a:lstStyle/>
        <a:p>
          <a:endParaRPr lang="es-AR"/>
        </a:p>
      </dgm:t>
    </dgm:pt>
    <dgm:pt modelId="{F2DF3E8D-6439-4116-BED6-1CD5FB8DD77F}" type="pres">
      <dgm:prSet presAssocID="{D441EF9B-3C03-4665-8928-3A02C373CB1B}" presName="Accent1" presStyleCnt="0"/>
      <dgm:spPr/>
    </dgm:pt>
    <dgm:pt modelId="{83A4CE47-B1B7-4589-AD0C-599E87E7B793}" type="pres">
      <dgm:prSet presAssocID="{D441EF9B-3C03-4665-8928-3A02C373CB1B}" presName="Accent" presStyleLbl="node1" presStyleIdx="0" presStyleCnt="3"/>
      <dgm:spPr/>
    </dgm:pt>
    <dgm:pt modelId="{DF052626-BC01-4909-A898-B06FF9ACF273}" type="pres">
      <dgm:prSet presAssocID="{D441EF9B-3C03-4665-8928-3A02C373CB1B}" presName="Parent1" presStyleLbl="revTx" presStyleIdx="0" presStyleCnt="3">
        <dgm:presLayoutVars>
          <dgm:chMax val="1"/>
          <dgm:chPref val="1"/>
          <dgm:bulletEnabled val="1"/>
        </dgm:presLayoutVars>
      </dgm:prSet>
      <dgm:spPr/>
      <dgm:t>
        <a:bodyPr/>
        <a:lstStyle/>
        <a:p>
          <a:endParaRPr lang="es-AR"/>
        </a:p>
      </dgm:t>
    </dgm:pt>
    <dgm:pt modelId="{039A66F5-BFB5-4E1D-85B1-BB87619FCAE7}" type="pres">
      <dgm:prSet presAssocID="{49A1F2D4-1B12-4C8B-9DAF-EB98D80E1A84}" presName="Accent2" presStyleCnt="0"/>
      <dgm:spPr/>
    </dgm:pt>
    <dgm:pt modelId="{6C492CB4-C73D-46B3-95A9-B6F5F94BF2FC}" type="pres">
      <dgm:prSet presAssocID="{49A1F2D4-1B12-4C8B-9DAF-EB98D80E1A84}" presName="Accent" presStyleLbl="node1" presStyleIdx="1" presStyleCnt="3"/>
      <dgm:spPr/>
    </dgm:pt>
    <dgm:pt modelId="{D6CAFE3F-E3A2-4CB4-8763-3F096801FA2B}" type="pres">
      <dgm:prSet presAssocID="{49A1F2D4-1B12-4C8B-9DAF-EB98D80E1A84}" presName="Parent2" presStyleLbl="revTx" presStyleIdx="1" presStyleCnt="3">
        <dgm:presLayoutVars>
          <dgm:chMax val="1"/>
          <dgm:chPref val="1"/>
          <dgm:bulletEnabled val="1"/>
        </dgm:presLayoutVars>
      </dgm:prSet>
      <dgm:spPr/>
      <dgm:t>
        <a:bodyPr/>
        <a:lstStyle/>
        <a:p>
          <a:endParaRPr lang="es-AR"/>
        </a:p>
      </dgm:t>
    </dgm:pt>
    <dgm:pt modelId="{3C7FB83F-D0C5-4951-8962-2245241EED77}" type="pres">
      <dgm:prSet presAssocID="{B308BAE0-6C0A-4AFA-A84B-20D82036A263}" presName="Accent3" presStyleCnt="0"/>
      <dgm:spPr/>
    </dgm:pt>
    <dgm:pt modelId="{592DCF9B-2EF5-4AFC-8671-06E48FDF3F2F}" type="pres">
      <dgm:prSet presAssocID="{B308BAE0-6C0A-4AFA-A84B-20D82036A263}" presName="Accent" presStyleLbl="node1" presStyleIdx="2" presStyleCnt="3" custLinFactNeighborY="2913"/>
      <dgm:spPr/>
    </dgm:pt>
    <dgm:pt modelId="{0C0A0325-5040-4302-9853-0717E3F225EF}" type="pres">
      <dgm:prSet presAssocID="{B308BAE0-6C0A-4AFA-A84B-20D82036A263}" presName="Parent3" presStyleLbl="revTx" presStyleIdx="2" presStyleCnt="3">
        <dgm:presLayoutVars>
          <dgm:chMax val="1"/>
          <dgm:chPref val="1"/>
          <dgm:bulletEnabled val="1"/>
        </dgm:presLayoutVars>
      </dgm:prSet>
      <dgm:spPr/>
      <dgm:t>
        <a:bodyPr/>
        <a:lstStyle/>
        <a:p>
          <a:endParaRPr lang="es-AR"/>
        </a:p>
      </dgm:t>
    </dgm:pt>
  </dgm:ptLst>
  <dgm:cxnLst>
    <dgm:cxn modelId="{7E329FE8-0145-4D60-B0B1-F76CF79AFE7B}" type="presOf" srcId="{B308BAE0-6C0A-4AFA-A84B-20D82036A263}" destId="{0C0A0325-5040-4302-9853-0717E3F225EF}" srcOrd="0" destOrd="0" presId="urn:microsoft.com/office/officeart/2009/layout/CircleArrowProcess"/>
    <dgm:cxn modelId="{63EA5BE0-8924-4C4F-A51A-001327030157}" srcId="{E46B498D-46BF-485E-A3D6-D7ABCD3554AE}" destId="{D441EF9B-3C03-4665-8928-3A02C373CB1B}" srcOrd="0" destOrd="0" parTransId="{5BC279ED-8904-4623-9B07-742415F6E8BA}" sibTransId="{CF271C9D-4F5B-4FEC-BF3F-6037A62DBBC8}"/>
    <dgm:cxn modelId="{C80A8935-5A1A-40CB-89EC-CA6D2170BC30}" type="presOf" srcId="{E46B498D-46BF-485E-A3D6-D7ABCD3554AE}" destId="{B5772007-8F66-4AC7-BF06-9E91A602D566}" srcOrd="0" destOrd="0" presId="urn:microsoft.com/office/officeart/2009/layout/CircleArrowProcess"/>
    <dgm:cxn modelId="{CF66C683-55BD-45B1-BAF5-B50578460340}" type="presOf" srcId="{D441EF9B-3C03-4665-8928-3A02C373CB1B}" destId="{DF052626-BC01-4909-A898-B06FF9ACF273}" srcOrd="0" destOrd="0" presId="urn:microsoft.com/office/officeart/2009/layout/CircleArrowProcess"/>
    <dgm:cxn modelId="{9D57957D-14FD-4208-8600-DABB34FBF68B}" srcId="{E46B498D-46BF-485E-A3D6-D7ABCD3554AE}" destId="{49A1F2D4-1B12-4C8B-9DAF-EB98D80E1A84}" srcOrd="1" destOrd="0" parTransId="{EC488DA0-C346-4A59-BE56-C24F99AF9FDE}" sibTransId="{FA169C9F-FC96-4C1E-B686-637B8099A163}"/>
    <dgm:cxn modelId="{48CD77CF-98EC-4BB2-AE1B-1210234A85B3}" srcId="{E46B498D-46BF-485E-A3D6-D7ABCD3554AE}" destId="{B308BAE0-6C0A-4AFA-A84B-20D82036A263}" srcOrd="2" destOrd="0" parTransId="{82FA92F4-0825-4D42-9B02-3508AA5BB566}" sibTransId="{15722205-022E-466F-94C0-61CB26EAA3AC}"/>
    <dgm:cxn modelId="{0D6D0D4F-52EA-4D89-B9E9-140373CF9479}" type="presOf" srcId="{49A1F2D4-1B12-4C8B-9DAF-EB98D80E1A84}" destId="{D6CAFE3F-E3A2-4CB4-8763-3F096801FA2B}" srcOrd="0" destOrd="0" presId="urn:microsoft.com/office/officeart/2009/layout/CircleArrowProcess"/>
    <dgm:cxn modelId="{85F32D58-478A-47F1-B634-D3206BE427F0}" type="presParOf" srcId="{B5772007-8F66-4AC7-BF06-9E91A602D566}" destId="{F2DF3E8D-6439-4116-BED6-1CD5FB8DD77F}" srcOrd="0" destOrd="0" presId="urn:microsoft.com/office/officeart/2009/layout/CircleArrowProcess"/>
    <dgm:cxn modelId="{C5DC21E9-7976-4831-810F-4FC42CBE6985}" type="presParOf" srcId="{F2DF3E8D-6439-4116-BED6-1CD5FB8DD77F}" destId="{83A4CE47-B1B7-4589-AD0C-599E87E7B793}" srcOrd="0" destOrd="0" presId="urn:microsoft.com/office/officeart/2009/layout/CircleArrowProcess"/>
    <dgm:cxn modelId="{FE20BBA0-A68E-406C-AC8A-0065CA61005F}" type="presParOf" srcId="{B5772007-8F66-4AC7-BF06-9E91A602D566}" destId="{DF052626-BC01-4909-A898-B06FF9ACF273}" srcOrd="1" destOrd="0" presId="urn:microsoft.com/office/officeart/2009/layout/CircleArrowProcess"/>
    <dgm:cxn modelId="{F03BD19D-887B-466E-BE89-C00EDC399D62}" type="presParOf" srcId="{B5772007-8F66-4AC7-BF06-9E91A602D566}" destId="{039A66F5-BFB5-4E1D-85B1-BB87619FCAE7}" srcOrd="2" destOrd="0" presId="urn:microsoft.com/office/officeart/2009/layout/CircleArrowProcess"/>
    <dgm:cxn modelId="{FF80FB87-846E-45A2-9E9B-C30B7E09F48B}" type="presParOf" srcId="{039A66F5-BFB5-4E1D-85B1-BB87619FCAE7}" destId="{6C492CB4-C73D-46B3-95A9-B6F5F94BF2FC}" srcOrd="0" destOrd="0" presId="urn:microsoft.com/office/officeart/2009/layout/CircleArrowProcess"/>
    <dgm:cxn modelId="{993F098A-5CA5-44BF-937D-060837A18284}" type="presParOf" srcId="{B5772007-8F66-4AC7-BF06-9E91A602D566}" destId="{D6CAFE3F-E3A2-4CB4-8763-3F096801FA2B}" srcOrd="3" destOrd="0" presId="urn:microsoft.com/office/officeart/2009/layout/CircleArrowProcess"/>
    <dgm:cxn modelId="{BABED1E8-6B1F-4435-8C04-3C4EC5F603C8}" type="presParOf" srcId="{B5772007-8F66-4AC7-BF06-9E91A602D566}" destId="{3C7FB83F-D0C5-4951-8962-2245241EED77}" srcOrd="4" destOrd="0" presId="urn:microsoft.com/office/officeart/2009/layout/CircleArrowProcess"/>
    <dgm:cxn modelId="{BD542C64-B4AF-4DA9-B3E6-CB3275F83728}" type="presParOf" srcId="{3C7FB83F-D0C5-4951-8962-2245241EED77}" destId="{592DCF9B-2EF5-4AFC-8671-06E48FDF3F2F}" srcOrd="0" destOrd="0" presId="urn:microsoft.com/office/officeart/2009/layout/CircleArrowProcess"/>
    <dgm:cxn modelId="{E1D546C4-50BF-4F11-A213-0A9B360E8B70}" type="presParOf" srcId="{B5772007-8F66-4AC7-BF06-9E91A602D566}" destId="{0C0A0325-5040-4302-9853-0717E3F225EF}"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7029139-023C-4267-A97E-45A5F43BB05F}"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s-AR"/>
        </a:p>
      </dgm:t>
    </dgm:pt>
    <dgm:pt modelId="{BD08D7FD-1DDB-4AB0-9EC8-E3F1C69AF3A3}">
      <dgm:prSet phldrT="[Texto]"/>
      <dgm:spPr/>
      <dgm:t>
        <a:bodyPr/>
        <a:lstStyle/>
        <a:p>
          <a:r>
            <a:rPr lang="es-AR" dirty="0" smtClean="0"/>
            <a:t>Constitución Nacional</a:t>
          </a:r>
          <a:endParaRPr lang="es-AR" dirty="0"/>
        </a:p>
      </dgm:t>
    </dgm:pt>
    <dgm:pt modelId="{ABF7C606-B6B4-4D6A-9E79-3C5E124521C9}" type="parTrans" cxnId="{CD589427-77E9-456D-AFED-2F9D2CFDD5A2}">
      <dgm:prSet/>
      <dgm:spPr/>
      <dgm:t>
        <a:bodyPr/>
        <a:lstStyle/>
        <a:p>
          <a:endParaRPr lang="es-AR"/>
        </a:p>
      </dgm:t>
    </dgm:pt>
    <dgm:pt modelId="{8A3A3808-0340-4578-AE49-BE8233FCB276}" type="sibTrans" cxnId="{CD589427-77E9-456D-AFED-2F9D2CFDD5A2}">
      <dgm:prSet/>
      <dgm:spPr/>
      <dgm:t>
        <a:bodyPr/>
        <a:lstStyle/>
        <a:p>
          <a:endParaRPr lang="es-AR"/>
        </a:p>
      </dgm:t>
    </dgm:pt>
    <dgm:pt modelId="{4B3CD8D8-9818-4AD0-A3AD-4894337C318D}">
      <dgm:prSet phldrT="[Texto]"/>
      <dgm:spPr/>
      <dgm:t>
        <a:bodyPr/>
        <a:lstStyle/>
        <a:p>
          <a:r>
            <a:rPr lang="es-AR" dirty="0" smtClean="0"/>
            <a:t>Art.41 patrimonio natural, biodiversidad, recursos naturales</a:t>
          </a:r>
        </a:p>
        <a:p>
          <a:r>
            <a:rPr lang="es-AR" dirty="0" smtClean="0"/>
            <a:t>Art.124 dominio de las provincias</a:t>
          </a:r>
          <a:endParaRPr lang="es-AR" dirty="0"/>
        </a:p>
      </dgm:t>
    </dgm:pt>
    <dgm:pt modelId="{123611C3-FF32-49BD-95E3-0CB2B88A37CB}" type="parTrans" cxnId="{6432C6BC-51B5-4211-B601-2C70C3A74CB0}">
      <dgm:prSet/>
      <dgm:spPr/>
      <dgm:t>
        <a:bodyPr/>
        <a:lstStyle/>
        <a:p>
          <a:endParaRPr lang="es-AR"/>
        </a:p>
      </dgm:t>
    </dgm:pt>
    <dgm:pt modelId="{662BC20E-B410-4930-981D-D80537E4CD51}" type="sibTrans" cxnId="{6432C6BC-51B5-4211-B601-2C70C3A74CB0}">
      <dgm:prSet/>
      <dgm:spPr/>
      <dgm:t>
        <a:bodyPr/>
        <a:lstStyle/>
        <a:p>
          <a:endParaRPr lang="es-AR"/>
        </a:p>
      </dgm:t>
    </dgm:pt>
    <dgm:pt modelId="{C40A8844-1CFC-4832-90D7-80EA07B415F9}">
      <dgm:prSet phldrT="[Texto]"/>
      <dgm:spPr/>
      <dgm:t>
        <a:bodyPr/>
        <a:lstStyle/>
        <a:p>
          <a:r>
            <a:rPr lang="es-AR" dirty="0" smtClean="0"/>
            <a:t>Leyes nacionales</a:t>
          </a:r>
          <a:endParaRPr lang="es-AR" dirty="0"/>
        </a:p>
      </dgm:t>
    </dgm:pt>
    <dgm:pt modelId="{59242C2A-3833-4C13-9545-13530B77D9B3}" type="parTrans" cxnId="{36B0D121-9121-43ED-B1C5-66545D99C8B9}">
      <dgm:prSet/>
      <dgm:spPr/>
      <dgm:t>
        <a:bodyPr/>
        <a:lstStyle/>
        <a:p>
          <a:endParaRPr lang="es-AR"/>
        </a:p>
      </dgm:t>
    </dgm:pt>
    <dgm:pt modelId="{320382FF-287E-44BF-877D-5216FE514E04}" type="sibTrans" cxnId="{36B0D121-9121-43ED-B1C5-66545D99C8B9}">
      <dgm:prSet/>
      <dgm:spPr/>
      <dgm:t>
        <a:bodyPr/>
        <a:lstStyle/>
        <a:p>
          <a:endParaRPr lang="es-AR"/>
        </a:p>
      </dgm:t>
    </dgm:pt>
    <dgm:pt modelId="{EB760CAE-50BD-4BDE-86F2-B3E8EFC84D9A}">
      <dgm:prSet phldrT="[Texto]"/>
      <dgm:spPr/>
      <dgm:t>
        <a:bodyPr/>
        <a:lstStyle/>
        <a:p>
          <a:r>
            <a:rPr lang="es-AR" dirty="0" smtClean="0"/>
            <a:t>Recursos naturales</a:t>
          </a:r>
        </a:p>
        <a:p>
          <a:r>
            <a:rPr lang="es-AR" dirty="0" smtClean="0"/>
            <a:t>Flora, fauna</a:t>
          </a:r>
        </a:p>
        <a:p>
          <a:r>
            <a:rPr lang="es-AR" dirty="0" smtClean="0"/>
            <a:t>Biodiversidad</a:t>
          </a:r>
        </a:p>
        <a:p>
          <a:r>
            <a:rPr lang="es-AR" dirty="0" smtClean="0"/>
            <a:t>Parques nacionales</a:t>
          </a:r>
          <a:endParaRPr lang="es-AR" dirty="0"/>
        </a:p>
      </dgm:t>
    </dgm:pt>
    <dgm:pt modelId="{20C13BE1-2947-497B-9EE3-94AB662ECCE8}" type="parTrans" cxnId="{85BAF4B5-8571-458B-AAA4-A00E745B68FD}">
      <dgm:prSet/>
      <dgm:spPr/>
      <dgm:t>
        <a:bodyPr/>
        <a:lstStyle/>
        <a:p>
          <a:endParaRPr lang="es-AR"/>
        </a:p>
      </dgm:t>
    </dgm:pt>
    <dgm:pt modelId="{2B90267F-0344-4839-9DD7-81CD10B46936}" type="sibTrans" cxnId="{85BAF4B5-8571-458B-AAA4-A00E745B68FD}">
      <dgm:prSet/>
      <dgm:spPr/>
      <dgm:t>
        <a:bodyPr/>
        <a:lstStyle/>
        <a:p>
          <a:endParaRPr lang="es-AR"/>
        </a:p>
      </dgm:t>
    </dgm:pt>
    <dgm:pt modelId="{FA1C159B-F7F9-4A80-B3BA-AF74BCB64A2B}">
      <dgm:prSet phldrT="[Texto]"/>
      <dgm:spPr/>
      <dgm:t>
        <a:bodyPr/>
        <a:lstStyle/>
        <a:p>
          <a:r>
            <a:rPr lang="es-AR" dirty="0" smtClean="0"/>
            <a:t>provinciales</a:t>
          </a:r>
          <a:endParaRPr lang="es-AR" dirty="0"/>
        </a:p>
      </dgm:t>
    </dgm:pt>
    <dgm:pt modelId="{63B678EE-01E8-4106-838C-F66115554332}" type="parTrans" cxnId="{6E01501A-054A-42B5-872A-C120D111E740}">
      <dgm:prSet/>
      <dgm:spPr/>
      <dgm:t>
        <a:bodyPr/>
        <a:lstStyle/>
        <a:p>
          <a:endParaRPr lang="es-AR"/>
        </a:p>
      </dgm:t>
    </dgm:pt>
    <dgm:pt modelId="{663E456B-7829-42AF-8143-C3FC918E0EBD}" type="sibTrans" cxnId="{6E01501A-054A-42B5-872A-C120D111E740}">
      <dgm:prSet/>
      <dgm:spPr/>
      <dgm:t>
        <a:bodyPr/>
        <a:lstStyle/>
        <a:p>
          <a:endParaRPr lang="es-AR"/>
        </a:p>
      </dgm:t>
    </dgm:pt>
    <dgm:pt modelId="{CAD2D884-0F3E-4401-BAE9-EE01946DDF8D}">
      <dgm:prSet phldrT="[Texto]"/>
      <dgm:spPr/>
      <dgm:t>
        <a:bodyPr/>
        <a:lstStyle/>
        <a:p>
          <a:r>
            <a:rPr lang="es-AR" dirty="0" smtClean="0"/>
            <a:t>Constituciones</a:t>
          </a:r>
        </a:p>
        <a:p>
          <a:r>
            <a:rPr lang="es-AR" dirty="0" smtClean="0"/>
            <a:t>Leyes provinciales</a:t>
          </a:r>
          <a:endParaRPr lang="es-AR" dirty="0"/>
        </a:p>
      </dgm:t>
    </dgm:pt>
    <dgm:pt modelId="{9453320F-CA86-4774-9BD8-E8B93477C855}" type="parTrans" cxnId="{CB46588D-4BAF-4A26-B34B-60D0825EA528}">
      <dgm:prSet/>
      <dgm:spPr/>
      <dgm:t>
        <a:bodyPr/>
        <a:lstStyle/>
        <a:p>
          <a:endParaRPr lang="es-AR"/>
        </a:p>
      </dgm:t>
    </dgm:pt>
    <dgm:pt modelId="{E21BE646-D92F-41BD-ABE8-6380E32F6D48}" type="sibTrans" cxnId="{CB46588D-4BAF-4A26-B34B-60D0825EA528}">
      <dgm:prSet/>
      <dgm:spPr/>
      <dgm:t>
        <a:bodyPr/>
        <a:lstStyle/>
        <a:p>
          <a:endParaRPr lang="es-AR"/>
        </a:p>
      </dgm:t>
    </dgm:pt>
    <dgm:pt modelId="{A4E37CA4-E8A2-4CDA-AD64-D436688A8325}" type="pres">
      <dgm:prSet presAssocID="{07029139-023C-4267-A97E-45A5F43BB05F}" presName="Name0" presStyleCnt="0">
        <dgm:presLayoutVars>
          <dgm:chMax val="5"/>
          <dgm:chPref val="5"/>
          <dgm:dir/>
          <dgm:animLvl val="lvl"/>
        </dgm:presLayoutVars>
      </dgm:prSet>
      <dgm:spPr/>
      <dgm:t>
        <a:bodyPr/>
        <a:lstStyle/>
        <a:p>
          <a:endParaRPr lang="es-AR"/>
        </a:p>
      </dgm:t>
    </dgm:pt>
    <dgm:pt modelId="{8A083D5F-B0E0-4823-91F1-692E8BAFDE3D}" type="pres">
      <dgm:prSet presAssocID="{BD08D7FD-1DDB-4AB0-9EC8-E3F1C69AF3A3}" presName="parentText1" presStyleLbl="node1" presStyleIdx="0" presStyleCnt="3">
        <dgm:presLayoutVars>
          <dgm:chMax/>
          <dgm:chPref val="3"/>
          <dgm:bulletEnabled val="1"/>
        </dgm:presLayoutVars>
      </dgm:prSet>
      <dgm:spPr/>
      <dgm:t>
        <a:bodyPr/>
        <a:lstStyle/>
        <a:p>
          <a:endParaRPr lang="es-AR"/>
        </a:p>
      </dgm:t>
    </dgm:pt>
    <dgm:pt modelId="{2FD74AF4-BF03-4950-90FD-3A796BDBAC2F}" type="pres">
      <dgm:prSet presAssocID="{BD08D7FD-1DDB-4AB0-9EC8-E3F1C69AF3A3}" presName="childText1" presStyleLbl="solidAlignAcc1" presStyleIdx="0" presStyleCnt="3">
        <dgm:presLayoutVars>
          <dgm:chMax val="0"/>
          <dgm:chPref val="0"/>
          <dgm:bulletEnabled val="1"/>
        </dgm:presLayoutVars>
      </dgm:prSet>
      <dgm:spPr/>
      <dgm:t>
        <a:bodyPr/>
        <a:lstStyle/>
        <a:p>
          <a:endParaRPr lang="es-AR"/>
        </a:p>
      </dgm:t>
    </dgm:pt>
    <dgm:pt modelId="{8FB9F865-632B-43C7-9D0F-A6257CB4D34D}" type="pres">
      <dgm:prSet presAssocID="{C40A8844-1CFC-4832-90D7-80EA07B415F9}" presName="parentText2" presStyleLbl="node1" presStyleIdx="1" presStyleCnt="3">
        <dgm:presLayoutVars>
          <dgm:chMax/>
          <dgm:chPref val="3"/>
          <dgm:bulletEnabled val="1"/>
        </dgm:presLayoutVars>
      </dgm:prSet>
      <dgm:spPr/>
      <dgm:t>
        <a:bodyPr/>
        <a:lstStyle/>
        <a:p>
          <a:endParaRPr lang="es-AR"/>
        </a:p>
      </dgm:t>
    </dgm:pt>
    <dgm:pt modelId="{78281B7A-0AA7-4207-AFC1-C04299338A7B}" type="pres">
      <dgm:prSet presAssocID="{C40A8844-1CFC-4832-90D7-80EA07B415F9}" presName="childText2" presStyleLbl="solidAlignAcc1" presStyleIdx="1" presStyleCnt="3">
        <dgm:presLayoutVars>
          <dgm:chMax val="0"/>
          <dgm:chPref val="0"/>
          <dgm:bulletEnabled val="1"/>
        </dgm:presLayoutVars>
      </dgm:prSet>
      <dgm:spPr/>
      <dgm:t>
        <a:bodyPr/>
        <a:lstStyle/>
        <a:p>
          <a:endParaRPr lang="es-AR"/>
        </a:p>
      </dgm:t>
    </dgm:pt>
    <dgm:pt modelId="{A478422A-CC77-4798-ADD4-FAB6A505417E}" type="pres">
      <dgm:prSet presAssocID="{FA1C159B-F7F9-4A80-B3BA-AF74BCB64A2B}" presName="parentText3" presStyleLbl="node1" presStyleIdx="2" presStyleCnt="3">
        <dgm:presLayoutVars>
          <dgm:chMax/>
          <dgm:chPref val="3"/>
          <dgm:bulletEnabled val="1"/>
        </dgm:presLayoutVars>
      </dgm:prSet>
      <dgm:spPr/>
      <dgm:t>
        <a:bodyPr/>
        <a:lstStyle/>
        <a:p>
          <a:endParaRPr lang="es-AR"/>
        </a:p>
      </dgm:t>
    </dgm:pt>
    <dgm:pt modelId="{9634EE87-4865-4880-BA67-70E382E64F3A}" type="pres">
      <dgm:prSet presAssocID="{FA1C159B-F7F9-4A80-B3BA-AF74BCB64A2B}" presName="childText3" presStyleLbl="solidAlignAcc1" presStyleIdx="2" presStyleCnt="3">
        <dgm:presLayoutVars>
          <dgm:chMax val="0"/>
          <dgm:chPref val="0"/>
          <dgm:bulletEnabled val="1"/>
        </dgm:presLayoutVars>
      </dgm:prSet>
      <dgm:spPr/>
      <dgm:t>
        <a:bodyPr/>
        <a:lstStyle/>
        <a:p>
          <a:endParaRPr lang="es-AR"/>
        </a:p>
      </dgm:t>
    </dgm:pt>
  </dgm:ptLst>
  <dgm:cxnLst>
    <dgm:cxn modelId="{F69C512D-CC25-47E4-9C3A-DAFC4E5CACF9}" type="presOf" srcId="{FA1C159B-F7F9-4A80-B3BA-AF74BCB64A2B}" destId="{A478422A-CC77-4798-ADD4-FAB6A505417E}" srcOrd="0" destOrd="0" presId="urn:microsoft.com/office/officeart/2009/3/layout/IncreasingArrowsProcess"/>
    <dgm:cxn modelId="{CD589427-77E9-456D-AFED-2F9D2CFDD5A2}" srcId="{07029139-023C-4267-A97E-45A5F43BB05F}" destId="{BD08D7FD-1DDB-4AB0-9EC8-E3F1C69AF3A3}" srcOrd="0" destOrd="0" parTransId="{ABF7C606-B6B4-4D6A-9E79-3C5E124521C9}" sibTransId="{8A3A3808-0340-4578-AE49-BE8233FCB276}"/>
    <dgm:cxn modelId="{86B7E2C1-041A-4FE0-9E0E-F795A2A84EAE}" type="presOf" srcId="{EB760CAE-50BD-4BDE-86F2-B3E8EFC84D9A}" destId="{78281B7A-0AA7-4207-AFC1-C04299338A7B}" srcOrd="0" destOrd="0" presId="urn:microsoft.com/office/officeart/2009/3/layout/IncreasingArrowsProcess"/>
    <dgm:cxn modelId="{DF30CC9F-F999-4BF9-AF26-2EE2F4DE17C7}" type="presOf" srcId="{4B3CD8D8-9818-4AD0-A3AD-4894337C318D}" destId="{2FD74AF4-BF03-4950-90FD-3A796BDBAC2F}" srcOrd="0" destOrd="0" presId="urn:microsoft.com/office/officeart/2009/3/layout/IncreasingArrowsProcess"/>
    <dgm:cxn modelId="{6432C6BC-51B5-4211-B601-2C70C3A74CB0}" srcId="{BD08D7FD-1DDB-4AB0-9EC8-E3F1C69AF3A3}" destId="{4B3CD8D8-9818-4AD0-A3AD-4894337C318D}" srcOrd="0" destOrd="0" parTransId="{123611C3-FF32-49BD-95E3-0CB2B88A37CB}" sibTransId="{662BC20E-B410-4930-981D-D80537E4CD51}"/>
    <dgm:cxn modelId="{95D90933-6B7A-4EC7-9E5A-F88D3E139DF5}" type="presOf" srcId="{C40A8844-1CFC-4832-90D7-80EA07B415F9}" destId="{8FB9F865-632B-43C7-9D0F-A6257CB4D34D}" srcOrd="0" destOrd="0" presId="urn:microsoft.com/office/officeart/2009/3/layout/IncreasingArrowsProcess"/>
    <dgm:cxn modelId="{C1B31ED3-3BB4-4E23-836E-DD6DB9313A18}" type="presOf" srcId="{07029139-023C-4267-A97E-45A5F43BB05F}" destId="{A4E37CA4-E8A2-4CDA-AD64-D436688A8325}" srcOrd="0" destOrd="0" presId="urn:microsoft.com/office/officeart/2009/3/layout/IncreasingArrowsProcess"/>
    <dgm:cxn modelId="{36B0D121-9121-43ED-B1C5-66545D99C8B9}" srcId="{07029139-023C-4267-A97E-45A5F43BB05F}" destId="{C40A8844-1CFC-4832-90D7-80EA07B415F9}" srcOrd="1" destOrd="0" parTransId="{59242C2A-3833-4C13-9545-13530B77D9B3}" sibTransId="{320382FF-287E-44BF-877D-5216FE514E04}"/>
    <dgm:cxn modelId="{85BAF4B5-8571-458B-AAA4-A00E745B68FD}" srcId="{C40A8844-1CFC-4832-90D7-80EA07B415F9}" destId="{EB760CAE-50BD-4BDE-86F2-B3E8EFC84D9A}" srcOrd="0" destOrd="0" parTransId="{20C13BE1-2947-497B-9EE3-94AB662ECCE8}" sibTransId="{2B90267F-0344-4839-9DD7-81CD10B46936}"/>
    <dgm:cxn modelId="{28B5B975-E3EB-49B5-AC5C-ECA46B3F7994}" type="presOf" srcId="{CAD2D884-0F3E-4401-BAE9-EE01946DDF8D}" destId="{9634EE87-4865-4880-BA67-70E382E64F3A}" srcOrd="0" destOrd="0" presId="urn:microsoft.com/office/officeart/2009/3/layout/IncreasingArrowsProcess"/>
    <dgm:cxn modelId="{6E01501A-054A-42B5-872A-C120D111E740}" srcId="{07029139-023C-4267-A97E-45A5F43BB05F}" destId="{FA1C159B-F7F9-4A80-B3BA-AF74BCB64A2B}" srcOrd="2" destOrd="0" parTransId="{63B678EE-01E8-4106-838C-F66115554332}" sibTransId="{663E456B-7829-42AF-8143-C3FC918E0EBD}"/>
    <dgm:cxn modelId="{9CC6AC06-D26C-43FB-A820-D3666002EC48}" type="presOf" srcId="{BD08D7FD-1DDB-4AB0-9EC8-E3F1C69AF3A3}" destId="{8A083D5F-B0E0-4823-91F1-692E8BAFDE3D}" srcOrd="0" destOrd="0" presId="urn:microsoft.com/office/officeart/2009/3/layout/IncreasingArrowsProcess"/>
    <dgm:cxn modelId="{CB46588D-4BAF-4A26-B34B-60D0825EA528}" srcId="{FA1C159B-F7F9-4A80-B3BA-AF74BCB64A2B}" destId="{CAD2D884-0F3E-4401-BAE9-EE01946DDF8D}" srcOrd="0" destOrd="0" parTransId="{9453320F-CA86-4774-9BD8-E8B93477C855}" sibTransId="{E21BE646-D92F-41BD-ABE8-6380E32F6D48}"/>
    <dgm:cxn modelId="{4D58FE61-AEC7-43AB-9365-349653A4DCBB}" type="presParOf" srcId="{A4E37CA4-E8A2-4CDA-AD64-D436688A8325}" destId="{8A083D5F-B0E0-4823-91F1-692E8BAFDE3D}" srcOrd="0" destOrd="0" presId="urn:microsoft.com/office/officeart/2009/3/layout/IncreasingArrowsProcess"/>
    <dgm:cxn modelId="{410E0B34-A7DB-4D67-B91B-D1499F6CCAA7}" type="presParOf" srcId="{A4E37CA4-E8A2-4CDA-AD64-D436688A8325}" destId="{2FD74AF4-BF03-4950-90FD-3A796BDBAC2F}" srcOrd="1" destOrd="0" presId="urn:microsoft.com/office/officeart/2009/3/layout/IncreasingArrowsProcess"/>
    <dgm:cxn modelId="{DB4CDC80-5A8B-4670-A8D8-EDA92381094C}" type="presParOf" srcId="{A4E37CA4-E8A2-4CDA-AD64-D436688A8325}" destId="{8FB9F865-632B-43C7-9D0F-A6257CB4D34D}" srcOrd="2" destOrd="0" presId="urn:microsoft.com/office/officeart/2009/3/layout/IncreasingArrowsProcess"/>
    <dgm:cxn modelId="{85706769-CA3A-4CBD-966D-B048F85F7E57}" type="presParOf" srcId="{A4E37CA4-E8A2-4CDA-AD64-D436688A8325}" destId="{78281B7A-0AA7-4207-AFC1-C04299338A7B}" srcOrd="3" destOrd="0" presId="urn:microsoft.com/office/officeart/2009/3/layout/IncreasingArrowsProcess"/>
    <dgm:cxn modelId="{37AE3A99-6EB2-4271-BEC7-899A44E23A14}" type="presParOf" srcId="{A4E37CA4-E8A2-4CDA-AD64-D436688A8325}" destId="{A478422A-CC77-4798-ADD4-FAB6A505417E}" srcOrd="4" destOrd="0" presId="urn:microsoft.com/office/officeart/2009/3/layout/IncreasingArrowsProcess"/>
    <dgm:cxn modelId="{32282767-D87A-4D60-9A71-EF5D14CD7098}" type="presParOf" srcId="{A4E37CA4-E8A2-4CDA-AD64-D436688A8325}" destId="{9634EE87-4865-4880-BA67-70E382E64F3A}"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481DC5D-2D8E-49BD-8DDA-9D8B067B1BA1}"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s-AR"/>
        </a:p>
      </dgm:t>
    </dgm:pt>
    <dgm:pt modelId="{AA01F6C2-6182-4FA8-B46A-E3A09E0F6A02}">
      <dgm:prSet phldrT="[Texto]"/>
      <dgm:spPr/>
      <dgm:t>
        <a:bodyPr/>
        <a:lstStyle/>
        <a:p>
          <a:r>
            <a:rPr lang="es-AR" dirty="0" smtClean="0"/>
            <a:t>Competencias en el territorio </a:t>
          </a:r>
          <a:endParaRPr lang="es-AR" dirty="0"/>
        </a:p>
      </dgm:t>
    </dgm:pt>
    <dgm:pt modelId="{6CBA6DD0-BFDA-4F67-B3D6-6FC6F33228D8}" type="parTrans" cxnId="{102ADD61-4879-4289-BA37-D8A41E6749D6}">
      <dgm:prSet/>
      <dgm:spPr/>
      <dgm:t>
        <a:bodyPr/>
        <a:lstStyle/>
        <a:p>
          <a:endParaRPr lang="es-AR"/>
        </a:p>
      </dgm:t>
    </dgm:pt>
    <dgm:pt modelId="{C77534C1-F4DB-488F-A051-0A5E19E812C4}" type="sibTrans" cxnId="{102ADD61-4879-4289-BA37-D8A41E6749D6}">
      <dgm:prSet/>
      <dgm:spPr/>
      <dgm:t>
        <a:bodyPr/>
        <a:lstStyle/>
        <a:p>
          <a:endParaRPr lang="es-AR"/>
        </a:p>
      </dgm:t>
    </dgm:pt>
    <dgm:pt modelId="{9524A558-5522-41C0-BB82-D4C075B4D267}">
      <dgm:prSet phldrT="[Texto]"/>
      <dgm:spPr/>
      <dgm:t>
        <a:bodyPr/>
        <a:lstStyle/>
        <a:p>
          <a:r>
            <a:rPr lang="es-AR" dirty="0" smtClean="0"/>
            <a:t>Propias, no delegadas a la nación</a:t>
          </a:r>
          <a:endParaRPr lang="es-AR" dirty="0"/>
        </a:p>
      </dgm:t>
    </dgm:pt>
    <dgm:pt modelId="{F1718C32-2018-4995-B2CA-CEE1B60F1D9C}" type="parTrans" cxnId="{B0233018-5DCF-43B7-9B14-BDF87572A18E}">
      <dgm:prSet/>
      <dgm:spPr/>
      <dgm:t>
        <a:bodyPr/>
        <a:lstStyle/>
        <a:p>
          <a:endParaRPr lang="es-AR"/>
        </a:p>
      </dgm:t>
    </dgm:pt>
    <dgm:pt modelId="{C4127BA0-6AC1-4F9E-8E03-649DEB8829DC}" type="sibTrans" cxnId="{B0233018-5DCF-43B7-9B14-BDF87572A18E}">
      <dgm:prSet/>
      <dgm:spPr/>
      <dgm:t>
        <a:bodyPr/>
        <a:lstStyle/>
        <a:p>
          <a:endParaRPr lang="es-AR"/>
        </a:p>
      </dgm:t>
    </dgm:pt>
    <dgm:pt modelId="{B0A4674B-2517-4603-B0FF-3F6350A299B9}">
      <dgm:prSet phldrT="[Texto]"/>
      <dgm:spPr/>
      <dgm:t>
        <a:bodyPr/>
        <a:lstStyle/>
        <a:p>
          <a:r>
            <a:rPr lang="es-AR" dirty="0" smtClean="0"/>
            <a:t>Concurrentes en la medida de la competencia</a:t>
          </a:r>
          <a:endParaRPr lang="es-AR" dirty="0"/>
        </a:p>
      </dgm:t>
    </dgm:pt>
    <dgm:pt modelId="{FB2A7185-532E-4D5B-B2D7-C97A3CFBF9BA}" type="parTrans" cxnId="{4141CDB5-2C53-4CB2-86CB-DE3F5159DBDD}">
      <dgm:prSet/>
      <dgm:spPr/>
      <dgm:t>
        <a:bodyPr/>
        <a:lstStyle/>
        <a:p>
          <a:endParaRPr lang="es-AR"/>
        </a:p>
      </dgm:t>
    </dgm:pt>
    <dgm:pt modelId="{7138F336-DC8C-4148-9F13-BC045150E7BE}" type="sibTrans" cxnId="{4141CDB5-2C53-4CB2-86CB-DE3F5159DBDD}">
      <dgm:prSet/>
      <dgm:spPr/>
      <dgm:t>
        <a:bodyPr/>
        <a:lstStyle/>
        <a:p>
          <a:endParaRPr lang="es-AR"/>
        </a:p>
      </dgm:t>
    </dgm:pt>
    <dgm:pt modelId="{C18F959B-AE52-445D-B444-1821E36D766A}">
      <dgm:prSet phldrT="[Texto]"/>
      <dgm:spPr/>
      <dgm:t>
        <a:bodyPr/>
        <a:lstStyle/>
        <a:p>
          <a:r>
            <a:rPr lang="es-AR" dirty="0" smtClean="0"/>
            <a:t>Delegadas y por tanto excluidas</a:t>
          </a:r>
          <a:endParaRPr lang="es-AR" dirty="0"/>
        </a:p>
      </dgm:t>
    </dgm:pt>
    <dgm:pt modelId="{F4643B14-ABBB-4528-9820-0376541C91DC}" type="parTrans" cxnId="{CCA8281D-08DA-4286-94B3-7B744BD791A8}">
      <dgm:prSet/>
      <dgm:spPr/>
      <dgm:t>
        <a:bodyPr/>
        <a:lstStyle/>
        <a:p>
          <a:endParaRPr lang="es-AR"/>
        </a:p>
      </dgm:t>
    </dgm:pt>
    <dgm:pt modelId="{781D8F11-DF39-4B78-84A6-6CE2448C93C7}" type="sibTrans" cxnId="{CCA8281D-08DA-4286-94B3-7B744BD791A8}">
      <dgm:prSet/>
      <dgm:spPr/>
      <dgm:t>
        <a:bodyPr/>
        <a:lstStyle/>
        <a:p>
          <a:endParaRPr lang="es-AR"/>
        </a:p>
      </dgm:t>
    </dgm:pt>
    <dgm:pt modelId="{8F354D66-9A45-4D6D-AFD3-8B743D1B6798}">
      <dgm:prSet/>
      <dgm:spPr/>
      <dgm:t>
        <a:bodyPr/>
        <a:lstStyle/>
        <a:p>
          <a:r>
            <a:rPr lang="es-AR" dirty="0" smtClean="0"/>
            <a:t>Compartidas</a:t>
          </a:r>
          <a:endParaRPr lang="es-AR" dirty="0"/>
        </a:p>
      </dgm:t>
    </dgm:pt>
    <dgm:pt modelId="{87ED0A0A-7947-4942-A66F-2F4DCFA4998B}" type="parTrans" cxnId="{D0FFFDCA-FFA6-4C9C-BBDC-F21C241BAA4D}">
      <dgm:prSet/>
      <dgm:spPr/>
      <dgm:t>
        <a:bodyPr/>
        <a:lstStyle/>
        <a:p>
          <a:endParaRPr lang="es-AR"/>
        </a:p>
      </dgm:t>
    </dgm:pt>
    <dgm:pt modelId="{68ECB895-1E15-458D-892F-8A820FAAEF8D}" type="sibTrans" cxnId="{D0FFFDCA-FFA6-4C9C-BBDC-F21C241BAA4D}">
      <dgm:prSet/>
      <dgm:spPr/>
      <dgm:t>
        <a:bodyPr/>
        <a:lstStyle/>
        <a:p>
          <a:endParaRPr lang="es-AR"/>
        </a:p>
      </dgm:t>
    </dgm:pt>
    <dgm:pt modelId="{02B8ED4C-B70B-4E97-AB71-E3A55306A18D}" type="pres">
      <dgm:prSet presAssocID="{E481DC5D-2D8E-49BD-8DDA-9D8B067B1BA1}" presName="cycle" presStyleCnt="0">
        <dgm:presLayoutVars>
          <dgm:chMax val="1"/>
          <dgm:dir/>
          <dgm:animLvl val="ctr"/>
          <dgm:resizeHandles val="exact"/>
        </dgm:presLayoutVars>
      </dgm:prSet>
      <dgm:spPr/>
      <dgm:t>
        <a:bodyPr/>
        <a:lstStyle/>
        <a:p>
          <a:endParaRPr lang="es-AR"/>
        </a:p>
      </dgm:t>
    </dgm:pt>
    <dgm:pt modelId="{A5D74070-8645-4DAE-951A-4B2A80A88768}" type="pres">
      <dgm:prSet presAssocID="{AA01F6C2-6182-4FA8-B46A-E3A09E0F6A02}" presName="centerShape" presStyleLbl="node0" presStyleIdx="0" presStyleCnt="1"/>
      <dgm:spPr/>
      <dgm:t>
        <a:bodyPr/>
        <a:lstStyle/>
        <a:p>
          <a:endParaRPr lang="es-AR"/>
        </a:p>
      </dgm:t>
    </dgm:pt>
    <dgm:pt modelId="{CD06CAFF-1B5B-4FE6-AC7A-372687939E49}" type="pres">
      <dgm:prSet presAssocID="{F1718C32-2018-4995-B2CA-CEE1B60F1D9C}" presName="parTrans" presStyleLbl="bgSibTrans2D1" presStyleIdx="0" presStyleCnt="4"/>
      <dgm:spPr/>
      <dgm:t>
        <a:bodyPr/>
        <a:lstStyle/>
        <a:p>
          <a:endParaRPr lang="es-AR"/>
        </a:p>
      </dgm:t>
    </dgm:pt>
    <dgm:pt modelId="{18D37F87-58F2-4814-A641-DBE694444F50}" type="pres">
      <dgm:prSet presAssocID="{9524A558-5522-41C0-BB82-D4C075B4D267}" presName="node" presStyleLbl="node1" presStyleIdx="0" presStyleCnt="4">
        <dgm:presLayoutVars>
          <dgm:bulletEnabled val="1"/>
        </dgm:presLayoutVars>
      </dgm:prSet>
      <dgm:spPr/>
      <dgm:t>
        <a:bodyPr/>
        <a:lstStyle/>
        <a:p>
          <a:endParaRPr lang="es-AR"/>
        </a:p>
      </dgm:t>
    </dgm:pt>
    <dgm:pt modelId="{CB1DEEAB-8ACD-41F2-8F97-D0CD7E138D2D}" type="pres">
      <dgm:prSet presAssocID="{FB2A7185-532E-4D5B-B2D7-C97A3CFBF9BA}" presName="parTrans" presStyleLbl="bgSibTrans2D1" presStyleIdx="1" presStyleCnt="4"/>
      <dgm:spPr/>
      <dgm:t>
        <a:bodyPr/>
        <a:lstStyle/>
        <a:p>
          <a:endParaRPr lang="es-AR"/>
        </a:p>
      </dgm:t>
    </dgm:pt>
    <dgm:pt modelId="{B832734F-BD0E-40BE-AB89-D52114CD605A}" type="pres">
      <dgm:prSet presAssocID="{B0A4674B-2517-4603-B0FF-3F6350A299B9}" presName="node" presStyleLbl="node1" presStyleIdx="1" presStyleCnt="4">
        <dgm:presLayoutVars>
          <dgm:bulletEnabled val="1"/>
        </dgm:presLayoutVars>
      </dgm:prSet>
      <dgm:spPr/>
      <dgm:t>
        <a:bodyPr/>
        <a:lstStyle/>
        <a:p>
          <a:endParaRPr lang="es-AR"/>
        </a:p>
      </dgm:t>
    </dgm:pt>
    <dgm:pt modelId="{53FCD5DF-C7D7-4BC2-80D4-7D6CC4E48D85}" type="pres">
      <dgm:prSet presAssocID="{87ED0A0A-7947-4942-A66F-2F4DCFA4998B}" presName="parTrans" presStyleLbl="bgSibTrans2D1" presStyleIdx="2" presStyleCnt="4"/>
      <dgm:spPr/>
      <dgm:t>
        <a:bodyPr/>
        <a:lstStyle/>
        <a:p>
          <a:endParaRPr lang="es-AR"/>
        </a:p>
      </dgm:t>
    </dgm:pt>
    <dgm:pt modelId="{8FE897DE-6C84-480D-8257-86FCB8AE3952}" type="pres">
      <dgm:prSet presAssocID="{8F354D66-9A45-4D6D-AFD3-8B743D1B6798}" presName="node" presStyleLbl="node1" presStyleIdx="2" presStyleCnt="4">
        <dgm:presLayoutVars>
          <dgm:bulletEnabled val="1"/>
        </dgm:presLayoutVars>
      </dgm:prSet>
      <dgm:spPr/>
      <dgm:t>
        <a:bodyPr/>
        <a:lstStyle/>
        <a:p>
          <a:endParaRPr lang="es-AR"/>
        </a:p>
      </dgm:t>
    </dgm:pt>
    <dgm:pt modelId="{65167F02-A861-4C85-9C55-A8894C8F9F85}" type="pres">
      <dgm:prSet presAssocID="{F4643B14-ABBB-4528-9820-0376541C91DC}" presName="parTrans" presStyleLbl="bgSibTrans2D1" presStyleIdx="3" presStyleCnt="4"/>
      <dgm:spPr/>
      <dgm:t>
        <a:bodyPr/>
        <a:lstStyle/>
        <a:p>
          <a:endParaRPr lang="es-AR"/>
        </a:p>
      </dgm:t>
    </dgm:pt>
    <dgm:pt modelId="{562B70CD-32C6-49C7-BC87-29DE6CA6DBBE}" type="pres">
      <dgm:prSet presAssocID="{C18F959B-AE52-445D-B444-1821E36D766A}" presName="node" presStyleLbl="node1" presStyleIdx="3" presStyleCnt="4">
        <dgm:presLayoutVars>
          <dgm:bulletEnabled val="1"/>
        </dgm:presLayoutVars>
      </dgm:prSet>
      <dgm:spPr/>
      <dgm:t>
        <a:bodyPr/>
        <a:lstStyle/>
        <a:p>
          <a:endParaRPr lang="es-AR"/>
        </a:p>
      </dgm:t>
    </dgm:pt>
  </dgm:ptLst>
  <dgm:cxnLst>
    <dgm:cxn modelId="{243A19C2-450F-4DBC-8321-98FE94C74B0A}" type="presOf" srcId="{C18F959B-AE52-445D-B444-1821E36D766A}" destId="{562B70CD-32C6-49C7-BC87-29DE6CA6DBBE}" srcOrd="0" destOrd="0" presId="urn:microsoft.com/office/officeart/2005/8/layout/radial4"/>
    <dgm:cxn modelId="{EFD492F0-7B76-4CE7-ACCB-4F56C83037AF}" type="presOf" srcId="{E481DC5D-2D8E-49BD-8DDA-9D8B067B1BA1}" destId="{02B8ED4C-B70B-4E97-AB71-E3A55306A18D}" srcOrd="0" destOrd="0" presId="urn:microsoft.com/office/officeart/2005/8/layout/radial4"/>
    <dgm:cxn modelId="{15FF27DF-9B13-4718-B889-1EF0DE3A2C69}" type="presOf" srcId="{8F354D66-9A45-4D6D-AFD3-8B743D1B6798}" destId="{8FE897DE-6C84-480D-8257-86FCB8AE3952}" srcOrd="0" destOrd="0" presId="urn:microsoft.com/office/officeart/2005/8/layout/radial4"/>
    <dgm:cxn modelId="{EE23DD6D-D9A4-4851-852F-80C35F82CF43}" type="presOf" srcId="{B0A4674B-2517-4603-B0FF-3F6350A299B9}" destId="{B832734F-BD0E-40BE-AB89-D52114CD605A}" srcOrd="0" destOrd="0" presId="urn:microsoft.com/office/officeart/2005/8/layout/radial4"/>
    <dgm:cxn modelId="{DC68AA93-4998-46D3-B897-A4EB09049478}" type="presOf" srcId="{AA01F6C2-6182-4FA8-B46A-E3A09E0F6A02}" destId="{A5D74070-8645-4DAE-951A-4B2A80A88768}" srcOrd="0" destOrd="0" presId="urn:microsoft.com/office/officeart/2005/8/layout/radial4"/>
    <dgm:cxn modelId="{CCA8281D-08DA-4286-94B3-7B744BD791A8}" srcId="{AA01F6C2-6182-4FA8-B46A-E3A09E0F6A02}" destId="{C18F959B-AE52-445D-B444-1821E36D766A}" srcOrd="3" destOrd="0" parTransId="{F4643B14-ABBB-4528-9820-0376541C91DC}" sibTransId="{781D8F11-DF39-4B78-84A6-6CE2448C93C7}"/>
    <dgm:cxn modelId="{4141CDB5-2C53-4CB2-86CB-DE3F5159DBDD}" srcId="{AA01F6C2-6182-4FA8-B46A-E3A09E0F6A02}" destId="{B0A4674B-2517-4603-B0FF-3F6350A299B9}" srcOrd="1" destOrd="0" parTransId="{FB2A7185-532E-4D5B-B2D7-C97A3CFBF9BA}" sibTransId="{7138F336-DC8C-4148-9F13-BC045150E7BE}"/>
    <dgm:cxn modelId="{38914A30-537A-4115-ABC4-7955B4BEFEF3}" type="presOf" srcId="{F4643B14-ABBB-4528-9820-0376541C91DC}" destId="{65167F02-A861-4C85-9C55-A8894C8F9F85}" srcOrd="0" destOrd="0" presId="urn:microsoft.com/office/officeart/2005/8/layout/radial4"/>
    <dgm:cxn modelId="{674A35ED-24E8-4DEB-B836-BD34B19DF570}" type="presOf" srcId="{87ED0A0A-7947-4942-A66F-2F4DCFA4998B}" destId="{53FCD5DF-C7D7-4BC2-80D4-7D6CC4E48D85}" srcOrd="0" destOrd="0" presId="urn:microsoft.com/office/officeart/2005/8/layout/radial4"/>
    <dgm:cxn modelId="{B0233018-5DCF-43B7-9B14-BDF87572A18E}" srcId="{AA01F6C2-6182-4FA8-B46A-E3A09E0F6A02}" destId="{9524A558-5522-41C0-BB82-D4C075B4D267}" srcOrd="0" destOrd="0" parTransId="{F1718C32-2018-4995-B2CA-CEE1B60F1D9C}" sibTransId="{C4127BA0-6AC1-4F9E-8E03-649DEB8829DC}"/>
    <dgm:cxn modelId="{33B84DFA-FCD5-4FBE-9BF8-AD455912773E}" type="presOf" srcId="{FB2A7185-532E-4D5B-B2D7-C97A3CFBF9BA}" destId="{CB1DEEAB-8ACD-41F2-8F97-D0CD7E138D2D}" srcOrd="0" destOrd="0" presId="urn:microsoft.com/office/officeart/2005/8/layout/radial4"/>
    <dgm:cxn modelId="{D0F4A4ED-BB4E-4EC9-B23D-6E8DFCEA906E}" type="presOf" srcId="{9524A558-5522-41C0-BB82-D4C075B4D267}" destId="{18D37F87-58F2-4814-A641-DBE694444F50}" srcOrd="0" destOrd="0" presId="urn:microsoft.com/office/officeart/2005/8/layout/radial4"/>
    <dgm:cxn modelId="{102ADD61-4879-4289-BA37-D8A41E6749D6}" srcId="{E481DC5D-2D8E-49BD-8DDA-9D8B067B1BA1}" destId="{AA01F6C2-6182-4FA8-B46A-E3A09E0F6A02}" srcOrd="0" destOrd="0" parTransId="{6CBA6DD0-BFDA-4F67-B3D6-6FC6F33228D8}" sibTransId="{C77534C1-F4DB-488F-A051-0A5E19E812C4}"/>
    <dgm:cxn modelId="{FA9EFA3C-CCE1-4531-BF15-4279A040F828}" type="presOf" srcId="{F1718C32-2018-4995-B2CA-CEE1B60F1D9C}" destId="{CD06CAFF-1B5B-4FE6-AC7A-372687939E49}" srcOrd="0" destOrd="0" presId="urn:microsoft.com/office/officeart/2005/8/layout/radial4"/>
    <dgm:cxn modelId="{D0FFFDCA-FFA6-4C9C-BBDC-F21C241BAA4D}" srcId="{AA01F6C2-6182-4FA8-B46A-E3A09E0F6A02}" destId="{8F354D66-9A45-4D6D-AFD3-8B743D1B6798}" srcOrd="2" destOrd="0" parTransId="{87ED0A0A-7947-4942-A66F-2F4DCFA4998B}" sibTransId="{68ECB895-1E15-458D-892F-8A820FAAEF8D}"/>
    <dgm:cxn modelId="{9439CBDF-3A6F-470E-B71A-7371E07B4EBB}" type="presParOf" srcId="{02B8ED4C-B70B-4E97-AB71-E3A55306A18D}" destId="{A5D74070-8645-4DAE-951A-4B2A80A88768}" srcOrd="0" destOrd="0" presId="urn:microsoft.com/office/officeart/2005/8/layout/radial4"/>
    <dgm:cxn modelId="{15A1B480-1784-4ED8-BC93-13A1C253E16E}" type="presParOf" srcId="{02B8ED4C-B70B-4E97-AB71-E3A55306A18D}" destId="{CD06CAFF-1B5B-4FE6-AC7A-372687939E49}" srcOrd="1" destOrd="0" presId="urn:microsoft.com/office/officeart/2005/8/layout/radial4"/>
    <dgm:cxn modelId="{7A89FB47-1E6F-4B31-A90E-B2E7AB66FD9B}" type="presParOf" srcId="{02B8ED4C-B70B-4E97-AB71-E3A55306A18D}" destId="{18D37F87-58F2-4814-A641-DBE694444F50}" srcOrd="2" destOrd="0" presId="urn:microsoft.com/office/officeart/2005/8/layout/radial4"/>
    <dgm:cxn modelId="{4CDEEE3E-0F3A-4EA7-978B-760847F64CFE}" type="presParOf" srcId="{02B8ED4C-B70B-4E97-AB71-E3A55306A18D}" destId="{CB1DEEAB-8ACD-41F2-8F97-D0CD7E138D2D}" srcOrd="3" destOrd="0" presId="urn:microsoft.com/office/officeart/2005/8/layout/radial4"/>
    <dgm:cxn modelId="{D32F569F-0848-4597-90CA-46D0111D70F4}" type="presParOf" srcId="{02B8ED4C-B70B-4E97-AB71-E3A55306A18D}" destId="{B832734F-BD0E-40BE-AB89-D52114CD605A}" srcOrd="4" destOrd="0" presId="urn:microsoft.com/office/officeart/2005/8/layout/radial4"/>
    <dgm:cxn modelId="{78D5BEC5-2CD5-499E-ABF6-A20582579128}" type="presParOf" srcId="{02B8ED4C-B70B-4E97-AB71-E3A55306A18D}" destId="{53FCD5DF-C7D7-4BC2-80D4-7D6CC4E48D85}" srcOrd="5" destOrd="0" presId="urn:microsoft.com/office/officeart/2005/8/layout/radial4"/>
    <dgm:cxn modelId="{3C056FA5-226D-42AF-A4D4-2850F1F832E5}" type="presParOf" srcId="{02B8ED4C-B70B-4E97-AB71-E3A55306A18D}" destId="{8FE897DE-6C84-480D-8257-86FCB8AE3952}" srcOrd="6" destOrd="0" presId="urn:microsoft.com/office/officeart/2005/8/layout/radial4"/>
    <dgm:cxn modelId="{9C919916-34AF-448C-8D45-5EC5EAA278D8}" type="presParOf" srcId="{02B8ED4C-B70B-4E97-AB71-E3A55306A18D}" destId="{65167F02-A861-4C85-9C55-A8894C8F9F85}" srcOrd="7" destOrd="0" presId="urn:microsoft.com/office/officeart/2005/8/layout/radial4"/>
    <dgm:cxn modelId="{F5BD9416-3BD2-440B-880D-1528B46CAAB7}" type="presParOf" srcId="{02B8ED4C-B70B-4E97-AB71-E3A55306A18D}" destId="{562B70CD-32C6-49C7-BC87-29DE6CA6DBBE}"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3BB317E-C7F5-47C3-BC7F-84F2F0FA93C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AR"/>
        </a:p>
      </dgm:t>
    </dgm:pt>
    <dgm:pt modelId="{567BF949-1588-4174-9402-BA5754EF715A}">
      <dgm:prSet phldrT="[Texto]"/>
      <dgm:spPr/>
      <dgm:t>
        <a:bodyPr/>
        <a:lstStyle/>
        <a:p>
          <a:r>
            <a:rPr lang="es-AR" dirty="0" smtClean="0"/>
            <a:t>Análisis</a:t>
          </a:r>
        </a:p>
        <a:p>
          <a:r>
            <a:rPr lang="es-AR" dirty="0" smtClean="0"/>
            <a:t>Constitucional</a:t>
          </a:r>
        </a:p>
        <a:p>
          <a:r>
            <a:rPr lang="es-AR" dirty="0" smtClean="0"/>
            <a:t> Nacional</a:t>
          </a:r>
          <a:endParaRPr lang="es-AR" dirty="0"/>
        </a:p>
      </dgm:t>
    </dgm:pt>
    <dgm:pt modelId="{3BEF5FD7-AB2D-4ED4-976D-822F8DDCEC21}" type="parTrans" cxnId="{1868CAE3-5F3B-474B-9411-7FC6A56F264A}">
      <dgm:prSet/>
      <dgm:spPr/>
      <dgm:t>
        <a:bodyPr/>
        <a:lstStyle/>
        <a:p>
          <a:endParaRPr lang="es-AR"/>
        </a:p>
      </dgm:t>
    </dgm:pt>
    <dgm:pt modelId="{CA53AA53-6E5F-465D-8EB8-404D308EAB13}" type="sibTrans" cxnId="{1868CAE3-5F3B-474B-9411-7FC6A56F264A}">
      <dgm:prSet/>
      <dgm:spPr/>
      <dgm:t>
        <a:bodyPr/>
        <a:lstStyle/>
        <a:p>
          <a:endParaRPr lang="es-AR"/>
        </a:p>
      </dgm:t>
    </dgm:pt>
    <dgm:pt modelId="{6A5C698F-77B2-418E-BA25-70E9B3FC4AAF}">
      <dgm:prSet phldrT="[Texto]"/>
      <dgm:spPr/>
      <dgm:t>
        <a:bodyPr/>
        <a:lstStyle/>
        <a:p>
          <a:r>
            <a:rPr lang="es-AR" dirty="0" smtClean="0"/>
            <a:t>Protección de los recursos naturales, competencias atribuciones</a:t>
          </a:r>
          <a:endParaRPr lang="es-AR" dirty="0"/>
        </a:p>
      </dgm:t>
    </dgm:pt>
    <dgm:pt modelId="{6E68894A-5029-4A1C-A8C4-D46C211C3BC4}" type="parTrans" cxnId="{0E31A93A-1527-4CE1-8673-E468C26E8A56}">
      <dgm:prSet/>
      <dgm:spPr/>
      <dgm:t>
        <a:bodyPr/>
        <a:lstStyle/>
        <a:p>
          <a:endParaRPr lang="es-AR"/>
        </a:p>
      </dgm:t>
    </dgm:pt>
    <dgm:pt modelId="{5E78CAC7-BC0F-4C86-AF44-6CEDC595D020}" type="sibTrans" cxnId="{0E31A93A-1527-4CE1-8673-E468C26E8A56}">
      <dgm:prSet/>
      <dgm:spPr/>
      <dgm:t>
        <a:bodyPr/>
        <a:lstStyle/>
        <a:p>
          <a:endParaRPr lang="es-AR"/>
        </a:p>
      </dgm:t>
    </dgm:pt>
    <dgm:pt modelId="{A165F43D-154C-4039-AFAB-47D5317D86CF}">
      <dgm:prSet phldrT="[Texto]"/>
      <dgm:spPr/>
      <dgm:t>
        <a:bodyPr/>
        <a:lstStyle/>
        <a:p>
          <a:r>
            <a:rPr lang="es-AR" dirty="0" smtClean="0"/>
            <a:t>Funcionamiento del Sistema federal</a:t>
          </a:r>
          <a:endParaRPr lang="es-AR" dirty="0"/>
        </a:p>
      </dgm:t>
    </dgm:pt>
    <dgm:pt modelId="{84B4D496-FDDC-4346-920B-DC2E589F9F4C}" type="parTrans" cxnId="{3E280ED8-01DF-445B-B681-D04FB9EE7013}">
      <dgm:prSet/>
      <dgm:spPr/>
      <dgm:t>
        <a:bodyPr/>
        <a:lstStyle/>
        <a:p>
          <a:endParaRPr lang="es-AR"/>
        </a:p>
      </dgm:t>
    </dgm:pt>
    <dgm:pt modelId="{6E3E7F50-DAD3-4D5E-900C-C0203B1C70EA}" type="sibTrans" cxnId="{3E280ED8-01DF-445B-B681-D04FB9EE7013}">
      <dgm:prSet/>
      <dgm:spPr/>
      <dgm:t>
        <a:bodyPr/>
        <a:lstStyle/>
        <a:p>
          <a:endParaRPr lang="es-AR"/>
        </a:p>
      </dgm:t>
    </dgm:pt>
    <dgm:pt modelId="{D44AB292-EF7E-4DCE-920C-89C11970929E}">
      <dgm:prSet phldrT="[Texto]"/>
      <dgm:spPr/>
      <dgm:t>
        <a:bodyPr/>
        <a:lstStyle/>
        <a:p>
          <a:r>
            <a:rPr lang="es-AR" dirty="0" smtClean="0"/>
            <a:t>Análisis constitucional </a:t>
          </a:r>
          <a:r>
            <a:rPr lang="es-AR" dirty="0" smtClean="0"/>
            <a:t>Provincia </a:t>
          </a:r>
          <a:endParaRPr lang="es-AR" dirty="0"/>
        </a:p>
      </dgm:t>
    </dgm:pt>
    <dgm:pt modelId="{5EDB5E6F-9296-45D3-B584-A1F3EA6B7384}" type="parTrans" cxnId="{498D129C-E3C6-4231-9C8E-CC4E4A113DD1}">
      <dgm:prSet/>
      <dgm:spPr/>
      <dgm:t>
        <a:bodyPr/>
        <a:lstStyle/>
        <a:p>
          <a:endParaRPr lang="es-AR"/>
        </a:p>
      </dgm:t>
    </dgm:pt>
    <dgm:pt modelId="{E8483C25-751B-4C1B-9CDC-50FF35CC65D5}" type="sibTrans" cxnId="{498D129C-E3C6-4231-9C8E-CC4E4A113DD1}">
      <dgm:prSet/>
      <dgm:spPr/>
      <dgm:t>
        <a:bodyPr/>
        <a:lstStyle/>
        <a:p>
          <a:endParaRPr lang="es-AR"/>
        </a:p>
      </dgm:t>
    </dgm:pt>
    <dgm:pt modelId="{3FA8E297-C873-4DF6-8B70-EF9F40CF9082}">
      <dgm:prSet phldrT="[Texto]"/>
      <dgm:spPr/>
      <dgm:t>
        <a:bodyPr/>
        <a:lstStyle/>
        <a:p>
          <a:r>
            <a:rPr lang="es-AR" dirty="0" smtClean="0"/>
            <a:t>Análisis sobre la protección de los recursos naturales, reconocimiento, derechos, deberes, etc.</a:t>
          </a:r>
          <a:endParaRPr lang="es-AR" dirty="0"/>
        </a:p>
      </dgm:t>
    </dgm:pt>
    <dgm:pt modelId="{8068ABFB-663D-4740-935B-32C859E99100}" type="parTrans" cxnId="{80D20475-B17E-47DA-9C14-18D9ADAEA710}">
      <dgm:prSet/>
      <dgm:spPr/>
      <dgm:t>
        <a:bodyPr/>
        <a:lstStyle/>
        <a:p>
          <a:endParaRPr lang="es-AR"/>
        </a:p>
      </dgm:t>
    </dgm:pt>
    <dgm:pt modelId="{F5E6DBC4-A626-4F2C-A49D-2BA97942FA4D}" type="sibTrans" cxnId="{80D20475-B17E-47DA-9C14-18D9ADAEA710}">
      <dgm:prSet/>
      <dgm:spPr/>
      <dgm:t>
        <a:bodyPr/>
        <a:lstStyle/>
        <a:p>
          <a:endParaRPr lang="es-AR"/>
        </a:p>
      </dgm:t>
    </dgm:pt>
    <dgm:pt modelId="{11016315-2E82-4ED5-8087-F8ED2E80B6D5}">
      <dgm:prSet phldrT="[Texto]"/>
      <dgm:spPr/>
      <dgm:t>
        <a:bodyPr/>
        <a:lstStyle/>
        <a:p>
          <a:r>
            <a:rPr lang="es-AR" dirty="0" smtClean="0"/>
            <a:t>Competencias y atribuciones, relación con los municipios</a:t>
          </a:r>
          <a:endParaRPr lang="es-AR" dirty="0"/>
        </a:p>
      </dgm:t>
    </dgm:pt>
    <dgm:pt modelId="{B4E4F576-F032-42BD-8D0E-10F8263A666C}" type="parTrans" cxnId="{AE58E8A4-7F5D-4FCC-8586-485D266FF980}">
      <dgm:prSet/>
      <dgm:spPr/>
      <dgm:t>
        <a:bodyPr/>
        <a:lstStyle/>
        <a:p>
          <a:endParaRPr lang="es-AR"/>
        </a:p>
      </dgm:t>
    </dgm:pt>
    <dgm:pt modelId="{D88529E9-3809-439F-81D7-2B093667924C}" type="sibTrans" cxnId="{AE58E8A4-7F5D-4FCC-8586-485D266FF980}">
      <dgm:prSet/>
      <dgm:spPr/>
      <dgm:t>
        <a:bodyPr/>
        <a:lstStyle/>
        <a:p>
          <a:endParaRPr lang="es-AR"/>
        </a:p>
      </dgm:t>
    </dgm:pt>
    <dgm:pt modelId="{6532BBA7-EF9D-499D-A09C-ABAFA4217FDF}">
      <dgm:prSet phldrT="[Texto]"/>
      <dgm:spPr/>
      <dgm:t>
        <a:bodyPr/>
        <a:lstStyle/>
        <a:p>
          <a:r>
            <a:rPr lang="es-AR" dirty="0" smtClean="0"/>
            <a:t>Marco normativo de la provincia de San Luis</a:t>
          </a:r>
          <a:endParaRPr lang="es-AR" dirty="0"/>
        </a:p>
      </dgm:t>
    </dgm:pt>
    <dgm:pt modelId="{08F08AF1-0313-4934-A638-5F4640356BEA}" type="parTrans" cxnId="{909D82CE-E970-4063-87AD-7CBB2D8A33AF}">
      <dgm:prSet/>
      <dgm:spPr/>
      <dgm:t>
        <a:bodyPr/>
        <a:lstStyle/>
        <a:p>
          <a:endParaRPr lang="es-AR"/>
        </a:p>
      </dgm:t>
    </dgm:pt>
    <dgm:pt modelId="{DB9B79EF-EBE0-4DE0-9B6F-140A3E88EC3F}" type="sibTrans" cxnId="{909D82CE-E970-4063-87AD-7CBB2D8A33AF}">
      <dgm:prSet/>
      <dgm:spPr/>
      <dgm:t>
        <a:bodyPr/>
        <a:lstStyle/>
        <a:p>
          <a:endParaRPr lang="es-AR"/>
        </a:p>
      </dgm:t>
    </dgm:pt>
    <dgm:pt modelId="{5265046E-FF30-43E7-B828-0A349D42FBFD}">
      <dgm:prSet phldrT="[Texto]"/>
      <dgm:spPr/>
      <dgm:t>
        <a:bodyPr/>
        <a:lstStyle/>
        <a:p>
          <a:r>
            <a:rPr lang="es-AR" dirty="0" smtClean="0"/>
            <a:t>Legislación ambiental y de los recursos naturales (adhesión a leyes nacionales, implementación de mínimos ambientales</a:t>
          </a:r>
          <a:endParaRPr lang="es-AR" dirty="0"/>
        </a:p>
      </dgm:t>
    </dgm:pt>
    <dgm:pt modelId="{0ED032EE-D5B4-4B59-9F0A-6551F9B7AE60}" type="parTrans" cxnId="{0FAF6FD5-A4BB-4191-9F3B-7FCCDF7E8F6E}">
      <dgm:prSet/>
      <dgm:spPr/>
      <dgm:t>
        <a:bodyPr/>
        <a:lstStyle/>
        <a:p>
          <a:endParaRPr lang="es-AR"/>
        </a:p>
      </dgm:t>
    </dgm:pt>
    <dgm:pt modelId="{525311D9-35C7-4269-8166-1F64E7E60458}" type="sibTrans" cxnId="{0FAF6FD5-A4BB-4191-9F3B-7FCCDF7E8F6E}">
      <dgm:prSet/>
      <dgm:spPr/>
      <dgm:t>
        <a:bodyPr/>
        <a:lstStyle/>
        <a:p>
          <a:endParaRPr lang="es-AR"/>
        </a:p>
      </dgm:t>
    </dgm:pt>
    <dgm:pt modelId="{2452E1AE-9CDD-4B19-BBF2-1062BEAC3006}">
      <dgm:prSet phldrT="[Texto]"/>
      <dgm:spPr/>
      <dgm:t>
        <a:bodyPr/>
        <a:lstStyle/>
        <a:p>
          <a:r>
            <a:rPr lang="es-AR" dirty="0" smtClean="0"/>
            <a:t>Legislación provincial (desarrollo y protección)</a:t>
          </a:r>
          <a:endParaRPr lang="es-AR" dirty="0"/>
        </a:p>
      </dgm:t>
    </dgm:pt>
    <dgm:pt modelId="{7A133D07-A6B3-49FF-B96F-B558DC3C0AC7}" type="parTrans" cxnId="{623EF9CF-E24A-47BB-81FD-BE100F731453}">
      <dgm:prSet/>
      <dgm:spPr/>
      <dgm:t>
        <a:bodyPr/>
        <a:lstStyle/>
        <a:p>
          <a:endParaRPr lang="es-AR"/>
        </a:p>
      </dgm:t>
    </dgm:pt>
    <dgm:pt modelId="{52B32181-D542-42C3-91B5-D641345AC885}" type="sibTrans" cxnId="{623EF9CF-E24A-47BB-81FD-BE100F731453}">
      <dgm:prSet/>
      <dgm:spPr/>
      <dgm:t>
        <a:bodyPr/>
        <a:lstStyle/>
        <a:p>
          <a:endParaRPr lang="es-AR"/>
        </a:p>
      </dgm:t>
    </dgm:pt>
    <dgm:pt modelId="{C62C389E-9AC2-4D27-AA82-ECFFE4614EC7}" type="pres">
      <dgm:prSet presAssocID="{D3BB317E-C7F5-47C3-BC7F-84F2F0FA93CF}" presName="Name0" presStyleCnt="0">
        <dgm:presLayoutVars>
          <dgm:dir/>
          <dgm:animLvl val="lvl"/>
          <dgm:resizeHandles val="exact"/>
        </dgm:presLayoutVars>
      </dgm:prSet>
      <dgm:spPr/>
      <dgm:t>
        <a:bodyPr/>
        <a:lstStyle/>
        <a:p>
          <a:endParaRPr lang="es-AR"/>
        </a:p>
      </dgm:t>
    </dgm:pt>
    <dgm:pt modelId="{1BFF5EB0-67EB-4676-B913-069E6504203D}" type="pres">
      <dgm:prSet presAssocID="{567BF949-1588-4174-9402-BA5754EF715A}" presName="linNode" presStyleCnt="0"/>
      <dgm:spPr/>
    </dgm:pt>
    <dgm:pt modelId="{B6006F29-EF42-4717-AA22-14D1FE8B51AB}" type="pres">
      <dgm:prSet presAssocID="{567BF949-1588-4174-9402-BA5754EF715A}" presName="parentText" presStyleLbl="node1" presStyleIdx="0" presStyleCnt="3">
        <dgm:presLayoutVars>
          <dgm:chMax val="1"/>
          <dgm:bulletEnabled val="1"/>
        </dgm:presLayoutVars>
      </dgm:prSet>
      <dgm:spPr/>
      <dgm:t>
        <a:bodyPr/>
        <a:lstStyle/>
        <a:p>
          <a:endParaRPr lang="es-AR"/>
        </a:p>
      </dgm:t>
    </dgm:pt>
    <dgm:pt modelId="{332723B1-92E3-4578-B139-534ECEDD921A}" type="pres">
      <dgm:prSet presAssocID="{567BF949-1588-4174-9402-BA5754EF715A}" presName="descendantText" presStyleLbl="alignAccFollowNode1" presStyleIdx="0" presStyleCnt="3">
        <dgm:presLayoutVars>
          <dgm:bulletEnabled val="1"/>
        </dgm:presLayoutVars>
      </dgm:prSet>
      <dgm:spPr/>
      <dgm:t>
        <a:bodyPr/>
        <a:lstStyle/>
        <a:p>
          <a:endParaRPr lang="es-AR"/>
        </a:p>
      </dgm:t>
    </dgm:pt>
    <dgm:pt modelId="{0E2D0C2A-6281-40A5-87A5-8A437EF983C9}" type="pres">
      <dgm:prSet presAssocID="{CA53AA53-6E5F-465D-8EB8-404D308EAB13}" presName="sp" presStyleCnt="0"/>
      <dgm:spPr/>
    </dgm:pt>
    <dgm:pt modelId="{8E1E0376-1646-4F0F-A9F7-18DE7EF163F8}" type="pres">
      <dgm:prSet presAssocID="{D44AB292-EF7E-4DCE-920C-89C11970929E}" presName="linNode" presStyleCnt="0"/>
      <dgm:spPr/>
    </dgm:pt>
    <dgm:pt modelId="{83346754-C4B2-48FE-862E-B6437752714D}" type="pres">
      <dgm:prSet presAssocID="{D44AB292-EF7E-4DCE-920C-89C11970929E}" presName="parentText" presStyleLbl="node1" presStyleIdx="1" presStyleCnt="3">
        <dgm:presLayoutVars>
          <dgm:chMax val="1"/>
          <dgm:bulletEnabled val="1"/>
        </dgm:presLayoutVars>
      </dgm:prSet>
      <dgm:spPr/>
      <dgm:t>
        <a:bodyPr/>
        <a:lstStyle/>
        <a:p>
          <a:endParaRPr lang="es-AR"/>
        </a:p>
      </dgm:t>
    </dgm:pt>
    <dgm:pt modelId="{8829E0D7-2EC4-4994-A66C-A88D9524330F}" type="pres">
      <dgm:prSet presAssocID="{D44AB292-EF7E-4DCE-920C-89C11970929E}" presName="descendantText" presStyleLbl="alignAccFollowNode1" presStyleIdx="1" presStyleCnt="3">
        <dgm:presLayoutVars>
          <dgm:bulletEnabled val="1"/>
        </dgm:presLayoutVars>
      </dgm:prSet>
      <dgm:spPr/>
      <dgm:t>
        <a:bodyPr/>
        <a:lstStyle/>
        <a:p>
          <a:endParaRPr lang="es-AR"/>
        </a:p>
      </dgm:t>
    </dgm:pt>
    <dgm:pt modelId="{4DEFC7AF-99CD-4178-9B1D-A74B39B47BC7}" type="pres">
      <dgm:prSet presAssocID="{E8483C25-751B-4C1B-9CDC-50FF35CC65D5}" presName="sp" presStyleCnt="0"/>
      <dgm:spPr/>
    </dgm:pt>
    <dgm:pt modelId="{B9238610-EAA8-42E1-BBF1-0883E3B27885}" type="pres">
      <dgm:prSet presAssocID="{6532BBA7-EF9D-499D-A09C-ABAFA4217FDF}" presName="linNode" presStyleCnt="0"/>
      <dgm:spPr/>
    </dgm:pt>
    <dgm:pt modelId="{5B7B4077-F3A4-452C-B5B3-5F58131C8C5E}" type="pres">
      <dgm:prSet presAssocID="{6532BBA7-EF9D-499D-A09C-ABAFA4217FDF}" presName="parentText" presStyleLbl="node1" presStyleIdx="2" presStyleCnt="3">
        <dgm:presLayoutVars>
          <dgm:chMax val="1"/>
          <dgm:bulletEnabled val="1"/>
        </dgm:presLayoutVars>
      </dgm:prSet>
      <dgm:spPr/>
      <dgm:t>
        <a:bodyPr/>
        <a:lstStyle/>
        <a:p>
          <a:endParaRPr lang="es-AR"/>
        </a:p>
      </dgm:t>
    </dgm:pt>
    <dgm:pt modelId="{5D85F081-F518-4408-87A5-FCAAC8CCFBBF}" type="pres">
      <dgm:prSet presAssocID="{6532BBA7-EF9D-499D-A09C-ABAFA4217FDF}" presName="descendantText" presStyleLbl="alignAccFollowNode1" presStyleIdx="2" presStyleCnt="3">
        <dgm:presLayoutVars>
          <dgm:bulletEnabled val="1"/>
        </dgm:presLayoutVars>
      </dgm:prSet>
      <dgm:spPr/>
      <dgm:t>
        <a:bodyPr/>
        <a:lstStyle/>
        <a:p>
          <a:endParaRPr lang="es-AR"/>
        </a:p>
      </dgm:t>
    </dgm:pt>
  </dgm:ptLst>
  <dgm:cxnLst>
    <dgm:cxn modelId="{1CAE9D39-7216-424F-AD42-6E06B1FA6D43}" type="presOf" srcId="{2452E1AE-9CDD-4B19-BBF2-1062BEAC3006}" destId="{5D85F081-F518-4408-87A5-FCAAC8CCFBBF}" srcOrd="0" destOrd="1" presId="urn:microsoft.com/office/officeart/2005/8/layout/vList5"/>
    <dgm:cxn modelId="{1868CAE3-5F3B-474B-9411-7FC6A56F264A}" srcId="{D3BB317E-C7F5-47C3-BC7F-84F2F0FA93CF}" destId="{567BF949-1588-4174-9402-BA5754EF715A}" srcOrd="0" destOrd="0" parTransId="{3BEF5FD7-AB2D-4ED4-976D-822F8DDCEC21}" sibTransId="{CA53AA53-6E5F-465D-8EB8-404D308EAB13}"/>
    <dgm:cxn modelId="{5DE8827B-AD43-4AC2-B2CD-E6480FF112B4}" type="presOf" srcId="{567BF949-1588-4174-9402-BA5754EF715A}" destId="{B6006F29-EF42-4717-AA22-14D1FE8B51AB}" srcOrd="0" destOrd="0" presId="urn:microsoft.com/office/officeart/2005/8/layout/vList5"/>
    <dgm:cxn modelId="{FDFE8953-FB1B-4826-8C6F-968D4CA35B56}" type="presOf" srcId="{6532BBA7-EF9D-499D-A09C-ABAFA4217FDF}" destId="{5B7B4077-F3A4-452C-B5B3-5F58131C8C5E}" srcOrd="0" destOrd="0" presId="urn:microsoft.com/office/officeart/2005/8/layout/vList5"/>
    <dgm:cxn modelId="{3734732A-6031-4E8E-8577-AD89B04523A4}" type="presOf" srcId="{D44AB292-EF7E-4DCE-920C-89C11970929E}" destId="{83346754-C4B2-48FE-862E-B6437752714D}" srcOrd="0" destOrd="0" presId="urn:microsoft.com/office/officeart/2005/8/layout/vList5"/>
    <dgm:cxn modelId="{80D20475-B17E-47DA-9C14-18D9ADAEA710}" srcId="{D44AB292-EF7E-4DCE-920C-89C11970929E}" destId="{3FA8E297-C873-4DF6-8B70-EF9F40CF9082}" srcOrd="0" destOrd="0" parTransId="{8068ABFB-663D-4740-935B-32C859E99100}" sibTransId="{F5E6DBC4-A626-4F2C-A49D-2BA97942FA4D}"/>
    <dgm:cxn modelId="{0FAF6FD5-A4BB-4191-9F3B-7FCCDF7E8F6E}" srcId="{6532BBA7-EF9D-499D-A09C-ABAFA4217FDF}" destId="{5265046E-FF30-43E7-B828-0A349D42FBFD}" srcOrd="0" destOrd="0" parTransId="{0ED032EE-D5B4-4B59-9F0A-6551F9B7AE60}" sibTransId="{525311D9-35C7-4269-8166-1F64E7E60458}"/>
    <dgm:cxn modelId="{498D129C-E3C6-4231-9C8E-CC4E4A113DD1}" srcId="{D3BB317E-C7F5-47C3-BC7F-84F2F0FA93CF}" destId="{D44AB292-EF7E-4DCE-920C-89C11970929E}" srcOrd="1" destOrd="0" parTransId="{5EDB5E6F-9296-45D3-B584-A1F3EA6B7384}" sibTransId="{E8483C25-751B-4C1B-9CDC-50FF35CC65D5}"/>
    <dgm:cxn modelId="{C575634A-74EF-439E-9404-639DF1FAACC8}" type="presOf" srcId="{D3BB317E-C7F5-47C3-BC7F-84F2F0FA93CF}" destId="{C62C389E-9AC2-4D27-AA82-ECFFE4614EC7}" srcOrd="0" destOrd="0" presId="urn:microsoft.com/office/officeart/2005/8/layout/vList5"/>
    <dgm:cxn modelId="{00DB97AD-4756-405D-A9D7-20797679A6A3}" type="presOf" srcId="{5265046E-FF30-43E7-B828-0A349D42FBFD}" destId="{5D85F081-F518-4408-87A5-FCAAC8CCFBBF}" srcOrd="0" destOrd="0" presId="urn:microsoft.com/office/officeart/2005/8/layout/vList5"/>
    <dgm:cxn modelId="{0E31A93A-1527-4CE1-8673-E468C26E8A56}" srcId="{567BF949-1588-4174-9402-BA5754EF715A}" destId="{6A5C698F-77B2-418E-BA25-70E9B3FC4AAF}" srcOrd="0" destOrd="0" parTransId="{6E68894A-5029-4A1C-A8C4-D46C211C3BC4}" sibTransId="{5E78CAC7-BC0F-4C86-AF44-6CEDC595D020}"/>
    <dgm:cxn modelId="{D3D71C2C-5C36-4A20-BF66-300D49A8F489}" type="presOf" srcId="{A165F43D-154C-4039-AFAB-47D5317D86CF}" destId="{332723B1-92E3-4578-B139-534ECEDD921A}" srcOrd="0" destOrd="1" presId="urn:microsoft.com/office/officeart/2005/8/layout/vList5"/>
    <dgm:cxn modelId="{3E280ED8-01DF-445B-B681-D04FB9EE7013}" srcId="{567BF949-1588-4174-9402-BA5754EF715A}" destId="{A165F43D-154C-4039-AFAB-47D5317D86CF}" srcOrd="1" destOrd="0" parTransId="{84B4D496-FDDC-4346-920B-DC2E589F9F4C}" sibTransId="{6E3E7F50-DAD3-4D5E-900C-C0203B1C70EA}"/>
    <dgm:cxn modelId="{909D82CE-E970-4063-87AD-7CBB2D8A33AF}" srcId="{D3BB317E-C7F5-47C3-BC7F-84F2F0FA93CF}" destId="{6532BBA7-EF9D-499D-A09C-ABAFA4217FDF}" srcOrd="2" destOrd="0" parTransId="{08F08AF1-0313-4934-A638-5F4640356BEA}" sibTransId="{DB9B79EF-EBE0-4DE0-9B6F-140A3E88EC3F}"/>
    <dgm:cxn modelId="{14E53874-F990-4F91-85F6-500FE596F6BE}" type="presOf" srcId="{3FA8E297-C873-4DF6-8B70-EF9F40CF9082}" destId="{8829E0D7-2EC4-4994-A66C-A88D9524330F}" srcOrd="0" destOrd="0" presId="urn:microsoft.com/office/officeart/2005/8/layout/vList5"/>
    <dgm:cxn modelId="{4720D19C-DDD3-48E7-ACE9-0269E5E2C2AF}" type="presOf" srcId="{6A5C698F-77B2-418E-BA25-70E9B3FC4AAF}" destId="{332723B1-92E3-4578-B139-534ECEDD921A}" srcOrd="0" destOrd="0" presId="urn:microsoft.com/office/officeart/2005/8/layout/vList5"/>
    <dgm:cxn modelId="{623EF9CF-E24A-47BB-81FD-BE100F731453}" srcId="{6532BBA7-EF9D-499D-A09C-ABAFA4217FDF}" destId="{2452E1AE-9CDD-4B19-BBF2-1062BEAC3006}" srcOrd="1" destOrd="0" parTransId="{7A133D07-A6B3-49FF-B96F-B558DC3C0AC7}" sibTransId="{52B32181-D542-42C3-91B5-D641345AC885}"/>
    <dgm:cxn modelId="{AE58E8A4-7F5D-4FCC-8586-485D266FF980}" srcId="{D44AB292-EF7E-4DCE-920C-89C11970929E}" destId="{11016315-2E82-4ED5-8087-F8ED2E80B6D5}" srcOrd="1" destOrd="0" parTransId="{B4E4F576-F032-42BD-8D0E-10F8263A666C}" sibTransId="{D88529E9-3809-439F-81D7-2B093667924C}"/>
    <dgm:cxn modelId="{5C4B292C-BDE0-47D9-930C-1B0C73C90CB5}" type="presOf" srcId="{11016315-2E82-4ED5-8087-F8ED2E80B6D5}" destId="{8829E0D7-2EC4-4994-A66C-A88D9524330F}" srcOrd="0" destOrd="1" presId="urn:microsoft.com/office/officeart/2005/8/layout/vList5"/>
    <dgm:cxn modelId="{6B783DF5-9718-447A-B553-73AB5F48BC75}" type="presParOf" srcId="{C62C389E-9AC2-4D27-AA82-ECFFE4614EC7}" destId="{1BFF5EB0-67EB-4676-B913-069E6504203D}" srcOrd="0" destOrd="0" presId="urn:microsoft.com/office/officeart/2005/8/layout/vList5"/>
    <dgm:cxn modelId="{EADB00E2-B03D-4632-80C0-2DA3CE906B2F}" type="presParOf" srcId="{1BFF5EB0-67EB-4676-B913-069E6504203D}" destId="{B6006F29-EF42-4717-AA22-14D1FE8B51AB}" srcOrd="0" destOrd="0" presId="urn:microsoft.com/office/officeart/2005/8/layout/vList5"/>
    <dgm:cxn modelId="{59B907B1-A1F2-44FC-BF57-A26B033110DA}" type="presParOf" srcId="{1BFF5EB0-67EB-4676-B913-069E6504203D}" destId="{332723B1-92E3-4578-B139-534ECEDD921A}" srcOrd="1" destOrd="0" presId="urn:microsoft.com/office/officeart/2005/8/layout/vList5"/>
    <dgm:cxn modelId="{C25F8710-318F-4851-9DEE-CF0F0A1020E1}" type="presParOf" srcId="{C62C389E-9AC2-4D27-AA82-ECFFE4614EC7}" destId="{0E2D0C2A-6281-40A5-87A5-8A437EF983C9}" srcOrd="1" destOrd="0" presId="urn:microsoft.com/office/officeart/2005/8/layout/vList5"/>
    <dgm:cxn modelId="{8838FB32-C4B8-4CFC-A31A-F5C3E5461D86}" type="presParOf" srcId="{C62C389E-9AC2-4D27-AA82-ECFFE4614EC7}" destId="{8E1E0376-1646-4F0F-A9F7-18DE7EF163F8}" srcOrd="2" destOrd="0" presId="urn:microsoft.com/office/officeart/2005/8/layout/vList5"/>
    <dgm:cxn modelId="{53945751-89BD-4CB3-A693-6C00B4D71BD3}" type="presParOf" srcId="{8E1E0376-1646-4F0F-A9F7-18DE7EF163F8}" destId="{83346754-C4B2-48FE-862E-B6437752714D}" srcOrd="0" destOrd="0" presId="urn:microsoft.com/office/officeart/2005/8/layout/vList5"/>
    <dgm:cxn modelId="{609F4CA1-091D-4A74-8B34-E999692A0B7E}" type="presParOf" srcId="{8E1E0376-1646-4F0F-A9F7-18DE7EF163F8}" destId="{8829E0D7-2EC4-4994-A66C-A88D9524330F}" srcOrd="1" destOrd="0" presId="urn:microsoft.com/office/officeart/2005/8/layout/vList5"/>
    <dgm:cxn modelId="{E7E1C04C-E2CC-4647-A196-8D1A2F8B5100}" type="presParOf" srcId="{C62C389E-9AC2-4D27-AA82-ECFFE4614EC7}" destId="{4DEFC7AF-99CD-4178-9B1D-A74B39B47BC7}" srcOrd="3" destOrd="0" presId="urn:microsoft.com/office/officeart/2005/8/layout/vList5"/>
    <dgm:cxn modelId="{B30AE6C2-EB2C-4178-AB97-AF7BB55788B7}" type="presParOf" srcId="{C62C389E-9AC2-4D27-AA82-ECFFE4614EC7}" destId="{B9238610-EAA8-42E1-BBF1-0883E3B27885}" srcOrd="4" destOrd="0" presId="urn:microsoft.com/office/officeart/2005/8/layout/vList5"/>
    <dgm:cxn modelId="{187D7CF7-D526-491B-A012-12C7BADA3497}" type="presParOf" srcId="{B9238610-EAA8-42E1-BBF1-0883E3B27885}" destId="{5B7B4077-F3A4-452C-B5B3-5F58131C8C5E}" srcOrd="0" destOrd="0" presId="urn:microsoft.com/office/officeart/2005/8/layout/vList5"/>
    <dgm:cxn modelId="{93FCB8AA-49D7-4794-8737-7299D31C5B61}" type="presParOf" srcId="{B9238610-EAA8-42E1-BBF1-0883E3B27885}" destId="{5D85F081-F518-4408-87A5-FCAAC8CCFBB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59C1728-0465-42DD-A508-FF3B62375E00}"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AR"/>
        </a:p>
      </dgm:t>
    </dgm:pt>
    <dgm:pt modelId="{972C815F-135F-4C17-B578-266715C36B26}">
      <dgm:prSet phldrT="[Texto]"/>
      <dgm:spPr/>
      <dgm:t>
        <a:bodyPr/>
        <a:lstStyle/>
        <a:p>
          <a:r>
            <a:rPr lang="es-AR" dirty="0" smtClean="0"/>
            <a:t>Protección provincial</a:t>
          </a:r>
          <a:endParaRPr lang="es-AR" dirty="0"/>
        </a:p>
      </dgm:t>
    </dgm:pt>
    <dgm:pt modelId="{D2A32A1A-82A4-4FC8-8531-9D2D5D68DC38}" type="parTrans" cxnId="{CD2D125C-D49F-415E-9C4F-C529846485E7}">
      <dgm:prSet/>
      <dgm:spPr/>
      <dgm:t>
        <a:bodyPr/>
        <a:lstStyle/>
        <a:p>
          <a:endParaRPr lang="es-AR"/>
        </a:p>
      </dgm:t>
    </dgm:pt>
    <dgm:pt modelId="{9ADA5AE6-8500-4F67-BAB0-4D1E456C3F0A}" type="sibTrans" cxnId="{CD2D125C-D49F-415E-9C4F-C529846485E7}">
      <dgm:prSet/>
      <dgm:spPr/>
      <dgm:t>
        <a:bodyPr/>
        <a:lstStyle/>
        <a:p>
          <a:endParaRPr lang="es-AR"/>
        </a:p>
      </dgm:t>
    </dgm:pt>
    <dgm:pt modelId="{D31C3835-C495-4FA2-AA86-C424E828AB1D}">
      <dgm:prSet phldrT="[Texto]"/>
      <dgm:spPr/>
      <dgm:t>
        <a:bodyPr/>
        <a:lstStyle/>
        <a:p>
          <a:r>
            <a:rPr lang="es-AR" dirty="0" smtClean="0"/>
            <a:t>Ecosistemas </a:t>
          </a:r>
          <a:endParaRPr lang="es-AR" dirty="0"/>
        </a:p>
      </dgm:t>
    </dgm:pt>
    <dgm:pt modelId="{3F01E67C-1E25-45B4-AF88-E643ABB8F638}" type="parTrans" cxnId="{FA23C0BF-758C-4813-BB78-CC3CA2ABA68F}">
      <dgm:prSet/>
      <dgm:spPr/>
      <dgm:t>
        <a:bodyPr/>
        <a:lstStyle/>
        <a:p>
          <a:endParaRPr lang="es-AR"/>
        </a:p>
      </dgm:t>
    </dgm:pt>
    <dgm:pt modelId="{923B2F80-D708-4574-88D0-C631BD46D8F2}" type="sibTrans" cxnId="{FA23C0BF-758C-4813-BB78-CC3CA2ABA68F}">
      <dgm:prSet/>
      <dgm:spPr/>
      <dgm:t>
        <a:bodyPr/>
        <a:lstStyle/>
        <a:p>
          <a:endParaRPr lang="es-AR"/>
        </a:p>
      </dgm:t>
    </dgm:pt>
    <dgm:pt modelId="{505207EE-D93F-4951-B028-D8ADD448054F}">
      <dgm:prSet phldrT="[Texto]"/>
      <dgm:spPr/>
      <dgm:t>
        <a:bodyPr/>
        <a:lstStyle/>
        <a:p>
          <a:r>
            <a:rPr lang="es-AR" dirty="0" smtClean="0"/>
            <a:t>Regiones</a:t>
          </a:r>
          <a:endParaRPr lang="es-AR" dirty="0"/>
        </a:p>
      </dgm:t>
    </dgm:pt>
    <dgm:pt modelId="{0D58DBC4-F2E9-42E0-98D4-A7829903E325}" type="parTrans" cxnId="{46201D51-FD53-4687-BA31-D893E0E2E337}">
      <dgm:prSet/>
      <dgm:spPr/>
      <dgm:t>
        <a:bodyPr/>
        <a:lstStyle/>
        <a:p>
          <a:endParaRPr lang="es-AR"/>
        </a:p>
      </dgm:t>
    </dgm:pt>
    <dgm:pt modelId="{9C242E24-E3EC-4FB6-9B7F-BB92C7F41958}" type="sibTrans" cxnId="{46201D51-FD53-4687-BA31-D893E0E2E337}">
      <dgm:prSet/>
      <dgm:spPr/>
      <dgm:t>
        <a:bodyPr/>
        <a:lstStyle/>
        <a:p>
          <a:endParaRPr lang="es-AR"/>
        </a:p>
      </dgm:t>
    </dgm:pt>
    <dgm:pt modelId="{8872B21E-44CE-46B2-AF53-491ACFB74DC1}">
      <dgm:prSet phldrT="[Texto]"/>
      <dgm:spPr/>
      <dgm:t>
        <a:bodyPr/>
        <a:lstStyle/>
        <a:p>
          <a:r>
            <a:rPr lang="es-AR" dirty="0" smtClean="0"/>
            <a:t>Interacción de la provincia  </a:t>
          </a:r>
          <a:endParaRPr lang="es-AR" dirty="0"/>
        </a:p>
      </dgm:t>
    </dgm:pt>
    <dgm:pt modelId="{9B78AC09-61B1-4041-AC78-1E3FEDC83F66}" type="parTrans" cxnId="{A3253CE6-6E3B-4D54-B77D-D5F633B56CBB}">
      <dgm:prSet/>
      <dgm:spPr/>
      <dgm:t>
        <a:bodyPr/>
        <a:lstStyle/>
        <a:p>
          <a:endParaRPr lang="es-AR"/>
        </a:p>
      </dgm:t>
    </dgm:pt>
    <dgm:pt modelId="{379BE341-25E5-4898-88E0-487EA817B1F2}" type="sibTrans" cxnId="{A3253CE6-6E3B-4D54-B77D-D5F633B56CBB}">
      <dgm:prSet/>
      <dgm:spPr/>
      <dgm:t>
        <a:bodyPr/>
        <a:lstStyle/>
        <a:p>
          <a:endParaRPr lang="es-AR"/>
        </a:p>
      </dgm:t>
    </dgm:pt>
    <dgm:pt modelId="{FCD165FB-85AE-4E4F-9472-09AFD5912084}">
      <dgm:prSet phldrT="[Texto]"/>
      <dgm:spPr/>
      <dgm:t>
        <a:bodyPr/>
        <a:lstStyle/>
        <a:p>
          <a:r>
            <a:rPr lang="es-AR" dirty="0" smtClean="0"/>
            <a:t>Nación </a:t>
          </a:r>
          <a:endParaRPr lang="es-AR" dirty="0"/>
        </a:p>
      </dgm:t>
    </dgm:pt>
    <dgm:pt modelId="{02C15325-9E67-4330-A78A-9EF1A6BC7BA8}" type="parTrans" cxnId="{03D51151-63C7-40FA-84E9-8865AC5A9C57}">
      <dgm:prSet/>
      <dgm:spPr/>
      <dgm:t>
        <a:bodyPr/>
        <a:lstStyle/>
        <a:p>
          <a:endParaRPr lang="es-AR"/>
        </a:p>
      </dgm:t>
    </dgm:pt>
    <dgm:pt modelId="{D19441B3-5EC0-4243-AA38-137EB99139C3}" type="sibTrans" cxnId="{03D51151-63C7-40FA-84E9-8865AC5A9C57}">
      <dgm:prSet/>
      <dgm:spPr/>
      <dgm:t>
        <a:bodyPr/>
        <a:lstStyle/>
        <a:p>
          <a:endParaRPr lang="es-AR"/>
        </a:p>
      </dgm:t>
    </dgm:pt>
    <dgm:pt modelId="{197AB0BC-B249-4040-9394-0CC276FCB65E}">
      <dgm:prSet phldrT="[Texto]"/>
      <dgm:spPr/>
      <dgm:t>
        <a:bodyPr/>
        <a:lstStyle/>
        <a:p>
          <a:r>
            <a:rPr lang="es-AR" dirty="0" smtClean="0"/>
            <a:t>Municipios</a:t>
          </a:r>
          <a:endParaRPr lang="es-AR" dirty="0"/>
        </a:p>
      </dgm:t>
    </dgm:pt>
    <dgm:pt modelId="{2716481E-75D5-42A2-B34D-3C635D2E724F}" type="parTrans" cxnId="{0125B93E-9832-4A67-B98A-01911EF95911}">
      <dgm:prSet/>
      <dgm:spPr/>
      <dgm:t>
        <a:bodyPr/>
        <a:lstStyle/>
        <a:p>
          <a:endParaRPr lang="es-AR"/>
        </a:p>
      </dgm:t>
    </dgm:pt>
    <dgm:pt modelId="{DCA71E7A-DA5C-4686-B3ED-ACB661330223}" type="sibTrans" cxnId="{0125B93E-9832-4A67-B98A-01911EF95911}">
      <dgm:prSet/>
      <dgm:spPr/>
      <dgm:t>
        <a:bodyPr/>
        <a:lstStyle/>
        <a:p>
          <a:endParaRPr lang="es-AR"/>
        </a:p>
      </dgm:t>
    </dgm:pt>
    <dgm:pt modelId="{9642532E-3043-48C8-B80E-478C60B78D30}">
      <dgm:prSet phldrT="[Texto]"/>
      <dgm:spPr/>
      <dgm:t>
        <a:bodyPr/>
        <a:lstStyle/>
        <a:p>
          <a:r>
            <a:rPr lang="es-AR" dirty="0" smtClean="0"/>
            <a:t>Mecanismos jurídicos y administrativos existentes</a:t>
          </a:r>
          <a:endParaRPr lang="es-AR" dirty="0"/>
        </a:p>
      </dgm:t>
    </dgm:pt>
    <dgm:pt modelId="{3988AA61-AE38-4014-9D8B-5BE0432916B0}" type="parTrans" cxnId="{1853368B-F64D-4D77-94C6-DC80CF9AB0EB}">
      <dgm:prSet/>
      <dgm:spPr/>
      <dgm:t>
        <a:bodyPr/>
        <a:lstStyle/>
        <a:p>
          <a:endParaRPr lang="es-AR"/>
        </a:p>
      </dgm:t>
    </dgm:pt>
    <dgm:pt modelId="{568ED6F5-45F7-4AA5-81FF-6D0934D2BB16}" type="sibTrans" cxnId="{1853368B-F64D-4D77-94C6-DC80CF9AB0EB}">
      <dgm:prSet/>
      <dgm:spPr/>
      <dgm:t>
        <a:bodyPr/>
        <a:lstStyle/>
        <a:p>
          <a:endParaRPr lang="es-AR"/>
        </a:p>
      </dgm:t>
    </dgm:pt>
    <dgm:pt modelId="{DBBACC5C-8CB7-4701-A748-74A4C004189B}">
      <dgm:prSet phldrT="[Texto]"/>
      <dgm:spPr/>
      <dgm:t>
        <a:bodyPr/>
        <a:lstStyle/>
        <a:p>
          <a:r>
            <a:rPr lang="es-AR" dirty="0" smtClean="0"/>
            <a:t>Provincia </a:t>
          </a:r>
          <a:endParaRPr lang="es-AR" dirty="0"/>
        </a:p>
      </dgm:t>
    </dgm:pt>
    <dgm:pt modelId="{99E8560F-9F86-4710-AE41-FDCA21443906}" type="parTrans" cxnId="{95F2397D-44FC-4761-A443-A997CBAC3DD1}">
      <dgm:prSet/>
      <dgm:spPr/>
      <dgm:t>
        <a:bodyPr/>
        <a:lstStyle/>
        <a:p>
          <a:endParaRPr lang="es-AR"/>
        </a:p>
      </dgm:t>
    </dgm:pt>
    <dgm:pt modelId="{1F4FAF10-6390-4463-A186-943526498B58}" type="sibTrans" cxnId="{95F2397D-44FC-4761-A443-A997CBAC3DD1}">
      <dgm:prSet/>
      <dgm:spPr/>
      <dgm:t>
        <a:bodyPr/>
        <a:lstStyle/>
        <a:p>
          <a:endParaRPr lang="es-AR"/>
        </a:p>
      </dgm:t>
    </dgm:pt>
    <dgm:pt modelId="{A1289B81-8409-4E6E-8A52-A4C232331113}">
      <dgm:prSet phldrT="[Texto]"/>
      <dgm:spPr/>
      <dgm:t>
        <a:bodyPr/>
        <a:lstStyle/>
        <a:p>
          <a:r>
            <a:rPr lang="es-AR" dirty="0" smtClean="0"/>
            <a:t>Municipio</a:t>
          </a:r>
          <a:endParaRPr lang="es-AR" dirty="0"/>
        </a:p>
      </dgm:t>
    </dgm:pt>
    <dgm:pt modelId="{6B760F60-3866-4ABD-B43C-B1E4D8DD9C3D}" type="parTrans" cxnId="{AD93FE25-A702-4F2D-91B5-E5B1D8193FA1}">
      <dgm:prSet/>
      <dgm:spPr/>
      <dgm:t>
        <a:bodyPr/>
        <a:lstStyle/>
        <a:p>
          <a:endParaRPr lang="es-AR"/>
        </a:p>
      </dgm:t>
    </dgm:pt>
    <dgm:pt modelId="{B06A3895-8FDF-4B25-A3C3-57C4FB84B513}" type="sibTrans" cxnId="{AD93FE25-A702-4F2D-91B5-E5B1D8193FA1}">
      <dgm:prSet/>
      <dgm:spPr/>
      <dgm:t>
        <a:bodyPr/>
        <a:lstStyle/>
        <a:p>
          <a:endParaRPr lang="es-AR"/>
        </a:p>
      </dgm:t>
    </dgm:pt>
    <dgm:pt modelId="{F423D046-1AF8-4BD8-96B8-0E2F3842A3E3}">
      <dgm:prSet phldrT="[Texto]"/>
      <dgm:spPr/>
      <dgm:t>
        <a:bodyPr/>
        <a:lstStyle/>
        <a:p>
          <a:r>
            <a:rPr lang="es-AR" dirty="0" smtClean="0"/>
            <a:t>Recursos  </a:t>
          </a:r>
          <a:endParaRPr lang="es-AR" dirty="0"/>
        </a:p>
      </dgm:t>
    </dgm:pt>
    <dgm:pt modelId="{DB7F74A2-53B1-401A-B630-200E04B04AC6}" type="parTrans" cxnId="{2A290033-99BD-40C2-B4A8-40C75BFBB3E2}">
      <dgm:prSet/>
      <dgm:spPr/>
      <dgm:t>
        <a:bodyPr/>
        <a:lstStyle/>
        <a:p>
          <a:endParaRPr lang="es-AR"/>
        </a:p>
      </dgm:t>
    </dgm:pt>
    <dgm:pt modelId="{A0791E5A-E796-40C1-99F9-6DDD62B16A18}" type="sibTrans" cxnId="{2A290033-99BD-40C2-B4A8-40C75BFBB3E2}">
      <dgm:prSet/>
      <dgm:spPr/>
      <dgm:t>
        <a:bodyPr/>
        <a:lstStyle/>
        <a:p>
          <a:endParaRPr lang="es-AR"/>
        </a:p>
      </dgm:t>
    </dgm:pt>
    <dgm:pt modelId="{168640F4-BF67-4D3C-A140-055DCAFA85C0}" type="pres">
      <dgm:prSet presAssocID="{359C1728-0465-42DD-A508-FF3B62375E00}" presName="Name0" presStyleCnt="0">
        <dgm:presLayoutVars>
          <dgm:dir/>
          <dgm:animLvl val="lvl"/>
          <dgm:resizeHandles val="exact"/>
        </dgm:presLayoutVars>
      </dgm:prSet>
      <dgm:spPr/>
      <dgm:t>
        <a:bodyPr/>
        <a:lstStyle/>
        <a:p>
          <a:endParaRPr lang="es-AR"/>
        </a:p>
      </dgm:t>
    </dgm:pt>
    <dgm:pt modelId="{A943DD0E-D6A0-46B5-ACEA-45553F6A049C}" type="pres">
      <dgm:prSet presAssocID="{972C815F-135F-4C17-B578-266715C36B26}" presName="composite" presStyleCnt="0"/>
      <dgm:spPr/>
    </dgm:pt>
    <dgm:pt modelId="{73EEB967-E9CC-4798-AA6E-665A35187650}" type="pres">
      <dgm:prSet presAssocID="{972C815F-135F-4C17-B578-266715C36B26}" presName="parTx" presStyleLbl="alignNode1" presStyleIdx="0" presStyleCnt="3">
        <dgm:presLayoutVars>
          <dgm:chMax val="0"/>
          <dgm:chPref val="0"/>
          <dgm:bulletEnabled val="1"/>
        </dgm:presLayoutVars>
      </dgm:prSet>
      <dgm:spPr/>
      <dgm:t>
        <a:bodyPr/>
        <a:lstStyle/>
        <a:p>
          <a:endParaRPr lang="es-AR"/>
        </a:p>
      </dgm:t>
    </dgm:pt>
    <dgm:pt modelId="{03F9E27F-45E3-4C65-8EFF-E074077D737D}" type="pres">
      <dgm:prSet presAssocID="{972C815F-135F-4C17-B578-266715C36B26}" presName="desTx" presStyleLbl="alignAccFollowNode1" presStyleIdx="0" presStyleCnt="3">
        <dgm:presLayoutVars>
          <dgm:bulletEnabled val="1"/>
        </dgm:presLayoutVars>
      </dgm:prSet>
      <dgm:spPr/>
      <dgm:t>
        <a:bodyPr/>
        <a:lstStyle/>
        <a:p>
          <a:endParaRPr lang="es-AR"/>
        </a:p>
      </dgm:t>
    </dgm:pt>
    <dgm:pt modelId="{F57095BA-BD38-43F9-9DCB-B78CF3DF6AE9}" type="pres">
      <dgm:prSet presAssocID="{9ADA5AE6-8500-4F67-BAB0-4D1E456C3F0A}" presName="space" presStyleCnt="0"/>
      <dgm:spPr/>
    </dgm:pt>
    <dgm:pt modelId="{6A9FEB1D-AB51-4B66-9D78-9B8312C2E076}" type="pres">
      <dgm:prSet presAssocID="{8872B21E-44CE-46B2-AF53-491ACFB74DC1}" presName="composite" presStyleCnt="0"/>
      <dgm:spPr/>
    </dgm:pt>
    <dgm:pt modelId="{66940259-2E6C-4061-AF8A-8C34FD73586F}" type="pres">
      <dgm:prSet presAssocID="{8872B21E-44CE-46B2-AF53-491ACFB74DC1}" presName="parTx" presStyleLbl="alignNode1" presStyleIdx="1" presStyleCnt="3">
        <dgm:presLayoutVars>
          <dgm:chMax val="0"/>
          <dgm:chPref val="0"/>
          <dgm:bulletEnabled val="1"/>
        </dgm:presLayoutVars>
      </dgm:prSet>
      <dgm:spPr/>
      <dgm:t>
        <a:bodyPr/>
        <a:lstStyle/>
        <a:p>
          <a:endParaRPr lang="es-AR"/>
        </a:p>
      </dgm:t>
    </dgm:pt>
    <dgm:pt modelId="{FEE173EB-6267-4953-8C8D-C0476CC411E4}" type="pres">
      <dgm:prSet presAssocID="{8872B21E-44CE-46B2-AF53-491ACFB74DC1}" presName="desTx" presStyleLbl="alignAccFollowNode1" presStyleIdx="1" presStyleCnt="3">
        <dgm:presLayoutVars>
          <dgm:bulletEnabled val="1"/>
        </dgm:presLayoutVars>
      </dgm:prSet>
      <dgm:spPr/>
      <dgm:t>
        <a:bodyPr/>
        <a:lstStyle/>
        <a:p>
          <a:endParaRPr lang="es-AR"/>
        </a:p>
      </dgm:t>
    </dgm:pt>
    <dgm:pt modelId="{41EEF4D2-9C4E-4E31-BF78-4C3CF1E44995}" type="pres">
      <dgm:prSet presAssocID="{379BE341-25E5-4898-88E0-487EA817B1F2}" presName="space" presStyleCnt="0"/>
      <dgm:spPr/>
    </dgm:pt>
    <dgm:pt modelId="{6F86107C-9720-4E8F-B2EA-428CC9E8A4AE}" type="pres">
      <dgm:prSet presAssocID="{9642532E-3043-48C8-B80E-478C60B78D30}" presName="composite" presStyleCnt="0"/>
      <dgm:spPr/>
    </dgm:pt>
    <dgm:pt modelId="{5A83F901-D39E-4792-A712-866CEFEF736A}" type="pres">
      <dgm:prSet presAssocID="{9642532E-3043-48C8-B80E-478C60B78D30}" presName="parTx" presStyleLbl="alignNode1" presStyleIdx="2" presStyleCnt="3">
        <dgm:presLayoutVars>
          <dgm:chMax val="0"/>
          <dgm:chPref val="0"/>
          <dgm:bulletEnabled val="1"/>
        </dgm:presLayoutVars>
      </dgm:prSet>
      <dgm:spPr/>
      <dgm:t>
        <a:bodyPr/>
        <a:lstStyle/>
        <a:p>
          <a:endParaRPr lang="es-AR"/>
        </a:p>
      </dgm:t>
    </dgm:pt>
    <dgm:pt modelId="{FB872AAC-EEFF-4A28-92FD-7D0046D894FF}" type="pres">
      <dgm:prSet presAssocID="{9642532E-3043-48C8-B80E-478C60B78D30}" presName="desTx" presStyleLbl="alignAccFollowNode1" presStyleIdx="2" presStyleCnt="3">
        <dgm:presLayoutVars>
          <dgm:bulletEnabled val="1"/>
        </dgm:presLayoutVars>
      </dgm:prSet>
      <dgm:spPr/>
      <dgm:t>
        <a:bodyPr/>
        <a:lstStyle/>
        <a:p>
          <a:endParaRPr lang="es-AR"/>
        </a:p>
      </dgm:t>
    </dgm:pt>
  </dgm:ptLst>
  <dgm:cxnLst>
    <dgm:cxn modelId="{95F2397D-44FC-4761-A443-A997CBAC3DD1}" srcId="{9642532E-3043-48C8-B80E-478C60B78D30}" destId="{DBBACC5C-8CB7-4701-A748-74A4C004189B}" srcOrd="0" destOrd="0" parTransId="{99E8560F-9F86-4710-AE41-FDCA21443906}" sibTransId="{1F4FAF10-6390-4463-A186-943526498B58}"/>
    <dgm:cxn modelId="{C56B1042-EDE2-4DCB-982E-53B1624D1123}" type="presOf" srcId="{DBBACC5C-8CB7-4701-A748-74A4C004189B}" destId="{FB872AAC-EEFF-4A28-92FD-7D0046D894FF}" srcOrd="0" destOrd="0" presId="urn:microsoft.com/office/officeart/2005/8/layout/hList1"/>
    <dgm:cxn modelId="{0125B93E-9832-4A67-B98A-01911EF95911}" srcId="{8872B21E-44CE-46B2-AF53-491ACFB74DC1}" destId="{197AB0BC-B249-4040-9394-0CC276FCB65E}" srcOrd="1" destOrd="0" parTransId="{2716481E-75D5-42A2-B34D-3C635D2E724F}" sibTransId="{DCA71E7A-DA5C-4686-B3ED-ACB661330223}"/>
    <dgm:cxn modelId="{2A290033-99BD-40C2-B4A8-40C75BFBB3E2}" srcId="{972C815F-135F-4C17-B578-266715C36B26}" destId="{F423D046-1AF8-4BD8-96B8-0E2F3842A3E3}" srcOrd="2" destOrd="0" parTransId="{DB7F74A2-53B1-401A-B630-200E04B04AC6}" sibTransId="{A0791E5A-E796-40C1-99F9-6DDD62B16A18}"/>
    <dgm:cxn modelId="{FA23C0BF-758C-4813-BB78-CC3CA2ABA68F}" srcId="{972C815F-135F-4C17-B578-266715C36B26}" destId="{D31C3835-C495-4FA2-AA86-C424E828AB1D}" srcOrd="0" destOrd="0" parTransId="{3F01E67C-1E25-45B4-AF88-E643ABB8F638}" sibTransId="{923B2F80-D708-4574-88D0-C631BD46D8F2}"/>
    <dgm:cxn modelId="{CEF014E0-D3FD-4D42-BC3A-CBF606151CD2}" type="presOf" srcId="{197AB0BC-B249-4040-9394-0CC276FCB65E}" destId="{FEE173EB-6267-4953-8C8D-C0476CC411E4}" srcOrd="0" destOrd="1" presId="urn:microsoft.com/office/officeart/2005/8/layout/hList1"/>
    <dgm:cxn modelId="{442EFF6E-AC1A-4912-A83F-C3F0F1D5571A}" type="presOf" srcId="{9642532E-3043-48C8-B80E-478C60B78D30}" destId="{5A83F901-D39E-4792-A712-866CEFEF736A}" srcOrd="0" destOrd="0" presId="urn:microsoft.com/office/officeart/2005/8/layout/hList1"/>
    <dgm:cxn modelId="{CD2D125C-D49F-415E-9C4F-C529846485E7}" srcId="{359C1728-0465-42DD-A508-FF3B62375E00}" destId="{972C815F-135F-4C17-B578-266715C36B26}" srcOrd="0" destOrd="0" parTransId="{D2A32A1A-82A4-4FC8-8531-9D2D5D68DC38}" sibTransId="{9ADA5AE6-8500-4F67-BAB0-4D1E456C3F0A}"/>
    <dgm:cxn modelId="{03D51151-63C7-40FA-84E9-8865AC5A9C57}" srcId="{8872B21E-44CE-46B2-AF53-491ACFB74DC1}" destId="{FCD165FB-85AE-4E4F-9472-09AFD5912084}" srcOrd="0" destOrd="0" parTransId="{02C15325-9E67-4330-A78A-9EF1A6BC7BA8}" sibTransId="{D19441B3-5EC0-4243-AA38-137EB99139C3}"/>
    <dgm:cxn modelId="{46201D51-FD53-4687-BA31-D893E0E2E337}" srcId="{972C815F-135F-4C17-B578-266715C36B26}" destId="{505207EE-D93F-4951-B028-D8ADD448054F}" srcOrd="1" destOrd="0" parTransId="{0D58DBC4-F2E9-42E0-98D4-A7829903E325}" sibTransId="{9C242E24-E3EC-4FB6-9B7F-BB92C7F41958}"/>
    <dgm:cxn modelId="{B49BE7BA-470A-4DA1-B482-360C961806E5}" type="presOf" srcId="{505207EE-D93F-4951-B028-D8ADD448054F}" destId="{03F9E27F-45E3-4C65-8EFF-E074077D737D}" srcOrd="0" destOrd="1" presId="urn:microsoft.com/office/officeart/2005/8/layout/hList1"/>
    <dgm:cxn modelId="{E8EF7857-B59C-474B-A618-FA8367AF33CE}" type="presOf" srcId="{8872B21E-44CE-46B2-AF53-491ACFB74DC1}" destId="{66940259-2E6C-4061-AF8A-8C34FD73586F}" srcOrd="0" destOrd="0" presId="urn:microsoft.com/office/officeart/2005/8/layout/hList1"/>
    <dgm:cxn modelId="{4587E7EF-4B61-4D45-9CDC-DF9C47BF33BC}" type="presOf" srcId="{D31C3835-C495-4FA2-AA86-C424E828AB1D}" destId="{03F9E27F-45E3-4C65-8EFF-E074077D737D}" srcOrd="0" destOrd="0" presId="urn:microsoft.com/office/officeart/2005/8/layout/hList1"/>
    <dgm:cxn modelId="{AD93FE25-A702-4F2D-91B5-E5B1D8193FA1}" srcId="{9642532E-3043-48C8-B80E-478C60B78D30}" destId="{A1289B81-8409-4E6E-8A52-A4C232331113}" srcOrd="1" destOrd="0" parTransId="{6B760F60-3866-4ABD-B43C-B1E4D8DD9C3D}" sibTransId="{B06A3895-8FDF-4B25-A3C3-57C4FB84B513}"/>
    <dgm:cxn modelId="{1EC71FAE-088D-4240-90DC-5F7BA16C759D}" type="presOf" srcId="{FCD165FB-85AE-4E4F-9472-09AFD5912084}" destId="{FEE173EB-6267-4953-8C8D-C0476CC411E4}" srcOrd="0" destOrd="0" presId="urn:microsoft.com/office/officeart/2005/8/layout/hList1"/>
    <dgm:cxn modelId="{A3253CE6-6E3B-4D54-B77D-D5F633B56CBB}" srcId="{359C1728-0465-42DD-A508-FF3B62375E00}" destId="{8872B21E-44CE-46B2-AF53-491ACFB74DC1}" srcOrd="1" destOrd="0" parTransId="{9B78AC09-61B1-4041-AC78-1E3FEDC83F66}" sibTransId="{379BE341-25E5-4898-88E0-487EA817B1F2}"/>
    <dgm:cxn modelId="{A9FF5B1C-1140-412A-B4C2-3895CB4741D1}" type="presOf" srcId="{A1289B81-8409-4E6E-8A52-A4C232331113}" destId="{FB872AAC-EEFF-4A28-92FD-7D0046D894FF}" srcOrd="0" destOrd="1" presId="urn:microsoft.com/office/officeart/2005/8/layout/hList1"/>
    <dgm:cxn modelId="{8BCD32A6-7C7C-4D2E-BEFD-D45827510227}" type="presOf" srcId="{359C1728-0465-42DD-A508-FF3B62375E00}" destId="{168640F4-BF67-4D3C-A140-055DCAFA85C0}" srcOrd="0" destOrd="0" presId="urn:microsoft.com/office/officeart/2005/8/layout/hList1"/>
    <dgm:cxn modelId="{8AB40CBD-F67D-4E08-91D2-FC7ACEF49FCE}" type="presOf" srcId="{F423D046-1AF8-4BD8-96B8-0E2F3842A3E3}" destId="{03F9E27F-45E3-4C65-8EFF-E074077D737D}" srcOrd="0" destOrd="2" presId="urn:microsoft.com/office/officeart/2005/8/layout/hList1"/>
    <dgm:cxn modelId="{1853368B-F64D-4D77-94C6-DC80CF9AB0EB}" srcId="{359C1728-0465-42DD-A508-FF3B62375E00}" destId="{9642532E-3043-48C8-B80E-478C60B78D30}" srcOrd="2" destOrd="0" parTransId="{3988AA61-AE38-4014-9D8B-5BE0432916B0}" sibTransId="{568ED6F5-45F7-4AA5-81FF-6D0934D2BB16}"/>
    <dgm:cxn modelId="{0A0D7C3C-C3C3-4F6D-9310-92AC6C0687C2}" type="presOf" srcId="{972C815F-135F-4C17-B578-266715C36B26}" destId="{73EEB967-E9CC-4798-AA6E-665A35187650}" srcOrd="0" destOrd="0" presId="urn:microsoft.com/office/officeart/2005/8/layout/hList1"/>
    <dgm:cxn modelId="{86F97837-7498-4F72-B84B-11F8C28C6901}" type="presParOf" srcId="{168640F4-BF67-4D3C-A140-055DCAFA85C0}" destId="{A943DD0E-D6A0-46B5-ACEA-45553F6A049C}" srcOrd="0" destOrd="0" presId="urn:microsoft.com/office/officeart/2005/8/layout/hList1"/>
    <dgm:cxn modelId="{000FC66F-607C-40AD-B010-8074C25ACAAA}" type="presParOf" srcId="{A943DD0E-D6A0-46B5-ACEA-45553F6A049C}" destId="{73EEB967-E9CC-4798-AA6E-665A35187650}" srcOrd="0" destOrd="0" presId="urn:microsoft.com/office/officeart/2005/8/layout/hList1"/>
    <dgm:cxn modelId="{15CF7DBB-3F42-4DCE-9C24-154A5ACAFC69}" type="presParOf" srcId="{A943DD0E-D6A0-46B5-ACEA-45553F6A049C}" destId="{03F9E27F-45E3-4C65-8EFF-E074077D737D}" srcOrd="1" destOrd="0" presId="urn:microsoft.com/office/officeart/2005/8/layout/hList1"/>
    <dgm:cxn modelId="{4C8CC0FE-3B90-4054-B3DE-7EAD54518522}" type="presParOf" srcId="{168640F4-BF67-4D3C-A140-055DCAFA85C0}" destId="{F57095BA-BD38-43F9-9DCB-B78CF3DF6AE9}" srcOrd="1" destOrd="0" presId="urn:microsoft.com/office/officeart/2005/8/layout/hList1"/>
    <dgm:cxn modelId="{A3E97152-89FF-445C-8219-AB44AECFDD86}" type="presParOf" srcId="{168640F4-BF67-4D3C-A140-055DCAFA85C0}" destId="{6A9FEB1D-AB51-4B66-9D78-9B8312C2E076}" srcOrd="2" destOrd="0" presId="urn:microsoft.com/office/officeart/2005/8/layout/hList1"/>
    <dgm:cxn modelId="{8358F71B-A403-46FA-A84A-A91F5508457D}" type="presParOf" srcId="{6A9FEB1D-AB51-4B66-9D78-9B8312C2E076}" destId="{66940259-2E6C-4061-AF8A-8C34FD73586F}" srcOrd="0" destOrd="0" presId="urn:microsoft.com/office/officeart/2005/8/layout/hList1"/>
    <dgm:cxn modelId="{ED132AC4-356A-450F-8F69-8DBA18AE3528}" type="presParOf" srcId="{6A9FEB1D-AB51-4B66-9D78-9B8312C2E076}" destId="{FEE173EB-6267-4953-8C8D-C0476CC411E4}" srcOrd="1" destOrd="0" presId="urn:microsoft.com/office/officeart/2005/8/layout/hList1"/>
    <dgm:cxn modelId="{B7F6AF06-1703-4964-BF21-3153EDA2B076}" type="presParOf" srcId="{168640F4-BF67-4D3C-A140-055DCAFA85C0}" destId="{41EEF4D2-9C4E-4E31-BF78-4C3CF1E44995}" srcOrd="3" destOrd="0" presId="urn:microsoft.com/office/officeart/2005/8/layout/hList1"/>
    <dgm:cxn modelId="{8235F4A0-149C-47A8-B3DF-768D1E887BE2}" type="presParOf" srcId="{168640F4-BF67-4D3C-A140-055DCAFA85C0}" destId="{6F86107C-9720-4E8F-B2EA-428CC9E8A4AE}" srcOrd="4" destOrd="0" presId="urn:microsoft.com/office/officeart/2005/8/layout/hList1"/>
    <dgm:cxn modelId="{9C6F6F0B-312D-45B5-96D3-E2327B6128D9}" type="presParOf" srcId="{6F86107C-9720-4E8F-B2EA-428CC9E8A4AE}" destId="{5A83F901-D39E-4792-A712-866CEFEF736A}" srcOrd="0" destOrd="0" presId="urn:microsoft.com/office/officeart/2005/8/layout/hList1"/>
    <dgm:cxn modelId="{C5A17DD0-5BD8-4A49-971A-8F92E4291CA8}" type="presParOf" srcId="{6F86107C-9720-4E8F-B2EA-428CC9E8A4AE}" destId="{FB872AAC-EEFF-4A28-92FD-7D0046D894F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1E8B4BE-55CC-4A5C-A836-621968EFCCF2}"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AR"/>
        </a:p>
      </dgm:t>
    </dgm:pt>
    <dgm:pt modelId="{97E33B1A-1623-4BD2-91D2-1F5369729DBC}">
      <dgm:prSet phldrT="[Texto]"/>
      <dgm:spPr/>
      <dgm:t>
        <a:bodyPr/>
        <a:lstStyle/>
        <a:p>
          <a:r>
            <a:rPr lang="es-AR" dirty="0" smtClean="0"/>
            <a:t>Políticas formuladas en normas sobre los recursos naturales/ambiente</a:t>
          </a:r>
          <a:endParaRPr lang="es-AR" dirty="0"/>
        </a:p>
      </dgm:t>
    </dgm:pt>
    <dgm:pt modelId="{476E5865-9984-49CF-88C7-60E0ECBF1759}" type="parTrans" cxnId="{234310CB-CD11-4F40-8105-8A2B2ECD8C03}">
      <dgm:prSet/>
      <dgm:spPr/>
      <dgm:t>
        <a:bodyPr/>
        <a:lstStyle/>
        <a:p>
          <a:endParaRPr lang="es-AR"/>
        </a:p>
      </dgm:t>
    </dgm:pt>
    <dgm:pt modelId="{3E0F3A8D-D47B-42E2-9579-DDBBF0E4AEF2}" type="sibTrans" cxnId="{234310CB-CD11-4F40-8105-8A2B2ECD8C03}">
      <dgm:prSet/>
      <dgm:spPr/>
      <dgm:t>
        <a:bodyPr/>
        <a:lstStyle/>
        <a:p>
          <a:endParaRPr lang="es-AR"/>
        </a:p>
      </dgm:t>
    </dgm:pt>
    <dgm:pt modelId="{46E14656-865B-4320-86FE-F8E8455FAE7B}">
      <dgm:prSet phldrT="[Texto]"/>
      <dgm:spPr/>
      <dgm:t>
        <a:bodyPr/>
        <a:lstStyle/>
        <a:p>
          <a:r>
            <a:rPr lang="es-AR" dirty="0" smtClean="0"/>
            <a:t>Protección de los recursos naturales</a:t>
          </a:r>
          <a:endParaRPr lang="es-AR" dirty="0"/>
        </a:p>
      </dgm:t>
    </dgm:pt>
    <dgm:pt modelId="{9FB2A53B-51AA-4D20-8939-F8041821089E}" type="parTrans" cxnId="{5B9B0859-BB32-410A-B51A-CEB1A1A629EB}">
      <dgm:prSet/>
      <dgm:spPr/>
      <dgm:t>
        <a:bodyPr/>
        <a:lstStyle/>
        <a:p>
          <a:endParaRPr lang="es-AR"/>
        </a:p>
      </dgm:t>
    </dgm:pt>
    <dgm:pt modelId="{C55B2629-2DD8-4677-A9CA-B4511E86F20E}" type="sibTrans" cxnId="{5B9B0859-BB32-410A-B51A-CEB1A1A629EB}">
      <dgm:prSet/>
      <dgm:spPr/>
      <dgm:t>
        <a:bodyPr/>
        <a:lstStyle/>
        <a:p>
          <a:endParaRPr lang="es-AR"/>
        </a:p>
      </dgm:t>
    </dgm:pt>
    <dgm:pt modelId="{E472AD3E-FCBF-4950-8613-988700018D8B}">
      <dgm:prSet phldrT="[Texto]"/>
      <dgm:spPr/>
      <dgm:t>
        <a:bodyPr/>
        <a:lstStyle/>
        <a:p>
          <a:r>
            <a:rPr lang="es-AR" dirty="0" smtClean="0"/>
            <a:t>Gestión en el territorio</a:t>
          </a:r>
          <a:endParaRPr lang="es-AR" dirty="0"/>
        </a:p>
      </dgm:t>
    </dgm:pt>
    <dgm:pt modelId="{BE43043B-A211-49C6-A3A2-D34E2E82657E}" type="parTrans" cxnId="{5D182FAF-F384-4808-B021-60C8ED4827E7}">
      <dgm:prSet/>
      <dgm:spPr/>
      <dgm:t>
        <a:bodyPr/>
        <a:lstStyle/>
        <a:p>
          <a:endParaRPr lang="es-AR"/>
        </a:p>
      </dgm:t>
    </dgm:pt>
    <dgm:pt modelId="{933A351F-2D29-4E9D-855F-1435128DB989}" type="sibTrans" cxnId="{5D182FAF-F384-4808-B021-60C8ED4827E7}">
      <dgm:prSet/>
      <dgm:spPr/>
      <dgm:t>
        <a:bodyPr/>
        <a:lstStyle/>
        <a:p>
          <a:endParaRPr lang="es-AR"/>
        </a:p>
      </dgm:t>
    </dgm:pt>
    <dgm:pt modelId="{15E3D7B5-9A00-44EE-A62D-3C49CC9CBBA7}">
      <dgm:prSet phldrT="[Texto]"/>
      <dgm:spPr/>
      <dgm:t>
        <a:bodyPr/>
        <a:lstStyle/>
        <a:p>
          <a:r>
            <a:rPr lang="es-AR" dirty="0" smtClean="0"/>
            <a:t>Relaciones intergubernamentales establecidas</a:t>
          </a:r>
          <a:endParaRPr lang="es-AR" dirty="0"/>
        </a:p>
      </dgm:t>
    </dgm:pt>
    <dgm:pt modelId="{0F6F3D35-AFDB-4962-B4A1-75E37BF032DB}" type="parTrans" cxnId="{CDEAC624-EC89-4491-A45D-A0BCD895686A}">
      <dgm:prSet/>
      <dgm:spPr/>
      <dgm:t>
        <a:bodyPr/>
        <a:lstStyle/>
        <a:p>
          <a:endParaRPr lang="es-AR"/>
        </a:p>
      </dgm:t>
    </dgm:pt>
    <dgm:pt modelId="{AEC334DD-288F-454C-B979-E663DE572EAB}" type="sibTrans" cxnId="{CDEAC624-EC89-4491-A45D-A0BCD895686A}">
      <dgm:prSet/>
      <dgm:spPr/>
      <dgm:t>
        <a:bodyPr/>
        <a:lstStyle/>
        <a:p>
          <a:endParaRPr lang="es-AR"/>
        </a:p>
      </dgm:t>
    </dgm:pt>
    <dgm:pt modelId="{08F9E8C2-B587-4E1E-BB23-0911B09467B1}">
      <dgm:prSet phldrT="[Texto]"/>
      <dgm:spPr/>
      <dgm:t>
        <a:bodyPr/>
        <a:lstStyle/>
        <a:p>
          <a:r>
            <a:rPr lang="es-AR" dirty="0" smtClean="0"/>
            <a:t>Nación- provincia</a:t>
          </a:r>
          <a:endParaRPr lang="es-AR" dirty="0"/>
        </a:p>
      </dgm:t>
    </dgm:pt>
    <dgm:pt modelId="{FB980E7B-D7F1-4353-8CA0-EC3374C1A0E4}" type="parTrans" cxnId="{CAE9F75A-C15A-4041-A432-7F229FB83090}">
      <dgm:prSet/>
      <dgm:spPr/>
      <dgm:t>
        <a:bodyPr/>
        <a:lstStyle/>
        <a:p>
          <a:endParaRPr lang="es-AR"/>
        </a:p>
      </dgm:t>
    </dgm:pt>
    <dgm:pt modelId="{404791E3-9CE3-4E63-B2FB-21FE448BA3A9}" type="sibTrans" cxnId="{CAE9F75A-C15A-4041-A432-7F229FB83090}">
      <dgm:prSet/>
      <dgm:spPr/>
      <dgm:t>
        <a:bodyPr/>
        <a:lstStyle/>
        <a:p>
          <a:endParaRPr lang="es-AR"/>
        </a:p>
      </dgm:t>
    </dgm:pt>
    <dgm:pt modelId="{879804A1-E458-4F16-AC3A-87AA1959C362}">
      <dgm:prSet phldrT="[Texto]"/>
      <dgm:spPr/>
      <dgm:t>
        <a:bodyPr/>
        <a:lstStyle/>
        <a:p>
          <a:r>
            <a:rPr lang="es-AR" dirty="0" smtClean="0"/>
            <a:t>Provincia -municipios</a:t>
          </a:r>
          <a:endParaRPr lang="es-AR" dirty="0"/>
        </a:p>
      </dgm:t>
    </dgm:pt>
    <dgm:pt modelId="{D9457699-BEA0-4AD8-836A-6989FFEB113A}" type="parTrans" cxnId="{3AAB638B-21D6-4BE3-A34D-C517E00C2CAC}">
      <dgm:prSet/>
      <dgm:spPr/>
      <dgm:t>
        <a:bodyPr/>
        <a:lstStyle/>
        <a:p>
          <a:endParaRPr lang="es-AR"/>
        </a:p>
      </dgm:t>
    </dgm:pt>
    <dgm:pt modelId="{AA957D70-FCE0-4CD0-885B-8BDCCEE35264}" type="sibTrans" cxnId="{3AAB638B-21D6-4BE3-A34D-C517E00C2CAC}">
      <dgm:prSet/>
      <dgm:spPr/>
      <dgm:t>
        <a:bodyPr/>
        <a:lstStyle/>
        <a:p>
          <a:endParaRPr lang="es-AR"/>
        </a:p>
      </dgm:t>
    </dgm:pt>
    <dgm:pt modelId="{7F3330D2-16F8-4AFF-B878-6AEFA6801442}">
      <dgm:prSet phldrT="[Texto]"/>
      <dgm:spPr/>
      <dgm:t>
        <a:bodyPr/>
        <a:lstStyle/>
        <a:p>
          <a:r>
            <a:rPr lang="es-AR" dirty="0" smtClean="0"/>
            <a:t>Mecanismos de implementación de políticas</a:t>
          </a:r>
          <a:endParaRPr lang="es-AR" dirty="0"/>
        </a:p>
      </dgm:t>
    </dgm:pt>
    <dgm:pt modelId="{070FFE63-E351-444B-8FF7-6AF88655D2D7}" type="parTrans" cxnId="{DB0C9494-B560-475C-A40A-917D073CA5FA}">
      <dgm:prSet/>
      <dgm:spPr/>
      <dgm:t>
        <a:bodyPr/>
        <a:lstStyle/>
        <a:p>
          <a:endParaRPr lang="es-AR"/>
        </a:p>
      </dgm:t>
    </dgm:pt>
    <dgm:pt modelId="{DFFE656D-C0FF-4F66-8748-29F5F1B24AC8}" type="sibTrans" cxnId="{DB0C9494-B560-475C-A40A-917D073CA5FA}">
      <dgm:prSet/>
      <dgm:spPr/>
      <dgm:t>
        <a:bodyPr/>
        <a:lstStyle/>
        <a:p>
          <a:endParaRPr lang="es-AR"/>
        </a:p>
      </dgm:t>
    </dgm:pt>
    <dgm:pt modelId="{0C2DAACC-5FA4-49B4-B418-E7D0B4C0035E}">
      <dgm:prSet phldrT="[Texto]"/>
      <dgm:spPr/>
      <dgm:t>
        <a:bodyPr/>
        <a:lstStyle/>
        <a:p>
          <a:r>
            <a:rPr lang="es-AR" dirty="0" smtClean="0"/>
            <a:t>Jurídico- políticos</a:t>
          </a:r>
          <a:endParaRPr lang="es-AR" dirty="0"/>
        </a:p>
      </dgm:t>
    </dgm:pt>
    <dgm:pt modelId="{1321F0C8-99BA-47A0-8F6A-34A1BDB6178C}" type="parTrans" cxnId="{A632A955-96F6-449D-9D12-A193161E7C9C}">
      <dgm:prSet/>
      <dgm:spPr/>
      <dgm:t>
        <a:bodyPr/>
        <a:lstStyle/>
        <a:p>
          <a:endParaRPr lang="es-AR"/>
        </a:p>
      </dgm:t>
    </dgm:pt>
    <dgm:pt modelId="{26D4D740-162D-4EED-BB6A-0011C0F07E9C}" type="sibTrans" cxnId="{A632A955-96F6-449D-9D12-A193161E7C9C}">
      <dgm:prSet/>
      <dgm:spPr/>
      <dgm:t>
        <a:bodyPr/>
        <a:lstStyle/>
        <a:p>
          <a:endParaRPr lang="es-AR"/>
        </a:p>
      </dgm:t>
    </dgm:pt>
    <dgm:pt modelId="{2BA4D6E7-C0A1-4616-8A4C-AFAC688D82EC}">
      <dgm:prSet phldrT="[Texto]"/>
      <dgm:spPr/>
      <dgm:t>
        <a:bodyPr/>
        <a:lstStyle/>
        <a:p>
          <a:r>
            <a:rPr lang="es-AR" dirty="0" smtClean="0"/>
            <a:t>Administrativos</a:t>
          </a:r>
          <a:endParaRPr lang="es-AR" dirty="0"/>
        </a:p>
      </dgm:t>
    </dgm:pt>
    <dgm:pt modelId="{F04A43ED-58DB-4B6E-ACAD-531B4CC4F780}" type="parTrans" cxnId="{67394F5D-A8D6-4CC0-B4E1-A87BFA92EECE}">
      <dgm:prSet/>
      <dgm:spPr/>
      <dgm:t>
        <a:bodyPr/>
        <a:lstStyle/>
        <a:p>
          <a:endParaRPr lang="es-AR"/>
        </a:p>
      </dgm:t>
    </dgm:pt>
    <dgm:pt modelId="{22543F5A-9AC8-449E-B0C2-D5B5BCDA7D8F}" type="sibTrans" cxnId="{67394F5D-A8D6-4CC0-B4E1-A87BFA92EECE}">
      <dgm:prSet/>
      <dgm:spPr/>
      <dgm:t>
        <a:bodyPr/>
        <a:lstStyle/>
        <a:p>
          <a:endParaRPr lang="es-AR"/>
        </a:p>
      </dgm:t>
    </dgm:pt>
    <dgm:pt modelId="{8CE9E8A4-E2DD-48E3-8D6B-30AFE9B78E0C}" type="pres">
      <dgm:prSet presAssocID="{91E8B4BE-55CC-4A5C-A836-621968EFCCF2}" presName="Name0" presStyleCnt="0">
        <dgm:presLayoutVars>
          <dgm:chMax val="3"/>
          <dgm:chPref val="1"/>
          <dgm:dir/>
          <dgm:animLvl val="lvl"/>
          <dgm:resizeHandles/>
        </dgm:presLayoutVars>
      </dgm:prSet>
      <dgm:spPr/>
      <dgm:t>
        <a:bodyPr/>
        <a:lstStyle/>
        <a:p>
          <a:endParaRPr lang="es-AR"/>
        </a:p>
      </dgm:t>
    </dgm:pt>
    <dgm:pt modelId="{B6B5F804-7E82-4E62-B6FB-FA70A8C80226}" type="pres">
      <dgm:prSet presAssocID="{91E8B4BE-55CC-4A5C-A836-621968EFCCF2}" presName="outerBox" presStyleCnt="0"/>
      <dgm:spPr/>
    </dgm:pt>
    <dgm:pt modelId="{0D3B8923-23AE-4476-8B37-8E0B78A9893C}" type="pres">
      <dgm:prSet presAssocID="{91E8B4BE-55CC-4A5C-A836-621968EFCCF2}" presName="outerBoxParent" presStyleLbl="node1" presStyleIdx="0" presStyleCnt="3"/>
      <dgm:spPr/>
      <dgm:t>
        <a:bodyPr/>
        <a:lstStyle/>
        <a:p>
          <a:endParaRPr lang="es-AR"/>
        </a:p>
      </dgm:t>
    </dgm:pt>
    <dgm:pt modelId="{503BC5DB-65E2-4AAD-B5F5-1ED9A0706AB8}" type="pres">
      <dgm:prSet presAssocID="{91E8B4BE-55CC-4A5C-A836-621968EFCCF2}" presName="outerBoxChildren" presStyleCnt="0"/>
      <dgm:spPr/>
    </dgm:pt>
    <dgm:pt modelId="{922C2375-B329-45F0-BEC4-17A10974B115}" type="pres">
      <dgm:prSet presAssocID="{46E14656-865B-4320-86FE-F8E8455FAE7B}" presName="oChild" presStyleLbl="fgAcc1" presStyleIdx="0" presStyleCnt="6">
        <dgm:presLayoutVars>
          <dgm:bulletEnabled val="1"/>
        </dgm:presLayoutVars>
      </dgm:prSet>
      <dgm:spPr/>
      <dgm:t>
        <a:bodyPr/>
        <a:lstStyle/>
        <a:p>
          <a:endParaRPr lang="es-AR"/>
        </a:p>
      </dgm:t>
    </dgm:pt>
    <dgm:pt modelId="{D34DD921-BBBD-46CD-B82C-246FB89E1899}" type="pres">
      <dgm:prSet presAssocID="{C55B2629-2DD8-4677-A9CA-B4511E86F20E}" presName="outerSibTrans" presStyleCnt="0"/>
      <dgm:spPr/>
    </dgm:pt>
    <dgm:pt modelId="{EC31F6FC-C9EA-4C00-B28C-D61DD9C29700}" type="pres">
      <dgm:prSet presAssocID="{E472AD3E-FCBF-4950-8613-988700018D8B}" presName="oChild" presStyleLbl="fgAcc1" presStyleIdx="1" presStyleCnt="6">
        <dgm:presLayoutVars>
          <dgm:bulletEnabled val="1"/>
        </dgm:presLayoutVars>
      </dgm:prSet>
      <dgm:spPr/>
      <dgm:t>
        <a:bodyPr/>
        <a:lstStyle/>
        <a:p>
          <a:endParaRPr lang="es-AR"/>
        </a:p>
      </dgm:t>
    </dgm:pt>
    <dgm:pt modelId="{5987DF72-CADE-4AED-908A-DC0FB1CC3441}" type="pres">
      <dgm:prSet presAssocID="{91E8B4BE-55CC-4A5C-A836-621968EFCCF2}" presName="middleBox" presStyleCnt="0"/>
      <dgm:spPr/>
    </dgm:pt>
    <dgm:pt modelId="{E163AE57-D906-47F0-B3B2-C81279559DC8}" type="pres">
      <dgm:prSet presAssocID="{91E8B4BE-55CC-4A5C-A836-621968EFCCF2}" presName="middleBoxParent" presStyleLbl="node1" presStyleIdx="1" presStyleCnt="3"/>
      <dgm:spPr/>
      <dgm:t>
        <a:bodyPr/>
        <a:lstStyle/>
        <a:p>
          <a:endParaRPr lang="es-AR"/>
        </a:p>
      </dgm:t>
    </dgm:pt>
    <dgm:pt modelId="{077B9879-07AB-4BC0-8852-80ECDE22F654}" type="pres">
      <dgm:prSet presAssocID="{91E8B4BE-55CC-4A5C-A836-621968EFCCF2}" presName="middleBoxChildren" presStyleCnt="0"/>
      <dgm:spPr/>
    </dgm:pt>
    <dgm:pt modelId="{F4672EB4-6FEB-489C-B213-0D51AEE9F451}" type="pres">
      <dgm:prSet presAssocID="{08F9E8C2-B587-4E1E-BB23-0911B09467B1}" presName="mChild" presStyleLbl="fgAcc1" presStyleIdx="2" presStyleCnt="6">
        <dgm:presLayoutVars>
          <dgm:bulletEnabled val="1"/>
        </dgm:presLayoutVars>
      </dgm:prSet>
      <dgm:spPr/>
      <dgm:t>
        <a:bodyPr/>
        <a:lstStyle/>
        <a:p>
          <a:endParaRPr lang="es-AR"/>
        </a:p>
      </dgm:t>
    </dgm:pt>
    <dgm:pt modelId="{09ABA83A-D8A9-46AF-8BFC-51B542AEB034}" type="pres">
      <dgm:prSet presAssocID="{404791E3-9CE3-4E63-B2FB-21FE448BA3A9}" presName="middleSibTrans" presStyleCnt="0"/>
      <dgm:spPr/>
    </dgm:pt>
    <dgm:pt modelId="{3FB91379-BE8D-4394-A435-2BA8AA3B5520}" type="pres">
      <dgm:prSet presAssocID="{879804A1-E458-4F16-AC3A-87AA1959C362}" presName="mChild" presStyleLbl="fgAcc1" presStyleIdx="3" presStyleCnt="6">
        <dgm:presLayoutVars>
          <dgm:bulletEnabled val="1"/>
        </dgm:presLayoutVars>
      </dgm:prSet>
      <dgm:spPr/>
      <dgm:t>
        <a:bodyPr/>
        <a:lstStyle/>
        <a:p>
          <a:endParaRPr lang="es-AR"/>
        </a:p>
      </dgm:t>
    </dgm:pt>
    <dgm:pt modelId="{09A04279-0E0A-4681-AC3A-8FF91AB2A235}" type="pres">
      <dgm:prSet presAssocID="{91E8B4BE-55CC-4A5C-A836-621968EFCCF2}" presName="centerBox" presStyleCnt="0"/>
      <dgm:spPr/>
    </dgm:pt>
    <dgm:pt modelId="{61D9E15A-D278-4BC2-85ED-8E2B7E93C8C2}" type="pres">
      <dgm:prSet presAssocID="{91E8B4BE-55CC-4A5C-A836-621968EFCCF2}" presName="centerBoxParent" presStyleLbl="node1" presStyleIdx="2" presStyleCnt="3"/>
      <dgm:spPr/>
      <dgm:t>
        <a:bodyPr/>
        <a:lstStyle/>
        <a:p>
          <a:endParaRPr lang="es-AR"/>
        </a:p>
      </dgm:t>
    </dgm:pt>
    <dgm:pt modelId="{5F95B8DB-82A1-41A7-A63F-9E2A25B73482}" type="pres">
      <dgm:prSet presAssocID="{91E8B4BE-55CC-4A5C-A836-621968EFCCF2}" presName="centerBoxChildren" presStyleCnt="0"/>
      <dgm:spPr/>
    </dgm:pt>
    <dgm:pt modelId="{3A14CC05-EEFF-44F2-80A7-300011E10C76}" type="pres">
      <dgm:prSet presAssocID="{0C2DAACC-5FA4-49B4-B418-E7D0B4C0035E}" presName="cChild" presStyleLbl="fgAcc1" presStyleIdx="4" presStyleCnt="6">
        <dgm:presLayoutVars>
          <dgm:bulletEnabled val="1"/>
        </dgm:presLayoutVars>
      </dgm:prSet>
      <dgm:spPr/>
      <dgm:t>
        <a:bodyPr/>
        <a:lstStyle/>
        <a:p>
          <a:endParaRPr lang="es-AR"/>
        </a:p>
      </dgm:t>
    </dgm:pt>
    <dgm:pt modelId="{70CD7610-FB09-43C7-9B3D-6A70921C236F}" type="pres">
      <dgm:prSet presAssocID="{26D4D740-162D-4EED-BB6A-0011C0F07E9C}" presName="centerSibTrans" presStyleCnt="0"/>
      <dgm:spPr/>
    </dgm:pt>
    <dgm:pt modelId="{F8181E87-0ABD-4213-BC93-9539BDC988FA}" type="pres">
      <dgm:prSet presAssocID="{2BA4D6E7-C0A1-4616-8A4C-AFAC688D82EC}" presName="cChild" presStyleLbl="fgAcc1" presStyleIdx="5" presStyleCnt="6">
        <dgm:presLayoutVars>
          <dgm:bulletEnabled val="1"/>
        </dgm:presLayoutVars>
      </dgm:prSet>
      <dgm:spPr/>
      <dgm:t>
        <a:bodyPr/>
        <a:lstStyle/>
        <a:p>
          <a:endParaRPr lang="es-AR"/>
        </a:p>
      </dgm:t>
    </dgm:pt>
  </dgm:ptLst>
  <dgm:cxnLst>
    <dgm:cxn modelId="{7DC90174-AE27-4D0B-B637-B0164DA4981A}" type="presOf" srcId="{46E14656-865B-4320-86FE-F8E8455FAE7B}" destId="{922C2375-B329-45F0-BEC4-17A10974B115}" srcOrd="0" destOrd="0" presId="urn:microsoft.com/office/officeart/2005/8/layout/target2"/>
    <dgm:cxn modelId="{5B9B0859-BB32-410A-B51A-CEB1A1A629EB}" srcId="{97E33B1A-1623-4BD2-91D2-1F5369729DBC}" destId="{46E14656-865B-4320-86FE-F8E8455FAE7B}" srcOrd="0" destOrd="0" parTransId="{9FB2A53B-51AA-4D20-8939-F8041821089E}" sibTransId="{C55B2629-2DD8-4677-A9CA-B4511E86F20E}"/>
    <dgm:cxn modelId="{CDEAC624-EC89-4491-A45D-A0BCD895686A}" srcId="{91E8B4BE-55CC-4A5C-A836-621968EFCCF2}" destId="{15E3D7B5-9A00-44EE-A62D-3C49CC9CBBA7}" srcOrd="1" destOrd="0" parTransId="{0F6F3D35-AFDB-4962-B4A1-75E37BF032DB}" sibTransId="{AEC334DD-288F-454C-B979-E663DE572EAB}"/>
    <dgm:cxn modelId="{DDFD9AAC-5FF4-4DBA-9A04-3787ACB240F7}" type="presOf" srcId="{2BA4D6E7-C0A1-4616-8A4C-AFAC688D82EC}" destId="{F8181E87-0ABD-4213-BC93-9539BDC988FA}" srcOrd="0" destOrd="0" presId="urn:microsoft.com/office/officeart/2005/8/layout/target2"/>
    <dgm:cxn modelId="{1A2E6DAF-B776-47F7-95F4-F511837EAE70}" type="presOf" srcId="{7F3330D2-16F8-4AFF-B878-6AEFA6801442}" destId="{61D9E15A-D278-4BC2-85ED-8E2B7E93C8C2}" srcOrd="0" destOrd="0" presId="urn:microsoft.com/office/officeart/2005/8/layout/target2"/>
    <dgm:cxn modelId="{4D5E7CFF-2074-49B9-B0FE-43B33F79271E}" type="presOf" srcId="{15E3D7B5-9A00-44EE-A62D-3C49CC9CBBA7}" destId="{E163AE57-D906-47F0-B3B2-C81279559DC8}" srcOrd="0" destOrd="0" presId="urn:microsoft.com/office/officeart/2005/8/layout/target2"/>
    <dgm:cxn modelId="{67394F5D-A8D6-4CC0-B4E1-A87BFA92EECE}" srcId="{7F3330D2-16F8-4AFF-B878-6AEFA6801442}" destId="{2BA4D6E7-C0A1-4616-8A4C-AFAC688D82EC}" srcOrd="1" destOrd="0" parTransId="{F04A43ED-58DB-4B6E-ACAD-531B4CC4F780}" sibTransId="{22543F5A-9AC8-449E-B0C2-D5B5BCDA7D8F}"/>
    <dgm:cxn modelId="{4BFEA5F3-8DC3-4DE5-AECE-015E8CFD9B36}" type="presOf" srcId="{08F9E8C2-B587-4E1E-BB23-0911B09467B1}" destId="{F4672EB4-6FEB-489C-B213-0D51AEE9F451}" srcOrd="0" destOrd="0" presId="urn:microsoft.com/office/officeart/2005/8/layout/target2"/>
    <dgm:cxn modelId="{234310CB-CD11-4F40-8105-8A2B2ECD8C03}" srcId="{91E8B4BE-55CC-4A5C-A836-621968EFCCF2}" destId="{97E33B1A-1623-4BD2-91D2-1F5369729DBC}" srcOrd="0" destOrd="0" parTransId="{476E5865-9984-49CF-88C7-60E0ECBF1759}" sibTransId="{3E0F3A8D-D47B-42E2-9579-DDBBF0E4AEF2}"/>
    <dgm:cxn modelId="{CAE9F75A-C15A-4041-A432-7F229FB83090}" srcId="{15E3D7B5-9A00-44EE-A62D-3C49CC9CBBA7}" destId="{08F9E8C2-B587-4E1E-BB23-0911B09467B1}" srcOrd="0" destOrd="0" parTransId="{FB980E7B-D7F1-4353-8CA0-EC3374C1A0E4}" sibTransId="{404791E3-9CE3-4E63-B2FB-21FE448BA3A9}"/>
    <dgm:cxn modelId="{5BD43B1D-241E-4107-833C-7612B3206FF1}" type="presOf" srcId="{0C2DAACC-5FA4-49B4-B418-E7D0B4C0035E}" destId="{3A14CC05-EEFF-44F2-80A7-300011E10C76}" srcOrd="0" destOrd="0" presId="urn:microsoft.com/office/officeart/2005/8/layout/target2"/>
    <dgm:cxn modelId="{3AAB638B-21D6-4BE3-A34D-C517E00C2CAC}" srcId="{15E3D7B5-9A00-44EE-A62D-3C49CC9CBBA7}" destId="{879804A1-E458-4F16-AC3A-87AA1959C362}" srcOrd="1" destOrd="0" parTransId="{D9457699-BEA0-4AD8-836A-6989FFEB113A}" sibTransId="{AA957D70-FCE0-4CD0-885B-8BDCCEE35264}"/>
    <dgm:cxn modelId="{32BD2C98-C389-496F-9AAC-9D40293F6FF8}" type="presOf" srcId="{97E33B1A-1623-4BD2-91D2-1F5369729DBC}" destId="{0D3B8923-23AE-4476-8B37-8E0B78A9893C}" srcOrd="0" destOrd="0" presId="urn:microsoft.com/office/officeart/2005/8/layout/target2"/>
    <dgm:cxn modelId="{5D182FAF-F384-4808-B021-60C8ED4827E7}" srcId="{97E33B1A-1623-4BD2-91D2-1F5369729DBC}" destId="{E472AD3E-FCBF-4950-8613-988700018D8B}" srcOrd="1" destOrd="0" parTransId="{BE43043B-A211-49C6-A3A2-D34E2E82657E}" sibTransId="{933A351F-2D29-4E9D-855F-1435128DB989}"/>
    <dgm:cxn modelId="{E9CF1F91-AF18-4120-8CE6-73C91B31DF54}" type="presOf" srcId="{E472AD3E-FCBF-4950-8613-988700018D8B}" destId="{EC31F6FC-C9EA-4C00-B28C-D61DD9C29700}" srcOrd="0" destOrd="0" presId="urn:microsoft.com/office/officeart/2005/8/layout/target2"/>
    <dgm:cxn modelId="{F3283A57-0822-42F3-8B7E-52928B17773B}" type="presOf" srcId="{91E8B4BE-55CC-4A5C-A836-621968EFCCF2}" destId="{8CE9E8A4-E2DD-48E3-8D6B-30AFE9B78E0C}" srcOrd="0" destOrd="0" presId="urn:microsoft.com/office/officeart/2005/8/layout/target2"/>
    <dgm:cxn modelId="{A632A955-96F6-449D-9D12-A193161E7C9C}" srcId="{7F3330D2-16F8-4AFF-B878-6AEFA6801442}" destId="{0C2DAACC-5FA4-49B4-B418-E7D0B4C0035E}" srcOrd="0" destOrd="0" parTransId="{1321F0C8-99BA-47A0-8F6A-34A1BDB6178C}" sibTransId="{26D4D740-162D-4EED-BB6A-0011C0F07E9C}"/>
    <dgm:cxn modelId="{DB0C9494-B560-475C-A40A-917D073CA5FA}" srcId="{91E8B4BE-55CC-4A5C-A836-621968EFCCF2}" destId="{7F3330D2-16F8-4AFF-B878-6AEFA6801442}" srcOrd="2" destOrd="0" parTransId="{070FFE63-E351-444B-8FF7-6AF88655D2D7}" sibTransId="{DFFE656D-C0FF-4F66-8748-29F5F1B24AC8}"/>
    <dgm:cxn modelId="{74E41003-E346-4BDF-8463-183AF452FAA3}" type="presOf" srcId="{879804A1-E458-4F16-AC3A-87AA1959C362}" destId="{3FB91379-BE8D-4394-A435-2BA8AA3B5520}" srcOrd="0" destOrd="0" presId="urn:microsoft.com/office/officeart/2005/8/layout/target2"/>
    <dgm:cxn modelId="{687881D0-EB34-42E0-8095-7F6D63BE8B85}" type="presParOf" srcId="{8CE9E8A4-E2DD-48E3-8D6B-30AFE9B78E0C}" destId="{B6B5F804-7E82-4E62-B6FB-FA70A8C80226}" srcOrd="0" destOrd="0" presId="urn:microsoft.com/office/officeart/2005/8/layout/target2"/>
    <dgm:cxn modelId="{B4923107-AAE8-4D40-9CD8-FFE1988FF278}" type="presParOf" srcId="{B6B5F804-7E82-4E62-B6FB-FA70A8C80226}" destId="{0D3B8923-23AE-4476-8B37-8E0B78A9893C}" srcOrd="0" destOrd="0" presId="urn:microsoft.com/office/officeart/2005/8/layout/target2"/>
    <dgm:cxn modelId="{41DDEDF6-6534-43D8-8659-F50F3732EE9E}" type="presParOf" srcId="{B6B5F804-7E82-4E62-B6FB-FA70A8C80226}" destId="{503BC5DB-65E2-4AAD-B5F5-1ED9A0706AB8}" srcOrd="1" destOrd="0" presId="urn:microsoft.com/office/officeart/2005/8/layout/target2"/>
    <dgm:cxn modelId="{A8CA5CAE-6B69-48D2-95F9-F9DF927A64AE}" type="presParOf" srcId="{503BC5DB-65E2-4AAD-B5F5-1ED9A0706AB8}" destId="{922C2375-B329-45F0-BEC4-17A10974B115}" srcOrd="0" destOrd="0" presId="urn:microsoft.com/office/officeart/2005/8/layout/target2"/>
    <dgm:cxn modelId="{535FF592-6D34-4CCD-A10C-8ADFF1BEFE27}" type="presParOf" srcId="{503BC5DB-65E2-4AAD-B5F5-1ED9A0706AB8}" destId="{D34DD921-BBBD-46CD-B82C-246FB89E1899}" srcOrd="1" destOrd="0" presId="urn:microsoft.com/office/officeart/2005/8/layout/target2"/>
    <dgm:cxn modelId="{141D314F-282F-4A12-BF15-D2C09B18B6A2}" type="presParOf" srcId="{503BC5DB-65E2-4AAD-B5F5-1ED9A0706AB8}" destId="{EC31F6FC-C9EA-4C00-B28C-D61DD9C29700}" srcOrd="2" destOrd="0" presId="urn:microsoft.com/office/officeart/2005/8/layout/target2"/>
    <dgm:cxn modelId="{D573F33F-1EDE-42FB-968C-A7F81B8A3FF5}" type="presParOf" srcId="{8CE9E8A4-E2DD-48E3-8D6B-30AFE9B78E0C}" destId="{5987DF72-CADE-4AED-908A-DC0FB1CC3441}" srcOrd="1" destOrd="0" presId="urn:microsoft.com/office/officeart/2005/8/layout/target2"/>
    <dgm:cxn modelId="{884599A9-26E7-4150-9F20-FE8E3982AD02}" type="presParOf" srcId="{5987DF72-CADE-4AED-908A-DC0FB1CC3441}" destId="{E163AE57-D906-47F0-B3B2-C81279559DC8}" srcOrd="0" destOrd="0" presId="urn:microsoft.com/office/officeart/2005/8/layout/target2"/>
    <dgm:cxn modelId="{AD84215E-D802-42E2-B803-730B60C57C07}" type="presParOf" srcId="{5987DF72-CADE-4AED-908A-DC0FB1CC3441}" destId="{077B9879-07AB-4BC0-8852-80ECDE22F654}" srcOrd="1" destOrd="0" presId="urn:microsoft.com/office/officeart/2005/8/layout/target2"/>
    <dgm:cxn modelId="{374A3A91-5F15-449F-BBA9-33C6B6B91491}" type="presParOf" srcId="{077B9879-07AB-4BC0-8852-80ECDE22F654}" destId="{F4672EB4-6FEB-489C-B213-0D51AEE9F451}" srcOrd="0" destOrd="0" presId="urn:microsoft.com/office/officeart/2005/8/layout/target2"/>
    <dgm:cxn modelId="{3608AE3A-5034-4609-8661-C629DC12583B}" type="presParOf" srcId="{077B9879-07AB-4BC0-8852-80ECDE22F654}" destId="{09ABA83A-D8A9-46AF-8BFC-51B542AEB034}" srcOrd="1" destOrd="0" presId="urn:microsoft.com/office/officeart/2005/8/layout/target2"/>
    <dgm:cxn modelId="{9942BA00-F280-4340-8418-011DD5361A02}" type="presParOf" srcId="{077B9879-07AB-4BC0-8852-80ECDE22F654}" destId="{3FB91379-BE8D-4394-A435-2BA8AA3B5520}" srcOrd="2" destOrd="0" presId="urn:microsoft.com/office/officeart/2005/8/layout/target2"/>
    <dgm:cxn modelId="{24DEB58A-F1D3-4986-A0F5-3D62490509FA}" type="presParOf" srcId="{8CE9E8A4-E2DD-48E3-8D6B-30AFE9B78E0C}" destId="{09A04279-0E0A-4681-AC3A-8FF91AB2A235}" srcOrd="2" destOrd="0" presId="urn:microsoft.com/office/officeart/2005/8/layout/target2"/>
    <dgm:cxn modelId="{A3AB5D87-6DFF-4792-B8FE-6AD50D504230}" type="presParOf" srcId="{09A04279-0E0A-4681-AC3A-8FF91AB2A235}" destId="{61D9E15A-D278-4BC2-85ED-8E2B7E93C8C2}" srcOrd="0" destOrd="0" presId="urn:microsoft.com/office/officeart/2005/8/layout/target2"/>
    <dgm:cxn modelId="{A7D7D592-A7EE-4F1C-81B9-DAF0BDDE1E40}" type="presParOf" srcId="{09A04279-0E0A-4681-AC3A-8FF91AB2A235}" destId="{5F95B8DB-82A1-41A7-A63F-9E2A25B73482}" srcOrd="1" destOrd="0" presId="urn:microsoft.com/office/officeart/2005/8/layout/target2"/>
    <dgm:cxn modelId="{74979999-5895-4BC2-81D0-25318B5DFA3D}" type="presParOf" srcId="{5F95B8DB-82A1-41A7-A63F-9E2A25B73482}" destId="{3A14CC05-EEFF-44F2-80A7-300011E10C76}" srcOrd="0" destOrd="0" presId="urn:microsoft.com/office/officeart/2005/8/layout/target2"/>
    <dgm:cxn modelId="{BDDC1C9C-60F6-49D7-87BF-633678DB5D56}" type="presParOf" srcId="{5F95B8DB-82A1-41A7-A63F-9E2A25B73482}" destId="{70CD7610-FB09-43C7-9B3D-6A70921C236F}" srcOrd="1" destOrd="0" presId="urn:microsoft.com/office/officeart/2005/8/layout/target2"/>
    <dgm:cxn modelId="{D1C21718-33BB-4B71-A358-CF32DDD2BEF5}" type="presParOf" srcId="{5F95B8DB-82A1-41A7-A63F-9E2A25B73482}" destId="{F8181E87-0ABD-4213-BC93-9539BDC988FA}" srcOrd="2"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F7C215-1FBF-467A-8DF3-67E86B56E9E1}" type="doc">
      <dgm:prSet loTypeId="urn:microsoft.com/office/officeart/2005/8/layout/radial1" loCatId="relationship" qsTypeId="urn:microsoft.com/office/officeart/2005/8/quickstyle/simple1" qsCatId="simple" csTypeId="urn:microsoft.com/office/officeart/2005/8/colors/accent0_1" csCatId="mainScheme" phldr="1"/>
      <dgm:spPr/>
      <dgm:t>
        <a:bodyPr/>
        <a:lstStyle/>
        <a:p>
          <a:endParaRPr lang="es-AR"/>
        </a:p>
      </dgm:t>
    </dgm:pt>
    <dgm:pt modelId="{51CFEEDA-4244-43C0-954F-A97A85661E89}">
      <dgm:prSet phldrT="[Texto]">
        <dgm:style>
          <a:lnRef idx="2">
            <a:schemeClr val="dk1"/>
          </a:lnRef>
          <a:fillRef idx="1">
            <a:schemeClr val="lt1"/>
          </a:fillRef>
          <a:effectRef idx="0">
            <a:schemeClr val="dk1"/>
          </a:effectRef>
          <a:fontRef idx="minor">
            <a:schemeClr val="dk1"/>
          </a:fontRef>
        </dgm:style>
      </dgm:prSet>
      <dgm:spPr/>
      <dgm:t>
        <a:bodyPr/>
        <a:lstStyle/>
        <a:p>
          <a:r>
            <a:rPr lang="es-AR" b="0" cap="none" spc="0" smtClean="0">
              <a:ln w="0"/>
              <a:effectLst>
                <a:outerShdw blurRad="38100" dist="19050" dir="2700000" algn="tl" rotWithShape="0">
                  <a:schemeClr val="dk1">
                    <a:alpha val="40000"/>
                  </a:schemeClr>
                </a:outerShdw>
              </a:effectLst>
            </a:rPr>
            <a:t>Políticas ambientales</a:t>
          </a:r>
          <a:endParaRPr lang="es-AR" b="0" cap="none" spc="0" dirty="0">
            <a:ln w="0"/>
            <a:effectLst>
              <a:outerShdw blurRad="38100" dist="19050" dir="2700000" algn="tl" rotWithShape="0">
                <a:schemeClr val="dk1">
                  <a:alpha val="40000"/>
                </a:schemeClr>
              </a:outerShdw>
            </a:effectLst>
          </a:endParaRPr>
        </a:p>
      </dgm:t>
    </dgm:pt>
    <dgm:pt modelId="{7A89E26D-4E56-4F3B-9370-B5D4A49B6795}" type="parTrans" cxnId="{2FDA59D1-4B2C-4CC1-AD56-2AFA5D92B6F2}">
      <dgm:prSet/>
      <dgm:spPr/>
      <dgm:t>
        <a:bodyPr/>
        <a:lstStyle/>
        <a:p>
          <a:endParaRPr lang="es-AR"/>
        </a:p>
      </dgm:t>
    </dgm:pt>
    <dgm:pt modelId="{08E46302-1DFB-4505-BFAD-293ACFE58CF3}" type="sibTrans" cxnId="{2FDA59D1-4B2C-4CC1-AD56-2AFA5D92B6F2}">
      <dgm:prSet/>
      <dgm:spPr/>
      <dgm:t>
        <a:bodyPr/>
        <a:lstStyle/>
        <a:p>
          <a:endParaRPr lang="es-AR"/>
        </a:p>
      </dgm:t>
    </dgm:pt>
    <dgm:pt modelId="{12FC948D-63D0-4896-BB4C-C8647511976A}">
      <dgm:prSet phldrT="[Texto]" custT="1">
        <dgm:style>
          <a:lnRef idx="2">
            <a:schemeClr val="accent6"/>
          </a:lnRef>
          <a:fillRef idx="1">
            <a:schemeClr val="lt1"/>
          </a:fillRef>
          <a:effectRef idx="0">
            <a:schemeClr val="accent6"/>
          </a:effectRef>
          <a:fontRef idx="minor">
            <a:schemeClr val="dk1"/>
          </a:fontRef>
        </dgm:style>
      </dgm:prSet>
      <dgm:spPr>
        <a:ln>
          <a:solidFill>
            <a:schemeClr val="tx1"/>
          </a:solidFill>
        </a:ln>
      </dgm:spPr>
      <dgm:t>
        <a:bodyPr/>
        <a:lstStyle/>
        <a:p>
          <a:r>
            <a:rPr lang="es-AR" sz="1800" b="0" cap="none" spc="0" smtClean="0">
              <a:ln w="22225">
                <a:prstDash val="solid"/>
              </a:ln>
              <a:effectLst/>
              <a:latin typeface="+mn-lt"/>
            </a:rPr>
            <a:t>transversal</a:t>
          </a:r>
          <a:endParaRPr lang="es-AR" sz="1800" b="0" dirty="0">
            <a:effectLst/>
            <a:latin typeface="+mn-lt"/>
          </a:endParaRPr>
        </a:p>
      </dgm:t>
    </dgm:pt>
    <dgm:pt modelId="{B61098A0-EB1C-44E4-8ABA-AFF5A04D52BC}" type="parTrans" cxnId="{92E33431-00BC-424F-A777-288A7726BDE0}">
      <dgm:prSet/>
      <dgm:spPr/>
      <dgm:t>
        <a:bodyPr/>
        <a:lstStyle/>
        <a:p>
          <a:endParaRPr lang="es-AR"/>
        </a:p>
      </dgm:t>
    </dgm:pt>
    <dgm:pt modelId="{44F3B15D-8ADC-4F63-B4A3-4B003A88F347}" type="sibTrans" cxnId="{92E33431-00BC-424F-A777-288A7726BDE0}">
      <dgm:prSet/>
      <dgm:spPr/>
      <dgm:t>
        <a:bodyPr/>
        <a:lstStyle/>
        <a:p>
          <a:endParaRPr lang="es-AR"/>
        </a:p>
      </dgm:t>
    </dgm:pt>
    <dgm:pt modelId="{353B1396-687D-4F0D-8FE0-4D0D341815EF}">
      <dgm:prSet phldrT="[Texto]" custT="1">
        <dgm:style>
          <a:lnRef idx="2">
            <a:schemeClr val="dk1"/>
          </a:lnRef>
          <a:fillRef idx="1">
            <a:schemeClr val="lt1"/>
          </a:fillRef>
          <a:effectRef idx="0">
            <a:schemeClr val="dk1"/>
          </a:effectRef>
          <a:fontRef idx="minor">
            <a:schemeClr val="dk1"/>
          </a:fontRef>
        </dgm:style>
      </dgm:prSet>
      <dgm:spPr/>
      <dgm:t>
        <a:bodyPr/>
        <a:lstStyle/>
        <a:p>
          <a:r>
            <a:rPr lang="es-AR" sz="1800" b="0" cap="none" spc="0" smtClean="0">
              <a:ln w="22225">
                <a:prstDash val="solid"/>
              </a:ln>
              <a:effectLst/>
            </a:rPr>
            <a:t>multinivel</a:t>
          </a:r>
          <a:endParaRPr lang="es-AR" sz="1800" b="0" dirty="0"/>
        </a:p>
      </dgm:t>
    </dgm:pt>
    <dgm:pt modelId="{E7599FF8-7356-40EB-B62F-1A24CFC2769E}" type="parTrans" cxnId="{BCBEAEB3-C865-4C1D-A89C-854A88531BF6}">
      <dgm:prSet/>
      <dgm:spPr/>
      <dgm:t>
        <a:bodyPr/>
        <a:lstStyle/>
        <a:p>
          <a:endParaRPr lang="es-AR"/>
        </a:p>
      </dgm:t>
    </dgm:pt>
    <dgm:pt modelId="{0B97F1B1-A618-49F3-96B0-B562B8E4A2A1}" type="sibTrans" cxnId="{BCBEAEB3-C865-4C1D-A89C-854A88531BF6}">
      <dgm:prSet/>
      <dgm:spPr/>
      <dgm:t>
        <a:bodyPr/>
        <a:lstStyle/>
        <a:p>
          <a:endParaRPr lang="es-AR"/>
        </a:p>
      </dgm:t>
    </dgm:pt>
    <dgm:pt modelId="{853E9E93-0689-4224-B790-C4F199E6E587}">
      <dgm:prSet phldrT="[Texto]" custT="1">
        <dgm:style>
          <a:lnRef idx="2">
            <a:schemeClr val="dk1"/>
          </a:lnRef>
          <a:fillRef idx="1">
            <a:schemeClr val="lt1"/>
          </a:fillRef>
          <a:effectRef idx="0">
            <a:schemeClr val="dk1"/>
          </a:effectRef>
          <a:fontRef idx="minor">
            <a:schemeClr val="dk1"/>
          </a:fontRef>
        </dgm:style>
      </dgm:prSet>
      <dgm:spPr/>
      <dgm:t>
        <a:bodyPr/>
        <a:lstStyle/>
        <a:p>
          <a:r>
            <a:rPr lang="es-AR" sz="1800" b="0" cap="none" spc="0" smtClean="0">
              <a:ln w="22225">
                <a:prstDash val="solid"/>
              </a:ln>
              <a:effectLst/>
            </a:rPr>
            <a:t>Multi-</a:t>
          </a:r>
        </a:p>
        <a:p>
          <a:r>
            <a:rPr lang="es-AR" sz="1800" b="0" cap="none" spc="0" smtClean="0">
              <a:ln w="22225">
                <a:prstDash val="solid"/>
              </a:ln>
              <a:effectLst/>
            </a:rPr>
            <a:t>escalares</a:t>
          </a:r>
          <a:endParaRPr lang="es-AR" sz="1800" b="0" cap="none" spc="0" dirty="0">
            <a:ln w="22225">
              <a:prstDash val="solid"/>
            </a:ln>
            <a:effectLst/>
          </a:endParaRPr>
        </a:p>
      </dgm:t>
    </dgm:pt>
    <dgm:pt modelId="{C164A663-2398-41A3-BEA8-906F30CD84F7}" type="parTrans" cxnId="{342E36E5-3F63-48AC-87F0-304AF22AEE6C}">
      <dgm:prSet/>
      <dgm:spPr/>
      <dgm:t>
        <a:bodyPr/>
        <a:lstStyle/>
        <a:p>
          <a:endParaRPr lang="es-AR"/>
        </a:p>
      </dgm:t>
    </dgm:pt>
    <dgm:pt modelId="{31A0C485-1E42-497E-9361-CF0F80D5BA0A}" type="sibTrans" cxnId="{342E36E5-3F63-48AC-87F0-304AF22AEE6C}">
      <dgm:prSet/>
      <dgm:spPr/>
      <dgm:t>
        <a:bodyPr/>
        <a:lstStyle/>
        <a:p>
          <a:endParaRPr lang="es-AR"/>
        </a:p>
      </dgm:t>
    </dgm:pt>
    <dgm:pt modelId="{A44BD5B9-89ED-4433-A658-907B163E31B8}">
      <dgm:prSet phldrT="[Texto]" custT="1">
        <dgm:style>
          <a:lnRef idx="2">
            <a:schemeClr val="dk1"/>
          </a:lnRef>
          <a:fillRef idx="1">
            <a:schemeClr val="lt1"/>
          </a:fillRef>
          <a:effectRef idx="0">
            <a:schemeClr val="dk1"/>
          </a:effectRef>
          <a:fontRef idx="minor">
            <a:schemeClr val="dk1"/>
          </a:fontRef>
        </dgm:style>
      </dgm:prSet>
      <dgm:spPr/>
      <dgm:t>
        <a:bodyPr/>
        <a:lstStyle/>
        <a:p>
          <a:r>
            <a:rPr lang="es-AR" sz="1800" b="0" cap="none" spc="0" smtClean="0">
              <a:ln w="22225">
                <a:prstDash val="solid"/>
              </a:ln>
              <a:effectLst/>
            </a:rPr>
            <a:t>Inter-guberna-</a:t>
          </a:r>
        </a:p>
        <a:p>
          <a:r>
            <a:rPr lang="es-AR" sz="1800" b="0" cap="none" spc="0" smtClean="0">
              <a:ln w="22225">
                <a:prstDash val="solid"/>
              </a:ln>
              <a:effectLst/>
            </a:rPr>
            <a:t>mentales</a:t>
          </a:r>
          <a:endParaRPr lang="es-AR" sz="1800" b="0" dirty="0"/>
        </a:p>
      </dgm:t>
    </dgm:pt>
    <dgm:pt modelId="{CFEBE9AA-49AF-49D8-8618-4542DEC6A07D}" type="parTrans" cxnId="{62A44E4D-2718-42D6-8D04-8537E69FCEF4}">
      <dgm:prSet/>
      <dgm:spPr/>
      <dgm:t>
        <a:bodyPr/>
        <a:lstStyle/>
        <a:p>
          <a:endParaRPr lang="es-AR"/>
        </a:p>
      </dgm:t>
    </dgm:pt>
    <dgm:pt modelId="{A8AD95D8-F3F8-4BAE-89AE-E26F7A59B661}" type="sibTrans" cxnId="{62A44E4D-2718-42D6-8D04-8537E69FCEF4}">
      <dgm:prSet/>
      <dgm:spPr/>
      <dgm:t>
        <a:bodyPr/>
        <a:lstStyle/>
        <a:p>
          <a:endParaRPr lang="es-AR"/>
        </a:p>
      </dgm:t>
    </dgm:pt>
    <dgm:pt modelId="{192A124D-11F2-4EC4-AE7A-225915657F20}">
      <dgm:prSet>
        <dgm:style>
          <a:lnRef idx="2">
            <a:schemeClr val="dk1"/>
          </a:lnRef>
          <a:fillRef idx="1">
            <a:schemeClr val="lt1"/>
          </a:fillRef>
          <a:effectRef idx="0">
            <a:schemeClr val="dk1"/>
          </a:effectRef>
          <a:fontRef idx="minor">
            <a:schemeClr val="dk1"/>
          </a:fontRef>
        </dgm:style>
      </dgm:prSet>
      <dgm:spPr/>
      <dgm:t>
        <a:bodyPr/>
        <a:lstStyle/>
        <a:p>
          <a:r>
            <a:rPr lang="es-AR" b="0" cap="none" spc="0" dirty="0" smtClean="0">
              <a:ln w="22225">
                <a:prstDash val="solid"/>
              </a:ln>
              <a:effectLst/>
            </a:rPr>
            <a:t>Complejidad</a:t>
          </a:r>
          <a:endParaRPr lang="es-AR" b="0" dirty="0"/>
        </a:p>
      </dgm:t>
    </dgm:pt>
    <dgm:pt modelId="{087895E0-E6C8-4B48-8596-3636F73180DD}" type="parTrans" cxnId="{37388135-75D1-4ABB-8B69-E85EB6ABDD0B}">
      <dgm:prSet/>
      <dgm:spPr/>
      <dgm:t>
        <a:bodyPr/>
        <a:lstStyle/>
        <a:p>
          <a:endParaRPr lang="es-AR"/>
        </a:p>
      </dgm:t>
    </dgm:pt>
    <dgm:pt modelId="{C84726EE-54C2-49CE-A7D7-E997689C440A}" type="sibTrans" cxnId="{37388135-75D1-4ABB-8B69-E85EB6ABDD0B}">
      <dgm:prSet/>
      <dgm:spPr/>
      <dgm:t>
        <a:bodyPr/>
        <a:lstStyle/>
        <a:p>
          <a:endParaRPr lang="es-AR"/>
        </a:p>
      </dgm:t>
    </dgm:pt>
    <dgm:pt modelId="{4DFB611F-6488-434A-A521-811D5FAA174A}" type="pres">
      <dgm:prSet presAssocID="{C2F7C215-1FBF-467A-8DF3-67E86B56E9E1}" presName="cycle" presStyleCnt="0">
        <dgm:presLayoutVars>
          <dgm:chMax val="1"/>
          <dgm:dir/>
          <dgm:animLvl val="ctr"/>
          <dgm:resizeHandles val="exact"/>
        </dgm:presLayoutVars>
      </dgm:prSet>
      <dgm:spPr/>
      <dgm:t>
        <a:bodyPr/>
        <a:lstStyle/>
        <a:p>
          <a:endParaRPr lang="es-AR"/>
        </a:p>
      </dgm:t>
    </dgm:pt>
    <dgm:pt modelId="{B8DCDFE6-189D-4968-B38A-B7B2A3660111}" type="pres">
      <dgm:prSet presAssocID="{51CFEEDA-4244-43C0-954F-A97A85661E89}" presName="centerShape" presStyleLbl="node0" presStyleIdx="0" presStyleCnt="1"/>
      <dgm:spPr/>
      <dgm:t>
        <a:bodyPr/>
        <a:lstStyle/>
        <a:p>
          <a:endParaRPr lang="es-AR"/>
        </a:p>
      </dgm:t>
    </dgm:pt>
    <dgm:pt modelId="{FDA9D80C-3EDD-495C-B4DA-21BAD877C9FF}" type="pres">
      <dgm:prSet presAssocID="{B61098A0-EB1C-44E4-8ABA-AFF5A04D52BC}" presName="Name9" presStyleLbl="parChTrans1D2" presStyleIdx="0" presStyleCnt="5"/>
      <dgm:spPr/>
      <dgm:t>
        <a:bodyPr/>
        <a:lstStyle/>
        <a:p>
          <a:endParaRPr lang="es-AR"/>
        </a:p>
      </dgm:t>
    </dgm:pt>
    <dgm:pt modelId="{953B6122-715B-40A7-932D-DDA6D2B18B1C}" type="pres">
      <dgm:prSet presAssocID="{B61098A0-EB1C-44E4-8ABA-AFF5A04D52BC}" presName="connTx" presStyleLbl="parChTrans1D2" presStyleIdx="0" presStyleCnt="5"/>
      <dgm:spPr/>
      <dgm:t>
        <a:bodyPr/>
        <a:lstStyle/>
        <a:p>
          <a:endParaRPr lang="es-AR"/>
        </a:p>
      </dgm:t>
    </dgm:pt>
    <dgm:pt modelId="{EFD2A610-8C5A-469A-B361-838BD5197897}" type="pres">
      <dgm:prSet presAssocID="{12FC948D-63D0-4896-BB4C-C8647511976A}" presName="node" presStyleLbl="node1" presStyleIdx="0" presStyleCnt="5">
        <dgm:presLayoutVars>
          <dgm:bulletEnabled val="1"/>
        </dgm:presLayoutVars>
      </dgm:prSet>
      <dgm:spPr/>
      <dgm:t>
        <a:bodyPr/>
        <a:lstStyle/>
        <a:p>
          <a:endParaRPr lang="es-AR"/>
        </a:p>
      </dgm:t>
    </dgm:pt>
    <dgm:pt modelId="{9DFE4ABA-FA49-4338-9A29-B1B6602414C5}" type="pres">
      <dgm:prSet presAssocID="{087895E0-E6C8-4B48-8596-3636F73180DD}" presName="Name9" presStyleLbl="parChTrans1D2" presStyleIdx="1" presStyleCnt="5"/>
      <dgm:spPr/>
      <dgm:t>
        <a:bodyPr/>
        <a:lstStyle/>
        <a:p>
          <a:endParaRPr lang="es-AR"/>
        </a:p>
      </dgm:t>
    </dgm:pt>
    <dgm:pt modelId="{FF3A738A-8901-4FCB-AF5E-3DCC2CD4CB34}" type="pres">
      <dgm:prSet presAssocID="{087895E0-E6C8-4B48-8596-3636F73180DD}" presName="connTx" presStyleLbl="parChTrans1D2" presStyleIdx="1" presStyleCnt="5"/>
      <dgm:spPr/>
      <dgm:t>
        <a:bodyPr/>
        <a:lstStyle/>
        <a:p>
          <a:endParaRPr lang="es-AR"/>
        </a:p>
      </dgm:t>
    </dgm:pt>
    <dgm:pt modelId="{914A86AF-C0CE-41F2-B676-74D5EAB337C9}" type="pres">
      <dgm:prSet presAssocID="{192A124D-11F2-4EC4-AE7A-225915657F20}" presName="node" presStyleLbl="node1" presStyleIdx="1" presStyleCnt="5">
        <dgm:presLayoutVars>
          <dgm:bulletEnabled val="1"/>
        </dgm:presLayoutVars>
      </dgm:prSet>
      <dgm:spPr/>
      <dgm:t>
        <a:bodyPr/>
        <a:lstStyle/>
        <a:p>
          <a:endParaRPr lang="es-AR"/>
        </a:p>
      </dgm:t>
    </dgm:pt>
    <dgm:pt modelId="{0F2418CE-05D7-417B-99C4-27ED860A1E50}" type="pres">
      <dgm:prSet presAssocID="{E7599FF8-7356-40EB-B62F-1A24CFC2769E}" presName="Name9" presStyleLbl="parChTrans1D2" presStyleIdx="2" presStyleCnt="5"/>
      <dgm:spPr/>
      <dgm:t>
        <a:bodyPr/>
        <a:lstStyle/>
        <a:p>
          <a:endParaRPr lang="es-AR"/>
        </a:p>
      </dgm:t>
    </dgm:pt>
    <dgm:pt modelId="{0AC0E39C-2C34-49E1-80ED-9F3CAA1656F2}" type="pres">
      <dgm:prSet presAssocID="{E7599FF8-7356-40EB-B62F-1A24CFC2769E}" presName="connTx" presStyleLbl="parChTrans1D2" presStyleIdx="2" presStyleCnt="5"/>
      <dgm:spPr/>
      <dgm:t>
        <a:bodyPr/>
        <a:lstStyle/>
        <a:p>
          <a:endParaRPr lang="es-AR"/>
        </a:p>
      </dgm:t>
    </dgm:pt>
    <dgm:pt modelId="{E9407164-937B-40FE-9BD9-DC6C0A36B7ED}" type="pres">
      <dgm:prSet presAssocID="{353B1396-687D-4F0D-8FE0-4D0D341815EF}" presName="node" presStyleLbl="node1" presStyleIdx="2" presStyleCnt="5" custRadScaleRad="102399">
        <dgm:presLayoutVars>
          <dgm:bulletEnabled val="1"/>
        </dgm:presLayoutVars>
      </dgm:prSet>
      <dgm:spPr/>
      <dgm:t>
        <a:bodyPr/>
        <a:lstStyle/>
        <a:p>
          <a:endParaRPr lang="es-AR"/>
        </a:p>
      </dgm:t>
    </dgm:pt>
    <dgm:pt modelId="{155DBD9C-07AA-4A21-8D26-21259722C9EA}" type="pres">
      <dgm:prSet presAssocID="{C164A663-2398-41A3-BEA8-906F30CD84F7}" presName="Name9" presStyleLbl="parChTrans1D2" presStyleIdx="3" presStyleCnt="5"/>
      <dgm:spPr/>
      <dgm:t>
        <a:bodyPr/>
        <a:lstStyle/>
        <a:p>
          <a:endParaRPr lang="es-AR"/>
        </a:p>
      </dgm:t>
    </dgm:pt>
    <dgm:pt modelId="{7B87AE31-DC7D-40C9-9569-49D9AF529935}" type="pres">
      <dgm:prSet presAssocID="{C164A663-2398-41A3-BEA8-906F30CD84F7}" presName="connTx" presStyleLbl="parChTrans1D2" presStyleIdx="3" presStyleCnt="5"/>
      <dgm:spPr/>
      <dgm:t>
        <a:bodyPr/>
        <a:lstStyle/>
        <a:p>
          <a:endParaRPr lang="es-AR"/>
        </a:p>
      </dgm:t>
    </dgm:pt>
    <dgm:pt modelId="{B881F8E4-6158-4A5F-B9B9-E2001B5D3DF5}" type="pres">
      <dgm:prSet presAssocID="{853E9E93-0689-4224-B790-C4F199E6E587}" presName="node" presStyleLbl="node1" presStyleIdx="3" presStyleCnt="5">
        <dgm:presLayoutVars>
          <dgm:bulletEnabled val="1"/>
        </dgm:presLayoutVars>
      </dgm:prSet>
      <dgm:spPr/>
      <dgm:t>
        <a:bodyPr/>
        <a:lstStyle/>
        <a:p>
          <a:endParaRPr lang="es-AR"/>
        </a:p>
      </dgm:t>
    </dgm:pt>
    <dgm:pt modelId="{5BEEB42E-3F27-4411-95C4-908166DECD9D}" type="pres">
      <dgm:prSet presAssocID="{CFEBE9AA-49AF-49D8-8618-4542DEC6A07D}" presName="Name9" presStyleLbl="parChTrans1D2" presStyleIdx="4" presStyleCnt="5"/>
      <dgm:spPr/>
      <dgm:t>
        <a:bodyPr/>
        <a:lstStyle/>
        <a:p>
          <a:endParaRPr lang="es-AR"/>
        </a:p>
      </dgm:t>
    </dgm:pt>
    <dgm:pt modelId="{00046261-49D6-49B8-B95F-97113C47291B}" type="pres">
      <dgm:prSet presAssocID="{CFEBE9AA-49AF-49D8-8618-4542DEC6A07D}" presName="connTx" presStyleLbl="parChTrans1D2" presStyleIdx="4" presStyleCnt="5"/>
      <dgm:spPr/>
      <dgm:t>
        <a:bodyPr/>
        <a:lstStyle/>
        <a:p>
          <a:endParaRPr lang="es-AR"/>
        </a:p>
      </dgm:t>
    </dgm:pt>
    <dgm:pt modelId="{CA998E74-F20E-46E7-9C50-729F23C5BB2C}" type="pres">
      <dgm:prSet presAssocID="{A44BD5B9-89ED-4433-A658-907B163E31B8}" presName="node" presStyleLbl="node1" presStyleIdx="4" presStyleCnt="5" custRadScaleRad="102511" custRadScaleInc="-5962">
        <dgm:presLayoutVars>
          <dgm:bulletEnabled val="1"/>
        </dgm:presLayoutVars>
      </dgm:prSet>
      <dgm:spPr/>
      <dgm:t>
        <a:bodyPr/>
        <a:lstStyle/>
        <a:p>
          <a:endParaRPr lang="es-AR"/>
        </a:p>
      </dgm:t>
    </dgm:pt>
  </dgm:ptLst>
  <dgm:cxnLst>
    <dgm:cxn modelId="{62A44E4D-2718-42D6-8D04-8537E69FCEF4}" srcId="{51CFEEDA-4244-43C0-954F-A97A85661E89}" destId="{A44BD5B9-89ED-4433-A658-907B163E31B8}" srcOrd="4" destOrd="0" parTransId="{CFEBE9AA-49AF-49D8-8618-4542DEC6A07D}" sibTransId="{A8AD95D8-F3F8-4BAE-89AE-E26F7A59B661}"/>
    <dgm:cxn modelId="{37388135-75D1-4ABB-8B69-E85EB6ABDD0B}" srcId="{51CFEEDA-4244-43C0-954F-A97A85661E89}" destId="{192A124D-11F2-4EC4-AE7A-225915657F20}" srcOrd="1" destOrd="0" parTransId="{087895E0-E6C8-4B48-8596-3636F73180DD}" sibTransId="{C84726EE-54C2-49CE-A7D7-E997689C440A}"/>
    <dgm:cxn modelId="{2FDA59D1-4B2C-4CC1-AD56-2AFA5D92B6F2}" srcId="{C2F7C215-1FBF-467A-8DF3-67E86B56E9E1}" destId="{51CFEEDA-4244-43C0-954F-A97A85661E89}" srcOrd="0" destOrd="0" parTransId="{7A89E26D-4E56-4F3B-9370-B5D4A49B6795}" sibTransId="{08E46302-1DFB-4505-BFAD-293ACFE58CF3}"/>
    <dgm:cxn modelId="{67146EA0-4E80-47B9-96F3-4812B15106AB}" type="presOf" srcId="{E7599FF8-7356-40EB-B62F-1A24CFC2769E}" destId="{0F2418CE-05D7-417B-99C4-27ED860A1E50}" srcOrd="0" destOrd="0" presId="urn:microsoft.com/office/officeart/2005/8/layout/radial1"/>
    <dgm:cxn modelId="{B568446A-157E-4035-88BE-ABBC11BE51E9}" type="presOf" srcId="{12FC948D-63D0-4896-BB4C-C8647511976A}" destId="{EFD2A610-8C5A-469A-B361-838BD5197897}" srcOrd="0" destOrd="0" presId="urn:microsoft.com/office/officeart/2005/8/layout/radial1"/>
    <dgm:cxn modelId="{A7C8E4BD-83EB-4C0D-9268-7D2A3F3F24D9}" type="presOf" srcId="{853E9E93-0689-4224-B790-C4F199E6E587}" destId="{B881F8E4-6158-4A5F-B9B9-E2001B5D3DF5}" srcOrd="0" destOrd="0" presId="urn:microsoft.com/office/officeart/2005/8/layout/radial1"/>
    <dgm:cxn modelId="{CE412C47-8130-4E1F-A86F-5C84F4C6A038}" type="presOf" srcId="{B61098A0-EB1C-44E4-8ABA-AFF5A04D52BC}" destId="{953B6122-715B-40A7-932D-DDA6D2B18B1C}" srcOrd="1" destOrd="0" presId="urn:microsoft.com/office/officeart/2005/8/layout/radial1"/>
    <dgm:cxn modelId="{4C58C89C-D54E-4990-93CC-D1C3B778C28B}" type="presOf" srcId="{C2F7C215-1FBF-467A-8DF3-67E86B56E9E1}" destId="{4DFB611F-6488-434A-A521-811D5FAA174A}" srcOrd="0" destOrd="0" presId="urn:microsoft.com/office/officeart/2005/8/layout/radial1"/>
    <dgm:cxn modelId="{E9416A46-A230-4300-A94A-363C05DA2083}" type="presOf" srcId="{087895E0-E6C8-4B48-8596-3636F73180DD}" destId="{FF3A738A-8901-4FCB-AF5E-3DCC2CD4CB34}" srcOrd="1" destOrd="0" presId="urn:microsoft.com/office/officeart/2005/8/layout/radial1"/>
    <dgm:cxn modelId="{342E36E5-3F63-48AC-87F0-304AF22AEE6C}" srcId="{51CFEEDA-4244-43C0-954F-A97A85661E89}" destId="{853E9E93-0689-4224-B790-C4F199E6E587}" srcOrd="3" destOrd="0" parTransId="{C164A663-2398-41A3-BEA8-906F30CD84F7}" sibTransId="{31A0C485-1E42-497E-9361-CF0F80D5BA0A}"/>
    <dgm:cxn modelId="{808735DD-93B7-4D7E-B9E2-517C03896938}" type="presOf" srcId="{C164A663-2398-41A3-BEA8-906F30CD84F7}" destId="{7B87AE31-DC7D-40C9-9569-49D9AF529935}" srcOrd="1" destOrd="0" presId="urn:microsoft.com/office/officeart/2005/8/layout/radial1"/>
    <dgm:cxn modelId="{AA946830-8860-4839-9CCB-65A98CE8D0FC}" type="presOf" srcId="{CFEBE9AA-49AF-49D8-8618-4542DEC6A07D}" destId="{5BEEB42E-3F27-4411-95C4-908166DECD9D}" srcOrd="0" destOrd="0" presId="urn:microsoft.com/office/officeart/2005/8/layout/radial1"/>
    <dgm:cxn modelId="{789F8735-EC16-43BD-8210-33AD8DE127FB}" type="presOf" srcId="{192A124D-11F2-4EC4-AE7A-225915657F20}" destId="{914A86AF-C0CE-41F2-B676-74D5EAB337C9}" srcOrd="0" destOrd="0" presId="urn:microsoft.com/office/officeart/2005/8/layout/radial1"/>
    <dgm:cxn modelId="{6E7838BC-2C15-49CF-B963-6C8BFF380F8C}" type="presOf" srcId="{CFEBE9AA-49AF-49D8-8618-4542DEC6A07D}" destId="{00046261-49D6-49B8-B95F-97113C47291B}" srcOrd="1" destOrd="0" presId="urn:microsoft.com/office/officeart/2005/8/layout/radial1"/>
    <dgm:cxn modelId="{3F8D2F61-CD3A-4512-859A-191B36B01F2C}" type="presOf" srcId="{087895E0-E6C8-4B48-8596-3636F73180DD}" destId="{9DFE4ABA-FA49-4338-9A29-B1B6602414C5}" srcOrd="0" destOrd="0" presId="urn:microsoft.com/office/officeart/2005/8/layout/radial1"/>
    <dgm:cxn modelId="{F5987942-5714-40CD-B637-52A66CB92847}" type="presOf" srcId="{C164A663-2398-41A3-BEA8-906F30CD84F7}" destId="{155DBD9C-07AA-4A21-8D26-21259722C9EA}" srcOrd="0" destOrd="0" presId="urn:microsoft.com/office/officeart/2005/8/layout/radial1"/>
    <dgm:cxn modelId="{2ABD8F15-7C81-4D5B-BB53-C914EB054F08}" type="presOf" srcId="{A44BD5B9-89ED-4433-A658-907B163E31B8}" destId="{CA998E74-F20E-46E7-9C50-729F23C5BB2C}" srcOrd="0" destOrd="0" presId="urn:microsoft.com/office/officeart/2005/8/layout/radial1"/>
    <dgm:cxn modelId="{92E33431-00BC-424F-A777-288A7726BDE0}" srcId="{51CFEEDA-4244-43C0-954F-A97A85661E89}" destId="{12FC948D-63D0-4896-BB4C-C8647511976A}" srcOrd="0" destOrd="0" parTransId="{B61098A0-EB1C-44E4-8ABA-AFF5A04D52BC}" sibTransId="{44F3B15D-8ADC-4F63-B4A3-4B003A88F347}"/>
    <dgm:cxn modelId="{A934D2AF-A127-4480-8ECD-CA817478F7D2}" type="presOf" srcId="{E7599FF8-7356-40EB-B62F-1A24CFC2769E}" destId="{0AC0E39C-2C34-49E1-80ED-9F3CAA1656F2}" srcOrd="1" destOrd="0" presId="urn:microsoft.com/office/officeart/2005/8/layout/radial1"/>
    <dgm:cxn modelId="{BCBEAEB3-C865-4C1D-A89C-854A88531BF6}" srcId="{51CFEEDA-4244-43C0-954F-A97A85661E89}" destId="{353B1396-687D-4F0D-8FE0-4D0D341815EF}" srcOrd="2" destOrd="0" parTransId="{E7599FF8-7356-40EB-B62F-1A24CFC2769E}" sibTransId="{0B97F1B1-A618-49F3-96B0-B562B8E4A2A1}"/>
    <dgm:cxn modelId="{9AE3A3D3-CC10-40EC-B0F8-CD0AFAA99C77}" type="presOf" srcId="{353B1396-687D-4F0D-8FE0-4D0D341815EF}" destId="{E9407164-937B-40FE-9BD9-DC6C0A36B7ED}" srcOrd="0" destOrd="0" presId="urn:microsoft.com/office/officeart/2005/8/layout/radial1"/>
    <dgm:cxn modelId="{BC47EDE6-9861-47D8-81F5-573D1BACDCBD}" type="presOf" srcId="{B61098A0-EB1C-44E4-8ABA-AFF5A04D52BC}" destId="{FDA9D80C-3EDD-495C-B4DA-21BAD877C9FF}" srcOrd="0" destOrd="0" presId="urn:microsoft.com/office/officeart/2005/8/layout/radial1"/>
    <dgm:cxn modelId="{2CEDCBC4-6B0E-4122-8F11-DF7FBD18E8A3}" type="presOf" srcId="{51CFEEDA-4244-43C0-954F-A97A85661E89}" destId="{B8DCDFE6-189D-4968-B38A-B7B2A3660111}" srcOrd="0" destOrd="0" presId="urn:microsoft.com/office/officeart/2005/8/layout/radial1"/>
    <dgm:cxn modelId="{0CA3DFE1-C7A8-4643-B3E0-1F6122D8F74B}" type="presParOf" srcId="{4DFB611F-6488-434A-A521-811D5FAA174A}" destId="{B8DCDFE6-189D-4968-B38A-B7B2A3660111}" srcOrd="0" destOrd="0" presId="urn:microsoft.com/office/officeart/2005/8/layout/radial1"/>
    <dgm:cxn modelId="{0E8BD691-F4ED-435E-BF43-35B98C64E6AF}" type="presParOf" srcId="{4DFB611F-6488-434A-A521-811D5FAA174A}" destId="{FDA9D80C-3EDD-495C-B4DA-21BAD877C9FF}" srcOrd="1" destOrd="0" presId="urn:microsoft.com/office/officeart/2005/8/layout/radial1"/>
    <dgm:cxn modelId="{BBEEBB09-9B45-42E2-96A1-5F4EF2ECD524}" type="presParOf" srcId="{FDA9D80C-3EDD-495C-B4DA-21BAD877C9FF}" destId="{953B6122-715B-40A7-932D-DDA6D2B18B1C}" srcOrd="0" destOrd="0" presId="urn:microsoft.com/office/officeart/2005/8/layout/radial1"/>
    <dgm:cxn modelId="{6733DC7B-45C0-4945-BC3A-F880D6E333BA}" type="presParOf" srcId="{4DFB611F-6488-434A-A521-811D5FAA174A}" destId="{EFD2A610-8C5A-469A-B361-838BD5197897}" srcOrd="2" destOrd="0" presId="urn:microsoft.com/office/officeart/2005/8/layout/radial1"/>
    <dgm:cxn modelId="{63DA77F6-78FA-4EB3-AD17-38124F6E985D}" type="presParOf" srcId="{4DFB611F-6488-434A-A521-811D5FAA174A}" destId="{9DFE4ABA-FA49-4338-9A29-B1B6602414C5}" srcOrd="3" destOrd="0" presId="urn:microsoft.com/office/officeart/2005/8/layout/radial1"/>
    <dgm:cxn modelId="{0195B6B1-CB19-43CB-A8B7-1ABE5AD51BF0}" type="presParOf" srcId="{9DFE4ABA-FA49-4338-9A29-B1B6602414C5}" destId="{FF3A738A-8901-4FCB-AF5E-3DCC2CD4CB34}" srcOrd="0" destOrd="0" presId="urn:microsoft.com/office/officeart/2005/8/layout/radial1"/>
    <dgm:cxn modelId="{BDD8959A-C2A2-45DC-9F88-3C0A96AE0825}" type="presParOf" srcId="{4DFB611F-6488-434A-A521-811D5FAA174A}" destId="{914A86AF-C0CE-41F2-B676-74D5EAB337C9}" srcOrd="4" destOrd="0" presId="urn:microsoft.com/office/officeart/2005/8/layout/radial1"/>
    <dgm:cxn modelId="{F439EBA8-BC05-42FE-9F2E-A893976AAAD1}" type="presParOf" srcId="{4DFB611F-6488-434A-A521-811D5FAA174A}" destId="{0F2418CE-05D7-417B-99C4-27ED860A1E50}" srcOrd="5" destOrd="0" presId="urn:microsoft.com/office/officeart/2005/8/layout/radial1"/>
    <dgm:cxn modelId="{0D5B65AF-3285-4AA3-9765-0AF06F4BBA08}" type="presParOf" srcId="{0F2418CE-05D7-417B-99C4-27ED860A1E50}" destId="{0AC0E39C-2C34-49E1-80ED-9F3CAA1656F2}" srcOrd="0" destOrd="0" presId="urn:microsoft.com/office/officeart/2005/8/layout/radial1"/>
    <dgm:cxn modelId="{0B59F457-53D6-4B6B-941B-C4B55309D93C}" type="presParOf" srcId="{4DFB611F-6488-434A-A521-811D5FAA174A}" destId="{E9407164-937B-40FE-9BD9-DC6C0A36B7ED}" srcOrd="6" destOrd="0" presId="urn:microsoft.com/office/officeart/2005/8/layout/radial1"/>
    <dgm:cxn modelId="{3EE896D4-8958-4146-9986-57EDE966674A}" type="presParOf" srcId="{4DFB611F-6488-434A-A521-811D5FAA174A}" destId="{155DBD9C-07AA-4A21-8D26-21259722C9EA}" srcOrd="7" destOrd="0" presId="urn:microsoft.com/office/officeart/2005/8/layout/radial1"/>
    <dgm:cxn modelId="{C9DBF2CB-2411-4FC9-8805-27B8D4A804C9}" type="presParOf" srcId="{155DBD9C-07AA-4A21-8D26-21259722C9EA}" destId="{7B87AE31-DC7D-40C9-9569-49D9AF529935}" srcOrd="0" destOrd="0" presId="urn:microsoft.com/office/officeart/2005/8/layout/radial1"/>
    <dgm:cxn modelId="{449D0338-9223-4160-99F4-F944327C56F9}" type="presParOf" srcId="{4DFB611F-6488-434A-A521-811D5FAA174A}" destId="{B881F8E4-6158-4A5F-B9B9-E2001B5D3DF5}" srcOrd="8" destOrd="0" presId="urn:microsoft.com/office/officeart/2005/8/layout/radial1"/>
    <dgm:cxn modelId="{529C4E28-72C6-4ECD-9D55-1FB936594DE0}" type="presParOf" srcId="{4DFB611F-6488-434A-A521-811D5FAA174A}" destId="{5BEEB42E-3F27-4411-95C4-908166DECD9D}" srcOrd="9" destOrd="0" presId="urn:microsoft.com/office/officeart/2005/8/layout/radial1"/>
    <dgm:cxn modelId="{D38AA91C-45D1-4543-B141-0F624D813881}" type="presParOf" srcId="{5BEEB42E-3F27-4411-95C4-908166DECD9D}" destId="{00046261-49D6-49B8-B95F-97113C47291B}" srcOrd="0" destOrd="0" presId="urn:microsoft.com/office/officeart/2005/8/layout/radial1"/>
    <dgm:cxn modelId="{71EEB112-5443-4508-996D-45C1EEC3CB72}" type="presParOf" srcId="{4DFB611F-6488-434A-A521-811D5FAA174A}" destId="{CA998E74-F20E-46E7-9C50-729F23C5BB2C}" srcOrd="10"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D75CFD-BC41-45C6-8A69-6CE66A8707B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AR"/>
        </a:p>
      </dgm:t>
    </dgm:pt>
    <dgm:pt modelId="{F59031A3-1DC1-475E-BFA6-1F115EB87E36}">
      <dgm:prSet phldrT="[Texto]"/>
      <dgm:spPr/>
      <dgm:t>
        <a:bodyPr/>
        <a:lstStyle/>
        <a:p>
          <a:r>
            <a:rPr lang="es-AR" dirty="0" smtClean="0"/>
            <a:t>CN determina y distribuye las competencias en el sistema jurídico política e institucional</a:t>
          </a:r>
          <a:endParaRPr lang="es-AR" dirty="0"/>
        </a:p>
      </dgm:t>
    </dgm:pt>
    <dgm:pt modelId="{F9D6A15D-88EF-46A1-9C40-13A9A5413836}" type="parTrans" cxnId="{C09A1D3B-568A-4E02-82F0-71DF4CEA56DD}">
      <dgm:prSet/>
      <dgm:spPr/>
      <dgm:t>
        <a:bodyPr/>
        <a:lstStyle/>
        <a:p>
          <a:endParaRPr lang="es-AR"/>
        </a:p>
      </dgm:t>
    </dgm:pt>
    <dgm:pt modelId="{C6619E79-CCD3-474F-B6DF-E37E8C02C5EA}" type="sibTrans" cxnId="{C09A1D3B-568A-4E02-82F0-71DF4CEA56DD}">
      <dgm:prSet/>
      <dgm:spPr/>
      <dgm:t>
        <a:bodyPr/>
        <a:lstStyle/>
        <a:p>
          <a:endParaRPr lang="es-AR"/>
        </a:p>
      </dgm:t>
    </dgm:pt>
    <dgm:pt modelId="{6D5D637D-2776-4AB2-8607-C56FDB348349}">
      <dgm:prSet phldrT="[Texto]"/>
      <dgm:spPr/>
      <dgm:t>
        <a:bodyPr/>
        <a:lstStyle/>
        <a:p>
          <a:r>
            <a:rPr lang="es-AR" dirty="0" smtClean="0"/>
            <a:t>Nación (atribuciones del gobierno federal) </a:t>
          </a:r>
          <a:endParaRPr lang="es-AR" dirty="0"/>
        </a:p>
      </dgm:t>
    </dgm:pt>
    <dgm:pt modelId="{E860A7E7-C42D-4C19-A8EA-7B17D96F3127}" type="parTrans" cxnId="{4407F9AB-9440-45F6-8106-ED0D64923370}">
      <dgm:prSet/>
      <dgm:spPr/>
      <dgm:t>
        <a:bodyPr/>
        <a:lstStyle/>
        <a:p>
          <a:endParaRPr lang="es-AR"/>
        </a:p>
      </dgm:t>
    </dgm:pt>
    <dgm:pt modelId="{6D25FC2B-4C33-4DE0-9816-F0CC02A39BAB}" type="sibTrans" cxnId="{4407F9AB-9440-45F6-8106-ED0D64923370}">
      <dgm:prSet/>
      <dgm:spPr/>
      <dgm:t>
        <a:bodyPr/>
        <a:lstStyle/>
        <a:p>
          <a:endParaRPr lang="es-AR"/>
        </a:p>
      </dgm:t>
    </dgm:pt>
    <dgm:pt modelId="{6654215A-8910-466E-B42E-EFE83B502892}">
      <dgm:prSet phldrT="[Texto]"/>
      <dgm:spPr/>
      <dgm:t>
        <a:bodyPr/>
        <a:lstStyle/>
        <a:p>
          <a:r>
            <a:rPr lang="es-AR" dirty="0" smtClean="0"/>
            <a:t>Legislativas (competencias del congreso art.75)</a:t>
          </a:r>
          <a:endParaRPr lang="es-AR" dirty="0"/>
        </a:p>
      </dgm:t>
    </dgm:pt>
    <dgm:pt modelId="{49C11862-1EF9-4F2E-A7EE-62A6FCDAA33B}" type="parTrans" cxnId="{02209F6E-EA8A-4E70-A51F-4D81F935A367}">
      <dgm:prSet/>
      <dgm:spPr/>
      <dgm:t>
        <a:bodyPr/>
        <a:lstStyle/>
        <a:p>
          <a:endParaRPr lang="es-AR"/>
        </a:p>
      </dgm:t>
    </dgm:pt>
    <dgm:pt modelId="{FC2D5608-B8F4-411E-84B9-AC4C1AD5FCA4}" type="sibTrans" cxnId="{02209F6E-EA8A-4E70-A51F-4D81F935A367}">
      <dgm:prSet/>
      <dgm:spPr/>
      <dgm:t>
        <a:bodyPr/>
        <a:lstStyle/>
        <a:p>
          <a:endParaRPr lang="es-AR"/>
        </a:p>
      </dgm:t>
    </dgm:pt>
    <dgm:pt modelId="{BD66BB05-BE2F-4A3C-B669-F49586AE5FCD}">
      <dgm:prSet phldrT="[Texto]"/>
      <dgm:spPr/>
      <dgm:t>
        <a:bodyPr/>
        <a:lstStyle/>
        <a:p>
          <a:r>
            <a:rPr lang="es-AR" dirty="0" smtClean="0"/>
            <a:t>Otras competencias intergubernamentales</a:t>
          </a:r>
          <a:endParaRPr lang="es-AR" dirty="0"/>
        </a:p>
      </dgm:t>
    </dgm:pt>
    <dgm:pt modelId="{EFDD151B-82CF-4071-AE65-97366DA7CEF5}" type="parTrans" cxnId="{736622AF-5FD2-46F4-B4E6-B7654FBA4EA4}">
      <dgm:prSet/>
      <dgm:spPr/>
      <dgm:t>
        <a:bodyPr/>
        <a:lstStyle/>
        <a:p>
          <a:endParaRPr lang="es-AR"/>
        </a:p>
      </dgm:t>
    </dgm:pt>
    <dgm:pt modelId="{550D77C8-641E-4B94-A03A-12901AA377DA}" type="sibTrans" cxnId="{736622AF-5FD2-46F4-B4E6-B7654FBA4EA4}">
      <dgm:prSet/>
      <dgm:spPr/>
      <dgm:t>
        <a:bodyPr/>
        <a:lstStyle/>
        <a:p>
          <a:endParaRPr lang="es-AR"/>
        </a:p>
      </dgm:t>
    </dgm:pt>
    <dgm:pt modelId="{C5795BBC-FFE7-4F6B-BA8F-BED68371BA6A}">
      <dgm:prSet phldrT="[Texto]"/>
      <dgm:spPr/>
      <dgm:t>
        <a:bodyPr/>
        <a:lstStyle/>
        <a:p>
          <a:r>
            <a:rPr lang="es-AR" dirty="0" smtClean="0"/>
            <a:t>Provincias Competencias (art.121, 124)</a:t>
          </a:r>
          <a:endParaRPr lang="es-AR" dirty="0"/>
        </a:p>
      </dgm:t>
    </dgm:pt>
    <dgm:pt modelId="{30E59C38-7C4B-4F45-9E41-5A88272166E4}" type="parTrans" cxnId="{32E98049-A9E6-4E65-B869-DC9522A0439C}">
      <dgm:prSet/>
      <dgm:spPr/>
      <dgm:t>
        <a:bodyPr/>
        <a:lstStyle/>
        <a:p>
          <a:endParaRPr lang="es-AR"/>
        </a:p>
      </dgm:t>
    </dgm:pt>
    <dgm:pt modelId="{D1DCC118-0A20-4448-8B32-FBE00BF4E7F9}" type="sibTrans" cxnId="{32E98049-A9E6-4E65-B869-DC9522A0439C}">
      <dgm:prSet/>
      <dgm:spPr/>
      <dgm:t>
        <a:bodyPr/>
        <a:lstStyle/>
        <a:p>
          <a:endParaRPr lang="es-AR"/>
        </a:p>
      </dgm:t>
    </dgm:pt>
    <dgm:pt modelId="{94FD6F33-5C64-4842-BAF0-25DC7573FC2C}">
      <dgm:prSet phldrT="[Texto]"/>
      <dgm:spPr/>
      <dgm:t>
        <a:bodyPr/>
        <a:lstStyle/>
        <a:p>
          <a:r>
            <a:rPr lang="es-AR" dirty="0" smtClean="0"/>
            <a:t>Municipios (garantizar el régimen municipal art.5)</a:t>
          </a:r>
          <a:endParaRPr lang="es-AR" dirty="0"/>
        </a:p>
      </dgm:t>
    </dgm:pt>
    <dgm:pt modelId="{0CB9E949-B81F-4D6B-A51B-84C8F626D3E1}" type="parTrans" cxnId="{9C7C077C-69B0-4C7B-8C63-98BD0ECB26AC}">
      <dgm:prSet/>
      <dgm:spPr/>
      <dgm:t>
        <a:bodyPr/>
        <a:lstStyle/>
        <a:p>
          <a:endParaRPr lang="es-AR"/>
        </a:p>
      </dgm:t>
    </dgm:pt>
    <dgm:pt modelId="{B7EFDB0B-F8E2-4AB0-85A7-8A60C5F08CDB}" type="sibTrans" cxnId="{9C7C077C-69B0-4C7B-8C63-98BD0ECB26AC}">
      <dgm:prSet/>
      <dgm:spPr/>
      <dgm:t>
        <a:bodyPr/>
        <a:lstStyle/>
        <a:p>
          <a:endParaRPr lang="es-AR"/>
        </a:p>
      </dgm:t>
    </dgm:pt>
    <dgm:pt modelId="{20496125-AF62-48C3-8D25-8866FDE78C14}" type="pres">
      <dgm:prSet presAssocID="{0CD75CFD-BC41-45C6-8A69-6CE66A8707B5}" presName="hierChild1" presStyleCnt="0">
        <dgm:presLayoutVars>
          <dgm:chPref val="1"/>
          <dgm:dir/>
          <dgm:animOne val="branch"/>
          <dgm:animLvl val="lvl"/>
          <dgm:resizeHandles/>
        </dgm:presLayoutVars>
      </dgm:prSet>
      <dgm:spPr/>
      <dgm:t>
        <a:bodyPr/>
        <a:lstStyle/>
        <a:p>
          <a:endParaRPr lang="es-AR"/>
        </a:p>
      </dgm:t>
    </dgm:pt>
    <dgm:pt modelId="{912C0D12-85BC-463F-9F0D-E3A580021BFB}" type="pres">
      <dgm:prSet presAssocID="{F59031A3-1DC1-475E-BFA6-1F115EB87E36}" presName="hierRoot1" presStyleCnt="0"/>
      <dgm:spPr/>
    </dgm:pt>
    <dgm:pt modelId="{3793B995-0A8A-490D-8620-92C179801816}" type="pres">
      <dgm:prSet presAssocID="{F59031A3-1DC1-475E-BFA6-1F115EB87E36}" presName="composite" presStyleCnt="0"/>
      <dgm:spPr/>
    </dgm:pt>
    <dgm:pt modelId="{7763D437-A617-475F-B878-FA42A401DC65}" type="pres">
      <dgm:prSet presAssocID="{F59031A3-1DC1-475E-BFA6-1F115EB87E36}" presName="background" presStyleLbl="node0" presStyleIdx="0" presStyleCnt="1"/>
      <dgm:spPr/>
    </dgm:pt>
    <dgm:pt modelId="{E13E1DA4-81C1-4B86-80A8-F6EAF58508FA}" type="pres">
      <dgm:prSet presAssocID="{F59031A3-1DC1-475E-BFA6-1F115EB87E36}" presName="text" presStyleLbl="fgAcc0" presStyleIdx="0" presStyleCnt="1">
        <dgm:presLayoutVars>
          <dgm:chPref val="3"/>
        </dgm:presLayoutVars>
      </dgm:prSet>
      <dgm:spPr/>
      <dgm:t>
        <a:bodyPr/>
        <a:lstStyle/>
        <a:p>
          <a:endParaRPr lang="es-AR"/>
        </a:p>
      </dgm:t>
    </dgm:pt>
    <dgm:pt modelId="{F29DD7E7-B559-47EE-9B0D-77B3CBC0DE85}" type="pres">
      <dgm:prSet presAssocID="{F59031A3-1DC1-475E-BFA6-1F115EB87E36}" presName="hierChild2" presStyleCnt="0"/>
      <dgm:spPr/>
    </dgm:pt>
    <dgm:pt modelId="{9A4673F7-4963-4272-8AA9-01553AD336C8}" type="pres">
      <dgm:prSet presAssocID="{E860A7E7-C42D-4C19-A8EA-7B17D96F3127}" presName="Name10" presStyleLbl="parChTrans1D2" presStyleIdx="0" presStyleCnt="2"/>
      <dgm:spPr/>
      <dgm:t>
        <a:bodyPr/>
        <a:lstStyle/>
        <a:p>
          <a:endParaRPr lang="es-AR"/>
        </a:p>
      </dgm:t>
    </dgm:pt>
    <dgm:pt modelId="{72D3C1AE-F806-48B3-96D9-576A4891AF81}" type="pres">
      <dgm:prSet presAssocID="{6D5D637D-2776-4AB2-8607-C56FDB348349}" presName="hierRoot2" presStyleCnt="0"/>
      <dgm:spPr/>
    </dgm:pt>
    <dgm:pt modelId="{B72BBC4C-139D-4F78-9BD4-065EB69D3423}" type="pres">
      <dgm:prSet presAssocID="{6D5D637D-2776-4AB2-8607-C56FDB348349}" presName="composite2" presStyleCnt="0"/>
      <dgm:spPr/>
    </dgm:pt>
    <dgm:pt modelId="{4E4AF528-E1CB-40F5-8952-CC7B6F0A51B0}" type="pres">
      <dgm:prSet presAssocID="{6D5D637D-2776-4AB2-8607-C56FDB348349}" presName="background2" presStyleLbl="node2" presStyleIdx="0" presStyleCnt="2"/>
      <dgm:spPr/>
    </dgm:pt>
    <dgm:pt modelId="{3617698C-61F1-467B-BD38-DA32BBB79E72}" type="pres">
      <dgm:prSet presAssocID="{6D5D637D-2776-4AB2-8607-C56FDB348349}" presName="text2" presStyleLbl="fgAcc2" presStyleIdx="0" presStyleCnt="2">
        <dgm:presLayoutVars>
          <dgm:chPref val="3"/>
        </dgm:presLayoutVars>
      </dgm:prSet>
      <dgm:spPr/>
      <dgm:t>
        <a:bodyPr/>
        <a:lstStyle/>
        <a:p>
          <a:endParaRPr lang="es-AR"/>
        </a:p>
      </dgm:t>
    </dgm:pt>
    <dgm:pt modelId="{3F5DE250-A032-426B-B8A1-18D9204B64E1}" type="pres">
      <dgm:prSet presAssocID="{6D5D637D-2776-4AB2-8607-C56FDB348349}" presName="hierChild3" presStyleCnt="0"/>
      <dgm:spPr/>
    </dgm:pt>
    <dgm:pt modelId="{6B5A2AA6-4F48-40D7-AFF7-E62E8C95963E}" type="pres">
      <dgm:prSet presAssocID="{49C11862-1EF9-4F2E-A7EE-62A6FCDAA33B}" presName="Name17" presStyleLbl="parChTrans1D3" presStyleIdx="0" presStyleCnt="3"/>
      <dgm:spPr/>
      <dgm:t>
        <a:bodyPr/>
        <a:lstStyle/>
        <a:p>
          <a:endParaRPr lang="es-AR"/>
        </a:p>
      </dgm:t>
    </dgm:pt>
    <dgm:pt modelId="{4A587CD0-3BA9-4DDB-8FFB-CA522BABF6A8}" type="pres">
      <dgm:prSet presAssocID="{6654215A-8910-466E-B42E-EFE83B502892}" presName="hierRoot3" presStyleCnt="0"/>
      <dgm:spPr/>
    </dgm:pt>
    <dgm:pt modelId="{B9D87E2E-EF60-4BF8-9373-A6E039FCA673}" type="pres">
      <dgm:prSet presAssocID="{6654215A-8910-466E-B42E-EFE83B502892}" presName="composite3" presStyleCnt="0"/>
      <dgm:spPr/>
    </dgm:pt>
    <dgm:pt modelId="{1AE4B163-2F5B-4F91-8B26-03F9163AC133}" type="pres">
      <dgm:prSet presAssocID="{6654215A-8910-466E-B42E-EFE83B502892}" presName="background3" presStyleLbl="node3" presStyleIdx="0" presStyleCnt="3"/>
      <dgm:spPr/>
    </dgm:pt>
    <dgm:pt modelId="{C3C2D55F-391F-4770-9FA8-9DD302007274}" type="pres">
      <dgm:prSet presAssocID="{6654215A-8910-466E-B42E-EFE83B502892}" presName="text3" presStyleLbl="fgAcc3" presStyleIdx="0" presStyleCnt="3">
        <dgm:presLayoutVars>
          <dgm:chPref val="3"/>
        </dgm:presLayoutVars>
      </dgm:prSet>
      <dgm:spPr/>
      <dgm:t>
        <a:bodyPr/>
        <a:lstStyle/>
        <a:p>
          <a:endParaRPr lang="es-AR"/>
        </a:p>
      </dgm:t>
    </dgm:pt>
    <dgm:pt modelId="{9A3BBD13-42CB-40EB-AA6F-E963945DBFDA}" type="pres">
      <dgm:prSet presAssocID="{6654215A-8910-466E-B42E-EFE83B502892}" presName="hierChild4" presStyleCnt="0"/>
      <dgm:spPr/>
    </dgm:pt>
    <dgm:pt modelId="{31419A7D-7721-4A47-ADA5-078ABC578544}" type="pres">
      <dgm:prSet presAssocID="{EFDD151B-82CF-4071-AE65-97366DA7CEF5}" presName="Name17" presStyleLbl="parChTrans1D3" presStyleIdx="1" presStyleCnt="3"/>
      <dgm:spPr/>
      <dgm:t>
        <a:bodyPr/>
        <a:lstStyle/>
        <a:p>
          <a:endParaRPr lang="es-AR"/>
        </a:p>
      </dgm:t>
    </dgm:pt>
    <dgm:pt modelId="{3CEC597B-37E9-48A2-9F35-7165F64FF3C6}" type="pres">
      <dgm:prSet presAssocID="{BD66BB05-BE2F-4A3C-B669-F49586AE5FCD}" presName="hierRoot3" presStyleCnt="0"/>
      <dgm:spPr/>
    </dgm:pt>
    <dgm:pt modelId="{0B5E8439-1606-4242-9D31-6508E5E4D8D8}" type="pres">
      <dgm:prSet presAssocID="{BD66BB05-BE2F-4A3C-B669-F49586AE5FCD}" presName="composite3" presStyleCnt="0"/>
      <dgm:spPr/>
    </dgm:pt>
    <dgm:pt modelId="{128CE050-AFF1-4BDF-A74D-74C395E7C2B0}" type="pres">
      <dgm:prSet presAssocID="{BD66BB05-BE2F-4A3C-B669-F49586AE5FCD}" presName="background3" presStyleLbl="node3" presStyleIdx="1" presStyleCnt="3"/>
      <dgm:spPr/>
    </dgm:pt>
    <dgm:pt modelId="{F51E5771-4C46-4220-9A02-D1D275933ED5}" type="pres">
      <dgm:prSet presAssocID="{BD66BB05-BE2F-4A3C-B669-F49586AE5FCD}" presName="text3" presStyleLbl="fgAcc3" presStyleIdx="1" presStyleCnt="3">
        <dgm:presLayoutVars>
          <dgm:chPref val="3"/>
        </dgm:presLayoutVars>
      </dgm:prSet>
      <dgm:spPr/>
      <dgm:t>
        <a:bodyPr/>
        <a:lstStyle/>
        <a:p>
          <a:endParaRPr lang="es-AR"/>
        </a:p>
      </dgm:t>
    </dgm:pt>
    <dgm:pt modelId="{3869298B-DBB5-48B5-8397-A8739776CF9C}" type="pres">
      <dgm:prSet presAssocID="{BD66BB05-BE2F-4A3C-B669-F49586AE5FCD}" presName="hierChild4" presStyleCnt="0"/>
      <dgm:spPr/>
    </dgm:pt>
    <dgm:pt modelId="{B6BC0FE6-1604-4768-ABB1-FF8F36EA3C5B}" type="pres">
      <dgm:prSet presAssocID="{30E59C38-7C4B-4F45-9E41-5A88272166E4}" presName="Name10" presStyleLbl="parChTrans1D2" presStyleIdx="1" presStyleCnt="2"/>
      <dgm:spPr/>
      <dgm:t>
        <a:bodyPr/>
        <a:lstStyle/>
        <a:p>
          <a:endParaRPr lang="es-AR"/>
        </a:p>
      </dgm:t>
    </dgm:pt>
    <dgm:pt modelId="{2223719E-FCFE-4AC7-81AC-2E108CD7FD40}" type="pres">
      <dgm:prSet presAssocID="{C5795BBC-FFE7-4F6B-BA8F-BED68371BA6A}" presName="hierRoot2" presStyleCnt="0"/>
      <dgm:spPr/>
    </dgm:pt>
    <dgm:pt modelId="{C8F2B50C-D48B-4B23-86BB-27447126063A}" type="pres">
      <dgm:prSet presAssocID="{C5795BBC-FFE7-4F6B-BA8F-BED68371BA6A}" presName="composite2" presStyleCnt="0"/>
      <dgm:spPr/>
    </dgm:pt>
    <dgm:pt modelId="{D7A44F1D-5BDA-49D3-AA16-4CE54FEA51D0}" type="pres">
      <dgm:prSet presAssocID="{C5795BBC-FFE7-4F6B-BA8F-BED68371BA6A}" presName="background2" presStyleLbl="node2" presStyleIdx="1" presStyleCnt="2"/>
      <dgm:spPr/>
    </dgm:pt>
    <dgm:pt modelId="{0494A8AB-48CD-43CB-B52B-316884F40534}" type="pres">
      <dgm:prSet presAssocID="{C5795BBC-FFE7-4F6B-BA8F-BED68371BA6A}" presName="text2" presStyleLbl="fgAcc2" presStyleIdx="1" presStyleCnt="2">
        <dgm:presLayoutVars>
          <dgm:chPref val="3"/>
        </dgm:presLayoutVars>
      </dgm:prSet>
      <dgm:spPr/>
      <dgm:t>
        <a:bodyPr/>
        <a:lstStyle/>
        <a:p>
          <a:endParaRPr lang="es-AR"/>
        </a:p>
      </dgm:t>
    </dgm:pt>
    <dgm:pt modelId="{C6550E3F-4DBD-48D6-8165-0EB36BEF5D89}" type="pres">
      <dgm:prSet presAssocID="{C5795BBC-FFE7-4F6B-BA8F-BED68371BA6A}" presName="hierChild3" presStyleCnt="0"/>
      <dgm:spPr/>
    </dgm:pt>
    <dgm:pt modelId="{6F24937C-D9E1-4E43-BC16-49C866B76B00}" type="pres">
      <dgm:prSet presAssocID="{0CB9E949-B81F-4D6B-A51B-84C8F626D3E1}" presName="Name17" presStyleLbl="parChTrans1D3" presStyleIdx="2" presStyleCnt="3"/>
      <dgm:spPr/>
      <dgm:t>
        <a:bodyPr/>
        <a:lstStyle/>
        <a:p>
          <a:endParaRPr lang="es-AR"/>
        </a:p>
      </dgm:t>
    </dgm:pt>
    <dgm:pt modelId="{1A7B30FE-6291-4FC0-BE31-FB6874491F66}" type="pres">
      <dgm:prSet presAssocID="{94FD6F33-5C64-4842-BAF0-25DC7573FC2C}" presName="hierRoot3" presStyleCnt="0"/>
      <dgm:spPr/>
    </dgm:pt>
    <dgm:pt modelId="{0A9A3CF2-070A-4D01-99C9-AB9E6D2305CD}" type="pres">
      <dgm:prSet presAssocID="{94FD6F33-5C64-4842-BAF0-25DC7573FC2C}" presName="composite3" presStyleCnt="0"/>
      <dgm:spPr/>
    </dgm:pt>
    <dgm:pt modelId="{C1E76690-51E3-4BC8-8336-C97092B003F4}" type="pres">
      <dgm:prSet presAssocID="{94FD6F33-5C64-4842-BAF0-25DC7573FC2C}" presName="background3" presStyleLbl="node3" presStyleIdx="2" presStyleCnt="3"/>
      <dgm:spPr/>
    </dgm:pt>
    <dgm:pt modelId="{B89B4280-F3AC-47CC-9EF2-71D0D93DB51A}" type="pres">
      <dgm:prSet presAssocID="{94FD6F33-5C64-4842-BAF0-25DC7573FC2C}" presName="text3" presStyleLbl="fgAcc3" presStyleIdx="2" presStyleCnt="3">
        <dgm:presLayoutVars>
          <dgm:chPref val="3"/>
        </dgm:presLayoutVars>
      </dgm:prSet>
      <dgm:spPr/>
      <dgm:t>
        <a:bodyPr/>
        <a:lstStyle/>
        <a:p>
          <a:endParaRPr lang="es-AR"/>
        </a:p>
      </dgm:t>
    </dgm:pt>
    <dgm:pt modelId="{F0D3C4BD-9D53-4841-8DAD-DCF7BBD87AA6}" type="pres">
      <dgm:prSet presAssocID="{94FD6F33-5C64-4842-BAF0-25DC7573FC2C}" presName="hierChild4" presStyleCnt="0"/>
      <dgm:spPr/>
    </dgm:pt>
  </dgm:ptLst>
  <dgm:cxnLst>
    <dgm:cxn modelId="{E5A99262-58F8-4EE2-9D6A-7AA29D75B4DC}" type="presOf" srcId="{0CB9E949-B81F-4D6B-A51B-84C8F626D3E1}" destId="{6F24937C-D9E1-4E43-BC16-49C866B76B00}" srcOrd="0" destOrd="0" presId="urn:microsoft.com/office/officeart/2005/8/layout/hierarchy1"/>
    <dgm:cxn modelId="{28C46511-F1E9-4FCA-8DDB-C70885EA3643}" type="presOf" srcId="{BD66BB05-BE2F-4A3C-B669-F49586AE5FCD}" destId="{F51E5771-4C46-4220-9A02-D1D275933ED5}" srcOrd="0" destOrd="0" presId="urn:microsoft.com/office/officeart/2005/8/layout/hierarchy1"/>
    <dgm:cxn modelId="{FAF473D7-FFE1-4DD9-8F7A-7141F5FAA5FD}" type="presOf" srcId="{6D5D637D-2776-4AB2-8607-C56FDB348349}" destId="{3617698C-61F1-467B-BD38-DA32BBB79E72}" srcOrd="0" destOrd="0" presId="urn:microsoft.com/office/officeart/2005/8/layout/hierarchy1"/>
    <dgm:cxn modelId="{AA0FD928-BA07-4B9C-8570-93B939447AE7}" type="presOf" srcId="{C5795BBC-FFE7-4F6B-BA8F-BED68371BA6A}" destId="{0494A8AB-48CD-43CB-B52B-316884F40534}" srcOrd="0" destOrd="0" presId="urn:microsoft.com/office/officeart/2005/8/layout/hierarchy1"/>
    <dgm:cxn modelId="{736622AF-5FD2-46F4-B4E6-B7654FBA4EA4}" srcId="{6D5D637D-2776-4AB2-8607-C56FDB348349}" destId="{BD66BB05-BE2F-4A3C-B669-F49586AE5FCD}" srcOrd="1" destOrd="0" parTransId="{EFDD151B-82CF-4071-AE65-97366DA7CEF5}" sibTransId="{550D77C8-641E-4B94-A03A-12901AA377DA}"/>
    <dgm:cxn modelId="{6466674E-A386-4FDE-8EB2-743B85DCEE7E}" type="presOf" srcId="{0CD75CFD-BC41-45C6-8A69-6CE66A8707B5}" destId="{20496125-AF62-48C3-8D25-8866FDE78C14}" srcOrd="0" destOrd="0" presId="urn:microsoft.com/office/officeart/2005/8/layout/hierarchy1"/>
    <dgm:cxn modelId="{9C7C077C-69B0-4C7B-8C63-98BD0ECB26AC}" srcId="{C5795BBC-FFE7-4F6B-BA8F-BED68371BA6A}" destId="{94FD6F33-5C64-4842-BAF0-25DC7573FC2C}" srcOrd="0" destOrd="0" parTransId="{0CB9E949-B81F-4D6B-A51B-84C8F626D3E1}" sibTransId="{B7EFDB0B-F8E2-4AB0-85A7-8A60C5F08CDB}"/>
    <dgm:cxn modelId="{D96062C3-D1F3-406C-9795-7EFA334C22A9}" type="presOf" srcId="{EFDD151B-82CF-4071-AE65-97366DA7CEF5}" destId="{31419A7D-7721-4A47-ADA5-078ABC578544}" srcOrd="0" destOrd="0" presId="urn:microsoft.com/office/officeart/2005/8/layout/hierarchy1"/>
    <dgm:cxn modelId="{C09A1D3B-568A-4E02-82F0-71DF4CEA56DD}" srcId="{0CD75CFD-BC41-45C6-8A69-6CE66A8707B5}" destId="{F59031A3-1DC1-475E-BFA6-1F115EB87E36}" srcOrd="0" destOrd="0" parTransId="{F9D6A15D-88EF-46A1-9C40-13A9A5413836}" sibTransId="{C6619E79-CCD3-474F-B6DF-E37E8C02C5EA}"/>
    <dgm:cxn modelId="{125A8883-B97E-4F72-B4E2-FEB0340AFECB}" type="presOf" srcId="{E860A7E7-C42D-4C19-A8EA-7B17D96F3127}" destId="{9A4673F7-4963-4272-8AA9-01553AD336C8}" srcOrd="0" destOrd="0" presId="urn:microsoft.com/office/officeart/2005/8/layout/hierarchy1"/>
    <dgm:cxn modelId="{02209F6E-EA8A-4E70-A51F-4D81F935A367}" srcId="{6D5D637D-2776-4AB2-8607-C56FDB348349}" destId="{6654215A-8910-466E-B42E-EFE83B502892}" srcOrd="0" destOrd="0" parTransId="{49C11862-1EF9-4F2E-A7EE-62A6FCDAA33B}" sibTransId="{FC2D5608-B8F4-411E-84B9-AC4C1AD5FCA4}"/>
    <dgm:cxn modelId="{32E98049-A9E6-4E65-B869-DC9522A0439C}" srcId="{F59031A3-1DC1-475E-BFA6-1F115EB87E36}" destId="{C5795BBC-FFE7-4F6B-BA8F-BED68371BA6A}" srcOrd="1" destOrd="0" parTransId="{30E59C38-7C4B-4F45-9E41-5A88272166E4}" sibTransId="{D1DCC118-0A20-4448-8B32-FBE00BF4E7F9}"/>
    <dgm:cxn modelId="{588FCB46-04BA-4C43-827C-B9E9CC68014A}" type="presOf" srcId="{49C11862-1EF9-4F2E-A7EE-62A6FCDAA33B}" destId="{6B5A2AA6-4F48-40D7-AFF7-E62E8C95963E}" srcOrd="0" destOrd="0" presId="urn:microsoft.com/office/officeart/2005/8/layout/hierarchy1"/>
    <dgm:cxn modelId="{DBA15D19-67F2-41B7-8798-3B5D928FB9F1}" type="presOf" srcId="{6654215A-8910-466E-B42E-EFE83B502892}" destId="{C3C2D55F-391F-4770-9FA8-9DD302007274}" srcOrd="0" destOrd="0" presId="urn:microsoft.com/office/officeart/2005/8/layout/hierarchy1"/>
    <dgm:cxn modelId="{69F8E907-A81E-4DD0-ACF9-ACCB1B83C182}" type="presOf" srcId="{F59031A3-1DC1-475E-BFA6-1F115EB87E36}" destId="{E13E1DA4-81C1-4B86-80A8-F6EAF58508FA}" srcOrd="0" destOrd="0" presId="urn:microsoft.com/office/officeart/2005/8/layout/hierarchy1"/>
    <dgm:cxn modelId="{224172C1-9A96-4B14-851F-043BE0F5586D}" type="presOf" srcId="{94FD6F33-5C64-4842-BAF0-25DC7573FC2C}" destId="{B89B4280-F3AC-47CC-9EF2-71D0D93DB51A}" srcOrd="0" destOrd="0" presId="urn:microsoft.com/office/officeart/2005/8/layout/hierarchy1"/>
    <dgm:cxn modelId="{4407F9AB-9440-45F6-8106-ED0D64923370}" srcId="{F59031A3-1DC1-475E-BFA6-1F115EB87E36}" destId="{6D5D637D-2776-4AB2-8607-C56FDB348349}" srcOrd="0" destOrd="0" parTransId="{E860A7E7-C42D-4C19-A8EA-7B17D96F3127}" sibTransId="{6D25FC2B-4C33-4DE0-9816-F0CC02A39BAB}"/>
    <dgm:cxn modelId="{8030ADD7-027A-45FC-9428-AC67D9422969}" type="presOf" srcId="{30E59C38-7C4B-4F45-9E41-5A88272166E4}" destId="{B6BC0FE6-1604-4768-ABB1-FF8F36EA3C5B}" srcOrd="0" destOrd="0" presId="urn:microsoft.com/office/officeart/2005/8/layout/hierarchy1"/>
    <dgm:cxn modelId="{6DF4AACA-D108-44DC-B599-3E5E4725D4ED}" type="presParOf" srcId="{20496125-AF62-48C3-8D25-8866FDE78C14}" destId="{912C0D12-85BC-463F-9F0D-E3A580021BFB}" srcOrd="0" destOrd="0" presId="urn:microsoft.com/office/officeart/2005/8/layout/hierarchy1"/>
    <dgm:cxn modelId="{59C90574-DC2D-44FB-9CA3-40659A32ABDD}" type="presParOf" srcId="{912C0D12-85BC-463F-9F0D-E3A580021BFB}" destId="{3793B995-0A8A-490D-8620-92C179801816}" srcOrd="0" destOrd="0" presId="urn:microsoft.com/office/officeart/2005/8/layout/hierarchy1"/>
    <dgm:cxn modelId="{F5F87365-AAC9-4127-B2B8-DF611AA009DE}" type="presParOf" srcId="{3793B995-0A8A-490D-8620-92C179801816}" destId="{7763D437-A617-475F-B878-FA42A401DC65}" srcOrd="0" destOrd="0" presId="urn:microsoft.com/office/officeart/2005/8/layout/hierarchy1"/>
    <dgm:cxn modelId="{A1F3CBC4-6677-4D2A-B12F-9E9F269303B0}" type="presParOf" srcId="{3793B995-0A8A-490D-8620-92C179801816}" destId="{E13E1DA4-81C1-4B86-80A8-F6EAF58508FA}" srcOrd="1" destOrd="0" presId="urn:microsoft.com/office/officeart/2005/8/layout/hierarchy1"/>
    <dgm:cxn modelId="{C2ACDEB7-7879-4231-B164-74299AF5E2E0}" type="presParOf" srcId="{912C0D12-85BC-463F-9F0D-E3A580021BFB}" destId="{F29DD7E7-B559-47EE-9B0D-77B3CBC0DE85}" srcOrd="1" destOrd="0" presId="urn:microsoft.com/office/officeart/2005/8/layout/hierarchy1"/>
    <dgm:cxn modelId="{9B36C16F-EABD-425D-AB10-08D515D1FEBC}" type="presParOf" srcId="{F29DD7E7-B559-47EE-9B0D-77B3CBC0DE85}" destId="{9A4673F7-4963-4272-8AA9-01553AD336C8}" srcOrd="0" destOrd="0" presId="urn:microsoft.com/office/officeart/2005/8/layout/hierarchy1"/>
    <dgm:cxn modelId="{775A7306-1F42-4F6A-8368-D47F948FD447}" type="presParOf" srcId="{F29DD7E7-B559-47EE-9B0D-77B3CBC0DE85}" destId="{72D3C1AE-F806-48B3-96D9-576A4891AF81}" srcOrd="1" destOrd="0" presId="urn:microsoft.com/office/officeart/2005/8/layout/hierarchy1"/>
    <dgm:cxn modelId="{AE8C2FBD-119B-4A46-AEC8-D7F99DA2A96A}" type="presParOf" srcId="{72D3C1AE-F806-48B3-96D9-576A4891AF81}" destId="{B72BBC4C-139D-4F78-9BD4-065EB69D3423}" srcOrd="0" destOrd="0" presId="urn:microsoft.com/office/officeart/2005/8/layout/hierarchy1"/>
    <dgm:cxn modelId="{30A4AE36-0FDC-4366-8245-5655E2C64E92}" type="presParOf" srcId="{B72BBC4C-139D-4F78-9BD4-065EB69D3423}" destId="{4E4AF528-E1CB-40F5-8952-CC7B6F0A51B0}" srcOrd="0" destOrd="0" presId="urn:microsoft.com/office/officeart/2005/8/layout/hierarchy1"/>
    <dgm:cxn modelId="{EE7E7D5D-579B-45F3-BC6C-D424A9C41242}" type="presParOf" srcId="{B72BBC4C-139D-4F78-9BD4-065EB69D3423}" destId="{3617698C-61F1-467B-BD38-DA32BBB79E72}" srcOrd="1" destOrd="0" presId="urn:microsoft.com/office/officeart/2005/8/layout/hierarchy1"/>
    <dgm:cxn modelId="{8B48BBD1-FB7D-4C83-8219-41B5B216AE3D}" type="presParOf" srcId="{72D3C1AE-F806-48B3-96D9-576A4891AF81}" destId="{3F5DE250-A032-426B-B8A1-18D9204B64E1}" srcOrd="1" destOrd="0" presId="urn:microsoft.com/office/officeart/2005/8/layout/hierarchy1"/>
    <dgm:cxn modelId="{A6507946-DB73-4216-87A5-84454813BA29}" type="presParOf" srcId="{3F5DE250-A032-426B-B8A1-18D9204B64E1}" destId="{6B5A2AA6-4F48-40D7-AFF7-E62E8C95963E}" srcOrd="0" destOrd="0" presId="urn:microsoft.com/office/officeart/2005/8/layout/hierarchy1"/>
    <dgm:cxn modelId="{A29A4781-B470-4603-B0F3-E1CE5A1EFC58}" type="presParOf" srcId="{3F5DE250-A032-426B-B8A1-18D9204B64E1}" destId="{4A587CD0-3BA9-4DDB-8FFB-CA522BABF6A8}" srcOrd="1" destOrd="0" presId="urn:microsoft.com/office/officeart/2005/8/layout/hierarchy1"/>
    <dgm:cxn modelId="{0E826863-E8A1-4D34-9DAB-9F670FABD126}" type="presParOf" srcId="{4A587CD0-3BA9-4DDB-8FFB-CA522BABF6A8}" destId="{B9D87E2E-EF60-4BF8-9373-A6E039FCA673}" srcOrd="0" destOrd="0" presId="urn:microsoft.com/office/officeart/2005/8/layout/hierarchy1"/>
    <dgm:cxn modelId="{2CC34435-1225-46A8-BB81-5F56711E209D}" type="presParOf" srcId="{B9D87E2E-EF60-4BF8-9373-A6E039FCA673}" destId="{1AE4B163-2F5B-4F91-8B26-03F9163AC133}" srcOrd="0" destOrd="0" presId="urn:microsoft.com/office/officeart/2005/8/layout/hierarchy1"/>
    <dgm:cxn modelId="{A42CBBAF-6BF7-4682-8546-2B679F4E1DF8}" type="presParOf" srcId="{B9D87E2E-EF60-4BF8-9373-A6E039FCA673}" destId="{C3C2D55F-391F-4770-9FA8-9DD302007274}" srcOrd="1" destOrd="0" presId="urn:microsoft.com/office/officeart/2005/8/layout/hierarchy1"/>
    <dgm:cxn modelId="{63184F51-BC8E-4F64-85DB-9455C211EECC}" type="presParOf" srcId="{4A587CD0-3BA9-4DDB-8FFB-CA522BABF6A8}" destId="{9A3BBD13-42CB-40EB-AA6F-E963945DBFDA}" srcOrd="1" destOrd="0" presId="urn:microsoft.com/office/officeart/2005/8/layout/hierarchy1"/>
    <dgm:cxn modelId="{F0FD4CC8-2E98-4CB6-B76A-F61EA4A84672}" type="presParOf" srcId="{3F5DE250-A032-426B-B8A1-18D9204B64E1}" destId="{31419A7D-7721-4A47-ADA5-078ABC578544}" srcOrd="2" destOrd="0" presId="urn:microsoft.com/office/officeart/2005/8/layout/hierarchy1"/>
    <dgm:cxn modelId="{7BABF17D-0034-4B26-B649-1477878B5CF4}" type="presParOf" srcId="{3F5DE250-A032-426B-B8A1-18D9204B64E1}" destId="{3CEC597B-37E9-48A2-9F35-7165F64FF3C6}" srcOrd="3" destOrd="0" presId="urn:microsoft.com/office/officeart/2005/8/layout/hierarchy1"/>
    <dgm:cxn modelId="{E32C559E-84F8-43EC-97B8-5724CDD98879}" type="presParOf" srcId="{3CEC597B-37E9-48A2-9F35-7165F64FF3C6}" destId="{0B5E8439-1606-4242-9D31-6508E5E4D8D8}" srcOrd="0" destOrd="0" presId="urn:microsoft.com/office/officeart/2005/8/layout/hierarchy1"/>
    <dgm:cxn modelId="{A352CDF6-8E24-4219-84B1-1BE13A6F6D5D}" type="presParOf" srcId="{0B5E8439-1606-4242-9D31-6508E5E4D8D8}" destId="{128CE050-AFF1-4BDF-A74D-74C395E7C2B0}" srcOrd="0" destOrd="0" presId="urn:microsoft.com/office/officeart/2005/8/layout/hierarchy1"/>
    <dgm:cxn modelId="{45B5288A-3F34-40A3-BDC5-851097B26E30}" type="presParOf" srcId="{0B5E8439-1606-4242-9D31-6508E5E4D8D8}" destId="{F51E5771-4C46-4220-9A02-D1D275933ED5}" srcOrd="1" destOrd="0" presId="urn:microsoft.com/office/officeart/2005/8/layout/hierarchy1"/>
    <dgm:cxn modelId="{B50A7E4C-4B23-4B44-8679-F18D414C64E1}" type="presParOf" srcId="{3CEC597B-37E9-48A2-9F35-7165F64FF3C6}" destId="{3869298B-DBB5-48B5-8397-A8739776CF9C}" srcOrd="1" destOrd="0" presId="urn:microsoft.com/office/officeart/2005/8/layout/hierarchy1"/>
    <dgm:cxn modelId="{B9BCCD5A-B3D8-4050-9007-B8A39510C3EB}" type="presParOf" srcId="{F29DD7E7-B559-47EE-9B0D-77B3CBC0DE85}" destId="{B6BC0FE6-1604-4768-ABB1-FF8F36EA3C5B}" srcOrd="2" destOrd="0" presId="urn:microsoft.com/office/officeart/2005/8/layout/hierarchy1"/>
    <dgm:cxn modelId="{8C702106-A86E-4370-8AAC-1193C0ED5D58}" type="presParOf" srcId="{F29DD7E7-B559-47EE-9B0D-77B3CBC0DE85}" destId="{2223719E-FCFE-4AC7-81AC-2E108CD7FD40}" srcOrd="3" destOrd="0" presId="urn:microsoft.com/office/officeart/2005/8/layout/hierarchy1"/>
    <dgm:cxn modelId="{38EFF5B0-291E-45FD-A8BC-4C58D633BE3A}" type="presParOf" srcId="{2223719E-FCFE-4AC7-81AC-2E108CD7FD40}" destId="{C8F2B50C-D48B-4B23-86BB-27447126063A}" srcOrd="0" destOrd="0" presId="urn:microsoft.com/office/officeart/2005/8/layout/hierarchy1"/>
    <dgm:cxn modelId="{13EDBA2E-99BC-43A8-A1DC-439067DC3247}" type="presParOf" srcId="{C8F2B50C-D48B-4B23-86BB-27447126063A}" destId="{D7A44F1D-5BDA-49D3-AA16-4CE54FEA51D0}" srcOrd="0" destOrd="0" presId="urn:microsoft.com/office/officeart/2005/8/layout/hierarchy1"/>
    <dgm:cxn modelId="{CD101FAA-64EC-412E-9305-BBF5C997E25A}" type="presParOf" srcId="{C8F2B50C-D48B-4B23-86BB-27447126063A}" destId="{0494A8AB-48CD-43CB-B52B-316884F40534}" srcOrd="1" destOrd="0" presId="urn:microsoft.com/office/officeart/2005/8/layout/hierarchy1"/>
    <dgm:cxn modelId="{332612EE-E5AA-4683-8F2F-A0C5FCE9620A}" type="presParOf" srcId="{2223719E-FCFE-4AC7-81AC-2E108CD7FD40}" destId="{C6550E3F-4DBD-48D6-8165-0EB36BEF5D89}" srcOrd="1" destOrd="0" presId="urn:microsoft.com/office/officeart/2005/8/layout/hierarchy1"/>
    <dgm:cxn modelId="{69130F38-9F5B-4A65-8ABF-D72D0EA257BC}" type="presParOf" srcId="{C6550E3F-4DBD-48D6-8165-0EB36BEF5D89}" destId="{6F24937C-D9E1-4E43-BC16-49C866B76B00}" srcOrd="0" destOrd="0" presId="urn:microsoft.com/office/officeart/2005/8/layout/hierarchy1"/>
    <dgm:cxn modelId="{6160AF08-6B0B-41F9-B738-33CD47907769}" type="presParOf" srcId="{C6550E3F-4DBD-48D6-8165-0EB36BEF5D89}" destId="{1A7B30FE-6291-4FC0-BE31-FB6874491F66}" srcOrd="1" destOrd="0" presId="urn:microsoft.com/office/officeart/2005/8/layout/hierarchy1"/>
    <dgm:cxn modelId="{02EDD761-1C07-4081-8C57-C325E4D45640}" type="presParOf" srcId="{1A7B30FE-6291-4FC0-BE31-FB6874491F66}" destId="{0A9A3CF2-070A-4D01-99C9-AB9E6D2305CD}" srcOrd="0" destOrd="0" presId="urn:microsoft.com/office/officeart/2005/8/layout/hierarchy1"/>
    <dgm:cxn modelId="{C0F01B56-C0C1-43C2-B23E-F32B3D1ACF67}" type="presParOf" srcId="{0A9A3CF2-070A-4D01-99C9-AB9E6D2305CD}" destId="{C1E76690-51E3-4BC8-8336-C97092B003F4}" srcOrd="0" destOrd="0" presId="urn:microsoft.com/office/officeart/2005/8/layout/hierarchy1"/>
    <dgm:cxn modelId="{3F7E2413-B170-4514-89E6-143DDC8B4B08}" type="presParOf" srcId="{0A9A3CF2-070A-4D01-99C9-AB9E6D2305CD}" destId="{B89B4280-F3AC-47CC-9EF2-71D0D93DB51A}" srcOrd="1" destOrd="0" presId="urn:microsoft.com/office/officeart/2005/8/layout/hierarchy1"/>
    <dgm:cxn modelId="{58730BEB-BEBD-477A-BF41-5EECF5EB5990}" type="presParOf" srcId="{1A7B30FE-6291-4FC0-BE31-FB6874491F66}" destId="{F0D3C4BD-9D53-4841-8DAD-DCF7BBD87AA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BA025CB-D19A-460B-B57F-72D770E9D5EE}"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s-AR"/>
        </a:p>
      </dgm:t>
    </dgm:pt>
    <dgm:pt modelId="{46A228DC-F373-4B35-8FBE-275D1F0136C3}">
      <dgm:prSet phldrT="[Texto]"/>
      <dgm:spPr/>
      <dgm:t>
        <a:bodyPr/>
        <a:lstStyle/>
        <a:p>
          <a:r>
            <a:rPr lang="es-AR" dirty="0" smtClean="0"/>
            <a:t>Artículo 41 y 43</a:t>
          </a:r>
          <a:endParaRPr lang="es-AR" dirty="0"/>
        </a:p>
      </dgm:t>
    </dgm:pt>
    <dgm:pt modelId="{5A405AC0-D1B0-4281-B015-9E9727822CA0}" type="parTrans" cxnId="{8F39D6C2-F0DC-41F4-9D8A-E19181DAF941}">
      <dgm:prSet/>
      <dgm:spPr/>
      <dgm:t>
        <a:bodyPr/>
        <a:lstStyle/>
        <a:p>
          <a:endParaRPr lang="es-AR"/>
        </a:p>
      </dgm:t>
    </dgm:pt>
    <dgm:pt modelId="{66F6FEA1-5DED-4F44-BF90-4DA825BF4394}" type="sibTrans" cxnId="{8F39D6C2-F0DC-41F4-9D8A-E19181DAF941}">
      <dgm:prSet/>
      <dgm:spPr/>
      <dgm:t>
        <a:bodyPr/>
        <a:lstStyle/>
        <a:p>
          <a:endParaRPr lang="es-AR"/>
        </a:p>
      </dgm:t>
    </dgm:pt>
    <dgm:pt modelId="{7B2EE109-3A69-4231-8E51-7624ECE15F26}">
      <dgm:prSet phldrT="[Texto]"/>
      <dgm:spPr/>
      <dgm:t>
        <a:bodyPr/>
        <a:lstStyle/>
        <a:p>
          <a:r>
            <a:rPr lang="es-AR" dirty="0" smtClean="0"/>
            <a:t>Concepto</a:t>
          </a:r>
          <a:endParaRPr lang="es-AR" dirty="0"/>
        </a:p>
      </dgm:t>
    </dgm:pt>
    <dgm:pt modelId="{4C218CF3-308E-43ED-A0CD-E851C5BCC9E0}" type="parTrans" cxnId="{D71CDAD5-9B68-4B1C-B83B-0B3CA46A05F0}">
      <dgm:prSet/>
      <dgm:spPr/>
      <dgm:t>
        <a:bodyPr/>
        <a:lstStyle/>
        <a:p>
          <a:endParaRPr lang="es-AR"/>
        </a:p>
      </dgm:t>
    </dgm:pt>
    <dgm:pt modelId="{720DA155-F1DB-43D2-8436-633F725EF460}" type="sibTrans" cxnId="{D71CDAD5-9B68-4B1C-B83B-0B3CA46A05F0}">
      <dgm:prSet/>
      <dgm:spPr/>
      <dgm:t>
        <a:bodyPr/>
        <a:lstStyle/>
        <a:p>
          <a:endParaRPr lang="es-AR"/>
        </a:p>
      </dgm:t>
    </dgm:pt>
    <dgm:pt modelId="{10152CB2-AF74-4BB6-A677-62F36ABC2941}">
      <dgm:prSet phldrT="[Texto]"/>
      <dgm:spPr/>
      <dgm:t>
        <a:bodyPr/>
        <a:lstStyle/>
        <a:p>
          <a:r>
            <a:rPr lang="es-AR" dirty="0" smtClean="0"/>
            <a:t>Art 121</a:t>
          </a:r>
          <a:endParaRPr lang="es-AR" dirty="0"/>
        </a:p>
      </dgm:t>
    </dgm:pt>
    <dgm:pt modelId="{A375D3A9-2319-4CDA-ADA2-EB4A92B9D0CC}" type="parTrans" cxnId="{1F1F8B6A-3366-449A-9D20-231BF2495407}">
      <dgm:prSet/>
      <dgm:spPr/>
      <dgm:t>
        <a:bodyPr/>
        <a:lstStyle/>
        <a:p>
          <a:endParaRPr lang="es-AR"/>
        </a:p>
      </dgm:t>
    </dgm:pt>
    <dgm:pt modelId="{FAB4640E-2447-4FB6-9A60-D92B496E630C}" type="sibTrans" cxnId="{1F1F8B6A-3366-449A-9D20-231BF2495407}">
      <dgm:prSet/>
      <dgm:spPr/>
      <dgm:t>
        <a:bodyPr/>
        <a:lstStyle/>
        <a:p>
          <a:endParaRPr lang="es-AR"/>
        </a:p>
      </dgm:t>
    </dgm:pt>
    <dgm:pt modelId="{161F8117-1B68-431C-86F6-ABF6DB336642}">
      <dgm:prSet phldrT="[Texto]"/>
      <dgm:spPr/>
      <dgm:t>
        <a:bodyPr/>
        <a:lstStyle/>
        <a:p>
          <a:r>
            <a:rPr lang="es-AR" dirty="0" smtClean="0"/>
            <a:t>Gobiernos provinciales</a:t>
          </a:r>
          <a:endParaRPr lang="es-AR" dirty="0"/>
        </a:p>
      </dgm:t>
    </dgm:pt>
    <dgm:pt modelId="{A2F8724E-F7AA-46C7-B8A7-4DAADB3D2B80}" type="parTrans" cxnId="{A9B4CB3B-4EFD-461B-98F5-22F34A0DFB1C}">
      <dgm:prSet/>
      <dgm:spPr/>
      <dgm:t>
        <a:bodyPr/>
        <a:lstStyle/>
        <a:p>
          <a:endParaRPr lang="es-AR"/>
        </a:p>
      </dgm:t>
    </dgm:pt>
    <dgm:pt modelId="{764B598D-4750-4D39-9FFB-180260A5DB38}" type="sibTrans" cxnId="{A9B4CB3B-4EFD-461B-98F5-22F34A0DFB1C}">
      <dgm:prSet/>
      <dgm:spPr/>
      <dgm:t>
        <a:bodyPr/>
        <a:lstStyle/>
        <a:p>
          <a:endParaRPr lang="es-AR"/>
        </a:p>
      </dgm:t>
    </dgm:pt>
    <dgm:pt modelId="{0245D63F-0948-4429-83F9-3547D646DA67}">
      <dgm:prSet phldrT="[Texto]"/>
      <dgm:spPr/>
      <dgm:t>
        <a:bodyPr/>
        <a:lstStyle/>
        <a:p>
          <a:r>
            <a:rPr lang="es-AR" dirty="0" smtClean="0"/>
            <a:t>competencia</a:t>
          </a:r>
          <a:endParaRPr lang="es-AR" dirty="0"/>
        </a:p>
      </dgm:t>
    </dgm:pt>
    <dgm:pt modelId="{8A9E1914-37F0-4F6E-B14D-C8FACCE7BC3C}" type="parTrans" cxnId="{A284C033-2E11-43C5-B4DA-97C5CDA90F05}">
      <dgm:prSet/>
      <dgm:spPr/>
      <dgm:t>
        <a:bodyPr/>
        <a:lstStyle/>
        <a:p>
          <a:endParaRPr lang="es-AR"/>
        </a:p>
      </dgm:t>
    </dgm:pt>
    <dgm:pt modelId="{97C37591-4155-4CA5-BBDB-DEEEE7967237}" type="sibTrans" cxnId="{A284C033-2E11-43C5-B4DA-97C5CDA90F05}">
      <dgm:prSet/>
      <dgm:spPr/>
      <dgm:t>
        <a:bodyPr/>
        <a:lstStyle/>
        <a:p>
          <a:endParaRPr lang="es-AR"/>
        </a:p>
      </dgm:t>
    </dgm:pt>
    <dgm:pt modelId="{258A6F1C-74E8-4EA1-97EA-51C23D9E0B55}">
      <dgm:prSet phldrT="[Texto]"/>
      <dgm:spPr/>
      <dgm:t>
        <a:bodyPr/>
        <a:lstStyle/>
        <a:p>
          <a:r>
            <a:rPr lang="es-AR" dirty="0" smtClean="0"/>
            <a:t>Art. 124 y otros</a:t>
          </a:r>
          <a:endParaRPr lang="es-AR" dirty="0"/>
        </a:p>
      </dgm:t>
    </dgm:pt>
    <dgm:pt modelId="{37AC5090-7888-447B-96A6-CDC5ADA181D0}" type="parTrans" cxnId="{2CBAEB1F-872E-47A5-9E73-F2CC05FF5509}">
      <dgm:prSet/>
      <dgm:spPr/>
      <dgm:t>
        <a:bodyPr/>
        <a:lstStyle/>
        <a:p>
          <a:endParaRPr lang="es-AR"/>
        </a:p>
      </dgm:t>
    </dgm:pt>
    <dgm:pt modelId="{1FAE3D65-F9CB-4ABC-A042-41CD23B14C3E}" type="sibTrans" cxnId="{2CBAEB1F-872E-47A5-9E73-F2CC05FF5509}">
      <dgm:prSet/>
      <dgm:spPr/>
      <dgm:t>
        <a:bodyPr/>
        <a:lstStyle/>
        <a:p>
          <a:endParaRPr lang="es-AR"/>
        </a:p>
      </dgm:t>
    </dgm:pt>
    <dgm:pt modelId="{D389D06E-9E31-46A9-B420-6641FF8A6157}">
      <dgm:prSet phldrT="[Texto]"/>
      <dgm:spPr/>
      <dgm:t>
        <a:bodyPr/>
        <a:lstStyle/>
        <a:p>
          <a:r>
            <a:rPr lang="es-AR" dirty="0" smtClean="0"/>
            <a:t>Dominio de recursos naturales</a:t>
          </a:r>
          <a:endParaRPr lang="es-AR" dirty="0"/>
        </a:p>
      </dgm:t>
    </dgm:pt>
    <dgm:pt modelId="{F407B5A0-DB28-48D9-A618-84B3158E87D6}" type="parTrans" cxnId="{F67109B4-2876-41B5-9E95-26D77406981C}">
      <dgm:prSet/>
      <dgm:spPr/>
      <dgm:t>
        <a:bodyPr/>
        <a:lstStyle/>
        <a:p>
          <a:endParaRPr lang="es-AR"/>
        </a:p>
      </dgm:t>
    </dgm:pt>
    <dgm:pt modelId="{300A53B1-A091-4FA0-94FD-2B25B5158A8D}" type="sibTrans" cxnId="{F67109B4-2876-41B5-9E95-26D77406981C}">
      <dgm:prSet/>
      <dgm:spPr/>
      <dgm:t>
        <a:bodyPr/>
        <a:lstStyle/>
        <a:p>
          <a:endParaRPr lang="es-AR"/>
        </a:p>
      </dgm:t>
    </dgm:pt>
    <dgm:pt modelId="{246817AA-0B62-4925-AC15-5A6D6E5E7F1B}">
      <dgm:prSet phldrT="[Texto]"/>
      <dgm:spPr/>
      <dgm:t>
        <a:bodyPr/>
        <a:lstStyle/>
        <a:p>
          <a:r>
            <a:rPr lang="es-AR" dirty="0" smtClean="0"/>
            <a:t>Relación nación provincia, garantías del régimen municipal</a:t>
          </a:r>
          <a:endParaRPr lang="es-AR" dirty="0"/>
        </a:p>
      </dgm:t>
    </dgm:pt>
    <dgm:pt modelId="{6F9B2701-042A-4D0A-BDE4-B231EAECB9BB}" type="parTrans" cxnId="{97D269CF-1096-4853-AF07-045072A53334}">
      <dgm:prSet/>
      <dgm:spPr/>
      <dgm:t>
        <a:bodyPr/>
        <a:lstStyle/>
        <a:p>
          <a:endParaRPr lang="es-AR"/>
        </a:p>
      </dgm:t>
    </dgm:pt>
    <dgm:pt modelId="{DC9F9BFB-D590-4FB0-A2BB-AF484B3797DF}" type="sibTrans" cxnId="{97D269CF-1096-4853-AF07-045072A53334}">
      <dgm:prSet/>
      <dgm:spPr/>
      <dgm:t>
        <a:bodyPr/>
        <a:lstStyle/>
        <a:p>
          <a:endParaRPr lang="es-AR"/>
        </a:p>
      </dgm:t>
    </dgm:pt>
    <dgm:pt modelId="{D2A81569-EBD2-4FBB-AC3F-E1C73F8F8AE1}">
      <dgm:prSet phldrT="[Texto]"/>
      <dgm:spPr/>
      <dgm:t>
        <a:bodyPr/>
        <a:lstStyle/>
        <a:p>
          <a:r>
            <a:rPr lang="es-AR" dirty="0" smtClean="0"/>
            <a:t>Competencias</a:t>
          </a:r>
          <a:endParaRPr lang="es-AR" dirty="0"/>
        </a:p>
      </dgm:t>
    </dgm:pt>
    <dgm:pt modelId="{70CE1830-C667-474C-964E-38CD7EF0E6FA}" type="parTrans" cxnId="{B7E5C74F-3B03-41E3-9FA0-67CC69D7DAE2}">
      <dgm:prSet/>
      <dgm:spPr/>
      <dgm:t>
        <a:bodyPr/>
        <a:lstStyle/>
        <a:p>
          <a:endParaRPr lang="es-AR"/>
        </a:p>
      </dgm:t>
    </dgm:pt>
    <dgm:pt modelId="{1FD3727E-7B86-46D7-A1F5-4A375C3B21F2}" type="sibTrans" cxnId="{B7E5C74F-3B03-41E3-9FA0-67CC69D7DAE2}">
      <dgm:prSet/>
      <dgm:spPr/>
      <dgm:t>
        <a:bodyPr/>
        <a:lstStyle/>
        <a:p>
          <a:endParaRPr lang="es-AR"/>
        </a:p>
      </dgm:t>
    </dgm:pt>
    <dgm:pt modelId="{9E942925-1560-4F9B-B6BF-9464D9A93AFC}">
      <dgm:prSet phldrT="[Texto]"/>
      <dgm:spPr/>
      <dgm:t>
        <a:bodyPr/>
        <a:lstStyle/>
        <a:p>
          <a:r>
            <a:rPr lang="es-AR" dirty="0" smtClean="0"/>
            <a:t>Derechos y deberes</a:t>
          </a:r>
          <a:endParaRPr lang="es-AR" dirty="0"/>
        </a:p>
      </dgm:t>
    </dgm:pt>
    <dgm:pt modelId="{C2E173A3-1603-4556-9564-A5E18E16519B}" type="parTrans" cxnId="{2A0049A7-DBFD-455D-8071-6E42FDF9FFED}">
      <dgm:prSet/>
      <dgm:spPr/>
      <dgm:t>
        <a:bodyPr/>
        <a:lstStyle/>
        <a:p>
          <a:endParaRPr lang="es-AR"/>
        </a:p>
      </dgm:t>
    </dgm:pt>
    <dgm:pt modelId="{A54AF37D-E05F-44BA-BC47-E162C1D68307}" type="sibTrans" cxnId="{2A0049A7-DBFD-455D-8071-6E42FDF9FFED}">
      <dgm:prSet/>
      <dgm:spPr/>
      <dgm:t>
        <a:bodyPr/>
        <a:lstStyle/>
        <a:p>
          <a:endParaRPr lang="es-AR"/>
        </a:p>
      </dgm:t>
    </dgm:pt>
    <dgm:pt modelId="{C08FE71B-6890-4DC5-9BF3-F19EE41CBC69}">
      <dgm:prSet phldrT="[Texto]"/>
      <dgm:spPr/>
      <dgm:t>
        <a:bodyPr/>
        <a:lstStyle/>
        <a:p>
          <a:r>
            <a:rPr lang="es-AR" dirty="0" smtClean="0"/>
            <a:t>Amparo </a:t>
          </a:r>
          <a:endParaRPr lang="es-AR" dirty="0"/>
        </a:p>
      </dgm:t>
    </dgm:pt>
    <dgm:pt modelId="{C5C4CECB-038B-4AA8-A246-313D7E3DB966}" type="parTrans" cxnId="{B6D7D1F2-8B7F-4E31-8954-B5B425366D96}">
      <dgm:prSet/>
      <dgm:spPr/>
      <dgm:t>
        <a:bodyPr/>
        <a:lstStyle/>
        <a:p>
          <a:endParaRPr lang="es-AR"/>
        </a:p>
      </dgm:t>
    </dgm:pt>
    <dgm:pt modelId="{6DFAB463-1C08-4BC2-9B6E-7CE2D03C24ED}" type="sibTrans" cxnId="{B6D7D1F2-8B7F-4E31-8954-B5B425366D96}">
      <dgm:prSet/>
      <dgm:spPr/>
      <dgm:t>
        <a:bodyPr/>
        <a:lstStyle/>
        <a:p>
          <a:endParaRPr lang="es-AR"/>
        </a:p>
      </dgm:t>
    </dgm:pt>
    <dgm:pt modelId="{C2CE64F2-FE46-40A0-B004-5B6DC63F25BD}" type="pres">
      <dgm:prSet presAssocID="{6BA025CB-D19A-460B-B57F-72D770E9D5EE}" presName="theList" presStyleCnt="0">
        <dgm:presLayoutVars>
          <dgm:dir/>
          <dgm:animLvl val="lvl"/>
          <dgm:resizeHandles val="exact"/>
        </dgm:presLayoutVars>
      </dgm:prSet>
      <dgm:spPr/>
      <dgm:t>
        <a:bodyPr/>
        <a:lstStyle/>
        <a:p>
          <a:endParaRPr lang="es-AR"/>
        </a:p>
      </dgm:t>
    </dgm:pt>
    <dgm:pt modelId="{17CB6407-2584-4B2B-BBF6-69A842CAB9E7}" type="pres">
      <dgm:prSet presAssocID="{46A228DC-F373-4B35-8FBE-275D1F0136C3}" presName="compNode" presStyleCnt="0"/>
      <dgm:spPr/>
    </dgm:pt>
    <dgm:pt modelId="{D1FC09D6-0425-4A89-AE34-5CABA8F1FC5E}" type="pres">
      <dgm:prSet presAssocID="{46A228DC-F373-4B35-8FBE-275D1F0136C3}" presName="noGeometry" presStyleCnt="0"/>
      <dgm:spPr/>
    </dgm:pt>
    <dgm:pt modelId="{C982ADC5-7482-4D17-9EF8-F29AA5FF2DC3}" type="pres">
      <dgm:prSet presAssocID="{46A228DC-F373-4B35-8FBE-275D1F0136C3}" presName="childTextVisible" presStyleLbl="bgAccFollowNode1" presStyleIdx="0" presStyleCnt="3">
        <dgm:presLayoutVars>
          <dgm:bulletEnabled val="1"/>
        </dgm:presLayoutVars>
      </dgm:prSet>
      <dgm:spPr/>
      <dgm:t>
        <a:bodyPr/>
        <a:lstStyle/>
        <a:p>
          <a:endParaRPr lang="es-AR"/>
        </a:p>
      </dgm:t>
    </dgm:pt>
    <dgm:pt modelId="{A353F4C5-961B-4307-9153-5E0988E88EF3}" type="pres">
      <dgm:prSet presAssocID="{46A228DC-F373-4B35-8FBE-275D1F0136C3}" presName="childTextHidden" presStyleLbl="bgAccFollowNode1" presStyleIdx="0" presStyleCnt="3"/>
      <dgm:spPr/>
      <dgm:t>
        <a:bodyPr/>
        <a:lstStyle/>
        <a:p>
          <a:endParaRPr lang="es-AR"/>
        </a:p>
      </dgm:t>
    </dgm:pt>
    <dgm:pt modelId="{CC3A89A8-C0E9-451F-BAC4-B175CA81ED0F}" type="pres">
      <dgm:prSet presAssocID="{46A228DC-F373-4B35-8FBE-275D1F0136C3}" presName="parentText" presStyleLbl="node1" presStyleIdx="0" presStyleCnt="3">
        <dgm:presLayoutVars>
          <dgm:chMax val="1"/>
          <dgm:bulletEnabled val="1"/>
        </dgm:presLayoutVars>
      </dgm:prSet>
      <dgm:spPr/>
      <dgm:t>
        <a:bodyPr/>
        <a:lstStyle/>
        <a:p>
          <a:endParaRPr lang="es-AR"/>
        </a:p>
      </dgm:t>
    </dgm:pt>
    <dgm:pt modelId="{2D4308E4-0B96-4F1A-B41F-7E242FF9C400}" type="pres">
      <dgm:prSet presAssocID="{46A228DC-F373-4B35-8FBE-275D1F0136C3}" presName="aSpace" presStyleCnt="0"/>
      <dgm:spPr/>
    </dgm:pt>
    <dgm:pt modelId="{E7060E39-8A4D-4423-9797-16BDE6AB15A3}" type="pres">
      <dgm:prSet presAssocID="{10152CB2-AF74-4BB6-A677-62F36ABC2941}" presName="compNode" presStyleCnt="0"/>
      <dgm:spPr/>
    </dgm:pt>
    <dgm:pt modelId="{72F09E4C-B3E7-4160-9A57-5467C8AE8B70}" type="pres">
      <dgm:prSet presAssocID="{10152CB2-AF74-4BB6-A677-62F36ABC2941}" presName="noGeometry" presStyleCnt="0"/>
      <dgm:spPr/>
    </dgm:pt>
    <dgm:pt modelId="{2EA1AC44-CF05-4AD5-8AEF-213B2BF78859}" type="pres">
      <dgm:prSet presAssocID="{10152CB2-AF74-4BB6-A677-62F36ABC2941}" presName="childTextVisible" presStyleLbl="bgAccFollowNode1" presStyleIdx="1" presStyleCnt="3">
        <dgm:presLayoutVars>
          <dgm:bulletEnabled val="1"/>
        </dgm:presLayoutVars>
      </dgm:prSet>
      <dgm:spPr/>
      <dgm:t>
        <a:bodyPr/>
        <a:lstStyle/>
        <a:p>
          <a:endParaRPr lang="es-AR"/>
        </a:p>
      </dgm:t>
    </dgm:pt>
    <dgm:pt modelId="{238B54B4-7174-4210-97E3-CB3C5D2EF6EB}" type="pres">
      <dgm:prSet presAssocID="{10152CB2-AF74-4BB6-A677-62F36ABC2941}" presName="childTextHidden" presStyleLbl="bgAccFollowNode1" presStyleIdx="1" presStyleCnt="3"/>
      <dgm:spPr/>
      <dgm:t>
        <a:bodyPr/>
        <a:lstStyle/>
        <a:p>
          <a:endParaRPr lang="es-AR"/>
        </a:p>
      </dgm:t>
    </dgm:pt>
    <dgm:pt modelId="{9CDAFC02-0A81-4DED-A56D-7489AA010767}" type="pres">
      <dgm:prSet presAssocID="{10152CB2-AF74-4BB6-A677-62F36ABC2941}" presName="parentText" presStyleLbl="node1" presStyleIdx="1" presStyleCnt="3">
        <dgm:presLayoutVars>
          <dgm:chMax val="1"/>
          <dgm:bulletEnabled val="1"/>
        </dgm:presLayoutVars>
      </dgm:prSet>
      <dgm:spPr/>
      <dgm:t>
        <a:bodyPr/>
        <a:lstStyle/>
        <a:p>
          <a:endParaRPr lang="es-AR"/>
        </a:p>
      </dgm:t>
    </dgm:pt>
    <dgm:pt modelId="{4D528431-991C-4573-B3BB-805FA9D52F32}" type="pres">
      <dgm:prSet presAssocID="{10152CB2-AF74-4BB6-A677-62F36ABC2941}" presName="aSpace" presStyleCnt="0"/>
      <dgm:spPr/>
    </dgm:pt>
    <dgm:pt modelId="{D09BC45B-C7DB-45A8-9547-3207A5B2CD0D}" type="pres">
      <dgm:prSet presAssocID="{258A6F1C-74E8-4EA1-97EA-51C23D9E0B55}" presName="compNode" presStyleCnt="0"/>
      <dgm:spPr/>
    </dgm:pt>
    <dgm:pt modelId="{7410C694-545D-4ABA-B8F9-61B3D25BBD36}" type="pres">
      <dgm:prSet presAssocID="{258A6F1C-74E8-4EA1-97EA-51C23D9E0B55}" presName="noGeometry" presStyleCnt="0"/>
      <dgm:spPr/>
    </dgm:pt>
    <dgm:pt modelId="{7BE39E9D-8632-4427-8C37-B853C93EC829}" type="pres">
      <dgm:prSet presAssocID="{258A6F1C-74E8-4EA1-97EA-51C23D9E0B55}" presName="childTextVisible" presStyleLbl="bgAccFollowNode1" presStyleIdx="2" presStyleCnt="3">
        <dgm:presLayoutVars>
          <dgm:bulletEnabled val="1"/>
        </dgm:presLayoutVars>
      </dgm:prSet>
      <dgm:spPr/>
      <dgm:t>
        <a:bodyPr/>
        <a:lstStyle/>
        <a:p>
          <a:endParaRPr lang="es-AR"/>
        </a:p>
      </dgm:t>
    </dgm:pt>
    <dgm:pt modelId="{553DD700-E5E3-498D-B9DE-3365AECCC82E}" type="pres">
      <dgm:prSet presAssocID="{258A6F1C-74E8-4EA1-97EA-51C23D9E0B55}" presName="childTextHidden" presStyleLbl="bgAccFollowNode1" presStyleIdx="2" presStyleCnt="3"/>
      <dgm:spPr/>
      <dgm:t>
        <a:bodyPr/>
        <a:lstStyle/>
        <a:p>
          <a:endParaRPr lang="es-AR"/>
        </a:p>
      </dgm:t>
    </dgm:pt>
    <dgm:pt modelId="{CB6CC33B-8BA1-42C5-9376-7C40A52890AC}" type="pres">
      <dgm:prSet presAssocID="{258A6F1C-74E8-4EA1-97EA-51C23D9E0B55}" presName="parentText" presStyleLbl="node1" presStyleIdx="2" presStyleCnt="3">
        <dgm:presLayoutVars>
          <dgm:chMax val="1"/>
          <dgm:bulletEnabled val="1"/>
        </dgm:presLayoutVars>
      </dgm:prSet>
      <dgm:spPr/>
      <dgm:t>
        <a:bodyPr/>
        <a:lstStyle/>
        <a:p>
          <a:endParaRPr lang="es-AR"/>
        </a:p>
      </dgm:t>
    </dgm:pt>
  </dgm:ptLst>
  <dgm:cxnLst>
    <dgm:cxn modelId="{A6C674D8-ECE9-4A27-A67E-86428FA6BB13}" type="presOf" srcId="{9E942925-1560-4F9B-B6BF-9464D9A93AFC}" destId="{C982ADC5-7482-4D17-9EF8-F29AA5FF2DC3}" srcOrd="0" destOrd="1" presId="urn:microsoft.com/office/officeart/2005/8/layout/hProcess6"/>
    <dgm:cxn modelId="{8F39D6C2-F0DC-41F4-9D8A-E19181DAF941}" srcId="{6BA025CB-D19A-460B-B57F-72D770E9D5EE}" destId="{46A228DC-F373-4B35-8FBE-275D1F0136C3}" srcOrd="0" destOrd="0" parTransId="{5A405AC0-D1B0-4281-B015-9E9727822CA0}" sibTransId="{66F6FEA1-5DED-4F44-BF90-4DA825BF4394}"/>
    <dgm:cxn modelId="{2CBAEB1F-872E-47A5-9E73-F2CC05FF5509}" srcId="{6BA025CB-D19A-460B-B57F-72D770E9D5EE}" destId="{258A6F1C-74E8-4EA1-97EA-51C23D9E0B55}" srcOrd="2" destOrd="0" parTransId="{37AC5090-7888-447B-96A6-CDC5ADA181D0}" sibTransId="{1FAE3D65-F9CB-4ABC-A042-41CD23B14C3E}"/>
    <dgm:cxn modelId="{47161103-1167-4CA9-8DCD-0B7F2B0D7681}" type="presOf" srcId="{7B2EE109-3A69-4231-8E51-7624ECE15F26}" destId="{C982ADC5-7482-4D17-9EF8-F29AA5FF2DC3}" srcOrd="0" destOrd="0" presId="urn:microsoft.com/office/officeart/2005/8/layout/hProcess6"/>
    <dgm:cxn modelId="{7AEBC979-9A70-4973-8C47-2FAE4B2A8E5C}" type="presOf" srcId="{D2A81569-EBD2-4FBB-AC3F-E1C73F8F8AE1}" destId="{C982ADC5-7482-4D17-9EF8-F29AA5FF2DC3}" srcOrd="0" destOrd="2" presId="urn:microsoft.com/office/officeart/2005/8/layout/hProcess6"/>
    <dgm:cxn modelId="{A9B4CB3B-4EFD-461B-98F5-22F34A0DFB1C}" srcId="{10152CB2-AF74-4BB6-A677-62F36ABC2941}" destId="{161F8117-1B68-431C-86F6-ABF6DB336642}" srcOrd="0" destOrd="0" parTransId="{A2F8724E-F7AA-46C7-B8A7-4DAADB3D2B80}" sibTransId="{764B598D-4750-4D39-9FFB-180260A5DB38}"/>
    <dgm:cxn modelId="{B89C4C82-207E-442B-BF5E-8911500BC5CE}" type="presOf" srcId="{C08FE71B-6890-4DC5-9BF3-F19EE41CBC69}" destId="{C982ADC5-7482-4D17-9EF8-F29AA5FF2DC3}" srcOrd="0" destOrd="3" presId="urn:microsoft.com/office/officeart/2005/8/layout/hProcess6"/>
    <dgm:cxn modelId="{72B3F751-0EFB-4013-AC02-C848FF10AC9C}" type="presOf" srcId="{D389D06E-9E31-46A9-B420-6641FF8A6157}" destId="{553DD700-E5E3-498D-B9DE-3365AECCC82E}" srcOrd="1" destOrd="0" presId="urn:microsoft.com/office/officeart/2005/8/layout/hProcess6"/>
    <dgm:cxn modelId="{F67109B4-2876-41B5-9E95-26D77406981C}" srcId="{258A6F1C-74E8-4EA1-97EA-51C23D9E0B55}" destId="{D389D06E-9E31-46A9-B420-6641FF8A6157}" srcOrd="0" destOrd="0" parTransId="{F407B5A0-DB28-48D9-A618-84B3158E87D6}" sibTransId="{300A53B1-A091-4FA0-94FD-2B25B5158A8D}"/>
    <dgm:cxn modelId="{2A0049A7-DBFD-455D-8071-6E42FDF9FFED}" srcId="{46A228DC-F373-4B35-8FBE-275D1F0136C3}" destId="{9E942925-1560-4F9B-B6BF-9464D9A93AFC}" srcOrd="1" destOrd="0" parTransId="{C2E173A3-1603-4556-9564-A5E18E16519B}" sibTransId="{A54AF37D-E05F-44BA-BC47-E162C1D68307}"/>
    <dgm:cxn modelId="{82DFD4B3-2929-45C4-8C22-647D6BE9A7A8}" type="presOf" srcId="{D389D06E-9E31-46A9-B420-6641FF8A6157}" destId="{7BE39E9D-8632-4427-8C37-B853C93EC829}" srcOrd="0" destOrd="0" presId="urn:microsoft.com/office/officeart/2005/8/layout/hProcess6"/>
    <dgm:cxn modelId="{D61F9A25-0AD5-4E62-9ECA-D0CB69DBC931}" type="presOf" srcId="{0245D63F-0948-4429-83F9-3547D646DA67}" destId="{2EA1AC44-CF05-4AD5-8AEF-213B2BF78859}" srcOrd="0" destOrd="1" presId="urn:microsoft.com/office/officeart/2005/8/layout/hProcess6"/>
    <dgm:cxn modelId="{A284C033-2E11-43C5-B4DA-97C5CDA90F05}" srcId="{10152CB2-AF74-4BB6-A677-62F36ABC2941}" destId="{0245D63F-0948-4429-83F9-3547D646DA67}" srcOrd="1" destOrd="0" parTransId="{8A9E1914-37F0-4F6E-B14D-C8FACCE7BC3C}" sibTransId="{97C37591-4155-4CA5-BBDB-DEEEE7967237}"/>
    <dgm:cxn modelId="{BEDB8AF4-49DF-4E08-B347-FE25FD53C69C}" type="presOf" srcId="{246817AA-0B62-4925-AC15-5A6D6E5E7F1B}" destId="{553DD700-E5E3-498D-B9DE-3365AECCC82E}" srcOrd="1" destOrd="1" presId="urn:microsoft.com/office/officeart/2005/8/layout/hProcess6"/>
    <dgm:cxn modelId="{B6D7D1F2-8B7F-4E31-8954-B5B425366D96}" srcId="{46A228DC-F373-4B35-8FBE-275D1F0136C3}" destId="{C08FE71B-6890-4DC5-9BF3-F19EE41CBC69}" srcOrd="3" destOrd="0" parTransId="{C5C4CECB-038B-4AA8-A246-313D7E3DB966}" sibTransId="{6DFAB463-1C08-4BC2-9B6E-7CE2D03C24ED}"/>
    <dgm:cxn modelId="{0D71A992-7CB8-417E-AE41-EB0F14BBCCD8}" type="presOf" srcId="{10152CB2-AF74-4BB6-A677-62F36ABC2941}" destId="{9CDAFC02-0A81-4DED-A56D-7489AA010767}" srcOrd="0" destOrd="0" presId="urn:microsoft.com/office/officeart/2005/8/layout/hProcess6"/>
    <dgm:cxn modelId="{39F67AB0-44F0-4DA9-B9C9-FDE2EB09F242}" type="presOf" srcId="{258A6F1C-74E8-4EA1-97EA-51C23D9E0B55}" destId="{CB6CC33B-8BA1-42C5-9376-7C40A52890AC}" srcOrd="0" destOrd="0" presId="urn:microsoft.com/office/officeart/2005/8/layout/hProcess6"/>
    <dgm:cxn modelId="{6E41C766-6182-4B2A-BA15-735F04AD3523}" type="presOf" srcId="{6BA025CB-D19A-460B-B57F-72D770E9D5EE}" destId="{C2CE64F2-FE46-40A0-B004-5B6DC63F25BD}" srcOrd="0" destOrd="0" presId="urn:microsoft.com/office/officeart/2005/8/layout/hProcess6"/>
    <dgm:cxn modelId="{56044A95-94A7-4CDD-908C-D2ACE190B2F5}" type="presOf" srcId="{0245D63F-0948-4429-83F9-3547D646DA67}" destId="{238B54B4-7174-4210-97E3-CB3C5D2EF6EB}" srcOrd="1" destOrd="1" presId="urn:microsoft.com/office/officeart/2005/8/layout/hProcess6"/>
    <dgm:cxn modelId="{97D269CF-1096-4853-AF07-045072A53334}" srcId="{258A6F1C-74E8-4EA1-97EA-51C23D9E0B55}" destId="{246817AA-0B62-4925-AC15-5A6D6E5E7F1B}" srcOrd="1" destOrd="0" parTransId="{6F9B2701-042A-4D0A-BDE4-B231EAECB9BB}" sibTransId="{DC9F9BFB-D590-4FB0-A2BB-AF484B3797DF}"/>
    <dgm:cxn modelId="{79779445-A108-4774-84AA-5309D70026EC}" type="presOf" srcId="{9E942925-1560-4F9B-B6BF-9464D9A93AFC}" destId="{A353F4C5-961B-4307-9153-5E0988E88EF3}" srcOrd="1" destOrd="1" presId="urn:microsoft.com/office/officeart/2005/8/layout/hProcess6"/>
    <dgm:cxn modelId="{9F30FC54-5CF0-42DA-8653-043DE0D1B774}" type="presOf" srcId="{C08FE71B-6890-4DC5-9BF3-F19EE41CBC69}" destId="{A353F4C5-961B-4307-9153-5E0988E88EF3}" srcOrd="1" destOrd="3" presId="urn:microsoft.com/office/officeart/2005/8/layout/hProcess6"/>
    <dgm:cxn modelId="{40A0877D-C5A6-4599-8B05-1EB20ABCD75F}" type="presOf" srcId="{161F8117-1B68-431C-86F6-ABF6DB336642}" destId="{238B54B4-7174-4210-97E3-CB3C5D2EF6EB}" srcOrd="1" destOrd="0" presId="urn:microsoft.com/office/officeart/2005/8/layout/hProcess6"/>
    <dgm:cxn modelId="{2E3FA8D7-77CC-4F2C-A0C2-1BDCA7A1A3DC}" type="presOf" srcId="{7B2EE109-3A69-4231-8E51-7624ECE15F26}" destId="{A353F4C5-961B-4307-9153-5E0988E88EF3}" srcOrd="1" destOrd="0" presId="urn:microsoft.com/office/officeart/2005/8/layout/hProcess6"/>
    <dgm:cxn modelId="{B7E5C74F-3B03-41E3-9FA0-67CC69D7DAE2}" srcId="{46A228DC-F373-4B35-8FBE-275D1F0136C3}" destId="{D2A81569-EBD2-4FBB-AC3F-E1C73F8F8AE1}" srcOrd="2" destOrd="0" parTransId="{70CE1830-C667-474C-964E-38CD7EF0E6FA}" sibTransId="{1FD3727E-7B86-46D7-A1F5-4A375C3B21F2}"/>
    <dgm:cxn modelId="{A18C04D7-5AF0-4685-B4EB-5B8E73D9ECC2}" type="presOf" srcId="{46A228DC-F373-4B35-8FBE-275D1F0136C3}" destId="{CC3A89A8-C0E9-451F-BAC4-B175CA81ED0F}" srcOrd="0" destOrd="0" presId="urn:microsoft.com/office/officeart/2005/8/layout/hProcess6"/>
    <dgm:cxn modelId="{6DF5A3C3-0812-488B-83F1-90D6F00E3F03}" type="presOf" srcId="{246817AA-0B62-4925-AC15-5A6D6E5E7F1B}" destId="{7BE39E9D-8632-4427-8C37-B853C93EC829}" srcOrd="0" destOrd="1" presId="urn:microsoft.com/office/officeart/2005/8/layout/hProcess6"/>
    <dgm:cxn modelId="{1F1F8B6A-3366-449A-9D20-231BF2495407}" srcId="{6BA025CB-D19A-460B-B57F-72D770E9D5EE}" destId="{10152CB2-AF74-4BB6-A677-62F36ABC2941}" srcOrd="1" destOrd="0" parTransId="{A375D3A9-2319-4CDA-ADA2-EB4A92B9D0CC}" sibTransId="{FAB4640E-2447-4FB6-9A60-D92B496E630C}"/>
    <dgm:cxn modelId="{13EB2CE4-87EF-4D4B-A345-CFA8C1359CBF}" type="presOf" srcId="{D2A81569-EBD2-4FBB-AC3F-E1C73F8F8AE1}" destId="{A353F4C5-961B-4307-9153-5E0988E88EF3}" srcOrd="1" destOrd="2" presId="urn:microsoft.com/office/officeart/2005/8/layout/hProcess6"/>
    <dgm:cxn modelId="{D71CDAD5-9B68-4B1C-B83B-0B3CA46A05F0}" srcId="{46A228DC-F373-4B35-8FBE-275D1F0136C3}" destId="{7B2EE109-3A69-4231-8E51-7624ECE15F26}" srcOrd="0" destOrd="0" parTransId="{4C218CF3-308E-43ED-A0CD-E851C5BCC9E0}" sibTransId="{720DA155-F1DB-43D2-8436-633F725EF460}"/>
    <dgm:cxn modelId="{88CBBD4E-566F-4933-AA1F-6C7ACB0A6661}" type="presOf" srcId="{161F8117-1B68-431C-86F6-ABF6DB336642}" destId="{2EA1AC44-CF05-4AD5-8AEF-213B2BF78859}" srcOrd="0" destOrd="0" presId="urn:microsoft.com/office/officeart/2005/8/layout/hProcess6"/>
    <dgm:cxn modelId="{EF62CFF9-A9A2-446C-8696-CA737146B9FD}" type="presParOf" srcId="{C2CE64F2-FE46-40A0-B004-5B6DC63F25BD}" destId="{17CB6407-2584-4B2B-BBF6-69A842CAB9E7}" srcOrd="0" destOrd="0" presId="urn:microsoft.com/office/officeart/2005/8/layout/hProcess6"/>
    <dgm:cxn modelId="{58B86DAF-19FC-4B97-B1A6-D71605AC0A0C}" type="presParOf" srcId="{17CB6407-2584-4B2B-BBF6-69A842CAB9E7}" destId="{D1FC09D6-0425-4A89-AE34-5CABA8F1FC5E}" srcOrd="0" destOrd="0" presId="urn:microsoft.com/office/officeart/2005/8/layout/hProcess6"/>
    <dgm:cxn modelId="{4DC3FEE9-750A-4D90-8934-B746C89321D5}" type="presParOf" srcId="{17CB6407-2584-4B2B-BBF6-69A842CAB9E7}" destId="{C982ADC5-7482-4D17-9EF8-F29AA5FF2DC3}" srcOrd="1" destOrd="0" presId="urn:microsoft.com/office/officeart/2005/8/layout/hProcess6"/>
    <dgm:cxn modelId="{258A16FE-E481-487E-BB25-489F9C88DFE1}" type="presParOf" srcId="{17CB6407-2584-4B2B-BBF6-69A842CAB9E7}" destId="{A353F4C5-961B-4307-9153-5E0988E88EF3}" srcOrd="2" destOrd="0" presId="urn:microsoft.com/office/officeart/2005/8/layout/hProcess6"/>
    <dgm:cxn modelId="{A035B302-A075-4E09-A4D8-A78A383F6043}" type="presParOf" srcId="{17CB6407-2584-4B2B-BBF6-69A842CAB9E7}" destId="{CC3A89A8-C0E9-451F-BAC4-B175CA81ED0F}" srcOrd="3" destOrd="0" presId="urn:microsoft.com/office/officeart/2005/8/layout/hProcess6"/>
    <dgm:cxn modelId="{DDD3A3E0-EC8B-4B9F-BCC2-F76F0E76B65F}" type="presParOf" srcId="{C2CE64F2-FE46-40A0-B004-5B6DC63F25BD}" destId="{2D4308E4-0B96-4F1A-B41F-7E242FF9C400}" srcOrd="1" destOrd="0" presId="urn:microsoft.com/office/officeart/2005/8/layout/hProcess6"/>
    <dgm:cxn modelId="{D4B4BA67-4C53-49B6-896C-B52A80B65848}" type="presParOf" srcId="{C2CE64F2-FE46-40A0-B004-5B6DC63F25BD}" destId="{E7060E39-8A4D-4423-9797-16BDE6AB15A3}" srcOrd="2" destOrd="0" presId="urn:microsoft.com/office/officeart/2005/8/layout/hProcess6"/>
    <dgm:cxn modelId="{13EAFE8F-7F29-439D-A0F3-91D54ABAD0E0}" type="presParOf" srcId="{E7060E39-8A4D-4423-9797-16BDE6AB15A3}" destId="{72F09E4C-B3E7-4160-9A57-5467C8AE8B70}" srcOrd="0" destOrd="0" presId="urn:microsoft.com/office/officeart/2005/8/layout/hProcess6"/>
    <dgm:cxn modelId="{BE1447B4-C7BB-4F71-B00F-8A232F34F58D}" type="presParOf" srcId="{E7060E39-8A4D-4423-9797-16BDE6AB15A3}" destId="{2EA1AC44-CF05-4AD5-8AEF-213B2BF78859}" srcOrd="1" destOrd="0" presId="urn:microsoft.com/office/officeart/2005/8/layout/hProcess6"/>
    <dgm:cxn modelId="{98CC6EAA-4816-4896-AA20-3914E02259A6}" type="presParOf" srcId="{E7060E39-8A4D-4423-9797-16BDE6AB15A3}" destId="{238B54B4-7174-4210-97E3-CB3C5D2EF6EB}" srcOrd="2" destOrd="0" presId="urn:microsoft.com/office/officeart/2005/8/layout/hProcess6"/>
    <dgm:cxn modelId="{DED1EA8A-102F-4115-80EB-6ADF8E03643F}" type="presParOf" srcId="{E7060E39-8A4D-4423-9797-16BDE6AB15A3}" destId="{9CDAFC02-0A81-4DED-A56D-7489AA010767}" srcOrd="3" destOrd="0" presId="urn:microsoft.com/office/officeart/2005/8/layout/hProcess6"/>
    <dgm:cxn modelId="{E7132C4D-1AD2-4A16-B574-1E77857B6ED8}" type="presParOf" srcId="{C2CE64F2-FE46-40A0-B004-5B6DC63F25BD}" destId="{4D528431-991C-4573-B3BB-805FA9D52F32}" srcOrd="3" destOrd="0" presId="urn:microsoft.com/office/officeart/2005/8/layout/hProcess6"/>
    <dgm:cxn modelId="{B37C80B7-D144-4294-A6D3-8D8FD1E5AC1B}" type="presParOf" srcId="{C2CE64F2-FE46-40A0-B004-5B6DC63F25BD}" destId="{D09BC45B-C7DB-45A8-9547-3207A5B2CD0D}" srcOrd="4" destOrd="0" presId="urn:microsoft.com/office/officeart/2005/8/layout/hProcess6"/>
    <dgm:cxn modelId="{88A49D07-ECB3-4C80-A178-F7A40EB3C2A0}" type="presParOf" srcId="{D09BC45B-C7DB-45A8-9547-3207A5B2CD0D}" destId="{7410C694-545D-4ABA-B8F9-61B3D25BBD36}" srcOrd="0" destOrd="0" presId="urn:microsoft.com/office/officeart/2005/8/layout/hProcess6"/>
    <dgm:cxn modelId="{E0E8BD87-2D86-41D3-AEE1-DFF86EC48A64}" type="presParOf" srcId="{D09BC45B-C7DB-45A8-9547-3207A5B2CD0D}" destId="{7BE39E9D-8632-4427-8C37-B853C93EC829}" srcOrd="1" destOrd="0" presId="urn:microsoft.com/office/officeart/2005/8/layout/hProcess6"/>
    <dgm:cxn modelId="{68FFC7BC-A0CB-4155-8711-03B53EB2CE65}" type="presParOf" srcId="{D09BC45B-C7DB-45A8-9547-3207A5B2CD0D}" destId="{553DD700-E5E3-498D-B9DE-3365AECCC82E}" srcOrd="2" destOrd="0" presId="urn:microsoft.com/office/officeart/2005/8/layout/hProcess6"/>
    <dgm:cxn modelId="{1CDB1245-6830-43B7-8FE2-68579C6D376A}" type="presParOf" srcId="{D09BC45B-C7DB-45A8-9547-3207A5B2CD0D}" destId="{CB6CC33B-8BA1-42C5-9376-7C40A52890AC}"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FF19E3-292C-438E-877A-CA7A55C2BA6A}" type="doc">
      <dgm:prSet loTypeId="urn:microsoft.com/office/officeart/2005/8/layout/process1" loCatId="process" qsTypeId="urn:microsoft.com/office/officeart/2005/8/quickstyle/simple1" qsCatId="simple" csTypeId="urn:microsoft.com/office/officeart/2005/8/colors/accent1_2" csCatId="accent1" phldr="1"/>
      <dgm:spPr/>
    </dgm:pt>
    <dgm:pt modelId="{73E75AEF-4DC2-4E77-8F9A-F5C3B06D8A9F}">
      <dgm:prSet phldrT="[Texto]"/>
      <dgm:spPr/>
      <dgm:t>
        <a:bodyPr/>
        <a:lstStyle/>
        <a:p>
          <a:r>
            <a:rPr lang="es-ES" dirty="0" smtClean="0"/>
            <a:t>25688</a:t>
          </a:r>
          <a:endParaRPr lang="es-AR" dirty="0"/>
        </a:p>
      </dgm:t>
    </dgm:pt>
    <dgm:pt modelId="{2B5593F1-6E9C-4B55-A27A-C36E023BB914}" type="parTrans" cxnId="{0F8F6511-5BCC-488B-936E-17D73A26450E}">
      <dgm:prSet/>
      <dgm:spPr/>
      <dgm:t>
        <a:bodyPr/>
        <a:lstStyle/>
        <a:p>
          <a:endParaRPr lang="es-AR"/>
        </a:p>
      </dgm:t>
    </dgm:pt>
    <dgm:pt modelId="{EC4BC0A2-9754-44FA-9E6A-B1AABF929B0C}" type="sibTrans" cxnId="{0F8F6511-5BCC-488B-936E-17D73A26450E}">
      <dgm:prSet/>
      <dgm:spPr/>
      <dgm:t>
        <a:bodyPr/>
        <a:lstStyle/>
        <a:p>
          <a:endParaRPr lang="es-AR"/>
        </a:p>
      </dgm:t>
    </dgm:pt>
    <dgm:pt modelId="{B4465111-29E6-4E9C-ABBB-60479D52164B}">
      <dgm:prSet phldrT="[Texto]"/>
      <dgm:spPr/>
      <dgm:t>
        <a:bodyPr/>
        <a:lstStyle/>
        <a:p>
          <a:r>
            <a:rPr lang="es-ES" dirty="0" smtClean="0"/>
            <a:t>LGA</a:t>
          </a:r>
          <a:endParaRPr lang="es-AR" dirty="0"/>
        </a:p>
      </dgm:t>
    </dgm:pt>
    <dgm:pt modelId="{AEA6D6CE-00BA-46BF-84DD-1A2DF2DFD4B7}" type="parTrans" cxnId="{5CDF1181-B2A5-4AB7-B603-E73F4D5F5EEC}">
      <dgm:prSet/>
      <dgm:spPr/>
      <dgm:t>
        <a:bodyPr/>
        <a:lstStyle/>
        <a:p>
          <a:endParaRPr lang="es-AR"/>
        </a:p>
      </dgm:t>
    </dgm:pt>
    <dgm:pt modelId="{32DCFC67-763C-456B-B569-EDBC1855365C}" type="sibTrans" cxnId="{5CDF1181-B2A5-4AB7-B603-E73F4D5F5EEC}">
      <dgm:prSet/>
      <dgm:spPr/>
      <dgm:t>
        <a:bodyPr/>
        <a:lstStyle/>
        <a:p>
          <a:endParaRPr lang="es-AR"/>
        </a:p>
      </dgm:t>
    </dgm:pt>
    <dgm:pt modelId="{6F1DEEA1-D26E-41FF-872E-BB4FECDD404E}">
      <dgm:prSet phldrT="[Texto]"/>
      <dgm:spPr/>
      <dgm:t>
        <a:bodyPr/>
        <a:lstStyle/>
        <a:p>
          <a:r>
            <a:rPr lang="es-ES" dirty="0" smtClean="0"/>
            <a:t>25831</a:t>
          </a:r>
          <a:endParaRPr lang="es-AR" dirty="0"/>
        </a:p>
      </dgm:t>
    </dgm:pt>
    <dgm:pt modelId="{22D5B677-BD28-46C4-A19F-B74D4D77EA00}" type="parTrans" cxnId="{99EA5D19-11EF-4260-8765-AEAE2EFFAD5A}">
      <dgm:prSet/>
      <dgm:spPr/>
      <dgm:t>
        <a:bodyPr/>
        <a:lstStyle/>
        <a:p>
          <a:endParaRPr lang="es-AR"/>
        </a:p>
      </dgm:t>
    </dgm:pt>
    <dgm:pt modelId="{74957454-13F8-4043-893C-7BB0A3C10868}" type="sibTrans" cxnId="{99EA5D19-11EF-4260-8765-AEAE2EFFAD5A}">
      <dgm:prSet/>
      <dgm:spPr/>
      <dgm:t>
        <a:bodyPr/>
        <a:lstStyle/>
        <a:p>
          <a:endParaRPr lang="es-AR"/>
        </a:p>
      </dgm:t>
    </dgm:pt>
    <dgm:pt modelId="{3CE2DA99-5AA7-4311-8541-2C77DF10A2CD}" type="pres">
      <dgm:prSet presAssocID="{99FF19E3-292C-438E-877A-CA7A55C2BA6A}" presName="Name0" presStyleCnt="0">
        <dgm:presLayoutVars>
          <dgm:dir/>
          <dgm:resizeHandles val="exact"/>
        </dgm:presLayoutVars>
      </dgm:prSet>
      <dgm:spPr/>
    </dgm:pt>
    <dgm:pt modelId="{FF9E134E-B72B-4186-B98D-E4BD01D2D2B8}" type="pres">
      <dgm:prSet presAssocID="{73E75AEF-4DC2-4E77-8F9A-F5C3B06D8A9F}" presName="node" presStyleLbl="node1" presStyleIdx="0" presStyleCnt="3">
        <dgm:presLayoutVars>
          <dgm:bulletEnabled val="1"/>
        </dgm:presLayoutVars>
      </dgm:prSet>
      <dgm:spPr/>
    </dgm:pt>
    <dgm:pt modelId="{59DB7708-0CE8-4B34-92C5-2FF1841064D5}" type="pres">
      <dgm:prSet presAssocID="{EC4BC0A2-9754-44FA-9E6A-B1AABF929B0C}" presName="sibTrans" presStyleLbl="sibTrans2D1" presStyleIdx="0" presStyleCnt="2"/>
      <dgm:spPr/>
    </dgm:pt>
    <dgm:pt modelId="{FB3EB9D1-2C9F-4B04-9469-9CFB1488E038}" type="pres">
      <dgm:prSet presAssocID="{EC4BC0A2-9754-44FA-9E6A-B1AABF929B0C}" presName="connectorText" presStyleLbl="sibTrans2D1" presStyleIdx="0" presStyleCnt="2"/>
      <dgm:spPr/>
    </dgm:pt>
    <dgm:pt modelId="{BC931228-A66C-4A46-9615-97D543124CF5}" type="pres">
      <dgm:prSet presAssocID="{B4465111-29E6-4E9C-ABBB-60479D52164B}" presName="node" presStyleLbl="node1" presStyleIdx="1" presStyleCnt="3">
        <dgm:presLayoutVars>
          <dgm:bulletEnabled val="1"/>
        </dgm:presLayoutVars>
      </dgm:prSet>
      <dgm:spPr/>
    </dgm:pt>
    <dgm:pt modelId="{70F0036D-F455-4628-B9AE-DCB8804B8FA3}" type="pres">
      <dgm:prSet presAssocID="{32DCFC67-763C-456B-B569-EDBC1855365C}" presName="sibTrans" presStyleLbl="sibTrans2D1" presStyleIdx="1" presStyleCnt="2"/>
      <dgm:spPr/>
    </dgm:pt>
    <dgm:pt modelId="{EE2E4605-AF67-4EB6-9208-56B0DB6E979A}" type="pres">
      <dgm:prSet presAssocID="{32DCFC67-763C-456B-B569-EDBC1855365C}" presName="connectorText" presStyleLbl="sibTrans2D1" presStyleIdx="1" presStyleCnt="2"/>
      <dgm:spPr/>
    </dgm:pt>
    <dgm:pt modelId="{570C44F8-F9F0-4DDB-9664-C04998767630}" type="pres">
      <dgm:prSet presAssocID="{6F1DEEA1-D26E-41FF-872E-BB4FECDD404E}" presName="node" presStyleLbl="node1" presStyleIdx="2" presStyleCnt="3">
        <dgm:presLayoutVars>
          <dgm:bulletEnabled val="1"/>
        </dgm:presLayoutVars>
      </dgm:prSet>
      <dgm:spPr/>
    </dgm:pt>
  </dgm:ptLst>
  <dgm:cxnLst>
    <dgm:cxn modelId="{A7898037-9DC0-4341-BE00-2FAC8CC504D0}" type="presOf" srcId="{EC4BC0A2-9754-44FA-9E6A-B1AABF929B0C}" destId="{FB3EB9D1-2C9F-4B04-9469-9CFB1488E038}" srcOrd="1" destOrd="0" presId="urn:microsoft.com/office/officeart/2005/8/layout/process1"/>
    <dgm:cxn modelId="{5A6F86CB-E758-4595-8C24-BB8E7DE3B10A}" type="presOf" srcId="{32DCFC67-763C-456B-B569-EDBC1855365C}" destId="{70F0036D-F455-4628-B9AE-DCB8804B8FA3}" srcOrd="0" destOrd="0" presId="urn:microsoft.com/office/officeart/2005/8/layout/process1"/>
    <dgm:cxn modelId="{51FE0E8B-EB11-43D1-B067-89501399ECB9}" type="presOf" srcId="{6F1DEEA1-D26E-41FF-872E-BB4FECDD404E}" destId="{570C44F8-F9F0-4DDB-9664-C04998767630}" srcOrd="0" destOrd="0" presId="urn:microsoft.com/office/officeart/2005/8/layout/process1"/>
    <dgm:cxn modelId="{0F8F6511-5BCC-488B-936E-17D73A26450E}" srcId="{99FF19E3-292C-438E-877A-CA7A55C2BA6A}" destId="{73E75AEF-4DC2-4E77-8F9A-F5C3B06D8A9F}" srcOrd="0" destOrd="0" parTransId="{2B5593F1-6E9C-4B55-A27A-C36E023BB914}" sibTransId="{EC4BC0A2-9754-44FA-9E6A-B1AABF929B0C}"/>
    <dgm:cxn modelId="{ADD1D4A4-8F47-4EB2-BB67-941748AEDBBD}" type="presOf" srcId="{EC4BC0A2-9754-44FA-9E6A-B1AABF929B0C}" destId="{59DB7708-0CE8-4B34-92C5-2FF1841064D5}" srcOrd="0" destOrd="0" presId="urn:microsoft.com/office/officeart/2005/8/layout/process1"/>
    <dgm:cxn modelId="{B6F5B047-26F0-4563-A389-27C3B66B4D5D}" type="presOf" srcId="{32DCFC67-763C-456B-B569-EDBC1855365C}" destId="{EE2E4605-AF67-4EB6-9208-56B0DB6E979A}" srcOrd="1" destOrd="0" presId="urn:microsoft.com/office/officeart/2005/8/layout/process1"/>
    <dgm:cxn modelId="{99EA5D19-11EF-4260-8765-AEAE2EFFAD5A}" srcId="{99FF19E3-292C-438E-877A-CA7A55C2BA6A}" destId="{6F1DEEA1-D26E-41FF-872E-BB4FECDD404E}" srcOrd="2" destOrd="0" parTransId="{22D5B677-BD28-46C4-A19F-B74D4D77EA00}" sibTransId="{74957454-13F8-4043-893C-7BB0A3C10868}"/>
    <dgm:cxn modelId="{5CDF1181-B2A5-4AB7-B603-E73F4D5F5EEC}" srcId="{99FF19E3-292C-438E-877A-CA7A55C2BA6A}" destId="{B4465111-29E6-4E9C-ABBB-60479D52164B}" srcOrd="1" destOrd="0" parTransId="{AEA6D6CE-00BA-46BF-84DD-1A2DF2DFD4B7}" sibTransId="{32DCFC67-763C-456B-B569-EDBC1855365C}"/>
    <dgm:cxn modelId="{0341E355-E0FA-4F64-9277-76E6DEA17426}" type="presOf" srcId="{99FF19E3-292C-438E-877A-CA7A55C2BA6A}" destId="{3CE2DA99-5AA7-4311-8541-2C77DF10A2CD}" srcOrd="0" destOrd="0" presId="urn:microsoft.com/office/officeart/2005/8/layout/process1"/>
    <dgm:cxn modelId="{95F33B79-4EC8-4733-8AEE-9E259864C53B}" type="presOf" srcId="{B4465111-29E6-4E9C-ABBB-60479D52164B}" destId="{BC931228-A66C-4A46-9615-97D543124CF5}" srcOrd="0" destOrd="0" presId="urn:microsoft.com/office/officeart/2005/8/layout/process1"/>
    <dgm:cxn modelId="{C183732C-1928-4B3A-9341-9857607EC084}" type="presOf" srcId="{73E75AEF-4DC2-4E77-8F9A-F5C3B06D8A9F}" destId="{FF9E134E-B72B-4186-B98D-E4BD01D2D2B8}" srcOrd="0" destOrd="0" presId="urn:microsoft.com/office/officeart/2005/8/layout/process1"/>
    <dgm:cxn modelId="{4B9C2ECC-789D-463A-A94A-9D20E1597A3C}" type="presParOf" srcId="{3CE2DA99-5AA7-4311-8541-2C77DF10A2CD}" destId="{FF9E134E-B72B-4186-B98D-E4BD01D2D2B8}" srcOrd="0" destOrd="0" presId="urn:microsoft.com/office/officeart/2005/8/layout/process1"/>
    <dgm:cxn modelId="{3C6FC4C4-22B4-4863-B92E-7E2CAEB96FD9}" type="presParOf" srcId="{3CE2DA99-5AA7-4311-8541-2C77DF10A2CD}" destId="{59DB7708-0CE8-4B34-92C5-2FF1841064D5}" srcOrd="1" destOrd="0" presId="urn:microsoft.com/office/officeart/2005/8/layout/process1"/>
    <dgm:cxn modelId="{4B69C079-9406-4CEA-8934-C27083CD234B}" type="presParOf" srcId="{59DB7708-0CE8-4B34-92C5-2FF1841064D5}" destId="{FB3EB9D1-2C9F-4B04-9469-9CFB1488E038}" srcOrd="0" destOrd="0" presId="urn:microsoft.com/office/officeart/2005/8/layout/process1"/>
    <dgm:cxn modelId="{8A2D2960-34EE-453E-A506-6C18DC023ABF}" type="presParOf" srcId="{3CE2DA99-5AA7-4311-8541-2C77DF10A2CD}" destId="{BC931228-A66C-4A46-9615-97D543124CF5}" srcOrd="2" destOrd="0" presId="urn:microsoft.com/office/officeart/2005/8/layout/process1"/>
    <dgm:cxn modelId="{0D3E8E3F-1AA2-4B7E-B18F-4707A9BA456E}" type="presParOf" srcId="{3CE2DA99-5AA7-4311-8541-2C77DF10A2CD}" destId="{70F0036D-F455-4628-B9AE-DCB8804B8FA3}" srcOrd="3" destOrd="0" presId="urn:microsoft.com/office/officeart/2005/8/layout/process1"/>
    <dgm:cxn modelId="{0CA60EE1-CDE9-4113-A503-18C4CAF1DFCD}" type="presParOf" srcId="{70F0036D-F455-4628-B9AE-DCB8804B8FA3}" destId="{EE2E4605-AF67-4EB6-9208-56B0DB6E979A}" srcOrd="0" destOrd="0" presId="urn:microsoft.com/office/officeart/2005/8/layout/process1"/>
    <dgm:cxn modelId="{C0A5489A-0B68-473C-B5A6-965CF30006A5}" type="presParOf" srcId="{3CE2DA99-5AA7-4311-8541-2C77DF10A2CD}" destId="{570C44F8-F9F0-4DDB-9664-C04998767630}"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355D5DF-B285-4C19-9638-E66F7A11AB1D}"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s-AR"/>
        </a:p>
      </dgm:t>
    </dgm:pt>
    <dgm:pt modelId="{9351D039-A4F5-42F5-9495-A8363CB3001F}">
      <dgm:prSet phldrT="[Texto]"/>
      <dgm:spPr/>
      <dgm:t>
        <a:bodyPr/>
        <a:lstStyle/>
        <a:p>
          <a:r>
            <a:rPr lang="es-ES" dirty="0" smtClean="0"/>
            <a:t>Nación</a:t>
          </a:r>
          <a:endParaRPr lang="es-AR" dirty="0"/>
        </a:p>
      </dgm:t>
    </dgm:pt>
    <dgm:pt modelId="{1338D4CB-5744-40D7-8534-71A4A83C86B4}" type="parTrans" cxnId="{8E708877-B9E5-45CD-95DA-DB5F6770949B}">
      <dgm:prSet/>
      <dgm:spPr/>
      <dgm:t>
        <a:bodyPr/>
        <a:lstStyle/>
        <a:p>
          <a:endParaRPr lang="es-AR"/>
        </a:p>
      </dgm:t>
    </dgm:pt>
    <dgm:pt modelId="{571CC40B-1E22-4395-83D5-F8257451EFBB}" type="sibTrans" cxnId="{8E708877-B9E5-45CD-95DA-DB5F6770949B}">
      <dgm:prSet/>
      <dgm:spPr/>
      <dgm:t>
        <a:bodyPr/>
        <a:lstStyle/>
        <a:p>
          <a:endParaRPr lang="es-AR"/>
        </a:p>
      </dgm:t>
    </dgm:pt>
    <dgm:pt modelId="{3A18893D-4241-4DD8-87A3-D71806823F10}">
      <dgm:prSet phldrT="[Texto]"/>
      <dgm:spPr/>
      <dgm:t>
        <a:bodyPr/>
        <a:lstStyle/>
        <a:p>
          <a:r>
            <a:rPr lang="es-ES" dirty="0" smtClean="0"/>
            <a:t>LGA</a:t>
          </a:r>
          <a:endParaRPr lang="es-AR" dirty="0"/>
        </a:p>
      </dgm:t>
    </dgm:pt>
    <dgm:pt modelId="{72929F3F-FBB9-4273-A244-70172E9B16DB}" type="parTrans" cxnId="{4AF821A0-CDE2-4400-AAED-E1F8D4E0772D}">
      <dgm:prSet/>
      <dgm:spPr/>
      <dgm:t>
        <a:bodyPr/>
        <a:lstStyle/>
        <a:p>
          <a:endParaRPr lang="es-AR"/>
        </a:p>
      </dgm:t>
    </dgm:pt>
    <dgm:pt modelId="{F00D833A-909C-41B0-8159-268E2BD52CD3}" type="sibTrans" cxnId="{4AF821A0-CDE2-4400-AAED-E1F8D4E0772D}">
      <dgm:prSet/>
      <dgm:spPr/>
      <dgm:t>
        <a:bodyPr/>
        <a:lstStyle/>
        <a:p>
          <a:endParaRPr lang="es-AR"/>
        </a:p>
      </dgm:t>
    </dgm:pt>
    <dgm:pt modelId="{40A4AAAD-FD53-419B-96E1-E392196C63D5}">
      <dgm:prSet phldrT="[Texto]"/>
      <dgm:spPr/>
      <dgm:t>
        <a:bodyPr/>
        <a:lstStyle/>
        <a:p>
          <a:r>
            <a:rPr lang="es-ES" dirty="0" smtClean="0"/>
            <a:t>Provincia</a:t>
          </a:r>
          <a:endParaRPr lang="es-AR" dirty="0"/>
        </a:p>
      </dgm:t>
    </dgm:pt>
    <dgm:pt modelId="{72D414E7-E4D9-4DD8-8D21-8FC14CBEA8AD}" type="parTrans" cxnId="{16B675E7-5989-46E5-A4C8-49ADF6990348}">
      <dgm:prSet/>
      <dgm:spPr/>
      <dgm:t>
        <a:bodyPr/>
        <a:lstStyle/>
        <a:p>
          <a:endParaRPr lang="es-AR"/>
        </a:p>
      </dgm:t>
    </dgm:pt>
    <dgm:pt modelId="{03443E75-0BF8-469E-8E0C-8E3F88C9D660}" type="sibTrans" cxnId="{16B675E7-5989-46E5-A4C8-49ADF6990348}">
      <dgm:prSet/>
      <dgm:spPr/>
      <dgm:t>
        <a:bodyPr/>
        <a:lstStyle/>
        <a:p>
          <a:endParaRPr lang="es-AR"/>
        </a:p>
      </dgm:t>
    </dgm:pt>
    <dgm:pt modelId="{458BD475-2028-4E4A-B380-53D0A43E7EE4}">
      <dgm:prSet phldrT="[Texto]"/>
      <dgm:spPr/>
      <dgm:t>
        <a:bodyPr/>
        <a:lstStyle/>
        <a:p>
          <a:r>
            <a:rPr lang="es-ES" dirty="0" smtClean="0"/>
            <a:t>Ley Complementaria </a:t>
          </a:r>
          <a:endParaRPr lang="es-AR" dirty="0"/>
        </a:p>
      </dgm:t>
    </dgm:pt>
    <dgm:pt modelId="{7530004E-4EFB-4910-B42F-D3D918AE41B9}" type="parTrans" cxnId="{6327FEF9-524D-46D6-9FB9-3FDDF542B066}">
      <dgm:prSet/>
      <dgm:spPr/>
      <dgm:t>
        <a:bodyPr/>
        <a:lstStyle/>
        <a:p>
          <a:endParaRPr lang="es-AR"/>
        </a:p>
      </dgm:t>
    </dgm:pt>
    <dgm:pt modelId="{D5DA6366-645B-4F11-AAA6-D40DD6CA6129}" type="sibTrans" cxnId="{6327FEF9-524D-46D6-9FB9-3FDDF542B066}">
      <dgm:prSet/>
      <dgm:spPr/>
      <dgm:t>
        <a:bodyPr/>
        <a:lstStyle/>
        <a:p>
          <a:endParaRPr lang="es-AR"/>
        </a:p>
      </dgm:t>
    </dgm:pt>
    <dgm:pt modelId="{4B6DD452-0491-4462-B5E0-1C6C50385176}">
      <dgm:prSet phldrT="[Texto]"/>
      <dgm:spPr/>
      <dgm:t>
        <a:bodyPr/>
        <a:lstStyle/>
        <a:p>
          <a:r>
            <a:rPr lang="es-ES" dirty="0" smtClean="0"/>
            <a:t>Municipio</a:t>
          </a:r>
          <a:endParaRPr lang="es-AR" dirty="0"/>
        </a:p>
      </dgm:t>
    </dgm:pt>
    <dgm:pt modelId="{3D3417C3-9A2D-488B-A45D-30D8EBBF981E}" type="parTrans" cxnId="{7BBA5930-EEFC-4FC1-BC19-F895B4386CE8}">
      <dgm:prSet/>
      <dgm:spPr/>
      <dgm:t>
        <a:bodyPr/>
        <a:lstStyle/>
        <a:p>
          <a:endParaRPr lang="es-AR"/>
        </a:p>
      </dgm:t>
    </dgm:pt>
    <dgm:pt modelId="{333C7A05-0AF2-4B3E-841A-B5B436C82162}" type="sibTrans" cxnId="{7BBA5930-EEFC-4FC1-BC19-F895B4386CE8}">
      <dgm:prSet/>
      <dgm:spPr/>
      <dgm:t>
        <a:bodyPr/>
        <a:lstStyle/>
        <a:p>
          <a:endParaRPr lang="es-AR"/>
        </a:p>
      </dgm:t>
    </dgm:pt>
    <dgm:pt modelId="{A8B5CEA2-F061-4FCB-A2C6-122AA26E67C6}">
      <dgm:prSet phldrT="[Texto]" custT="1"/>
      <dgm:spPr/>
      <dgm:t>
        <a:bodyPr/>
        <a:lstStyle/>
        <a:p>
          <a:r>
            <a:rPr lang="es-ES" sz="1200" dirty="0" smtClean="0"/>
            <a:t>Ordenanza Complementaria</a:t>
          </a:r>
          <a:endParaRPr lang="es-AR" sz="1200" dirty="0"/>
        </a:p>
      </dgm:t>
    </dgm:pt>
    <dgm:pt modelId="{01C34BB0-2C85-42AF-B70B-3F4F84D86C3B}" type="parTrans" cxnId="{89A59F5D-1929-4F98-9D4A-49AF7DB0BD97}">
      <dgm:prSet/>
      <dgm:spPr/>
      <dgm:t>
        <a:bodyPr/>
        <a:lstStyle/>
        <a:p>
          <a:endParaRPr lang="es-AR"/>
        </a:p>
      </dgm:t>
    </dgm:pt>
    <dgm:pt modelId="{8053EDDE-407F-42B2-B02E-1C6DCA717FD8}" type="sibTrans" cxnId="{89A59F5D-1929-4F98-9D4A-49AF7DB0BD97}">
      <dgm:prSet/>
      <dgm:spPr/>
      <dgm:t>
        <a:bodyPr/>
        <a:lstStyle/>
        <a:p>
          <a:endParaRPr lang="es-AR"/>
        </a:p>
      </dgm:t>
    </dgm:pt>
    <dgm:pt modelId="{D4CA4632-44A2-4712-9F2E-A5470569A765}" type="pres">
      <dgm:prSet presAssocID="{6355D5DF-B285-4C19-9638-E66F7A11AB1D}" presName="rootnode" presStyleCnt="0">
        <dgm:presLayoutVars>
          <dgm:chMax/>
          <dgm:chPref/>
          <dgm:dir/>
          <dgm:animLvl val="lvl"/>
        </dgm:presLayoutVars>
      </dgm:prSet>
      <dgm:spPr/>
    </dgm:pt>
    <dgm:pt modelId="{5B9B766B-0A24-4765-8A3D-98EE4E0FBF8E}" type="pres">
      <dgm:prSet presAssocID="{9351D039-A4F5-42F5-9495-A8363CB3001F}" presName="composite" presStyleCnt="0"/>
      <dgm:spPr/>
    </dgm:pt>
    <dgm:pt modelId="{769B37CE-AE5F-4F56-97C0-E6447BF492EF}" type="pres">
      <dgm:prSet presAssocID="{9351D039-A4F5-42F5-9495-A8363CB3001F}" presName="bentUpArrow1" presStyleLbl="alignImgPlace1" presStyleIdx="0" presStyleCnt="2"/>
      <dgm:spPr/>
    </dgm:pt>
    <dgm:pt modelId="{E8C24071-92E9-48CC-BAE3-59220E656427}" type="pres">
      <dgm:prSet presAssocID="{9351D039-A4F5-42F5-9495-A8363CB3001F}" presName="ParentText" presStyleLbl="node1" presStyleIdx="0" presStyleCnt="3">
        <dgm:presLayoutVars>
          <dgm:chMax val="1"/>
          <dgm:chPref val="1"/>
          <dgm:bulletEnabled val="1"/>
        </dgm:presLayoutVars>
      </dgm:prSet>
      <dgm:spPr/>
    </dgm:pt>
    <dgm:pt modelId="{2B6D0E38-EDEB-4208-9CAB-650BB42793C8}" type="pres">
      <dgm:prSet presAssocID="{9351D039-A4F5-42F5-9495-A8363CB3001F}" presName="ChildText" presStyleLbl="revTx" presStyleIdx="0" presStyleCnt="3">
        <dgm:presLayoutVars>
          <dgm:chMax val="0"/>
          <dgm:chPref val="0"/>
          <dgm:bulletEnabled val="1"/>
        </dgm:presLayoutVars>
      </dgm:prSet>
      <dgm:spPr/>
    </dgm:pt>
    <dgm:pt modelId="{FBE42078-C151-4AAB-B3DB-25E5D4230F08}" type="pres">
      <dgm:prSet presAssocID="{571CC40B-1E22-4395-83D5-F8257451EFBB}" presName="sibTrans" presStyleCnt="0"/>
      <dgm:spPr/>
    </dgm:pt>
    <dgm:pt modelId="{E83514E9-CCF6-45E3-A0DF-8A7FB8862AC1}" type="pres">
      <dgm:prSet presAssocID="{40A4AAAD-FD53-419B-96E1-E392196C63D5}" presName="composite" presStyleCnt="0"/>
      <dgm:spPr/>
    </dgm:pt>
    <dgm:pt modelId="{EFF93F23-3AF4-4F36-9C52-52389B0699E1}" type="pres">
      <dgm:prSet presAssocID="{40A4AAAD-FD53-419B-96E1-E392196C63D5}" presName="bentUpArrow1" presStyleLbl="alignImgPlace1" presStyleIdx="1" presStyleCnt="2"/>
      <dgm:spPr/>
    </dgm:pt>
    <dgm:pt modelId="{F92C67F9-B502-427D-BD68-4998318F5F53}" type="pres">
      <dgm:prSet presAssocID="{40A4AAAD-FD53-419B-96E1-E392196C63D5}" presName="ParentText" presStyleLbl="node1" presStyleIdx="1" presStyleCnt="3">
        <dgm:presLayoutVars>
          <dgm:chMax val="1"/>
          <dgm:chPref val="1"/>
          <dgm:bulletEnabled val="1"/>
        </dgm:presLayoutVars>
      </dgm:prSet>
      <dgm:spPr/>
    </dgm:pt>
    <dgm:pt modelId="{49E4D06C-AFA0-4687-BE8E-06FD5E1898F9}" type="pres">
      <dgm:prSet presAssocID="{40A4AAAD-FD53-419B-96E1-E392196C63D5}" presName="ChildText" presStyleLbl="revTx" presStyleIdx="1" presStyleCnt="3" custScaleX="292133" custLinFactNeighborX="98101" custLinFactNeighborY="2380">
        <dgm:presLayoutVars>
          <dgm:chMax val="0"/>
          <dgm:chPref val="0"/>
          <dgm:bulletEnabled val="1"/>
        </dgm:presLayoutVars>
      </dgm:prSet>
      <dgm:spPr/>
    </dgm:pt>
    <dgm:pt modelId="{4EB4913F-D932-43F9-8071-57680DD745A0}" type="pres">
      <dgm:prSet presAssocID="{03443E75-0BF8-469E-8E0C-8E3F88C9D660}" presName="sibTrans" presStyleCnt="0"/>
      <dgm:spPr/>
    </dgm:pt>
    <dgm:pt modelId="{91658DF5-BEF2-4CE0-80D9-DE9E438C3385}" type="pres">
      <dgm:prSet presAssocID="{4B6DD452-0491-4462-B5E0-1C6C50385176}" presName="composite" presStyleCnt="0"/>
      <dgm:spPr/>
    </dgm:pt>
    <dgm:pt modelId="{8A316DE6-03DD-4A18-9636-73B75722CEFE}" type="pres">
      <dgm:prSet presAssocID="{4B6DD452-0491-4462-B5E0-1C6C50385176}" presName="ParentText" presStyleLbl="node1" presStyleIdx="2" presStyleCnt="3">
        <dgm:presLayoutVars>
          <dgm:chMax val="1"/>
          <dgm:chPref val="1"/>
          <dgm:bulletEnabled val="1"/>
        </dgm:presLayoutVars>
      </dgm:prSet>
      <dgm:spPr/>
    </dgm:pt>
    <dgm:pt modelId="{38ADAC4A-0165-4108-A65B-74FBB88A1E42}" type="pres">
      <dgm:prSet presAssocID="{4B6DD452-0491-4462-B5E0-1C6C50385176}" presName="FinalChildText" presStyleLbl="revTx" presStyleIdx="2" presStyleCnt="3" custScaleX="319571" custLinFactX="3653" custLinFactNeighborX="100000" custLinFactNeighborY="4759">
        <dgm:presLayoutVars>
          <dgm:chMax val="0"/>
          <dgm:chPref val="0"/>
          <dgm:bulletEnabled val="1"/>
        </dgm:presLayoutVars>
      </dgm:prSet>
      <dgm:spPr/>
    </dgm:pt>
  </dgm:ptLst>
  <dgm:cxnLst>
    <dgm:cxn modelId="{76ADC834-A467-42EF-ABB7-8F9E9F9CAC6D}" type="presOf" srcId="{6355D5DF-B285-4C19-9638-E66F7A11AB1D}" destId="{D4CA4632-44A2-4712-9F2E-A5470569A765}" srcOrd="0" destOrd="0" presId="urn:microsoft.com/office/officeart/2005/8/layout/StepDownProcess"/>
    <dgm:cxn modelId="{840C1469-056E-4B69-AFF2-05A6E27AEF0A}" type="presOf" srcId="{A8B5CEA2-F061-4FCB-A2C6-122AA26E67C6}" destId="{38ADAC4A-0165-4108-A65B-74FBB88A1E42}" srcOrd="0" destOrd="0" presId="urn:microsoft.com/office/officeart/2005/8/layout/StepDownProcess"/>
    <dgm:cxn modelId="{6327FEF9-524D-46D6-9FB9-3FDDF542B066}" srcId="{40A4AAAD-FD53-419B-96E1-E392196C63D5}" destId="{458BD475-2028-4E4A-B380-53D0A43E7EE4}" srcOrd="0" destOrd="0" parTransId="{7530004E-4EFB-4910-B42F-D3D918AE41B9}" sibTransId="{D5DA6366-645B-4F11-AAA6-D40DD6CA6129}"/>
    <dgm:cxn modelId="{DF68B033-4A59-4D97-B554-C1DDD8F63A68}" type="presOf" srcId="{9351D039-A4F5-42F5-9495-A8363CB3001F}" destId="{E8C24071-92E9-48CC-BAE3-59220E656427}" srcOrd="0" destOrd="0" presId="urn:microsoft.com/office/officeart/2005/8/layout/StepDownProcess"/>
    <dgm:cxn modelId="{7BBA5930-EEFC-4FC1-BC19-F895B4386CE8}" srcId="{6355D5DF-B285-4C19-9638-E66F7A11AB1D}" destId="{4B6DD452-0491-4462-B5E0-1C6C50385176}" srcOrd="2" destOrd="0" parTransId="{3D3417C3-9A2D-488B-A45D-30D8EBBF981E}" sibTransId="{333C7A05-0AF2-4B3E-841A-B5B436C82162}"/>
    <dgm:cxn modelId="{8E708877-B9E5-45CD-95DA-DB5F6770949B}" srcId="{6355D5DF-B285-4C19-9638-E66F7A11AB1D}" destId="{9351D039-A4F5-42F5-9495-A8363CB3001F}" srcOrd="0" destOrd="0" parTransId="{1338D4CB-5744-40D7-8534-71A4A83C86B4}" sibTransId="{571CC40B-1E22-4395-83D5-F8257451EFBB}"/>
    <dgm:cxn modelId="{A9E9F749-A642-4E78-904E-0464E52DB232}" type="presOf" srcId="{458BD475-2028-4E4A-B380-53D0A43E7EE4}" destId="{49E4D06C-AFA0-4687-BE8E-06FD5E1898F9}" srcOrd="0" destOrd="0" presId="urn:microsoft.com/office/officeart/2005/8/layout/StepDownProcess"/>
    <dgm:cxn modelId="{4AF821A0-CDE2-4400-AAED-E1F8D4E0772D}" srcId="{9351D039-A4F5-42F5-9495-A8363CB3001F}" destId="{3A18893D-4241-4DD8-87A3-D71806823F10}" srcOrd="0" destOrd="0" parTransId="{72929F3F-FBB9-4273-A244-70172E9B16DB}" sibTransId="{F00D833A-909C-41B0-8159-268E2BD52CD3}"/>
    <dgm:cxn modelId="{5F512AF4-3124-4E68-A796-A9B55EAE3A14}" type="presOf" srcId="{4B6DD452-0491-4462-B5E0-1C6C50385176}" destId="{8A316DE6-03DD-4A18-9636-73B75722CEFE}" srcOrd="0" destOrd="0" presId="urn:microsoft.com/office/officeart/2005/8/layout/StepDownProcess"/>
    <dgm:cxn modelId="{89A59F5D-1929-4F98-9D4A-49AF7DB0BD97}" srcId="{4B6DD452-0491-4462-B5E0-1C6C50385176}" destId="{A8B5CEA2-F061-4FCB-A2C6-122AA26E67C6}" srcOrd="0" destOrd="0" parTransId="{01C34BB0-2C85-42AF-B70B-3F4F84D86C3B}" sibTransId="{8053EDDE-407F-42B2-B02E-1C6DCA717FD8}"/>
    <dgm:cxn modelId="{6C232893-2D0A-4B33-AB6F-913630A73F00}" type="presOf" srcId="{40A4AAAD-FD53-419B-96E1-E392196C63D5}" destId="{F92C67F9-B502-427D-BD68-4998318F5F53}" srcOrd="0" destOrd="0" presId="urn:microsoft.com/office/officeart/2005/8/layout/StepDownProcess"/>
    <dgm:cxn modelId="{16B675E7-5989-46E5-A4C8-49ADF6990348}" srcId="{6355D5DF-B285-4C19-9638-E66F7A11AB1D}" destId="{40A4AAAD-FD53-419B-96E1-E392196C63D5}" srcOrd="1" destOrd="0" parTransId="{72D414E7-E4D9-4DD8-8D21-8FC14CBEA8AD}" sibTransId="{03443E75-0BF8-469E-8E0C-8E3F88C9D660}"/>
    <dgm:cxn modelId="{F6A67849-4B24-4D54-8421-4008CEE6E535}" type="presOf" srcId="{3A18893D-4241-4DD8-87A3-D71806823F10}" destId="{2B6D0E38-EDEB-4208-9CAB-650BB42793C8}" srcOrd="0" destOrd="0" presId="urn:microsoft.com/office/officeart/2005/8/layout/StepDownProcess"/>
    <dgm:cxn modelId="{16A2FE85-6A6D-4F74-B633-C765FDBE6A3B}" type="presParOf" srcId="{D4CA4632-44A2-4712-9F2E-A5470569A765}" destId="{5B9B766B-0A24-4765-8A3D-98EE4E0FBF8E}" srcOrd="0" destOrd="0" presId="urn:microsoft.com/office/officeart/2005/8/layout/StepDownProcess"/>
    <dgm:cxn modelId="{42B4D6BC-8F11-4662-83CC-1F6D75B93891}" type="presParOf" srcId="{5B9B766B-0A24-4765-8A3D-98EE4E0FBF8E}" destId="{769B37CE-AE5F-4F56-97C0-E6447BF492EF}" srcOrd="0" destOrd="0" presId="urn:microsoft.com/office/officeart/2005/8/layout/StepDownProcess"/>
    <dgm:cxn modelId="{F498CB4C-DF6E-4CEE-B825-566BC5A85D8C}" type="presParOf" srcId="{5B9B766B-0A24-4765-8A3D-98EE4E0FBF8E}" destId="{E8C24071-92E9-48CC-BAE3-59220E656427}" srcOrd="1" destOrd="0" presId="urn:microsoft.com/office/officeart/2005/8/layout/StepDownProcess"/>
    <dgm:cxn modelId="{249AFBC4-0389-451D-A0F4-672E6BAB4CB0}" type="presParOf" srcId="{5B9B766B-0A24-4765-8A3D-98EE4E0FBF8E}" destId="{2B6D0E38-EDEB-4208-9CAB-650BB42793C8}" srcOrd="2" destOrd="0" presId="urn:microsoft.com/office/officeart/2005/8/layout/StepDownProcess"/>
    <dgm:cxn modelId="{8A1F9C69-AA74-42D8-A099-7DDF1A4F9D2E}" type="presParOf" srcId="{D4CA4632-44A2-4712-9F2E-A5470569A765}" destId="{FBE42078-C151-4AAB-B3DB-25E5D4230F08}" srcOrd="1" destOrd="0" presId="urn:microsoft.com/office/officeart/2005/8/layout/StepDownProcess"/>
    <dgm:cxn modelId="{50EC6381-8BCF-4ABE-9904-E07FFE6801E7}" type="presParOf" srcId="{D4CA4632-44A2-4712-9F2E-A5470569A765}" destId="{E83514E9-CCF6-45E3-A0DF-8A7FB8862AC1}" srcOrd="2" destOrd="0" presId="urn:microsoft.com/office/officeart/2005/8/layout/StepDownProcess"/>
    <dgm:cxn modelId="{1CF3910D-E7FA-440D-A963-800DFB298612}" type="presParOf" srcId="{E83514E9-CCF6-45E3-A0DF-8A7FB8862AC1}" destId="{EFF93F23-3AF4-4F36-9C52-52389B0699E1}" srcOrd="0" destOrd="0" presId="urn:microsoft.com/office/officeart/2005/8/layout/StepDownProcess"/>
    <dgm:cxn modelId="{330AA01F-BF91-4706-8DA8-CE8E97EFA693}" type="presParOf" srcId="{E83514E9-CCF6-45E3-A0DF-8A7FB8862AC1}" destId="{F92C67F9-B502-427D-BD68-4998318F5F53}" srcOrd="1" destOrd="0" presId="urn:microsoft.com/office/officeart/2005/8/layout/StepDownProcess"/>
    <dgm:cxn modelId="{E8EA71DD-85FE-4DA1-B7BA-0ADCC4468A32}" type="presParOf" srcId="{E83514E9-CCF6-45E3-A0DF-8A7FB8862AC1}" destId="{49E4D06C-AFA0-4687-BE8E-06FD5E1898F9}" srcOrd="2" destOrd="0" presId="urn:microsoft.com/office/officeart/2005/8/layout/StepDownProcess"/>
    <dgm:cxn modelId="{41213F7E-7784-49DD-8C35-6D0701213D46}" type="presParOf" srcId="{D4CA4632-44A2-4712-9F2E-A5470569A765}" destId="{4EB4913F-D932-43F9-8071-57680DD745A0}" srcOrd="3" destOrd="0" presId="urn:microsoft.com/office/officeart/2005/8/layout/StepDownProcess"/>
    <dgm:cxn modelId="{1E4488DE-9C50-4FB3-9208-8D14B5C5A3DE}" type="presParOf" srcId="{D4CA4632-44A2-4712-9F2E-A5470569A765}" destId="{91658DF5-BEF2-4CE0-80D9-DE9E438C3385}" srcOrd="4" destOrd="0" presId="urn:microsoft.com/office/officeart/2005/8/layout/StepDownProcess"/>
    <dgm:cxn modelId="{526EA682-D8C2-4643-A4CD-FAC8887CDB8C}" type="presParOf" srcId="{91658DF5-BEF2-4CE0-80D9-DE9E438C3385}" destId="{8A316DE6-03DD-4A18-9636-73B75722CEFE}" srcOrd="0" destOrd="0" presId="urn:microsoft.com/office/officeart/2005/8/layout/StepDownProcess"/>
    <dgm:cxn modelId="{1BDAB4DD-B045-40DC-8D14-8C966B068F72}" type="presParOf" srcId="{91658DF5-BEF2-4CE0-80D9-DE9E438C3385}" destId="{38ADAC4A-0165-4108-A65B-74FBB88A1E42}" srcOrd="1" destOrd="0" presId="urn:microsoft.com/office/officeart/2005/8/layout/StepDownProces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D1496C6-664E-4C10-9E1D-D683250FCB3A}"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s-AR"/>
        </a:p>
      </dgm:t>
    </dgm:pt>
    <dgm:pt modelId="{6FD10BDE-DB90-4E45-B53E-C506EA2C4956}">
      <dgm:prSet phldrT="[Texto]"/>
      <dgm:spPr/>
      <dgm:t>
        <a:bodyPr/>
        <a:lstStyle/>
        <a:p>
          <a:r>
            <a:rPr lang="es-AR" dirty="0" smtClean="0"/>
            <a:t>Leyes de presupuestos mínimos: base o umbral para todo el territorio</a:t>
          </a:r>
          <a:endParaRPr lang="es-AR" dirty="0"/>
        </a:p>
      </dgm:t>
    </dgm:pt>
    <dgm:pt modelId="{F23CAB82-E6EA-4758-B2F3-379343BED11A}" type="parTrans" cxnId="{02D168CF-2CB1-4335-8A9D-C0BC6D990192}">
      <dgm:prSet/>
      <dgm:spPr/>
      <dgm:t>
        <a:bodyPr/>
        <a:lstStyle/>
        <a:p>
          <a:endParaRPr lang="es-AR"/>
        </a:p>
      </dgm:t>
    </dgm:pt>
    <dgm:pt modelId="{DFB16AEE-C4DF-407B-85B9-A0B9E74B42EF}" type="sibTrans" cxnId="{02D168CF-2CB1-4335-8A9D-C0BC6D990192}">
      <dgm:prSet/>
      <dgm:spPr/>
      <dgm:t>
        <a:bodyPr/>
        <a:lstStyle/>
        <a:p>
          <a:endParaRPr lang="es-AR"/>
        </a:p>
      </dgm:t>
    </dgm:pt>
    <dgm:pt modelId="{6C3782EE-7A1B-4C3F-9498-686608B2E850}">
      <dgm:prSet phldrT="[Texto]"/>
      <dgm:spPr/>
      <dgm:t>
        <a:bodyPr/>
        <a:lstStyle/>
        <a:p>
          <a:r>
            <a:rPr lang="es-AR" dirty="0" smtClean="0"/>
            <a:t>Aplicación e instrumentación de los mínimos/ complementación</a:t>
          </a:r>
          <a:endParaRPr lang="es-AR" dirty="0"/>
        </a:p>
      </dgm:t>
    </dgm:pt>
    <dgm:pt modelId="{5E76F4A9-359B-4732-81D3-B45BDCDD400B}" type="parTrans" cxnId="{75745EAF-852E-4062-98CB-1BFD7497EE6A}">
      <dgm:prSet/>
      <dgm:spPr/>
      <dgm:t>
        <a:bodyPr/>
        <a:lstStyle/>
        <a:p>
          <a:endParaRPr lang="es-AR"/>
        </a:p>
      </dgm:t>
    </dgm:pt>
    <dgm:pt modelId="{F763A487-5774-4872-A8FF-4DF1FA3EBC56}" type="sibTrans" cxnId="{75745EAF-852E-4062-98CB-1BFD7497EE6A}">
      <dgm:prSet/>
      <dgm:spPr/>
      <dgm:t>
        <a:bodyPr/>
        <a:lstStyle/>
        <a:p>
          <a:endParaRPr lang="es-AR"/>
        </a:p>
      </dgm:t>
    </dgm:pt>
    <dgm:pt modelId="{4B1A1423-9F52-4E34-8517-1C44C54B5795}">
      <dgm:prSet phldrT="[Texto]"/>
      <dgm:spPr/>
      <dgm:t>
        <a:bodyPr/>
        <a:lstStyle/>
        <a:p>
          <a:r>
            <a:rPr lang="es-AR" dirty="0" smtClean="0"/>
            <a:t>Municipios: cumplimiento de mínimos y complementos regulación propia</a:t>
          </a:r>
          <a:endParaRPr lang="es-AR" dirty="0"/>
        </a:p>
      </dgm:t>
    </dgm:pt>
    <dgm:pt modelId="{5CDF6276-8468-4332-A879-F6FB6CD80731}" type="parTrans" cxnId="{3AAAEBBC-2432-4DA6-B759-A564FBDF3A84}">
      <dgm:prSet/>
      <dgm:spPr/>
      <dgm:t>
        <a:bodyPr/>
        <a:lstStyle/>
        <a:p>
          <a:endParaRPr lang="es-AR"/>
        </a:p>
      </dgm:t>
    </dgm:pt>
    <dgm:pt modelId="{9C7765B3-D90E-48D9-89F6-F2F900D897D1}" type="sibTrans" cxnId="{3AAAEBBC-2432-4DA6-B759-A564FBDF3A84}">
      <dgm:prSet/>
      <dgm:spPr/>
      <dgm:t>
        <a:bodyPr/>
        <a:lstStyle/>
        <a:p>
          <a:endParaRPr lang="es-AR"/>
        </a:p>
      </dgm:t>
    </dgm:pt>
    <dgm:pt modelId="{35F921F0-BC05-48EE-9B75-68B0005758B0}" type="pres">
      <dgm:prSet presAssocID="{FD1496C6-664E-4C10-9E1D-D683250FCB3A}" presName="outerComposite" presStyleCnt="0">
        <dgm:presLayoutVars>
          <dgm:chMax val="5"/>
          <dgm:dir/>
          <dgm:resizeHandles val="exact"/>
        </dgm:presLayoutVars>
      </dgm:prSet>
      <dgm:spPr/>
      <dgm:t>
        <a:bodyPr/>
        <a:lstStyle/>
        <a:p>
          <a:endParaRPr lang="es-AR"/>
        </a:p>
      </dgm:t>
    </dgm:pt>
    <dgm:pt modelId="{4EB7EBE7-5AD9-491A-AADD-002267187729}" type="pres">
      <dgm:prSet presAssocID="{FD1496C6-664E-4C10-9E1D-D683250FCB3A}" presName="dummyMaxCanvas" presStyleCnt="0">
        <dgm:presLayoutVars/>
      </dgm:prSet>
      <dgm:spPr/>
    </dgm:pt>
    <dgm:pt modelId="{A2076C0C-D8B4-4D00-B6E7-BA777541F7D9}" type="pres">
      <dgm:prSet presAssocID="{FD1496C6-664E-4C10-9E1D-D683250FCB3A}" presName="ThreeNodes_1" presStyleLbl="node1" presStyleIdx="0" presStyleCnt="3">
        <dgm:presLayoutVars>
          <dgm:bulletEnabled val="1"/>
        </dgm:presLayoutVars>
      </dgm:prSet>
      <dgm:spPr/>
      <dgm:t>
        <a:bodyPr/>
        <a:lstStyle/>
        <a:p>
          <a:endParaRPr lang="es-AR"/>
        </a:p>
      </dgm:t>
    </dgm:pt>
    <dgm:pt modelId="{3EEEF866-1B92-4D96-9B0C-83A87D025843}" type="pres">
      <dgm:prSet presAssocID="{FD1496C6-664E-4C10-9E1D-D683250FCB3A}" presName="ThreeNodes_2" presStyleLbl="node1" presStyleIdx="1" presStyleCnt="3">
        <dgm:presLayoutVars>
          <dgm:bulletEnabled val="1"/>
        </dgm:presLayoutVars>
      </dgm:prSet>
      <dgm:spPr/>
      <dgm:t>
        <a:bodyPr/>
        <a:lstStyle/>
        <a:p>
          <a:endParaRPr lang="es-AR"/>
        </a:p>
      </dgm:t>
    </dgm:pt>
    <dgm:pt modelId="{6B51524A-57A1-4E9E-983E-AFC8402E5F8E}" type="pres">
      <dgm:prSet presAssocID="{FD1496C6-664E-4C10-9E1D-D683250FCB3A}" presName="ThreeNodes_3" presStyleLbl="node1" presStyleIdx="2" presStyleCnt="3">
        <dgm:presLayoutVars>
          <dgm:bulletEnabled val="1"/>
        </dgm:presLayoutVars>
      </dgm:prSet>
      <dgm:spPr/>
      <dgm:t>
        <a:bodyPr/>
        <a:lstStyle/>
        <a:p>
          <a:endParaRPr lang="es-AR"/>
        </a:p>
      </dgm:t>
    </dgm:pt>
    <dgm:pt modelId="{AF54A805-6000-44B2-903F-E16688B459BB}" type="pres">
      <dgm:prSet presAssocID="{FD1496C6-664E-4C10-9E1D-D683250FCB3A}" presName="ThreeConn_1-2" presStyleLbl="fgAccFollowNode1" presStyleIdx="0" presStyleCnt="2">
        <dgm:presLayoutVars>
          <dgm:bulletEnabled val="1"/>
        </dgm:presLayoutVars>
      </dgm:prSet>
      <dgm:spPr/>
      <dgm:t>
        <a:bodyPr/>
        <a:lstStyle/>
        <a:p>
          <a:endParaRPr lang="es-AR"/>
        </a:p>
      </dgm:t>
    </dgm:pt>
    <dgm:pt modelId="{F176D011-0045-4756-B989-6856CA914FAA}" type="pres">
      <dgm:prSet presAssocID="{FD1496C6-664E-4C10-9E1D-D683250FCB3A}" presName="ThreeConn_2-3" presStyleLbl="fgAccFollowNode1" presStyleIdx="1" presStyleCnt="2">
        <dgm:presLayoutVars>
          <dgm:bulletEnabled val="1"/>
        </dgm:presLayoutVars>
      </dgm:prSet>
      <dgm:spPr/>
      <dgm:t>
        <a:bodyPr/>
        <a:lstStyle/>
        <a:p>
          <a:endParaRPr lang="es-AR"/>
        </a:p>
      </dgm:t>
    </dgm:pt>
    <dgm:pt modelId="{4E014B36-BF6C-4F2F-8FB5-90796617DA0E}" type="pres">
      <dgm:prSet presAssocID="{FD1496C6-664E-4C10-9E1D-D683250FCB3A}" presName="ThreeNodes_1_text" presStyleLbl="node1" presStyleIdx="2" presStyleCnt="3">
        <dgm:presLayoutVars>
          <dgm:bulletEnabled val="1"/>
        </dgm:presLayoutVars>
      </dgm:prSet>
      <dgm:spPr/>
      <dgm:t>
        <a:bodyPr/>
        <a:lstStyle/>
        <a:p>
          <a:endParaRPr lang="es-AR"/>
        </a:p>
      </dgm:t>
    </dgm:pt>
    <dgm:pt modelId="{4716AAE3-23F0-4C54-B727-15DCC5EB9172}" type="pres">
      <dgm:prSet presAssocID="{FD1496C6-664E-4C10-9E1D-D683250FCB3A}" presName="ThreeNodes_2_text" presStyleLbl="node1" presStyleIdx="2" presStyleCnt="3">
        <dgm:presLayoutVars>
          <dgm:bulletEnabled val="1"/>
        </dgm:presLayoutVars>
      </dgm:prSet>
      <dgm:spPr/>
      <dgm:t>
        <a:bodyPr/>
        <a:lstStyle/>
        <a:p>
          <a:endParaRPr lang="es-AR"/>
        </a:p>
      </dgm:t>
    </dgm:pt>
    <dgm:pt modelId="{BC6D503A-79F2-469C-AF05-ADA20E602525}" type="pres">
      <dgm:prSet presAssocID="{FD1496C6-664E-4C10-9E1D-D683250FCB3A}" presName="ThreeNodes_3_text" presStyleLbl="node1" presStyleIdx="2" presStyleCnt="3">
        <dgm:presLayoutVars>
          <dgm:bulletEnabled val="1"/>
        </dgm:presLayoutVars>
      </dgm:prSet>
      <dgm:spPr/>
      <dgm:t>
        <a:bodyPr/>
        <a:lstStyle/>
        <a:p>
          <a:endParaRPr lang="es-AR"/>
        </a:p>
      </dgm:t>
    </dgm:pt>
  </dgm:ptLst>
  <dgm:cxnLst>
    <dgm:cxn modelId="{07C7E742-9249-4F0A-B654-1A292FD8D5DD}" type="presOf" srcId="{6FD10BDE-DB90-4E45-B53E-C506EA2C4956}" destId="{A2076C0C-D8B4-4D00-B6E7-BA777541F7D9}" srcOrd="0" destOrd="0" presId="urn:microsoft.com/office/officeart/2005/8/layout/vProcess5"/>
    <dgm:cxn modelId="{AFFEABA9-D511-4D0C-A4AF-8EA3EEC66CF3}" type="presOf" srcId="{4B1A1423-9F52-4E34-8517-1C44C54B5795}" destId="{BC6D503A-79F2-469C-AF05-ADA20E602525}" srcOrd="1" destOrd="0" presId="urn:microsoft.com/office/officeart/2005/8/layout/vProcess5"/>
    <dgm:cxn modelId="{02D168CF-2CB1-4335-8A9D-C0BC6D990192}" srcId="{FD1496C6-664E-4C10-9E1D-D683250FCB3A}" destId="{6FD10BDE-DB90-4E45-B53E-C506EA2C4956}" srcOrd="0" destOrd="0" parTransId="{F23CAB82-E6EA-4758-B2F3-379343BED11A}" sibTransId="{DFB16AEE-C4DF-407B-85B9-A0B9E74B42EF}"/>
    <dgm:cxn modelId="{C31780BD-1F04-4104-A038-3D1571788B0D}" type="presOf" srcId="{DFB16AEE-C4DF-407B-85B9-A0B9E74B42EF}" destId="{AF54A805-6000-44B2-903F-E16688B459BB}" srcOrd="0" destOrd="0" presId="urn:microsoft.com/office/officeart/2005/8/layout/vProcess5"/>
    <dgm:cxn modelId="{3AAAEBBC-2432-4DA6-B759-A564FBDF3A84}" srcId="{FD1496C6-664E-4C10-9E1D-D683250FCB3A}" destId="{4B1A1423-9F52-4E34-8517-1C44C54B5795}" srcOrd="2" destOrd="0" parTransId="{5CDF6276-8468-4332-A879-F6FB6CD80731}" sibTransId="{9C7765B3-D90E-48D9-89F6-F2F900D897D1}"/>
    <dgm:cxn modelId="{E541C388-F273-472C-8951-882FAD1764DB}" type="presOf" srcId="{F763A487-5774-4872-A8FF-4DF1FA3EBC56}" destId="{F176D011-0045-4756-B989-6856CA914FAA}" srcOrd="0" destOrd="0" presId="urn:microsoft.com/office/officeart/2005/8/layout/vProcess5"/>
    <dgm:cxn modelId="{F90B5B8C-451D-41B1-85B6-7CA1EE7D839D}" type="presOf" srcId="{6FD10BDE-DB90-4E45-B53E-C506EA2C4956}" destId="{4E014B36-BF6C-4F2F-8FB5-90796617DA0E}" srcOrd="1" destOrd="0" presId="urn:microsoft.com/office/officeart/2005/8/layout/vProcess5"/>
    <dgm:cxn modelId="{75745EAF-852E-4062-98CB-1BFD7497EE6A}" srcId="{FD1496C6-664E-4C10-9E1D-D683250FCB3A}" destId="{6C3782EE-7A1B-4C3F-9498-686608B2E850}" srcOrd="1" destOrd="0" parTransId="{5E76F4A9-359B-4732-81D3-B45BDCDD400B}" sibTransId="{F763A487-5774-4872-A8FF-4DF1FA3EBC56}"/>
    <dgm:cxn modelId="{D34BB009-7CCC-43D5-8D5E-7181975BF1EC}" type="presOf" srcId="{6C3782EE-7A1B-4C3F-9498-686608B2E850}" destId="{3EEEF866-1B92-4D96-9B0C-83A87D025843}" srcOrd="0" destOrd="0" presId="urn:microsoft.com/office/officeart/2005/8/layout/vProcess5"/>
    <dgm:cxn modelId="{BC99A78E-1A5C-464F-BA4D-7F8A60AF6695}" type="presOf" srcId="{4B1A1423-9F52-4E34-8517-1C44C54B5795}" destId="{6B51524A-57A1-4E9E-983E-AFC8402E5F8E}" srcOrd="0" destOrd="0" presId="urn:microsoft.com/office/officeart/2005/8/layout/vProcess5"/>
    <dgm:cxn modelId="{7C551A38-BD09-4EAB-912F-DD6B57010095}" type="presOf" srcId="{6C3782EE-7A1B-4C3F-9498-686608B2E850}" destId="{4716AAE3-23F0-4C54-B727-15DCC5EB9172}" srcOrd="1" destOrd="0" presId="urn:microsoft.com/office/officeart/2005/8/layout/vProcess5"/>
    <dgm:cxn modelId="{D50A146E-659C-477A-8B90-638137F6E198}" type="presOf" srcId="{FD1496C6-664E-4C10-9E1D-D683250FCB3A}" destId="{35F921F0-BC05-48EE-9B75-68B0005758B0}" srcOrd="0" destOrd="0" presId="urn:microsoft.com/office/officeart/2005/8/layout/vProcess5"/>
    <dgm:cxn modelId="{CAA9E68A-9786-448C-8437-D1DF889E527D}" type="presParOf" srcId="{35F921F0-BC05-48EE-9B75-68B0005758B0}" destId="{4EB7EBE7-5AD9-491A-AADD-002267187729}" srcOrd="0" destOrd="0" presId="urn:microsoft.com/office/officeart/2005/8/layout/vProcess5"/>
    <dgm:cxn modelId="{919F588C-66F2-4831-919B-D7FBF38492F9}" type="presParOf" srcId="{35F921F0-BC05-48EE-9B75-68B0005758B0}" destId="{A2076C0C-D8B4-4D00-B6E7-BA777541F7D9}" srcOrd="1" destOrd="0" presId="urn:microsoft.com/office/officeart/2005/8/layout/vProcess5"/>
    <dgm:cxn modelId="{B70FF4E2-A4D9-4B8D-93F0-43AC408BC9A2}" type="presParOf" srcId="{35F921F0-BC05-48EE-9B75-68B0005758B0}" destId="{3EEEF866-1B92-4D96-9B0C-83A87D025843}" srcOrd="2" destOrd="0" presId="urn:microsoft.com/office/officeart/2005/8/layout/vProcess5"/>
    <dgm:cxn modelId="{28CD0451-DF63-4EB3-A2C1-4F6F45CE8402}" type="presParOf" srcId="{35F921F0-BC05-48EE-9B75-68B0005758B0}" destId="{6B51524A-57A1-4E9E-983E-AFC8402E5F8E}" srcOrd="3" destOrd="0" presId="urn:microsoft.com/office/officeart/2005/8/layout/vProcess5"/>
    <dgm:cxn modelId="{19DCDBC5-DDBE-498D-BA52-52C100FDD6D1}" type="presParOf" srcId="{35F921F0-BC05-48EE-9B75-68B0005758B0}" destId="{AF54A805-6000-44B2-903F-E16688B459BB}" srcOrd="4" destOrd="0" presId="urn:microsoft.com/office/officeart/2005/8/layout/vProcess5"/>
    <dgm:cxn modelId="{1A99B453-8862-4319-92AC-0E14D8677F57}" type="presParOf" srcId="{35F921F0-BC05-48EE-9B75-68B0005758B0}" destId="{F176D011-0045-4756-B989-6856CA914FAA}" srcOrd="5" destOrd="0" presId="urn:microsoft.com/office/officeart/2005/8/layout/vProcess5"/>
    <dgm:cxn modelId="{E32EBD79-2656-451C-9C1A-66049DE35775}" type="presParOf" srcId="{35F921F0-BC05-48EE-9B75-68B0005758B0}" destId="{4E014B36-BF6C-4F2F-8FB5-90796617DA0E}" srcOrd="6" destOrd="0" presId="urn:microsoft.com/office/officeart/2005/8/layout/vProcess5"/>
    <dgm:cxn modelId="{2987027F-E61C-4FC1-98E0-40FFA8351591}" type="presParOf" srcId="{35F921F0-BC05-48EE-9B75-68B0005758B0}" destId="{4716AAE3-23F0-4C54-B727-15DCC5EB9172}" srcOrd="7" destOrd="0" presId="urn:microsoft.com/office/officeart/2005/8/layout/vProcess5"/>
    <dgm:cxn modelId="{446EB65A-9771-48EE-8621-B1126527A135}" type="presParOf" srcId="{35F921F0-BC05-48EE-9B75-68B0005758B0}" destId="{BC6D503A-79F2-469C-AF05-ADA20E602525}"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C0733C3-0A16-4737-999C-96938943F481}" type="doc">
      <dgm:prSet loTypeId="urn:microsoft.com/office/officeart/2005/8/layout/venn1" loCatId="relationship" qsTypeId="urn:microsoft.com/office/officeart/2005/8/quickstyle/simple1" qsCatId="simple" csTypeId="urn:microsoft.com/office/officeart/2005/8/colors/accent1_2" csCatId="accent1" phldr="1"/>
      <dgm:spPr/>
    </dgm:pt>
    <dgm:pt modelId="{18C5259D-02B9-4F9A-95DB-C4EEC4332F93}">
      <dgm:prSet phldrT="[Texto]"/>
      <dgm:spPr/>
      <dgm:t>
        <a:bodyPr/>
        <a:lstStyle/>
        <a:p>
          <a:r>
            <a:rPr lang="es-AR" dirty="0" smtClean="0"/>
            <a:t>Ciclo de políticas ambientales </a:t>
          </a:r>
          <a:endParaRPr lang="es-AR" dirty="0"/>
        </a:p>
      </dgm:t>
    </dgm:pt>
    <dgm:pt modelId="{F6946479-CF4F-4B31-BEDF-F522635A99E0}" type="parTrans" cxnId="{0388E8F3-6C9A-4DFA-B3B2-BE6649A5A480}">
      <dgm:prSet/>
      <dgm:spPr/>
      <dgm:t>
        <a:bodyPr/>
        <a:lstStyle/>
        <a:p>
          <a:endParaRPr lang="es-AR"/>
        </a:p>
      </dgm:t>
    </dgm:pt>
    <dgm:pt modelId="{546A2B4D-AD73-433A-AF74-DF2F10A44BD9}" type="sibTrans" cxnId="{0388E8F3-6C9A-4DFA-B3B2-BE6649A5A480}">
      <dgm:prSet/>
      <dgm:spPr/>
      <dgm:t>
        <a:bodyPr/>
        <a:lstStyle/>
        <a:p>
          <a:endParaRPr lang="es-AR"/>
        </a:p>
      </dgm:t>
    </dgm:pt>
    <dgm:pt modelId="{E4705FB8-F91D-4505-9FAB-CE37F3AB5CF5}">
      <dgm:prSet phldrT="[Texto]"/>
      <dgm:spPr/>
      <dgm:t>
        <a:bodyPr/>
        <a:lstStyle/>
        <a:p>
          <a:r>
            <a:rPr lang="es-AR" dirty="0" smtClean="0"/>
            <a:t>Ejecución de políticas en territorios</a:t>
          </a:r>
          <a:endParaRPr lang="es-AR" dirty="0"/>
        </a:p>
      </dgm:t>
    </dgm:pt>
    <dgm:pt modelId="{5259192F-A557-4788-98B0-21D79593F0BD}" type="parTrans" cxnId="{E5F01C9E-B1BB-4CF7-BF04-8880A99F6F43}">
      <dgm:prSet/>
      <dgm:spPr/>
      <dgm:t>
        <a:bodyPr/>
        <a:lstStyle/>
        <a:p>
          <a:endParaRPr lang="es-AR"/>
        </a:p>
      </dgm:t>
    </dgm:pt>
    <dgm:pt modelId="{8C233D93-FB80-44A2-B387-DF804E1BE1EA}" type="sibTrans" cxnId="{E5F01C9E-B1BB-4CF7-BF04-8880A99F6F43}">
      <dgm:prSet/>
      <dgm:spPr/>
      <dgm:t>
        <a:bodyPr/>
        <a:lstStyle/>
        <a:p>
          <a:endParaRPr lang="es-AR"/>
        </a:p>
      </dgm:t>
    </dgm:pt>
    <dgm:pt modelId="{FB53F391-6E73-416F-809C-A86AB64A4E4C}">
      <dgm:prSet phldrT="[Texto]"/>
      <dgm:spPr/>
      <dgm:t>
        <a:bodyPr/>
        <a:lstStyle/>
        <a:p>
          <a:r>
            <a:rPr lang="es-AR" dirty="0" smtClean="0"/>
            <a:t>Reconstrucción</a:t>
          </a:r>
          <a:endParaRPr lang="es-AR" dirty="0"/>
        </a:p>
      </dgm:t>
    </dgm:pt>
    <dgm:pt modelId="{8866F0B4-BBFD-4E2B-9674-9B13238A6F04}" type="parTrans" cxnId="{98BC7D41-7077-40F5-80AE-2AD177D5475B}">
      <dgm:prSet/>
      <dgm:spPr/>
      <dgm:t>
        <a:bodyPr/>
        <a:lstStyle/>
        <a:p>
          <a:endParaRPr lang="es-AR"/>
        </a:p>
      </dgm:t>
    </dgm:pt>
    <dgm:pt modelId="{857A4D83-49AF-41F6-B116-52D62C886364}" type="sibTrans" cxnId="{98BC7D41-7077-40F5-80AE-2AD177D5475B}">
      <dgm:prSet/>
      <dgm:spPr/>
      <dgm:t>
        <a:bodyPr/>
        <a:lstStyle/>
        <a:p>
          <a:endParaRPr lang="es-AR"/>
        </a:p>
      </dgm:t>
    </dgm:pt>
    <dgm:pt modelId="{11800666-305F-4CB5-92A4-14547DF11E5D}" type="pres">
      <dgm:prSet presAssocID="{EC0733C3-0A16-4737-999C-96938943F481}" presName="compositeShape" presStyleCnt="0">
        <dgm:presLayoutVars>
          <dgm:chMax val="7"/>
          <dgm:dir/>
          <dgm:resizeHandles val="exact"/>
        </dgm:presLayoutVars>
      </dgm:prSet>
      <dgm:spPr/>
    </dgm:pt>
    <dgm:pt modelId="{E4E37F00-97DF-42E8-B59A-0AA00BDC70DD}" type="pres">
      <dgm:prSet presAssocID="{18C5259D-02B9-4F9A-95DB-C4EEC4332F93}" presName="circ1" presStyleLbl="vennNode1" presStyleIdx="0" presStyleCnt="3"/>
      <dgm:spPr/>
      <dgm:t>
        <a:bodyPr/>
        <a:lstStyle/>
        <a:p>
          <a:endParaRPr lang="es-AR"/>
        </a:p>
      </dgm:t>
    </dgm:pt>
    <dgm:pt modelId="{DA876EB6-1B62-4C25-85E1-60B26C7A427B}" type="pres">
      <dgm:prSet presAssocID="{18C5259D-02B9-4F9A-95DB-C4EEC4332F93}" presName="circ1Tx" presStyleLbl="revTx" presStyleIdx="0" presStyleCnt="0">
        <dgm:presLayoutVars>
          <dgm:chMax val="0"/>
          <dgm:chPref val="0"/>
          <dgm:bulletEnabled val="1"/>
        </dgm:presLayoutVars>
      </dgm:prSet>
      <dgm:spPr/>
      <dgm:t>
        <a:bodyPr/>
        <a:lstStyle/>
        <a:p>
          <a:endParaRPr lang="es-AR"/>
        </a:p>
      </dgm:t>
    </dgm:pt>
    <dgm:pt modelId="{EC9CD5E6-29A5-4857-9864-DBC4B3404C5F}" type="pres">
      <dgm:prSet presAssocID="{E4705FB8-F91D-4505-9FAB-CE37F3AB5CF5}" presName="circ2" presStyleLbl="vennNode1" presStyleIdx="1" presStyleCnt="3"/>
      <dgm:spPr/>
      <dgm:t>
        <a:bodyPr/>
        <a:lstStyle/>
        <a:p>
          <a:endParaRPr lang="es-AR"/>
        </a:p>
      </dgm:t>
    </dgm:pt>
    <dgm:pt modelId="{AD8A10FA-8337-486B-93BD-0EC20B921DA2}" type="pres">
      <dgm:prSet presAssocID="{E4705FB8-F91D-4505-9FAB-CE37F3AB5CF5}" presName="circ2Tx" presStyleLbl="revTx" presStyleIdx="0" presStyleCnt="0">
        <dgm:presLayoutVars>
          <dgm:chMax val="0"/>
          <dgm:chPref val="0"/>
          <dgm:bulletEnabled val="1"/>
        </dgm:presLayoutVars>
      </dgm:prSet>
      <dgm:spPr/>
      <dgm:t>
        <a:bodyPr/>
        <a:lstStyle/>
        <a:p>
          <a:endParaRPr lang="es-AR"/>
        </a:p>
      </dgm:t>
    </dgm:pt>
    <dgm:pt modelId="{25E9A173-B59A-4488-B54D-9A88745D87E0}" type="pres">
      <dgm:prSet presAssocID="{FB53F391-6E73-416F-809C-A86AB64A4E4C}" presName="circ3" presStyleLbl="vennNode1" presStyleIdx="2" presStyleCnt="3"/>
      <dgm:spPr/>
      <dgm:t>
        <a:bodyPr/>
        <a:lstStyle/>
        <a:p>
          <a:endParaRPr lang="es-AR"/>
        </a:p>
      </dgm:t>
    </dgm:pt>
    <dgm:pt modelId="{20046AD5-93A5-4AFE-8A97-93622183F10E}" type="pres">
      <dgm:prSet presAssocID="{FB53F391-6E73-416F-809C-A86AB64A4E4C}" presName="circ3Tx" presStyleLbl="revTx" presStyleIdx="0" presStyleCnt="0">
        <dgm:presLayoutVars>
          <dgm:chMax val="0"/>
          <dgm:chPref val="0"/>
          <dgm:bulletEnabled val="1"/>
        </dgm:presLayoutVars>
      </dgm:prSet>
      <dgm:spPr/>
      <dgm:t>
        <a:bodyPr/>
        <a:lstStyle/>
        <a:p>
          <a:endParaRPr lang="es-AR"/>
        </a:p>
      </dgm:t>
    </dgm:pt>
  </dgm:ptLst>
  <dgm:cxnLst>
    <dgm:cxn modelId="{CFAA7500-2649-405C-BED4-F0B7C6F645EC}" type="presOf" srcId="{FB53F391-6E73-416F-809C-A86AB64A4E4C}" destId="{25E9A173-B59A-4488-B54D-9A88745D87E0}" srcOrd="0" destOrd="0" presId="urn:microsoft.com/office/officeart/2005/8/layout/venn1"/>
    <dgm:cxn modelId="{F894DE35-3518-4699-8B1E-7C364615BE6F}" type="presOf" srcId="{E4705FB8-F91D-4505-9FAB-CE37F3AB5CF5}" destId="{AD8A10FA-8337-486B-93BD-0EC20B921DA2}" srcOrd="1" destOrd="0" presId="urn:microsoft.com/office/officeart/2005/8/layout/venn1"/>
    <dgm:cxn modelId="{4D4ED636-D146-4C5B-9D31-BE95752F7B70}" type="presOf" srcId="{FB53F391-6E73-416F-809C-A86AB64A4E4C}" destId="{20046AD5-93A5-4AFE-8A97-93622183F10E}" srcOrd="1" destOrd="0" presId="urn:microsoft.com/office/officeart/2005/8/layout/venn1"/>
    <dgm:cxn modelId="{AAD05AD4-F336-4E0A-982D-F206C8D2B390}" type="presOf" srcId="{EC0733C3-0A16-4737-999C-96938943F481}" destId="{11800666-305F-4CB5-92A4-14547DF11E5D}" srcOrd="0" destOrd="0" presId="urn:microsoft.com/office/officeart/2005/8/layout/venn1"/>
    <dgm:cxn modelId="{E5F01C9E-B1BB-4CF7-BF04-8880A99F6F43}" srcId="{EC0733C3-0A16-4737-999C-96938943F481}" destId="{E4705FB8-F91D-4505-9FAB-CE37F3AB5CF5}" srcOrd="1" destOrd="0" parTransId="{5259192F-A557-4788-98B0-21D79593F0BD}" sibTransId="{8C233D93-FB80-44A2-B387-DF804E1BE1EA}"/>
    <dgm:cxn modelId="{41FFD138-ED0B-432A-8342-A841E5787F38}" type="presOf" srcId="{18C5259D-02B9-4F9A-95DB-C4EEC4332F93}" destId="{E4E37F00-97DF-42E8-B59A-0AA00BDC70DD}" srcOrd="0" destOrd="0" presId="urn:microsoft.com/office/officeart/2005/8/layout/venn1"/>
    <dgm:cxn modelId="{98BC7D41-7077-40F5-80AE-2AD177D5475B}" srcId="{EC0733C3-0A16-4737-999C-96938943F481}" destId="{FB53F391-6E73-416F-809C-A86AB64A4E4C}" srcOrd="2" destOrd="0" parTransId="{8866F0B4-BBFD-4E2B-9674-9B13238A6F04}" sibTransId="{857A4D83-49AF-41F6-B116-52D62C886364}"/>
    <dgm:cxn modelId="{0388E8F3-6C9A-4DFA-B3B2-BE6649A5A480}" srcId="{EC0733C3-0A16-4737-999C-96938943F481}" destId="{18C5259D-02B9-4F9A-95DB-C4EEC4332F93}" srcOrd="0" destOrd="0" parTransId="{F6946479-CF4F-4B31-BEDF-F522635A99E0}" sibTransId="{546A2B4D-AD73-433A-AF74-DF2F10A44BD9}"/>
    <dgm:cxn modelId="{2CBC13E1-60CB-4FE7-A4D0-B9F4A0CD9181}" type="presOf" srcId="{18C5259D-02B9-4F9A-95DB-C4EEC4332F93}" destId="{DA876EB6-1B62-4C25-85E1-60B26C7A427B}" srcOrd="1" destOrd="0" presId="urn:microsoft.com/office/officeart/2005/8/layout/venn1"/>
    <dgm:cxn modelId="{78A8534E-6A13-4878-889E-637E65399F9B}" type="presOf" srcId="{E4705FB8-F91D-4505-9FAB-CE37F3AB5CF5}" destId="{EC9CD5E6-29A5-4857-9864-DBC4B3404C5F}" srcOrd="0" destOrd="0" presId="urn:microsoft.com/office/officeart/2005/8/layout/venn1"/>
    <dgm:cxn modelId="{FCFE12BA-2920-4C11-88CE-92E22F217275}" type="presParOf" srcId="{11800666-305F-4CB5-92A4-14547DF11E5D}" destId="{E4E37F00-97DF-42E8-B59A-0AA00BDC70DD}" srcOrd="0" destOrd="0" presId="urn:microsoft.com/office/officeart/2005/8/layout/venn1"/>
    <dgm:cxn modelId="{30E6532E-ED56-47DA-858C-0F3891DB90CE}" type="presParOf" srcId="{11800666-305F-4CB5-92A4-14547DF11E5D}" destId="{DA876EB6-1B62-4C25-85E1-60B26C7A427B}" srcOrd="1" destOrd="0" presId="urn:microsoft.com/office/officeart/2005/8/layout/venn1"/>
    <dgm:cxn modelId="{C022803B-94A1-4E10-89C9-24AD9328B542}" type="presParOf" srcId="{11800666-305F-4CB5-92A4-14547DF11E5D}" destId="{EC9CD5E6-29A5-4857-9864-DBC4B3404C5F}" srcOrd="2" destOrd="0" presId="urn:microsoft.com/office/officeart/2005/8/layout/venn1"/>
    <dgm:cxn modelId="{FF44732F-E177-4350-9024-0105999E09C9}" type="presParOf" srcId="{11800666-305F-4CB5-92A4-14547DF11E5D}" destId="{AD8A10FA-8337-486B-93BD-0EC20B921DA2}" srcOrd="3" destOrd="0" presId="urn:microsoft.com/office/officeart/2005/8/layout/venn1"/>
    <dgm:cxn modelId="{34FD6031-928A-42E1-84C5-96A93AAA5287}" type="presParOf" srcId="{11800666-305F-4CB5-92A4-14547DF11E5D}" destId="{25E9A173-B59A-4488-B54D-9A88745D87E0}" srcOrd="4" destOrd="0" presId="urn:microsoft.com/office/officeart/2005/8/layout/venn1"/>
    <dgm:cxn modelId="{5A2C8CAC-FC15-4364-B462-23C47C8FB3F5}" type="presParOf" srcId="{11800666-305F-4CB5-92A4-14547DF11E5D}" destId="{20046AD5-93A5-4AFE-8A97-93622183F10E}"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52AACE0-1F46-4F78-ADD5-160299049F6E}"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s-AR"/>
        </a:p>
      </dgm:t>
    </dgm:pt>
    <dgm:pt modelId="{94E25924-EFA2-44D0-AF81-57BA47C88F1F}">
      <dgm:prSet phldrT="[Texto]"/>
      <dgm:spPr/>
      <dgm:t>
        <a:bodyPr/>
        <a:lstStyle/>
        <a:p>
          <a:r>
            <a:rPr lang="es-AR" dirty="0" smtClean="0"/>
            <a:t>Políticas ambientales</a:t>
          </a:r>
          <a:endParaRPr lang="es-AR" dirty="0"/>
        </a:p>
      </dgm:t>
    </dgm:pt>
    <dgm:pt modelId="{A1C0C226-E137-4D70-90CE-B9F10420161C}" type="parTrans" cxnId="{4EE3245C-D11F-47EA-A86F-8A35367A52E4}">
      <dgm:prSet/>
      <dgm:spPr/>
      <dgm:t>
        <a:bodyPr/>
        <a:lstStyle/>
        <a:p>
          <a:endParaRPr lang="es-AR"/>
        </a:p>
      </dgm:t>
    </dgm:pt>
    <dgm:pt modelId="{62482857-C5F2-4A53-AEA9-B6AD6255FE94}" type="sibTrans" cxnId="{4EE3245C-D11F-47EA-A86F-8A35367A52E4}">
      <dgm:prSet/>
      <dgm:spPr/>
      <dgm:t>
        <a:bodyPr/>
        <a:lstStyle/>
        <a:p>
          <a:endParaRPr lang="es-AR"/>
        </a:p>
      </dgm:t>
    </dgm:pt>
    <dgm:pt modelId="{B54D0E4B-CD81-44CB-90F8-F119876DD9BA}">
      <dgm:prSet phldrT="[Texto]"/>
      <dgm:spPr/>
      <dgm:t>
        <a:bodyPr/>
        <a:lstStyle/>
        <a:p>
          <a:r>
            <a:rPr lang="es-AR" dirty="0" smtClean="0"/>
            <a:t>Arquitectura institucional</a:t>
          </a:r>
          <a:endParaRPr lang="es-AR" dirty="0"/>
        </a:p>
      </dgm:t>
    </dgm:pt>
    <dgm:pt modelId="{A240A6D7-00D7-41BF-86A0-506526ADD16C}" type="parTrans" cxnId="{BF92E356-81EE-44FB-8949-2F15C173BB45}">
      <dgm:prSet/>
      <dgm:spPr/>
      <dgm:t>
        <a:bodyPr/>
        <a:lstStyle/>
        <a:p>
          <a:endParaRPr lang="es-AR"/>
        </a:p>
      </dgm:t>
    </dgm:pt>
    <dgm:pt modelId="{6220EBDA-EF80-4547-980C-524327AB27DE}" type="sibTrans" cxnId="{BF92E356-81EE-44FB-8949-2F15C173BB45}">
      <dgm:prSet/>
      <dgm:spPr/>
      <dgm:t>
        <a:bodyPr/>
        <a:lstStyle/>
        <a:p>
          <a:endParaRPr lang="es-AR"/>
        </a:p>
      </dgm:t>
    </dgm:pt>
    <dgm:pt modelId="{689EA95B-B817-4376-9770-01E3E2140709}">
      <dgm:prSet phldrT="[Texto]"/>
      <dgm:spPr/>
      <dgm:t>
        <a:bodyPr/>
        <a:lstStyle/>
        <a:p>
          <a:r>
            <a:rPr lang="es-AR" dirty="0" smtClean="0"/>
            <a:t>jurídica</a:t>
          </a:r>
          <a:endParaRPr lang="es-AR" dirty="0"/>
        </a:p>
      </dgm:t>
    </dgm:pt>
    <dgm:pt modelId="{40A16772-DF46-46D7-81C1-8806FFD37DDB}" type="parTrans" cxnId="{916775D9-B385-4F56-939B-969975B21850}">
      <dgm:prSet/>
      <dgm:spPr/>
      <dgm:t>
        <a:bodyPr/>
        <a:lstStyle/>
        <a:p>
          <a:endParaRPr lang="es-AR"/>
        </a:p>
      </dgm:t>
    </dgm:pt>
    <dgm:pt modelId="{69436029-BE60-44DB-ACE9-FAB6CC2CFF9C}" type="sibTrans" cxnId="{916775D9-B385-4F56-939B-969975B21850}">
      <dgm:prSet/>
      <dgm:spPr/>
      <dgm:t>
        <a:bodyPr/>
        <a:lstStyle/>
        <a:p>
          <a:endParaRPr lang="es-AR"/>
        </a:p>
      </dgm:t>
    </dgm:pt>
    <dgm:pt modelId="{0515A1D6-4D31-4A87-B11F-66975F8D419C}">
      <dgm:prSet phldrT="[Texto]"/>
      <dgm:spPr/>
      <dgm:t>
        <a:bodyPr/>
        <a:lstStyle/>
        <a:p>
          <a:r>
            <a:rPr lang="es-AR" dirty="0" smtClean="0"/>
            <a:t>Sistema jurídico político institucional</a:t>
          </a:r>
          <a:endParaRPr lang="es-AR" dirty="0"/>
        </a:p>
      </dgm:t>
    </dgm:pt>
    <dgm:pt modelId="{F416028E-D68C-4AB4-972B-546EBC6E4EEE}" type="parTrans" cxnId="{086D2D20-EDD2-4EB2-81EA-4F17F21CDB16}">
      <dgm:prSet/>
      <dgm:spPr/>
      <dgm:t>
        <a:bodyPr/>
        <a:lstStyle/>
        <a:p>
          <a:endParaRPr lang="es-AR"/>
        </a:p>
      </dgm:t>
    </dgm:pt>
    <dgm:pt modelId="{97B4E26F-7A80-40B9-A8A9-ACE97B590597}" type="sibTrans" cxnId="{086D2D20-EDD2-4EB2-81EA-4F17F21CDB16}">
      <dgm:prSet/>
      <dgm:spPr/>
      <dgm:t>
        <a:bodyPr/>
        <a:lstStyle/>
        <a:p>
          <a:endParaRPr lang="es-AR"/>
        </a:p>
      </dgm:t>
    </dgm:pt>
    <dgm:pt modelId="{BC9BC305-A001-4C09-92C4-BD4B2F9E7433}">
      <dgm:prSet phldrT="[Texto]"/>
      <dgm:spPr/>
      <dgm:t>
        <a:bodyPr/>
        <a:lstStyle/>
        <a:p>
          <a:r>
            <a:rPr lang="es-AR" dirty="0" smtClean="0"/>
            <a:t>competencias</a:t>
          </a:r>
          <a:endParaRPr lang="es-AR" dirty="0"/>
        </a:p>
      </dgm:t>
    </dgm:pt>
    <dgm:pt modelId="{FB0476E2-C1DA-4800-8B84-0D0DBB8BDBBC}" type="parTrans" cxnId="{13AEEC5B-B33F-4A9F-A851-8495EBC03B7F}">
      <dgm:prSet/>
      <dgm:spPr/>
      <dgm:t>
        <a:bodyPr/>
        <a:lstStyle/>
        <a:p>
          <a:endParaRPr lang="es-AR"/>
        </a:p>
      </dgm:t>
    </dgm:pt>
    <dgm:pt modelId="{F8893C64-7CE7-4697-8822-B2B533B8D72A}" type="sibTrans" cxnId="{13AEEC5B-B33F-4A9F-A851-8495EBC03B7F}">
      <dgm:prSet/>
      <dgm:spPr/>
      <dgm:t>
        <a:bodyPr/>
        <a:lstStyle/>
        <a:p>
          <a:endParaRPr lang="es-AR"/>
        </a:p>
      </dgm:t>
    </dgm:pt>
    <dgm:pt modelId="{4E91F7F7-FB67-4733-8B67-43598D373D65}">
      <dgm:prSet phldrT="[Texto]"/>
      <dgm:spPr/>
      <dgm:t>
        <a:bodyPr/>
        <a:lstStyle/>
        <a:p>
          <a:r>
            <a:rPr lang="es-AR" dirty="0" smtClean="0"/>
            <a:t>Atribuciones</a:t>
          </a:r>
          <a:endParaRPr lang="es-AR" dirty="0"/>
        </a:p>
      </dgm:t>
    </dgm:pt>
    <dgm:pt modelId="{15527012-703C-4D78-B4B4-40AA41EEF94E}" type="parTrans" cxnId="{5B5B899E-2BF8-4796-810F-B811A456CA8D}">
      <dgm:prSet/>
      <dgm:spPr/>
      <dgm:t>
        <a:bodyPr/>
        <a:lstStyle/>
        <a:p>
          <a:endParaRPr lang="es-AR"/>
        </a:p>
      </dgm:t>
    </dgm:pt>
    <dgm:pt modelId="{9811B2D0-13C2-44CE-A55B-2BD4B0684898}" type="sibTrans" cxnId="{5B5B899E-2BF8-4796-810F-B811A456CA8D}">
      <dgm:prSet/>
      <dgm:spPr/>
      <dgm:t>
        <a:bodyPr/>
        <a:lstStyle/>
        <a:p>
          <a:endParaRPr lang="es-AR"/>
        </a:p>
      </dgm:t>
    </dgm:pt>
    <dgm:pt modelId="{07C576AE-A1ED-44A3-9899-00515020F806}">
      <dgm:prSet/>
      <dgm:spPr/>
      <dgm:t>
        <a:bodyPr/>
        <a:lstStyle/>
        <a:p>
          <a:r>
            <a:rPr lang="es-AR" dirty="0" smtClean="0"/>
            <a:t>Administrativa</a:t>
          </a:r>
          <a:endParaRPr lang="es-AR" dirty="0"/>
        </a:p>
      </dgm:t>
    </dgm:pt>
    <dgm:pt modelId="{1A800D4B-7C42-4E78-B29C-C5CD165651E1}" type="parTrans" cxnId="{55D2C137-36E3-4903-979A-B53A2C0C855E}">
      <dgm:prSet/>
      <dgm:spPr/>
      <dgm:t>
        <a:bodyPr/>
        <a:lstStyle/>
        <a:p>
          <a:endParaRPr lang="es-AR"/>
        </a:p>
      </dgm:t>
    </dgm:pt>
    <dgm:pt modelId="{E12A49DE-52D8-4632-B3ED-F471429F0F0E}" type="sibTrans" cxnId="{55D2C137-36E3-4903-979A-B53A2C0C855E}">
      <dgm:prSet/>
      <dgm:spPr/>
      <dgm:t>
        <a:bodyPr/>
        <a:lstStyle/>
        <a:p>
          <a:endParaRPr lang="es-AR"/>
        </a:p>
      </dgm:t>
    </dgm:pt>
    <dgm:pt modelId="{6C368909-9DBA-4D5D-AC2C-112AE200DC03}">
      <dgm:prSet/>
      <dgm:spPr/>
      <dgm:t>
        <a:bodyPr/>
        <a:lstStyle/>
        <a:p>
          <a:r>
            <a:rPr lang="es-AR" dirty="0" smtClean="0"/>
            <a:t>Relaciones intergubernamentales</a:t>
          </a:r>
        </a:p>
        <a:p>
          <a:r>
            <a:rPr lang="es-AR" dirty="0" smtClean="0"/>
            <a:t>Sistema Federal</a:t>
          </a:r>
          <a:endParaRPr lang="es-AR" dirty="0"/>
        </a:p>
      </dgm:t>
    </dgm:pt>
    <dgm:pt modelId="{20B9651C-CF46-4587-979A-9032391C6B68}" type="parTrans" cxnId="{F321FAA7-7E84-4986-8DFD-CAA4B186A393}">
      <dgm:prSet/>
      <dgm:spPr/>
      <dgm:t>
        <a:bodyPr/>
        <a:lstStyle/>
        <a:p>
          <a:endParaRPr lang="es-AR"/>
        </a:p>
      </dgm:t>
    </dgm:pt>
    <dgm:pt modelId="{7FB4BF42-6D88-4E37-9622-790B38A43919}" type="sibTrans" cxnId="{F321FAA7-7E84-4986-8DFD-CAA4B186A393}">
      <dgm:prSet/>
      <dgm:spPr/>
      <dgm:t>
        <a:bodyPr/>
        <a:lstStyle/>
        <a:p>
          <a:endParaRPr lang="es-AR"/>
        </a:p>
      </dgm:t>
    </dgm:pt>
    <dgm:pt modelId="{B19A8B7C-F9E1-4946-8AA0-10C2E95418FA}" type="pres">
      <dgm:prSet presAssocID="{952AACE0-1F46-4F78-ADD5-160299049F6E}" presName="diagram" presStyleCnt="0">
        <dgm:presLayoutVars>
          <dgm:chPref val="1"/>
          <dgm:dir/>
          <dgm:animOne val="branch"/>
          <dgm:animLvl val="lvl"/>
          <dgm:resizeHandles/>
        </dgm:presLayoutVars>
      </dgm:prSet>
      <dgm:spPr/>
      <dgm:t>
        <a:bodyPr/>
        <a:lstStyle/>
        <a:p>
          <a:endParaRPr lang="es-AR"/>
        </a:p>
      </dgm:t>
    </dgm:pt>
    <dgm:pt modelId="{C043618E-1635-4CDD-A3FB-7911C07F62F2}" type="pres">
      <dgm:prSet presAssocID="{6C368909-9DBA-4D5D-AC2C-112AE200DC03}" presName="root" presStyleCnt="0"/>
      <dgm:spPr/>
    </dgm:pt>
    <dgm:pt modelId="{8B7E2FD3-AE19-4106-9F07-36EE0E068141}" type="pres">
      <dgm:prSet presAssocID="{6C368909-9DBA-4D5D-AC2C-112AE200DC03}" presName="rootComposite" presStyleCnt="0"/>
      <dgm:spPr/>
    </dgm:pt>
    <dgm:pt modelId="{C4C32E19-1458-4E2B-874A-720D39148267}" type="pres">
      <dgm:prSet presAssocID="{6C368909-9DBA-4D5D-AC2C-112AE200DC03}" presName="rootText" presStyleLbl="node1" presStyleIdx="0" presStyleCnt="3"/>
      <dgm:spPr/>
      <dgm:t>
        <a:bodyPr/>
        <a:lstStyle/>
        <a:p>
          <a:endParaRPr lang="es-AR"/>
        </a:p>
      </dgm:t>
    </dgm:pt>
    <dgm:pt modelId="{6FA4E7F1-AF9B-42AF-A2D5-7952802E231E}" type="pres">
      <dgm:prSet presAssocID="{6C368909-9DBA-4D5D-AC2C-112AE200DC03}" presName="rootConnector" presStyleLbl="node1" presStyleIdx="0" presStyleCnt="3"/>
      <dgm:spPr/>
      <dgm:t>
        <a:bodyPr/>
        <a:lstStyle/>
        <a:p>
          <a:endParaRPr lang="es-AR"/>
        </a:p>
      </dgm:t>
    </dgm:pt>
    <dgm:pt modelId="{6AEDBCCA-D5D4-4812-BCD9-7D2B4C9DA116}" type="pres">
      <dgm:prSet presAssocID="{6C368909-9DBA-4D5D-AC2C-112AE200DC03}" presName="childShape" presStyleCnt="0"/>
      <dgm:spPr/>
    </dgm:pt>
    <dgm:pt modelId="{7877AA6D-5525-4652-8423-9130018AD8E6}" type="pres">
      <dgm:prSet presAssocID="{94E25924-EFA2-44D0-AF81-57BA47C88F1F}" presName="root" presStyleCnt="0"/>
      <dgm:spPr/>
    </dgm:pt>
    <dgm:pt modelId="{10C07145-A29C-4A20-9AEE-5428780F3F21}" type="pres">
      <dgm:prSet presAssocID="{94E25924-EFA2-44D0-AF81-57BA47C88F1F}" presName="rootComposite" presStyleCnt="0"/>
      <dgm:spPr/>
    </dgm:pt>
    <dgm:pt modelId="{571051AC-DE73-4751-8A5F-8303A8EA33FF}" type="pres">
      <dgm:prSet presAssocID="{94E25924-EFA2-44D0-AF81-57BA47C88F1F}" presName="rootText" presStyleLbl="node1" presStyleIdx="1" presStyleCnt="3"/>
      <dgm:spPr/>
      <dgm:t>
        <a:bodyPr/>
        <a:lstStyle/>
        <a:p>
          <a:endParaRPr lang="es-AR"/>
        </a:p>
      </dgm:t>
    </dgm:pt>
    <dgm:pt modelId="{341E8A1C-8347-4F42-9884-4C780F18333F}" type="pres">
      <dgm:prSet presAssocID="{94E25924-EFA2-44D0-AF81-57BA47C88F1F}" presName="rootConnector" presStyleLbl="node1" presStyleIdx="1" presStyleCnt="3"/>
      <dgm:spPr/>
      <dgm:t>
        <a:bodyPr/>
        <a:lstStyle/>
        <a:p>
          <a:endParaRPr lang="es-AR"/>
        </a:p>
      </dgm:t>
    </dgm:pt>
    <dgm:pt modelId="{300B267D-843D-4EBA-B0E1-FF26B7E73168}" type="pres">
      <dgm:prSet presAssocID="{94E25924-EFA2-44D0-AF81-57BA47C88F1F}" presName="childShape" presStyleCnt="0"/>
      <dgm:spPr/>
    </dgm:pt>
    <dgm:pt modelId="{C9CA90C1-D6ED-4FAC-8C27-DA3B86107107}" type="pres">
      <dgm:prSet presAssocID="{A240A6D7-00D7-41BF-86A0-506526ADD16C}" presName="Name13" presStyleLbl="parChTrans1D2" presStyleIdx="0" presStyleCnt="5"/>
      <dgm:spPr/>
      <dgm:t>
        <a:bodyPr/>
        <a:lstStyle/>
        <a:p>
          <a:endParaRPr lang="es-AR"/>
        </a:p>
      </dgm:t>
    </dgm:pt>
    <dgm:pt modelId="{1C1250C3-20EE-4BAB-88BA-A8FCACB7C6CE}" type="pres">
      <dgm:prSet presAssocID="{B54D0E4B-CD81-44CB-90F8-F119876DD9BA}" presName="childText" presStyleLbl="bgAcc1" presStyleIdx="0" presStyleCnt="5">
        <dgm:presLayoutVars>
          <dgm:bulletEnabled val="1"/>
        </dgm:presLayoutVars>
      </dgm:prSet>
      <dgm:spPr/>
      <dgm:t>
        <a:bodyPr/>
        <a:lstStyle/>
        <a:p>
          <a:endParaRPr lang="es-AR"/>
        </a:p>
      </dgm:t>
    </dgm:pt>
    <dgm:pt modelId="{1A1806B1-C9A5-4BF2-B21D-0B28D02E290A}" type="pres">
      <dgm:prSet presAssocID="{40A16772-DF46-46D7-81C1-8806FFD37DDB}" presName="Name13" presStyleLbl="parChTrans1D2" presStyleIdx="1" presStyleCnt="5"/>
      <dgm:spPr/>
      <dgm:t>
        <a:bodyPr/>
        <a:lstStyle/>
        <a:p>
          <a:endParaRPr lang="es-AR"/>
        </a:p>
      </dgm:t>
    </dgm:pt>
    <dgm:pt modelId="{E586E139-1E48-4993-874A-A828B287D3FF}" type="pres">
      <dgm:prSet presAssocID="{689EA95B-B817-4376-9770-01E3E2140709}" presName="childText" presStyleLbl="bgAcc1" presStyleIdx="1" presStyleCnt="5">
        <dgm:presLayoutVars>
          <dgm:bulletEnabled val="1"/>
        </dgm:presLayoutVars>
      </dgm:prSet>
      <dgm:spPr/>
      <dgm:t>
        <a:bodyPr/>
        <a:lstStyle/>
        <a:p>
          <a:endParaRPr lang="es-AR"/>
        </a:p>
      </dgm:t>
    </dgm:pt>
    <dgm:pt modelId="{F3BEA066-BE30-4747-B51F-8857BD60F75A}" type="pres">
      <dgm:prSet presAssocID="{1A800D4B-7C42-4E78-B29C-C5CD165651E1}" presName="Name13" presStyleLbl="parChTrans1D2" presStyleIdx="2" presStyleCnt="5"/>
      <dgm:spPr/>
      <dgm:t>
        <a:bodyPr/>
        <a:lstStyle/>
        <a:p>
          <a:endParaRPr lang="es-AR"/>
        </a:p>
      </dgm:t>
    </dgm:pt>
    <dgm:pt modelId="{42CBEF38-0AA1-47AE-9087-2EA60FDEBE0A}" type="pres">
      <dgm:prSet presAssocID="{07C576AE-A1ED-44A3-9899-00515020F806}" presName="childText" presStyleLbl="bgAcc1" presStyleIdx="2" presStyleCnt="5">
        <dgm:presLayoutVars>
          <dgm:bulletEnabled val="1"/>
        </dgm:presLayoutVars>
      </dgm:prSet>
      <dgm:spPr/>
      <dgm:t>
        <a:bodyPr/>
        <a:lstStyle/>
        <a:p>
          <a:endParaRPr lang="es-AR"/>
        </a:p>
      </dgm:t>
    </dgm:pt>
    <dgm:pt modelId="{0EB15101-9685-43C8-84EA-DF63F6FB6ABD}" type="pres">
      <dgm:prSet presAssocID="{0515A1D6-4D31-4A87-B11F-66975F8D419C}" presName="root" presStyleCnt="0"/>
      <dgm:spPr/>
    </dgm:pt>
    <dgm:pt modelId="{A09D6CD8-ED03-43A9-8925-3D2A38E3DD80}" type="pres">
      <dgm:prSet presAssocID="{0515A1D6-4D31-4A87-B11F-66975F8D419C}" presName="rootComposite" presStyleCnt="0"/>
      <dgm:spPr/>
    </dgm:pt>
    <dgm:pt modelId="{0AE5C1BA-CAAE-43CB-AAEA-863F91AE7ED6}" type="pres">
      <dgm:prSet presAssocID="{0515A1D6-4D31-4A87-B11F-66975F8D419C}" presName="rootText" presStyleLbl="node1" presStyleIdx="2" presStyleCnt="3"/>
      <dgm:spPr/>
      <dgm:t>
        <a:bodyPr/>
        <a:lstStyle/>
        <a:p>
          <a:endParaRPr lang="es-AR"/>
        </a:p>
      </dgm:t>
    </dgm:pt>
    <dgm:pt modelId="{5CAEF937-8D23-4E4C-85B1-FD1D5DBA6C96}" type="pres">
      <dgm:prSet presAssocID="{0515A1D6-4D31-4A87-B11F-66975F8D419C}" presName="rootConnector" presStyleLbl="node1" presStyleIdx="2" presStyleCnt="3"/>
      <dgm:spPr/>
      <dgm:t>
        <a:bodyPr/>
        <a:lstStyle/>
        <a:p>
          <a:endParaRPr lang="es-AR"/>
        </a:p>
      </dgm:t>
    </dgm:pt>
    <dgm:pt modelId="{11178D5D-A797-4E1A-A85D-5D26E09E6525}" type="pres">
      <dgm:prSet presAssocID="{0515A1D6-4D31-4A87-B11F-66975F8D419C}" presName="childShape" presStyleCnt="0"/>
      <dgm:spPr/>
    </dgm:pt>
    <dgm:pt modelId="{90A68E7B-94C6-4B99-AD09-36E55A265852}" type="pres">
      <dgm:prSet presAssocID="{FB0476E2-C1DA-4800-8B84-0D0DBB8BDBBC}" presName="Name13" presStyleLbl="parChTrans1D2" presStyleIdx="3" presStyleCnt="5"/>
      <dgm:spPr/>
      <dgm:t>
        <a:bodyPr/>
        <a:lstStyle/>
        <a:p>
          <a:endParaRPr lang="es-AR"/>
        </a:p>
      </dgm:t>
    </dgm:pt>
    <dgm:pt modelId="{D04E1031-525F-4482-BBED-83A5899D3E31}" type="pres">
      <dgm:prSet presAssocID="{BC9BC305-A001-4C09-92C4-BD4B2F9E7433}" presName="childText" presStyleLbl="bgAcc1" presStyleIdx="3" presStyleCnt="5">
        <dgm:presLayoutVars>
          <dgm:bulletEnabled val="1"/>
        </dgm:presLayoutVars>
      </dgm:prSet>
      <dgm:spPr/>
      <dgm:t>
        <a:bodyPr/>
        <a:lstStyle/>
        <a:p>
          <a:endParaRPr lang="es-AR"/>
        </a:p>
      </dgm:t>
    </dgm:pt>
    <dgm:pt modelId="{6B3FB9BA-DD71-430A-AB86-9604985EAC97}" type="pres">
      <dgm:prSet presAssocID="{15527012-703C-4D78-B4B4-40AA41EEF94E}" presName="Name13" presStyleLbl="parChTrans1D2" presStyleIdx="4" presStyleCnt="5"/>
      <dgm:spPr/>
      <dgm:t>
        <a:bodyPr/>
        <a:lstStyle/>
        <a:p>
          <a:endParaRPr lang="es-AR"/>
        </a:p>
      </dgm:t>
    </dgm:pt>
    <dgm:pt modelId="{3E856289-A933-4164-B234-7132D9DC8219}" type="pres">
      <dgm:prSet presAssocID="{4E91F7F7-FB67-4733-8B67-43598D373D65}" presName="childText" presStyleLbl="bgAcc1" presStyleIdx="4" presStyleCnt="5">
        <dgm:presLayoutVars>
          <dgm:bulletEnabled val="1"/>
        </dgm:presLayoutVars>
      </dgm:prSet>
      <dgm:spPr/>
      <dgm:t>
        <a:bodyPr/>
        <a:lstStyle/>
        <a:p>
          <a:endParaRPr lang="es-AR"/>
        </a:p>
      </dgm:t>
    </dgm:pt>
  </dgm:ptLst>
  <dgm:cxnLst>
    <dgm:cxn modelId="{13AEEC5B-B33F-4A9F-A851-8495EBC03B7F}" srcId="{0515A1D6-4D31-4A87-B11F-66975F8D419C}" destId="{BC9BC305-A001-4C09-92C4-BD4B2F9E7433}" srcOrd="0" destOrd="0" parTransId="{FB0476E2-C1DA-4800-8B84-0D0DBB8BDBBC}" sibTransId="{F8893C64-7CE7-4697-8822-B2B533B8D72A}"/>
    <dgm:cxn modelId="{C7545B8C-B728-41C2-BBD4-B4F3185CE8B8}" type="presOf" srcId="{BC9BC305-A001-4C09-92C4-BD4B2F9E7433}" destId="{D04E1031-525F-4482-BBED-83A5899D3E31}" srcOrd="0" destOrd="0" presId="urn:microsoft.com/office/officeart/2005/8/layout/hierarchy3"/>
    <dgm:cxn modelId="{01D0920E-64EF-4EEA-A920-D94B926A1263}" type="presOf" srcId="{0515A1D6-4D31-4A87-B11F-66975F8D419C}" destId="{0AE5C1BA-CAAE-43CB-AAEA-863F91AE7ED6}" srcOrd="0" destOrd="0" presId="urn:microsoft.com/office/officeart/2005/8/layout/hierarchy3"/>
    <dgm:cxn modelId="{61645BC5-6CE8-4F93-A7B3-E9DF28BA8E7D}" type="presOf" srcId="{40A16772-DF46-46D7-81C1-8806FFD37DDB}" destId="{1A1806B1-C9A5-4BF2-B21D-0B28D02E290A}" srcOrd="0" destOrd="0" presId="urn:microsoft.com/office/officeart/2005/8/layout/hierarchy3"/>
    <dgm:cxn modelId="{5B5B899E-2BF8-4796-810F-B811A456CA8D}" srcId="{0515A1D6-4D31-4A87-B11F-66975F8D419C}" destId="{4E91F7F7-FB67-4733-8B67-43598D373D65}" srcOrd="1" destOrd="0" parTransId="{15527012-703C-4D78-B4B4-40AA41EEF94E}" sibTransId="{9811B2D0-13C2-44CE-A55B-2BD4B0684898}"/>
    <dgm:cxn modelId="{4EE3245C-D11F-47EA-A86F-8A35367A52E4}" srcId="{952AACE0-1F46-4F78-ADD5-160299049F6E}" destId="{94E25924-EFA2-44D0-AF81-57BA47C88F1F}" srcOrd="1" destOrd="0" parTransId="{A1C0C226-E137-4D70-90CE-B9F10420161C}" sibTransId="{62482857-C5F2-4A53-AEA9-B6AD6255FE94}"/>
    <dgm:cxn modelId="{26FF6E8C-6A36-46BB-83A0-FCA38B0EA448}" type="presOf" srcId="{4E91F7F7-FB67-4733-8B67-43598D373D65}" destId="{3E856289-A933-4164-B234-7132D9DC8219}" srcOrd="0" destOrd="0" presId="urn:microsoft.com/office/officeart/2005/8/layout/hierarchy3"/>
    <dgm:cxn modelId="{32EE4CBC-4220-49C5-8716-5C9708DA557D}" type="presOf" srcId="{FB0476E2-C1DA-4800-8B84-0D0DBB8BDBBC}" destId="{90A68E7B-94C6-4B99-AD09-36E55A265852}" srcOrd="0" destOrd="0" presId="urn:microsoft.com/office/officeart/2005/8/layout/hierarchy3"/>
    <dgm:cxn modelId="{4285EBC3-65A0-416C-934C-7F1BF76A9B1B}" type="presOf" srcId="{0515A1D6-4D31-4A87-B11F-66975F8D419C}" destId="{5CAEF937-8D23-4E4C-85B1-FD1D5DBA6C96}" srcOrd="1" destOrd="0" presId="urn:microsoft.com/office/officeart/2005/8/layout/hierarchy3"/>
    <dgm:cxn modelId="{49ED7EBC-0AAF-4994-B9BB-69F9C878C708}" type="presOf" srcId="{94E25924-EFA2-44D0-AF81-57BA47C88F1F}" destId="{341E8A1C-8347-4F42-9884-4C780F18333F}" srcOrd="1" destOrd="0" presId="urn:microsoft.com/office/officeart/2005/8/layout/hierarchy3"/>
    <dgm:cxn modelId="{F7B463E9-2499-4D0F-B1EF-6B96EE2CBA29}" type="presOf" srcId="{952AACE0-1F46-4F78-ADD5-160299049F6E}" destId="{B19A8B7C-F9E1-4946-8AA0-10C2E95418FA}" srcOrd="0" destOrd="0" presId="urn:microsoft.com/office/officeart/2005/8/layout/hierarchy3"/>
    <dgm:cxn modelId="{F321FAA7-7E84-4986-8DFD-CAA4B186A393}" srcId="{952AACE0-1F46-4F78-ADD5-160299049F6E}" destId="{6C368909-9DBA-4D5D-AC2C-112AE200DC03}" srcOrd="0" destOrd="0" parTransId="{20B9651C-CF46-4587-979A-9032391C6B68}" sibTransId="{7FB4BF42-6D88-4E37-9622-790B38A43919}"/>
    <dgm:cxn modelId="{916775D9-B385-4F56-939B-969975B21850}" srcId="{94E25924-EFA2-44D0-AF81-57BA47C88F1F}" destId="{689EA95B-B817-4376-9770-01E3E2140709}" srcOrd="1" destOrd="0" parTransId="{40A16772-DF46-46D7-81C1-8806FFD37DDB}" sibTransId="{69436029-BE60-44DB-ACE9-FAB6CC2CFF9C}"/>
    <dgm:cxn modelId="{9FCBFD04-013A-4143-B80B-5C454B300E57}" type="presOf" srcId="{15527012-703C-4D78-B4B4-40AA41EEF94E}" destId="{6B3FB9BA-DD71-430A-AB86-9604985EAC97}" srcOrd="0" destOrd="0" presId="urn:microsoft.com/office/officeart/2005/8/layout/hierarchy3"/>
    <dgm:cxn modelId="{A27A522B-9352-406B-9C1E-1FC1D69CB865}" type="presOf" srcId="{A240A6D7-00D7-41BF-86A0-506526ADD16C}" destId="{C9CA90C1-D6ED-4FAC-8C27-DA3B86107107}" srcOrd="0" destOrd="0" presId="urn:microsoft.com/office/officeart/2005/8/layout/hierarchy3"/>
    <dgm:cxn modelId="{086D2D20-EDD2-4EB2-81EA-4F17F21CDB16}" srcId="{952AACE0-1F46-4F78-ADD5-160299049F6E}" destId="{0515A1D6-4D31-4A87-B11F-66975F8D419C}" srcOrd="2" destOrd="0" parTransId="{F416028E-D68C-4AB4-972B-546EBC6E4EEE}" sibTransId="{97B4E26F-7A80-40B9-A8A9-ACE97B590597}"/>
    <dgm:cxn modelId="{D9B23AD0-09F7-46E7-820A-A6DAF652932C}" type="presOf" srcId="{689EA95B-B817-4376-9770-01E3E2140709}" destId="{E586E139-1E48-4993-874A-A828B287D3FF}" srcOrd="0" destOrd="0" presId="urn:microsoft.com/office/officeart/2005/8/layout/hierarchy3"/>
    <dgm:cxn modelId="{E2784C99-96A0-4204-8E6C-9AC6E193D748}" type="presOf" srcId="{6C368909-9DBA-4D5D-AC2C-112AE200DC03}" destId="{C4C32E19-1458-4E2B-874A-720D39148267}" srcOrd="0" destOrd="0" presId="urn:microsoft.com/office/officeart/2005/8/layout/hierarchy3"/>
    <dgm:cxn modelId="{BF92E356-81EE-44FB-8949-2F15C173BB45}" srcId="{94E25924-EFA2-44D0-AF81-57BA47C88F1F}" destId="{B54D0E4B-CD81-44CB-90F8-F119876DD9BA}" srcOrd="0" destOrd="0" parTransId="{A240A6D7-00D7-41BF-86A0-506526ADD16C}" sibTransId="{6220EBDA-EF80-4547-980C-524327AB27DE}"/>
    <dgm:cxn modelId="{6AD533AD-A6CA-41D5-8389-123736CAF336}" type="presOf" srcId="{07C576AE-A1ED-44A3-9899-00515020F806}" destId="{42CBEF38-0AA1-47AE-9087-2EA60FDEBE0A}" srcOrd="0" destOrd="0" presId="urn:microsoft.com/office/officeart/2005/8/layout/hierarchy3"/>
    <dgm:cxn modelId="{7D765942-7D7E-4905-B3C5-EDCE050A8216}" type="presOf" srcId="{B54D0E4B-CD81-44CB-90F8-F119876DD9BA}" destId="{1C1250C3-20EE-4BAB-88BA-A8FCACB7C6CE}" srcOrd="0" destOrd="0" presId="urn:microsoft.com/office/officeart/2005/8/layout/hierarchy3"/>
    <dgm:cxn modelId="{28B2F79A-7CDC-4AB7-AB62-DC64A879C259}" type="presOf" srcId="{1A800D4B-7C42-4E78-B29C-C5CD165651E1}" destId="{F3BEA066-BE30-4747-B51F-8857BD60F75A}" srcOrd="0" destOrd="0" presId="urn:microsoft.com/office/officeart/2005/8/layout/hierarchy3"/>
    <dgm:cxn modelId="{A9BA3A88-ADB9-4664-AD78-B834CFB041D3}" type="presOf" srcId="{6C368909-9DBA-4D5D-AC2C-112AE200DC03}" destId="{6FA4E7F1-AF9B-42AF-A2D5-7952802E231E}" srcOrd="1" destOrd="0" presId="urn:microsoft.com/office/officeart/2005/8/layout/hierarchy3"/>
    <dgm:cxn modelId="{55D2C137-36E3-4903-979A-B53A2C0C855E}" srcId="{94E25924-EFA2-44D0-AF81-57BA47C88F1F}" destId="{07C576AE-A1ED-44A3-9899-00515020F806}" srcOrd="2" destOrd="0" parTransId="{1A800D4B-7C42-4E78-B29C-C5CD165651E1}" sibTransId="{E12A49DE-52D8-4632-B3ED-F471429F0F0E}"/>
    <dgm:cxn modelId="{F960ABD2-3B21-41EC-8EBC-6017300F3CB9}" type="presOf" srcId="{94E25924-EFA2-44D0-AF81-57BA47C88F1F}" destId="{571051AC-DE73-4751-8A5F-8303A8EA33FF}" srcOrd="0" destOrd="0" presId="urn:microsoft.com/office/officeart/2005/8/layout/hierarchy3"/>
    <dgm:cxn modelId="{89D049DB-6BB8-4659-890B-E7A767A59D2C}" type="presParOf" srcId="{B19A8B7C-F9E1-4946-8AA0-10C2E95418FA}" destId="{C043618E-1635-4CDD-A3FB-7911C07F62F2}" srcOrd="0" destOrd="0" presId="urn:microsoft.com/office/officeart/2005/8/layout/hierarchy3"/>
    <dgm:cxn modelId="{F9D2F536-4276-4628-B534-9BA42A384C98}" type="presParOf" srcId="{C043618E-1635-4CDD-A3FB-7911C07F62F2}" destId="{8B7E2FD3-AE19-4106-9F07-36EE0E068141}" srcOrd="0" destOrd="0" presId="urn:microsoft.com/office/officeart/2005/8/layout/hierarchy3"/>
    <dgm:cxn modelId="{1CDD2E86-0B3E-4F7C-9A3E-792312B3E56A}" type="presParOf" srcId="{8B7E2FD3-AE19-4106-9F07-36EE0E068141}" destId="{C4C32E19-1458-4E2B-874A-720D39148267}" srcOrd="0" destOrd="0" presId="urn:microsoft.com/office/officeart/2005/8/layout/hierarchy3"/>
    <dgm:cxn modelId="{27165363-8801-4272-ADC7-920570D1B139}" type="presParOf" srcId="{8B7E2FD3-AE19-4106-9F07-36EE0E068141}" destId="{6FA4E7F1-AF9B-42AF-A2D5-7952802E231E}" srcOrd="1" destOrd="0" presId="urn:microsoft.com/office/officeart/2005/8/layout/hierarchy3"/>
    <dgm:cxn modelId="{AB12066D-5D71-4459-8123-8E2978E92906}" type="presParOf" srcId="{C043618E-1635-4CDD-A3FB-7911C07F62F2}" destId="{6AEDBCCA-D5D4-4812-BCD9-7D2B4C9DA116}" srcOrd="1" destOrd="0" presId="urn:microsoft.com/office/officeart/2005/8/layout/hierarchy3"/>
    <dgm:cxn modelId="{3B15D14E-DA94-497A-9C87-8D2B054FAFFB}" type="presParOf" srcId="{B19A8B7C-F9E1-4946-8AA0-10C2E95418FA}" destId="{7877AA6D-5525-4652-8423-9130018AD8E6}" srcOrd="1" destOrd="0" presId="urn:microsoft.com/office/officeart/2005/8/layout/hierarchy3"/>
    <dgm:cxn modelId="{17BB2F18-B05F-4CBA-9477-8B72057FBEF7}" type="presParOf" srcId="{7877AA6D-5525-4652-8423-9130018AD8E6}" destId="{10C07145-A29C-4A20-9AEE-5428780F3F21}" srcOrd="0" destOrd="0" presId="urn:microsoft.com/office/officeart/2005/8/layout/hierarchy3"/>
    <dgm:cxn modelId="{0BE039C8-01A4-48BF-B105-233D7D2875DB}" type="presParOf" srcId="{10C07145-A29C-4A20-9AEE-5428780F3F21}" destId="{571051AC-DE73-4751-8A5F-8303A8EA33FF}" srcOrd="0" destOrd="0" presId="urn:microsoft.com/office/officeart/2005/8/layout/hierarchy3"/>
    <dgm:cxn modelId="{05C52C8D-20CA-4A6D-A913-702D07C3D63A}" type="presParOf" srcId="{10C07145-A29C-4A20-9AEE-5428780F3F21}" destId="{341E8A1C-8347-4F42-9884-4C780F18333F}" srcOrd="1" destOrd="0" presId="urn:microsoft.com/office/officeart/2005/8/layout/hierarchy3"/>
    <dgm:cxn modelId="{E1D24199-140E-48B6-864C-334F282EDD11}" type="presParOf" srcId="{7877AA6D-5525-4652-8423-9130018AD8E6}" destId="{300B267D-843D-4EBA-B0E1-FF26B7E73168}" srcOrd="1" destOrd="0" presId="urn:microsoft.com/office/officeart/2005/8/layout/hierarchy3"/>
    <dgm:cxn modelId="{9EA093ED-B492-435B-B733-40341F965477}" type="presParOf" srcId="{300B267D-843D-4EBA-B0E1-FF26B7E73168}" destId="{C9CA90C1-D6ED-4FAC-8C27-DA3B86107107}" srcOrd="0" destOrd="0" presId="urn:microsoft.com/office/officeart/2005/8/layout/hierarchy3"/>
    <dgm:cxn modelId="{EFCDF680-DA14-4A64-BB37-CA8724B57E92}" type="presParOf" srcId="{300B267D-843D-4EBA-B0E1-FF26B7E73168}" destId="{1C1250C3-20EE-4BAB-88BA-A8FCACB7C6CE}" srcOrd="1" destOrd="0" presId="urn:microsoft.com/office/officeart/2005/8/layout/hierarchy3"/>
    <dgm:cxn modelId="{E4272D12-258E-4DE8-92FC-217B99FBC4F0}" type="presParOf" srcId="{300B267D-843D-4EBA-B0E1-FF26B7E73168}" destId="{1A1806B1-C9A5-4BF2-B21D-0B28D02E290A}" srcOrd="2" destOrd="0" presId="urn:microsoft.com/office/officeart/2005/8/layout/hierarchy3"/>
    <dgm:cxn modelId="{82C6D3A6-918E-4443-B2E4-2E84C3EC79CE}" type="presParOf" srcId="{300B267D-843D-4EBA-B0E1-FF26B7E73168}" destId="{E586E139-1E48-4993-874A-A828B287D3FF}" srcOrd="3" destOrd="0" presId="urn:microsoft.com/office/officeart/2005/8/layout/hierarchy3"/>
    <dgm:cxn modelId="{714F23DE-9A48-4198-A200-DB74A5DB8C98}" type="presParOf" srcId="{300B267D-843D-4EBA-B0E1-FF26B7E73168}" destId="{F3BEA066-BE30-4747-B51F-8857BD60F75A}" srcOrd="4" destOrd="0" presId="urn:microsoft.com/office/officeart/2005/8/layout/hierarchy3"/>
    <dgm:cxn modelId="{E6F7B114-C90F-4399-A408-137B53D7A48C}" type="presParOf" srcId="{300B267D-843D-4EBA-B0E1-FF26B7E73168}" destId="{42CBEF38-0AA1-47AE-9087-2EA60FDEBE0A}" srcOrd="5" destOrd="0" presId="urn:microsoft.com/office/officeart/2005/8/layout/hierarchy3"/>
    <dgm:cxn modelId="{D60A8D03-D07E-4511-B5DF-F4A1F39EB041}" type="presParOf" srcId="{B19A8B7C-F9E1-4946-8AA0-10C2E95418FA}" destId="{0EB15101-9685-43C8-84EA-DF63F6FB6ABD}" srcOrd="2" destOrd="0" presId="urn:microsoft.com/office/officeart/2005/8/layout/hierarchy3"/>
    <dgm:cxn modelId="{00F64B52-1451-4735-A544-18CE6A123147}" type="presParOf" srcId="{0EB15101-9685-43C8-84EA-DF63F6FB6ABD}" destId="{A09D6CD8-ED03-43A9-8925-3D2A38E3DD80}" srcOrd="0" destOrd="0" presId="urn:microsoft.com/office/officeart/2005/8/layout/hierarchy3"/>
    <dgm:cxn modelId="{AF4DF66C-FD8A-4227-994A-BD3290BF1EAF}" type="presParOf" srcId="{A09D6CD8-ED03-43A9-8925-3D2A38E3DD80}" destId="{0AE5C1BA-CAAE-43CB-AAEA-863F91AE7ED6}" srcOrd="0" destOrd="0" presId="urn:microsoft.com/office/officeart/2005/8/layout/hierarchy3"/>
    <dgm:cxn modelId="{6CEEE442-5829-46FC-8C2A-CD475E2BC869}" type="presParOf" srcId="{A09D6CD8-ED03-43A9-8925-3D2A38E3DD80}" destId="{5CAEF937-8D23-4E4C-85B1-FD1D5DBA6C96}" srcOrd="1" destOrd="0" presId="urn:microsoft.com/office/officeart/2005/8/layout/hierarchy3"/>
    <dgm:cxn modelId="{C377CC1E-3DB6-462D-AE1A-1AE868CA8EBD}" type="presParOf" srcId="{0EB15101-9685-43C8-84EA-DF63F6FB6ABD}" destId="{11178D5D-A797-4E1A-A85D-5D26E09E6525}" srcOrd="1" destOrd="0" presId="urn:microsoft.com/office/officeart/2005/8/layout/hierarchy3"/>
    <dgm:cxn modelId="{D2268A0D-C601-44CB-A2AD-03A9E2743EAD}" type="presParOf" srcId="{11178D5D-A797-4E1A-A85D-5D26E09E6525}" destId="{90A68E7B-94C6-4B99-AD09-36E55A265852}" srcOrd="0" destOrd="0" presId="urn:microsoft.com/office/officeart/2005/8/layout/hierarchy3"/>
    <dgm:cxn modelId="{579755B9-7809-4B24-AEA1-76261BBEF603}" type="presParOf" srcId="{11178D5D-A797-4E1A-A85D-5D26E09E6525}" destId="{D04E1031-525F-4482-BBED-83A5899D3E31}" srcOrd="1" destOrd="0" presId="urn:microsoft.com/office/officeart/2005/8/layout/hierarchy3"/>
    <dgm:cxn modelId="{869D4B44-ED81-4198-9DD9-BBDF85DD2610}" type="presParOf" srcId="{11178D5D-A797-4E1A-A85D-5D26E09E6525}" destId="{6B3FB9BA-DD71-430A-AB86-9604985EAC97}" srcOrd="2" destOrd="0" presId="urn:microsoft.com/office/officeart/2005/8/layout/hierarchy3"/>
    <dgm:cxn modelId="{3F94ABBE-5129-4B5C-8E37-898E4B6E8820}" type="presParOf" srcId="{11178D5D-A797-4E1A-A85D-5D26E09E6525}" destId="{3E856289-A933-4164-B234-7132D9DC8219}"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B27517-3FC8-4BCF-B7B3-F0353864431B}">
      <dsp:nvSpPr>
        <dsp:cNvPr id="0" name=""/>
        <dsp:cNvSpPr/>
      </dsp:nvSpPr>
      <dsp:spPr>
        <a:xfrm>
          <a:off x="4324801" y="3155276"/>
          <a:ext cx="2582507" cy="258250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s-AR" sz="1500" kern="1200" dirty="0" smtClean="0"/>
            <a:t>Relaciones intergubernamentales</a:t>
          </a:r>
        </a:p>
        <a:p>
          <a:pPr lvl="0" algn="ctr" defTabSz="666750">
            <a:lnSpc>
              <a:spcPct val="90000"/>
            </a:lnSpc>
            <a:spcBef>
              <a:spcPct val="0"/>
            </a:spcBef>
            <a:spcAft>
              <a:spcPct val="35000"/>
            </a:spcAft>
          </a:pPr>
          <a:r>
            <a:rPr lang="es-AR" sz="1500" kern="1200" dirty="0" smtClean="0"/>
            <a:t>Políticas públicas</a:t>
          </a:r>
          <a:endParaRPr lang="es-AR" sz="1500" kern="1200" dirty="0"/>
        </a:p>
      </dsp:txBody>
      <dsp:txXfrm>
        <a:off x="4703000" y="3533475"/>
        <a:ext cx="1826109" cy="1826109"/>
      </dsp:txXfrm>
    </dsp:sp>
    <dsp:sp modelId="{FF3EF218-5CEC-469D-9F2A-5851EC4CB471}">
      <dsp:nvSpPr>
        <dsp:cNvPr id="0" name=""/>
        <dsp:cNvSpPr/>
      </dsp:nvSpPr>
      <dsp:spPr>
        <a:xfrm rot="11047806">
          <a:off x="1606045" y="3881966"/>
          <a:ext cx="2575921" cy="73601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6C43DCE-6F4C-4C98-B7B5-381AAA565233}">
      <dsp:nvSpPr>
        <dsp:cNvPr id="0" name=""/>
        <dsp:cNvSpPr/>
      </dsp:nvSpPr>
      <dsp:spPr>
        <a:xfrm>
          <a:off x="705512" y="3434110"/>
          <a:ext cx="1807755" cy="1446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s-AR" sz="1700" kern="1200" dirty="0" smtClean="0"/>
            <a:t>Políticas sectoriales</a:t>
          </a:r>
          <a:endParaRPr lang="es-AR" sz="1700" kern="1200" dirty="0"/>
        </a:p>
      </dsp:txBody>
      <dsp:txXfrm>
        <a:off x="747870" y="3476468"/>
        <a:ext cx="1723039" cy="1361488"/>
      </dsp:txXfrm>
    </dsp:sp>
    <dsp:sp modelId="{D085E10A-3080-4CC2-8A44-BF11E8347625}">
      <dsp:nvSpPr>
        <dsp:cNvPr id="0" name=""/>
        <dsp:cNvSpPr/>
      </dsp:nvSpPr>
      <dsp:spPr>
        <a:xfrm rot="12960000">
          <a:off x="2212988" y="2506377"/>
          <a:ext cx="2478388" cy="73601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B387750-B3E4-4BB9-9A4A-2D9E8F0B150A}">
      <dsp:nvSpPr>
        <dsp:cNvPr id="0" name=""/>
        <dsp:cNvSpPr/>
      </dsp:nvSpPr>
      <dsp:spPr>
        <a:xfrm>
          <a:off x="1545775" y="1422902"/>
          <a:ext cx="1807755" cy="1446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s-AR" sz="1700" kern="1200" dirty="0" smtClean="0"/>
            <a:t>Campo ambiental</a:t>
          </a:r>
          <a:endParaRPr lang="es-AR" sz="1700" kern="1200" dirty="0"/>
        </a:p>
      </dsp:txBody>
      <dsp:txXfrm>
        <a:off x="1588133" y="1465260"/>
        <a:ext cx="1723039" cy="1361488"/>
      </dsp:txXfrm>
    </dsp:sp>
    <dsp:sp modelId="{13390B05-8860-4DAB-B594-EF6E9A51A9CF}">
      <dsp:nvSpPr>
        <dsp:cNvPr id="0" name=""/>
        <dsp:cNvSpPr/>
      </dsp:nvSpPr>
      <dsp:spPr>
        <a:xfrm rot="15120000">
          <a:off x="3550335" y="1534738"/>
          <a:ext cx="2478388" cy="73601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172AA31-597D-4982-AA81-0EE7CE3251B7}">
      <dsp:nvSpPr>
        <dsp:cNvPr id="0" name=""/>
        <dsp:cNvSpPr/>
      </dsp:nvSpPr>
      <dsp:spPr>
        <a:xfrm>
          <a:off x="3502719" y="1099"/>
          <a:ext cx="1807755" cy="1446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s-AR" sz="1700" kern="1200" dirty="0" smtClean="0"/>
            <a:t>Recursos Compartidos</a:t>
          </a:r>
          <a:endParaRPr lang="es-AR" sz="1700" kern="1200" dirty="0"/>
        </a:p>
      </dsp:txBody>
      <dsp:txXfrm>
        <a:off x="3545077" y="43457"/>
        <a:ext cx="1723039" cy="1361488"/>
      </dsp:txXfrm>
    </dsp:sp>
    <dsp:sp modelId="{D0FBDD90-9926-417C-8BCE-7FEFA6072E05}">
      <dsp:nvSpPr>
        <dsp:cNvPr id="0" name=""/>
        <dsp:cNvSpPr/>
      </dsp:nvSpPr>
      <dsp:spPr>
        <a:xfrm rot="17280000">
          <a:off x="5203386" y="1534738"/>
          <a:ext cx="2478388" cy="73601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CFE9D65-AA9E-4AD9-A41C-1FF65574B422}">
      <dsp:nvSpPr>
        <dsp:cNvPr id="0" name=""/>
        <dsp:cNvSpPr/>
      </dsp:nvSpPr>
      <dsp:spPr>
        <a:xfrm>
          <a:off x="5921634" y="1099"/>
          <a:ext cx="1807755" cy="1446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s-AR" sz="1700" kern="1200" dirty="0" smtClean="0"/>
            <a:t>Gestiones</a:t>
          </a:r>
        </a:p>
        <a:p>
          <a:pPr lvl="0" algn="ctr" defTabSz="755650">
            <a:lnSpc>
              <a:spcPct val="90000"/>
            </a:lnSpc>
            <a:spcBef>
              <a:spcPct val="0"/>
            </a:spcBef>
            <a:spcAft>
              <a:spcPct val="35000"/>
            </a:spcAft>
          </a:pPr>
          <a:r>
            <a:rPr lang="es-AR" sz="1700" kern="1200" dirty="0" smtClean="0"/>
            <a:t>Gubernamentales </a:t>
          </a:r>
        </a:p>
      </dsp:txBody>
      <dsp:txXfrm>
        <a:off x="5963992" y="43457"/>
        <a:ext cx="1723039" cy="1361488"/>
      </dsp:txXfrm>
    </dsp:sp>
    <dsp:sp modelId="{D30CFC8F-94E5-499A-8802-B7DA4EE48B00}">
      <dsp:nvSpPr>
        <dsp:cNvPr id="0" name=""/>
        <dsp:cNvSpPr/>
      </dsp:nvSpPr>
      <dsp:spPr>
        <a:xfrm rot="19440000">
          <a:off x="6540732" y="2506377"/>
          <a:ext cx="2478388" cy="73601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BD123D2-A019-48C9-8535-A79A0BC675AC}">
      <dsp:nvSpPr>
        <dsp:cNvPr id="0" name=""/>
        <dsp:cNvSpPr/>
      </dsp:nvSpPr>
      <dsp:spPr>
        <a:xfrm>
          <a:off x="7878578" y="1422902"/>
          <a:ext cx="1807755" cy="1446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s-AR" sz="1700" kern="1200" dirty="0" smtClean="0"/>
            <a:t>Acciones e interacciones</a:t>
          </a:r>
          <a:endParaRPr lang="es-AR" sz="1700" kern="1200" dirty="0"/>
        </a:p>
      </dsp:txBody>
      <dsp:txXfrm>
        <a:off x="7920936" y="1465260"/>
        <a:ext cx="1723039" cy="1361488"/>
      </dsp:txXfrm>
    </dsp:sp>
    <dsp:sp modelId="{80B4E045-C173-4F36-AEE4-A18B4432280B}">
      <dsp:nvSpPr>
        <dsp:cNvPr id="0" name=""/>
        <dsp:cNvSpPr/>
      </dsp:nvSpPr>
      <dsp:spPr>
        <a:xfrm>
          <a:off x="7051553" y="4078522"/>
          <a:ext cx="2478388" cy="736014"/>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D0C15EE-3D4F-4ABA-9095-34C7B6AB860F}">
      <dsp:nvSpPr>
        <dsp:cNvPr id="0" name=""/>
        <dsp:cNvSpPr/>
      </dsp:nvSpPr>
      <dsp:spPr>
        <a:xfrm>
          <a:off x="8626064" y="3723428"/>
          <a:ext cx="1807755" cy="1446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755650">
            <a:lnSpc>
              <a:spcPct val="90000"/>
            </a:lnSpc>
            <a:spcBef>
              <a:spcPct val="0"/>
            </a:spcBef>
            <a:spcAft>
              <a:spcPct val="35000"/>
            </a:spcAft>
          </a:pPr>
          <a:r>
            <a:rPr lang="es-AR" sz="1700" kern="1200" dirty="0" smtClean="0"/>
            <a:t>Actividades</a:t>
          </a:r>
          <a:endParaRPr lang="es-AR" sz="1700" kern="1200" dirty="0"/>
        </a:p>
      </dsp:txBody>
      <dsp:txXfrm>
        <a:off x="8668422" y="3765786"/>
        <a:ext cx="1723039" cy="136148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A4CE47-B1B7-4589-AD0C-599E87E7B793}">
      <dsp:nvSpPr>
        <dsp:cNvPr id="0" name=""/>
        <dsp:cNvSpPr/>
      </dsp:nvSpPr>
      <dsp:spPr>
        <a:xfrm>
          <a:off x="4357134" y="0"/>
          <a:ext cx="2494042" cy="2494422"/>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052626-BC01-4909-A898-B06FF9ACF273}">
      <dsp:nvSpPr>
        <dsp:cNvPr id="0" name=""/>
        <dsp:cNvSpPr/>
      </dsp:nvSpPr>
      <dsp:spPr>
        <a:xfrm>
          <a:off x="4908399" y="900562"/>
          <a:ext cx="1385891" cy="692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AR" sz="1400" kern="1200" dirty="0" smtClean="0"/>
            <a:t>Nación </a:t>
          </a:r>
          <a:endParaRPr lang="es-AR" sz="1400" kern="1200" dirty="0"/>
        </a:p>
      </dsp:txBody>
      <dsp:txXfrm>
        <a:off x="4908399" y="900562"/>
        <a:ext cx="1385891" cy="692779"/>
      </dsp:txXfrm>
    </dsp:sp>
    <dsp:sp modelId="{6C492CB4-C73D-46B3-95A9-B6F5F94BF2FC}">
      <dsp:nvSpPr>
        <dsp:cNvPr id="0" name=""/>
        <dsp:cNvSpPr/>
      </dsp:nvSpPr>
      <dsp:spPr>
        <a:xfrm>
          <a:off x="3664422" y="1433230"/>
          <a:ext cx="2494042" cy="2494422"/>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CAFE3F-E3A2-4CB4-8763-3F096801FA2B}">
      <dsp:nvSpPr>
        <dsp:cNvPr id="0" name=""/>
        <dsp:cNvSpPr/>
      </dsp:nvSpPr>
      <dsp:spPr>
        <a:xfrm>
          <a:off x="4218498" y="2342083"/>
          <a:ext cx="1385891" cy="692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AR" sz="1400" kern="1200" dirty="0" smtClean="0"/>
            <a:t>23 Provincias y CABA </a:t>
          </a:r>
          <a:endParaRPr lang="es-AR" sz="1400" kern="1200" dirty="0"/>
        </a:p>
      </dsp:txBody>
      <dsp:txXfrm>
        <a:off x="4218498" y="2342083"/>
        <a:ext cx="1385891" cy="692779"/>
      </dsp:txXfrm>
    </dsp:sp>
    <dsp:sp modelId="{592DCF9B-2EF5-4AFC-8671-06E48FDF3F2F}">
      <dsp:nvSpPr>
        <dsp:cNvPr id="0" name=""/>
        <dsp:cNvSpPr/>
      </dsp:nvSpPr>
      <dsp:spPr>
        <a:xfrm>
          <a:off x="4534644" y="3100415"/>
          <a:ext cx="2142769" cy="2143627"/>
        </a:xfrm>
        <a:prstGeom prst="blockArc">
          <a:avLst>
            <a:gd name="adj1" fmla="val 13500000"/>
            <a:gd name="adj2" fmla="val 10800000"/>
            <a:gd name="adj3" fmla="val 1274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C0A0325-5040-4302-9853-0717E3F225EF}">
      <dsp:nvSpPr>
        <dsp:cNvPr id="0" name=""/>
        <dsp:cNvSpPr/>
      </dsp:nvSpPr>
      <dsp:spPr>
        <a:xfrm>
          <a:off x="4911678" y="3785676"/>
          <a:ext cx="1385891" cy="6927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AR" sz="1400" kern="1200" dirty="0" smtClean="0"/>
            <a:t>2171 Municipios aproximadamente</a:t>
          </a:r>
          <a:endParaRPr lang="es-AR" sz="1400" kern="1200" dirty="0"/>
        </a:p>
      </dsp:txBody>
      <dsp:txXfrm>
        <a:off x="4911678" y="3785676"/>
        <a:ext cx="1385891" cy="69277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083D5F-B0E0-4823-91F1-692E8BAFDE3D}">
      <dsp:nvSpPr>
        <dsp:cNvPr id="0" name=""/>
        <dsp:cNvSpPr/>
      </dsp:nvSpPr>
      <dsp:spPr>
        <a:xfrm>
          <a:off x="800340" y="10026"/>
          <a:ext cx="8914918" cy="1298351"/>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206113" numCol="1" spcCol="1270" anchor="ctr" anchorCtr="0">
          <a:noAutofit/>
        </a:bodyPr>
        <a:lstStyle/>
        <a:p>
          <a:pPr lvl="0" algn="l" defTabSz="1066800">
            <a:lnSpc>
              <a:spcPct val="90000"/>
            </a:lnSpc>
            <a:spcBef>
              <a:spcPct val="0"/>
            </a:spcBef>
            <a:spcAft>
              <a:spcPct val="35000"/>
            </a:spcAft>
          </a:pPr>
          <a:r>
            <a:rPr lang="es-AR" sz="2400" kern="1200" dirty="0" smtClean="0"/>
            <a:t>Constitución Nacional</a:t>
          </a:r>
          <a:endParaRPr lang="es-AR" sz="2400" kern="1200" dirty="0"/>
        </a:p>
      </dsp:txBody>
      <dsp:txXfrm>
        <a:off x="800340" y="334614"/>
        <a:ext cx="8590330" cy="649175"/>
      </dsp:txXfrm>
    </dsp:sp>
    <dsp:sp modelId="{2FD74AF4-BF03-4950-90FD-3A796BDBAC2F}">
      <dsp:nvSpPr>
        <dsp:cNvPr id="0" name=""/>
        <dsp:cNvSpPr/>
      </dsp:nvSpPr>
      <dsp:spPr>
        <a:xfrm>
          <a:off x="800340" y="1011243"/>
          <a:ext cx="2745795" cy="2501103"/>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s-AR" sz="2400" kern="1200" dirty="0" smtClean="0"/>
            <a:t>Art.41 patrimonio natural, biodiversidad, recursos naturales</a:t>
          </a:r>
        </a:p>
        <a:p>
          <a:pPr lvl="0" algn="l" defTabSz="1066800">
            <a:lnSpc>
              <a:spcPct val="90000"/>
            </a:lnSpc>
            <a:spcBef>
              <a:spcPct val="0"/>
            </a:spcBef>
            <a:spcAft>
              <a:spcPct val="35000"/>
            </a:spcAft>
          </a:pPr>
          <a:r>
            <a:rPr lang="es-AR" sz="2400" kern="1200" dirty="0" smtClean="0"/>
            <a:t>Art.124 dominio de las provincias</a:t>
          </a:r>
          <a:endParaRPr lang="es-AR" sz="2400" kern="1200" dirty="0"/>
        </a:p>
      </dsp:txBody>
      <dsp:txXfrm>
        <a:off x="800340" y="1011243"/>
        <a:ext cx="2745795" cy="2501103"/>
      </dsp:txXfrm>
    </dsp:sp>
    <dsp:sp modelId="{8FB9F865-632B-43C7-9D0F-A6257CB4D34D}">
      <dsp:nvSpPr>
        <dsp:cNvPr id="0" name=""/>
        <dsp:cNvSpPr/>
      </dsp:nvSpPr>
      <dsp:spPr>
        <a:xfrm>
          <a:off x="3546135" y="442810"/>
          <a:ext cx="6169123" cy="1298351"/>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206113" numCol="1" spcCol="1270" anchor="ctr" anchorCtr="0">
          <a:noAutofit/>
        </a:bodyPr>
        <a:lstStyle/>
        <a:p>
          <a:pPr lvl="0" algn="l" defTabSz="1066800">
            <a:lnSpc>
              <a:spcPct val="90000"/>
            </a:lnSpc>
            <a:spcBef>
              <a:spcPct val="0"/>
            </a:spcBef>
            <a:spcAft>
              <a:spcPct val="35000"/>
            </a:spcAft>
          </a:pPr>
          <a:r>
            <a:rPr lang="es-AR" sz="2400" kern="1200" dirty="0" smtClean="0"/>
            <a:t>Leyes nacionales</a:t>
          </a:r>
          <a:endParaRPr lang="es-AR" sz="2400" kern="1200" dirty="0"/>
        </a:p>
      </dsp:txBody>
      <dsp:txXfrm>
        <a:off x="3546135" y="767398"/>
        <a:ext cx="5844535" cy="649175"/>
      </dsp:txXfrm>
    </dsp:sp>
    <dsp:sp modelId="{78281B7A-0AA7-4207-AFC1-C04299338A7B}">
      <dsp:nvSpPr>
        <dsp:cNvPr id="0" name=""/>
        <dsp:cNvSpPr/>
      </dsp:nvSpPr>
      <dsp:spPr>
        <a:xfrm>
          <a:off x="3546135" y="1444027"/>
          <a:ext cx="2745795" cy="2501103"/>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s-AR" sz="2400" kern="1200" dirty="0" smtClean="0"/>
            <a:t>Recursos naturales</a:t>
          </a:r>
        </a:p>
        <a:p>
          <a:pPr lvl="0" algn="l" defTabSz="1066800">
            <a:lnSpc>
              <a:spcPct val="90000"/>
            </a:lnSpc>
            <a:spcBef>
              <a:spcPct val="0"/>
            </a:spcBef>
            <a:spcAft>
              <a:spcPct val="35000"/>
            </a:spcAft>
          </a:pPr>
          <a:r>
            <a:rPr lang="es-AR" sz="2400" kern="1200" dirty="0" smtClean="0"/>
            <a:t>Flora, fauna</a:t>
          </a:r>
        </a:p>
        <a:p>
          <a:pPr lvl="0" algn="l" defTabSz="1066800">
            <a:lnSpc>
              <a:spcPct val="90000"/>
            </a:lnSpc>
            <a:spcBef>
              <a:spcPct val="0"/>
            </a:spcBef>
            <a:spcAft>
              <a:spcPct val="35000"/>
            </a:spcAft>
          </a:pPr>
          <a:r>
            <a:rPr lang="es-AR" sz="2400" kern="1200" dirty="0" smtClean="0"/>
            <a:t>Biodiversidad</a:t>
          </a:r>
        </a:p>
        <a:p>
          <a:pPr lvl="0" algn="l" defTabSz="1066800">
            <a:lnSpc>
              <a:spcPct val="90000"/>
            </a:lnSpc>
            <a:spcBef>
              <a:spcPct val="0"/>
            </a:spcBef>
            <a:spcAft>
              <a:spcPct val="35000"/>
            </a:spcAft>
          </a:pPr>
          <a:r>
            <a:rPr lang="es-AR" sz="2400" kern="1200" dirty="0" smtClean="0"/>
            <a:t>Parques nacionales</a:t>
          </a:r>
          <a:endParaRPr lang="es-AR" sz="2400" kern="1200" dirty="0"/>
        </a:p>
      </dsp:txBody>
      <dsp:txXfrm>
        <a:off x="3546135" y="1444027"/>
        <a:ext cx="2745795" cy="2501103"/>
      </dsp:txXfrm>
    </dsp:sp>
    <dsp:sp modelId="{A478422A-CC77-4798-ADD4-FAB6A505417E}">
      <dsp:nvSpPr>
        <dsp:cNvPr id="0" name=""/>
        <dsp:cNvSpPr/>
      </dsp:nvSpPr>
      <dsp:spPr>
        <a:xfrm>
          <a:off x="6291930" y="875594"/>
          <a:ext cx="3423328" cy="1298351"/>
        </a:xfrm>
        <a:prstGeom prst="rightArrow">
          <a:avLst>
            <a:gd name="adj1" fmla="val 50000"/>
            <a:gd name="adj2"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206113" numCol="1" spcCol="1270" anchor="ctr" anchorCtr="0">
          <a:noAutofit/>
        </a:bodyPr>
        <a:lstStyle/>
        <a:p>
          <a:pPr lvl="0" algn="l" defTabSz="1066800">
            <a:lnSpc>
              <a:spcPct val="90000"/>
            </a:lnSpc>
            <a:spcBef>
              <a:spcPct val="0"/>
            </a:spcBef>
            <a:spcAft>
              <a:spcPct val="35000"/>
            </a:spcAft>
          </a:pPr>
          <a:r>
            <a:rPr lang="es-AR" sz="2400" kern="1200" dirty="0" smtClean="0"/>
            <a:t>provinciales</a:t>
          </a:r>
          <a:endParaRPr lang="es-AR" sz="2400" kern="1200" dirty="0"/>
        </a:p>
      </dsp:txBody>
      <dsp:txXfrm>
        <a:off x="6291930" y="1200182"/>
        <a:ext cx="3098740" cy="649175"/>
      </dsp:txXfrm>
    </dsp:sp>
    <dsp:sp modelId="{9634EE87-4865-4880-BA67-70E382E64F3A}">
      <dsp:nvSpPr>
        <dsp:cNvPr id="0" name=""/>
        <dsp:cNvSpPr/>
      </dsp:nvSpPr>
      <dsp:spPr>
        <a:xfrm>
          <a:off x="6291930" y="1876811"/>
          <a:ext cx="2745795" cy="2464500"/>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s-AR" sz="2400" kern="1200" dirty="0" smtClean="0"/>
            <a:t>Constituciones</a:t>
          </a:r>
        </a:p>
        <a:p>
          <a:pPr lvl="0" algn="l" defTabSz="1066800">
            <a:lnSpc>
              <a:spcPct val="90000"/>
            </a:lnSpc>
            <a:spcBef>
              <a:spcPct val="0"/>
            </a:spcBef>
            <a:spcAft>
              <a:spcPct val="35000"/>
            </a:spcAft>
          </a:pPr>
          <a:r>
            <a:rPr lang="es-AR" sz="2400" kern="1200" dirty="0" smtClean="0"/>
            <a:t>Leyes provinciales</a:t>
          </a:r>
          <a:endParaRPr lang="es-AR" sz="2400" kern="1200" dirty="0"/>
        </a:p>
      </dsp:txBody>
      <dsp:txXfrm>
        <a:off x="6291930" y="1876811"/>
        <a:ext cx="2745795" cy="246450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D74070-8645-4DAE-951A-4B2A80A88768}">
      <dsp:nvSpPr>
        <dsp:cNvPr id="0" name=""/>
        <dsp:cNvSpPr/>
      </dsp:nvSpPr>
      <dsp:spPr>
        <a:xfrm>
          <a:off x="4195868" y="2226292"/>
          <a:ext cx="2123863" cy="212386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AR" sz="2000" kern="1200" dirty="0" smtClean="0"/>
            <a:t>Competencias en el territorio </a:t>
          </a:r>
          <a:endParaRPr lang="es-AR" sz="2000" kern="1200" dirty="0"/>
        </a:p>
      </dsp:txBody>
      <dsp:txXfrm>
        <a:off x="4506901" y="2537325"/>
        <a:ext cx="1501797" cy="1501797"/>
      </dsp:txXfrm>
    </dsp:sp>
    <dsp:sp modelId="{CD06CAFF-1B5B-4FE6-AC7A-372687939E49}">
      <dsp:nvSpPr>
        <dsp:cNvPr id="0" name=""/>
        <dsp:cNvSpPr/>
      </dsp:nvSpPr>
      <dsp:spPr>
        <a:xfrm rot="11700000">
          <a:off x="2587732" y="2482122"/>
          <a:ext cx="1582323" cy="60530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8D37F87-58F2-4814-A641-DBE694444F50}">
      <dsp:nvSpPr>
        <dsp:cNvPr id="0" name=""/>
        <dsp:cNvSpPr/>
      </dsp:nvSpPr>
      <dsp:spPr>
        <a:xfrm>
          <a:off x="1605855" y="1772936"/>
          <a:ext cx="2017670" cy="161413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pPr>
          <a:r>
            <a:rPr lang="es-AR" sz="2500" kern="1200" dirty="0" smtClean="0"/>
            <a:t>Propias, no delegadas a la nación</a:t>
          </a:r>
          <a:endParaRPr lang="es-AR" sz="2500" kern="1200" dirty="0"/>
        </a:p>
      </dsp:txBody>
      <dsp:txXfrm>
        <a:off x="1653131" y="1820212"/>
        <a:ext cx="1923118" cy="1519584"/>
      </dsp:txXfrm>
    </dsp:sp>
    <dsp:sp modelId="{CB1DEEAB-8ACD-41F2-8F97-D0CD7E138D2D}">
      <dsp:nvSpPr>
        <dsp:cNvPr id="0" name=""/>
        <dsp:cNvSpPr/>
      </dsp:nvSpPr>
      <dsp:spPr>
        <a:xfrm rot="14700000">
          <a:off x="3644567" y="1222635"/>
          <a:ext cx="1582323" cy="60530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832734F-BD0E-40BE-AB89-D52114CD605A}">
      <dsp:nvSpPr>
        <dsp:cNvPr id="0" name=""/>
        <dsp:cNvSpPr/>
      </dsp:nvSpPr>
      <dsp:spPr>
        <a:xfrm>
          <a:off x="3092534" y="1182"/>
          <a:ext cx="2017670" cy="161413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pPr>
          <a:r>
            <a:rPr lang="es-AR" sz="2500" kern="1200" dirty="0" smtClean="0"/>
            <a:t>Concurrentes en la medida de la competencia</a:t>
          </a:r>
          <a:endParaRPr lang="es-AR" sz="2500" kern="1200" dirty="0"/>
        </a:p>
      </dsp:txBody>
      <dsp:txXfrm>
        <a:off x="3139810" y="48458"/>
        <a:ext cx="1923118" cy="1519584"/>
      </dsp:txXfrm>
    </dsp:sp>
    <dsp:sp modelId="{53FCD5DF-C7D7-4BC2-80D4-7D6CC4E48D85}">
      <dsp:nvSpPr>
        <dsp:cNvPr id="0" name=""/>
        <dsp:cNvSpPr/>
      </dsp:nvSpPr>
      <dsp:spPr>
        <a:xfrm rot="17700000">
          <a:off x="5288709" y="1222635"/>
          <a:ext cx="1582323" cy="60530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FE897DE-6C84-480D-8257-86FCB8AE3952}">
      <dsp:nvSpPr>
        <dsp:cNvPr id="0" name=""/>
        <dsp:cNvSpPr/>
      </dsp:nvSpPr>
      <dsp:spPr>
        <a:xfrm>
          <a:off x="5405395" y="1182"/>
          <a:ext cx="2017670" cy="161413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pPr>
          <a:r>
            <a:rPr lang="es-AR" sz="2500" kern="1200" dirty="0" smtClean="0"/>
            <a:t>Compartidas</a:t>
          </a:r>
          <a:endParaRPr lang="es-AR" sz="2500" kern="1200" dirty="0"/>
        </a:p>
      </dsp:txBody>
      <dsp:txXfrm>
        <a:off x="5452671" y="48458"/>
        <a:ext cx="1923118" cy="1519584"/>
      </dsp:txXfrm>
    </dsp:sp>
    <dsp:sp modelId="{65167F02-A861-4C85-9C55-A8894C8F9F85}">
      <dsp:nvSpPr>
        <dsp:cNvPr id="0" name=""/>
        <dsp:cNvSpPr/>
      </dsp:nvSpPr>
      <dsp:spPr>
        <a:xfrm rot="20700000">
          <a:off x="6345544" y="2482122"/>
          <a:ext cx="1582323" cy="60530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62B70CD-32C6-49C7-BC87-29DE6CA6DBBE}">
      <dsp:nvSpPr>
        <dsp:cNvPr id="0" name=""/>
        <dsp:cNvSpPr/>
      </dsp:nvSpPr>
      <dsp:spPr>
        <a:xfrm>
          <a:off x="6892074" y="1772936"/>
          <a:ext cx="2017670" cy="161413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pPr>
          <a:r>
            <a:rPr lang="es-AR" sz="2500" kern="1200" dirty="0" smtClean="0"/>
            <a:t>Delegadas y por tanto excluidas</a:t>
          </a:r>
          <a:endParaRPr lang="es-AR" sz="2500" kern="1200" dirty="0"/>
        </a:p>
      </dsp:txBody>
      <dsp:txXfrm>
        <a:off x="6939350" y="1820212"/>
        <a:ext cx="1923118" cy="151958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2723B1-92E3-4578-B139-534ECEDD921A}">
      <dsp:nvSpPr>
        <dsp:cNvPr id="0" name=""/>
        <dsp:cNvSpPr/>
      </dsp:nvSpPr>
      <dsp:spPr>
        <a:xfrm rot="5400000">
          <a:off x="6589693" y="-2661723"/>
          <a:ext cx="1121829"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s-AR" sz="2000" kern="1200" dirty="0" smtClean="0"/>
            <a:t>Protección de los recursos naturales, competencias atribuciones</a:t>
          </a:r>
          <a:endParaRPr lang="es-AR" sz="2000" kern="1200" dirty="0"/>
        </a:p>
        <a:p>
          <a:pPr marL="228600" lvl="1" indent="-228600" algn="l" defTabSz="889000">
            <a:lnSpc>
              <a:spcPct val="90000"/>
            </a:lnSpc>
            <a:spcBef>
              <a:spcPct val="0"/>
            </a:spcBef>
            <a:spcAft>
              <a:spcPct val="15000"/>
            </a:spcAft>
            <a:buChar char="••"/>
          </a:pPr>
          <a:r>
            <a:rPr lang="es-AR" sz="2000" kern="1200" dirty="0" smtClean="0"/>
            <a:t>Funcionamiento del Sistema federal</a:t>
          </a:r>
          <a:endParaRPr lang="es-AR" sz="2000" kern="1200" dirty="0"/>
        </a:p>
      </dsp:txBody>
      <dsp:txXfrm rot="-5400000">
        <a:off x="3785616" y="197117"/>
        <a:ext cx="6675221" cy="1012303"/>
      </dsp:txXfrm>
    </dsp:sp>
    <dsp:sp modelId="{B6006F29-EF42-4717-AA22-14D1FE8B51AB}">
      <dsp:nvSpPr>
        <dsp:cNvPr id="0" name=""/>
        <dsp:cNvSpPr/>
      </dsp:nvSpPr>
      <dsp:spPr>
        <a:xfrm>
          <a:off x="0" y="2124"/>
          <a:ext cx="3785616" cy="14022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s-AR" sz="2200" kern="1200" dirty="0" smtClean="0"/>
            <a:t>Análisis</a:t>
          </a:r>
        </a:p>
        <a:p>
          <a:pPr lvl="0" algn="ctr" defTabSz="977900">
            <a:lnSpc>
              <a:spcPct val="90000"/>
            </a:lnSpc>
            <a:spcBef>
              <a:spcPct val="0"/>
            </a:spcBef>
            <a:spcAft>
              <a:spcPct val="35000"/>
            </a:spcAft>
          </a:pPr>
          <a:r>
            <a:rPr lang="es-AR" sz="2200" kern="1200" dirty="0" smtClean="0"/>
            <a:t>Constitucional</a:t>
          </a:r>
        </a:p>
        <a:p>
          <a:pPr lvl="0" algn="ctr" defTabSz="977900">
            <a:lnSpc>
              <a:spcPct val="90000"/>
            </a:lnSpc>
            <a:spcBef>
              <a:spcPct val="0"/>
            </a:spcBef>
            <a:spcAft>
              <a:spcPct val="35000"/>
            </a:spcAft>
          </a:pPr>
          <a:r>
            <a:rPr lang="es-AR" sz="2200" kern="1200" dirty="0" smtClean="0"/>
            <a:t> Nacional</a:t>
          </a:r>
          <a:endParaRPr lang="es-AR" sz="2200" kern="1200" dirty="0"/>
        </a:p>
      </dsp:txBody>
      <dsp:txXfrm>
        <a:off x="68454" y="70578"/>
        <a:ext cx="3648708" cy="1265378"/>
      </dsp:txXfrm>
    </dsp:sp>
    <dsp:sp modelId="{8829E0D7-2EC4-4994-A66C-A88D9524330F}">
      <dsp:nvSpPr>
        <dsp:cNvPr id="0" name=""/>
        <dsp:cNvSpPr/>
      </dsp:nvSpPr>
      <dsp:spPr>
        <a:xfrm rot="5400000">
          <a:off x="6589693" y="-1189323"/>
          <a:ext cx="1121829"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s-AR" sz="2000" kern="1200" dirty="0" smtClean="0"/>
            <a:t>Análisis sobre la protección de los recursos naturales, reconocimiento, derechos, deberes, etc.</a:t>
          </a:r>
          <a:endParaRPr lang="es-AR" sz="2000" kern="1200" dirty="0"/>
        </a:p>
        <a:p>
          <a:pPr marL="228600" lvl="1" indent="-228600" algn="l" defTabSz="889000">
            <a:lnSpc>
              <a:spcPct val="90000"/>
            </a:lnSpc>
            <a:spcBef>
              <a:spcPct val="0"/>
            </a:spcBef>
            <a:spcAft>
              <a:spcPct val="15000"/>
            </a:spcAft>
            <a:buChar char="••"/>
          </a:pPr>
          <a:r>
            <a:rPr lang="es-AR" sz="2000" kern="1200" dirty="0" smtClean="0"/>
            <a:t>Competencias y atribuciones, relación con los municipios</a:t>
          </a:r>
          <a:endParaRPr lang="es-AR" sz="2000" kern="1200" dirty="0"/>
        </a:p>
      </dsp:txBody>
      <dsp:txXfrm rot="-5400000">
        <a:off x="3785616" y="1669517"/>
        <a:ext cx="6675221" cy="1012303"/>
      </dsp:txXfrm>
    </dsp:sp>
    <dsp:sp modelId="{83346754-C4B2-48FE-862E-B6437752714D}">
      <dsp:nvSpPr>
        <dsp:cNvPr id="0" name=""/>
        <dsp:cNvSpPr/>
      </dsp:nvSpPr>
      <dsp:spPr>
        <a:xfrm>
          <a:off x="0" y="1474525"/>
          <a:ext cx="3785616" cy="14022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s-AR" sz="2200" kern="1200" dirty="0" smtClean="0"/>
            <a:t>Análisis constitucional </a:t>
          </a:r>
          <a:r>
            <a:rPr lang="es-AR" sz="2200" kern="1200" dirty="0" smtClean="0"/>
            <a:t>Provincia </a:t>
          </a:r>
          <a:endParaRPr lang="es-AR" sz="2200" kern="1200" dirty="0"/>
        </a:p>
      </dsp:txBody>
      <dsp:txXfrm>
        <a:off x="68454" y="1542979"/>
        <a:ext cx="3648708" cy="1265378"/>
      </dsp:txXfrm>
    </dsp:sp>
    <dsp:sp modelId="{5D85F081-F518-4408-87A5-FCAAC8CCFBBF}">
      <dsp:nvSpPr>
        <dsp:cNvPr id="0" name=""/>
        <dsp:cNvSpPr/>
      </dsp:nvSpPr>
      <dsp:spPr>
        <a:xfrm rot="5400000">
          <a:off x="6589693" y="283077"/>
          <a:ext cx="1121829"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s-AR" sz="2000" kern="1200" dirty="0" smtClean="0"/>
            <a:t>Legislación ambiental y de los recursos naturales (adhesión a leyes nacionales, implementación de mínimos ambientales</a:t>
          </a:r>
          <a:endParaRPr lang="es-AR" sz="2000" kern="1200" dirty="0"/>
        </a:p>
        <a:p>
          <a:pPr marL="228600" lvl="1" indent="-228600" algn="l" defTabSz="889000">
            <a:lnSpc>
              <a:spcPct val="90000"/>
            </a:lnSpc>
            <a:spcBef>
              <a:spcPct val="0"/>
            </a:spcBef>
            <a:spcAft>
              <a:spcPct val="15000"/>
            </a:spcAft>
            <a:buChar char="••"/>
          </a:pPr>
          <a:r>
            <a:rPr lang="es-AR" sz="2000" kern="1200" dirty="0" smtClean="0"/>
            <a:t>Legislación provincial (desarrollo y protección)</a:t>
          </a:r>
          <a:endParaRPr lang="es-AR" sz="2000" kern="1200" dirty="0"/>
        </a:p>
      </dsp:txBody>
      <dsp:txXfrm rot="-5400000">
        <a:off x="3785616" y="3141918"/>
        <a:ext cx="6675221" cy="1012303"/>
      </dsp:txXfrm>
    </dsp:sp>
    <dsp:sp modelId="{5B7B4077-F3A4-452C-B5B3-5F58131C8C5E}">
      <dsp:nvSpPr>
        <dsp:cNvPr id="0" name=""/>
        <dsp:cNvSpPr/>
      </dsp:nvSpPr>
      <dsp:spPr>
        <a:xfrm>
          <a:off x="0" y="2946926"/>
          <a:ext cx="3785616" cy="14022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s-AR" sz="2200" kern="1200" dirty="0" smtClean="0"/>
            <a:t>Marco normativo de la provincia de San Luis</a:t>
          </a:r>
          <a:endParaRPr lang="es-AR" sz="2200" kern="1200" dirty="0"/>
        </a:p>
      </dsp:txBody>
      <dsp:txXfrm>
        <a:off x="68454" y="3015380"/>
        <a:ext cx="3648708" cy="1265378"/>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EEB967-E9CC-4798-AA6E-665A35187650}">
      <dsp:nvSpPr>
        <dsp:cNvPr id="0" name=""/>
        <dsp:cNvSpPr/>
      </dsp:nvSpPr>
      <dsp:spPr>
        <a:xfrm>
          <a:off x="3286" y="791516"/>
          <a:ext cx="3203971" cy="125855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s-AR" sz="2500" kern="1200" dirty="0" smtClean="0"/>
            <a:t>Protección provincial</a:t>
          </a:r>
          <a:endParaRPr lang="es-AR" sz="2500" kern="1200" dirty="0"/>
        </a:p>
      </dsp:txBody>
      <dsp:txXfrm>
        <a:off x="3286" y="791516"/>
        <a:ext cx="3203971" cy="1258554"/>
      </dsp:txXfrm>
    </dsp:sp>
    <dsp:sp modelId="{03F9E27F-45E3-4C65-8EFF-E074077D737D}">
      <dsp:nvSpPr>
        <dsp:cNvPr id="0" name=""/>
        <dsp:cNvSpPr/>
      </dsp:nvSpPr>
      <dsp:spPr>
        <a:xfrm>
          <a:off x="3286" y="2050071"/>
          <a:ext cx="3203971" cy="150975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s-AR" sz="2500" kern="1200" dirty="0" smtClean="0"/>
            <a:t>Ecosistemas </a:t>
          </a:r>
          <a:endParaRPr lang="es-AR" sz="2500" kern="1200" dirty="0"/>
        </a:p>
        <a:p>
          <a:pPr marL="228600" lvl="1" indent="-228600" algn="l" defTabSz="1111250">
            <a:lnSpc>
              <a:spcPct val="90000"/>
            </a:lnSpc>
            <a:spcBef>
              <a:spcPct val="0"/>
            </a:spcBef>
            <a:spcAft>
              <a:spcPct val="15000"/>
            </a:spcAft>
            <a:buChar char="••"/>
          </a:pPr>
          <a:r>
            <a:rPr lang="es-AR" sz="2500" kern="1200" dirty="0" smtClean="0"/>
            <a:t>Regiones</a:t>
          </a:r>
          <a:endParaRPr lang="es-AR" sz="2500" kern="1200" dirty="0"/>
        </a:p>
        <a:p>
          <a:pPr marL="228600" lvl="1" indent="-228600" algn="l" defTabSz="1111250">
            <a:lnSpc>
              <a:spcPct val="90000"/>
            </a:lnSpc>
            <a:spcBef>
              <a:spcPct val="0"/>
            </a:spcBef>
            <a:spcAft>
              <a:spcPct val="15000"/>
            </a:spcAft>
            <a:buChar char="••"/>
          </a:pPr>
          <a:r>
            <a:rPr lang="es-AR" sz="2500" kern="1200" dirty="0" smtClean="0"/>
            <a:t>Recursos  </a:t>
          </a:r>
          <a:endParaRPr lang="es-AR" sz="2500" kern="1200" dirty="0"/>
        </a:p>
      </dsp:txBody>
      <dsp:txXfrm>
        <a:off x="3286" y="2050071"/>
        <a:ext cx="3203971" cy="1509750"/>
      </dsp:txXfrm>
    </dsp:sp>
    <dsp:sp modelId="{66940259-2E6C-4061-AF8A-8C34FD73586F}">
      <dsp:nvSpPr>
        <dsp:cNvPr id="0" name=""/>
        <dsp:cNvSpPr/>
      </dsp:nvSpPr>
      <dsp:spPr>
        <a:xfrm>
          <a:off x="3655814" y="791516"/>
          <a:ext cx="3203971" cy="125855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s-AR" sz="2500" kern="1200" dirty="0" smtClean="0"/>
            <a:t>Interacción de la provincia  </a:t>
          </a:r>
          <a:endParaRPr lang="es-AR" sz="2500" kern="1200" dirty="0"/>
        </a:p>
      </dsp:txBody>
      <dsp:txXfrm>
        <a:off x="3655814" y="791516"/>
        <a:ext cx="3203971" cy="1258554"/>
      </dsp:txXfrm>
    </dsp:sp>
    <dsp:sp modelId="{FEE173EB-6267-4953-8C8D-C0476CC411E4}">
      <dsp:nvSpPr>
        <dsp:cNvPr id="0" name=""/>
        <dsp:cNvSpPr/>
      </dsp:nvSpPr>
      <dsp:spPr>
        <a:xfrm>
          <a:off x="3655814" y="2050071"/>
          <a:ext cx="3203971" cy="150975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s-AR" sz="2500" kern="1200" dirty="0" smtClean="0"/>
            <a:t>Nación </a:t>
          </a:r>
          <a:endParaRPr lang="es-AR" sz="2500" kern="1200" dirty="0"/>
        </a:p>
        <a:p>
          <a:pPr marL="228600" lvl="1" indent="-228600" algn="l" defTabSz="1111250">
            <a:lnSpc>
              <a:spcPct val="90000"/>
            </a:lnSpc>
            <a:spcBef>
              <a:spcPct val="0"/>
            </a:spcBef>
            <a:spcAft>
              <a:spcPct val="15000"/>
            </a:spcAft>
            <a:buChar char="••"/>
          </a:pPr>
          <a:r>
            <a:rPr lang="es-AR" sz="2500" kern="1200" dirty="0" smtClean="0"/>
            <a:t>Municipios</a:t>
          </a:r>
          <a:endParaRPr lang="es-AR" sz="2500" kern="1200" dirty="0"/>
        </a:p>
      </dsp:txBody>
      <dsp:txXfrm>
        <a:off x="3655814" y="2050071"/>
        <a:ext cx="3203971" cy="1509750"/>
      </dsp:txXfrm>
    </dsp:sp>
    <dsp:sp modelId="{5A83F901-D39E-4792-A712-866CEFEF736A}">
      <dsp:nvSpPr>
        <dsp:cNvPr id="0" name=""/>
        <dsp:cNvSpPr/>
      </dsp:nvSpPr>
      <dsp:spPr>
        <a:xfrm>
          <a:off x="7308342" y="791516"/>
          <a:ext cx="3203971" cy="125855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s-AR" sz="2500" kern="1200" dirty="0" smtClean="0"/>
            <a:t>Mecanismos jurídicos y administrativos existentes</a:t>
          </a:r>
          <a:endParaRPr lang="es-AR" sz="2500" kern="1200" dirty="0"/>
        </a:p>
      </dsp:txBody>
      <dsp:txXfrm>
        <a:off x="7308342" y="791516"/>
        <a:ext cx="3203971" cy="1258554"/>
      </dsp:txXfrm>
    </dsp:sp>
    <dsp:sp modelId="{FB872AAC-EEFF-4A28-92FD-7D0046D894FF}">
      <dsp:nvSpPr>
        <dsp:cNvPr id="0" name=""/>
        <dsp:cNvSpPr/>
      </dsp:nvSpPr>
      <dsp:spPr>
        <a:xfrm>
          <a:off x="7308342" y="2050071"/>
          <a:ext cx="3203971" cy="150975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s-AR" sz="2500" kern="1200" dirty="0" smtClean="0"/>
            <a:t>Provincia </a:t>
          </a:r>
          <a:endParaRPr lang="es-AR" sz="2500" kern="1200" dirty="0"/>
        </a:p>
        <a:p>
          <a:pPr marL="228600" lvl="1" indent="-228600" algn="l" defTabSz="1111250">
            <a:lnSpc>
              <a:spcPct val="90000"/>
            </a:lnSpc>
            <a:spcBef>
              <a:spcPct val="0"/>
            </a:spcBef>
            <a:spcAft>
              <a:spcPct val="15000"/>
            </a:spcAft>
            <a:buChar char="••"/>
          </a:pPr>
          <a:r>
            <a:rPr lang="es-AR" sz="2500" kern="1200" dirty="0" smtClean="0"/>
            <a:t>Municipio</a:t>
          </a:r>
          <a:endParaRPr lang="es-AR" sz="2500" kern="1200" dirty="0"/>
        </a:p>
      </dsp:txBody>
      <dsp:txXfrm>
        <a:off x="7308342" y="2050071"/>
        <a:ext cx="3203971" cy="150975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3B8923-23AE-4476-8B37-8E0B78A9893C}">
      <dsp:nvSpPr>
        <dsp:cNvPr id="0" name=""/>
        <dsp:cNvSpPr/>
      </dsp:nvSpPr>
      <dsp:spPr>
        <a:xfrm>
          <a:off x="0" y="0"/>
          <a:ext cx="10515600" cy="5111261"/>
        </a:xfrm>
        <a:prstGeom prst="roundRect">
          <a:avLst>
            <a:gd name="adj" fmla="val 8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3966906" numCol="1" spcCol="1270" anchor="t" anchorCtr="0">
          <a:noAutofit/>
        </a:bodyPr>
        <a:lstStyle/>
        <a:p>
          <a:pPr lvl="0" algn="l" defTabSz="1066800">
            <a:lnSpc>
              <a:spcPct val="90000"/>
            </a:lnSpc>
            <a:spcBef>
              <a:spcPct val="0"/>
            </a:spcBef>
            <a:spcAft>
              <a:spcPct val="35000"/>
            </a:spcAft>
          </a:pPr>
          <a:r>
            <a:rPr lang="es-AR" sz="2400" kern="1200" dirty="0" smtClean="0"/>
            <a:t>Políticas formuladas en normas sobre los recursos naturales/ambiente</a:t>
          </a:r>
          <a:endParaRPr lang="es-AR" sz="2400" kern="1200" dirty="0"/>
        </a:p>
      </dsp:txBody>
      <dsp:txXfrm>
        <a:off x="127248" y="127248"/>
        <a:ext cx="10261104" cy="4856765"/>
      </dsp:txXfrm>
    </dsp:sp>
    <dsp:sp modelId="{922C2375-B329-45F0-BEC4-17A10974B115}">
      <dsp:nvSpPr>
        <dsp:cNvPr id="0" name=""/>
        <dsp:cNvSpPr/>
      </dsp:nvSpPr>
      <dsp:spPr>
        <a:xfrm>
          <a:off x="262890" y="1277815"/>
          <a:ext cx="1577340" cy="1748760"/>
        </a:xfrm>
        <a:prstGeom prst="roundRect">
          <a:avLst>
            <a:gd name="adj" fmla="val 105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AR" sz="2300" kern="1200" dirty="0" smtClean="0"/>
            <a:t>Protección de los recursos naturales</a:t>
          </a:r>
          <a:endParaRPr lang="es-AR" sz="2300" kern="1200" dirty="0"/>
        </a:p>
      </dsp:txBody>
      <dsp:txXfrm>
        <a:off x="311399" y="1326324"/>
        <a:ext cx="1480322" cy="1651742"/>
      </dsp:txXfrm>
    </dsp:sp>
    <dsp:sp modelId="{EC31F6FC-C9EA-4C00-B28C-D61DD9C29700}">
      <dsp:nvSpPr>
        <dsp:cNvPr id="0" name=""/>
        <dsp:cNvSpPr/>
      </dsp:nvSpPr>
      <dsp:spPr>
        <a:xfrm>
          <a:off x="262890" y="3103670"/>
          <a:ext cx="1577340" cy="1748760"/>
        </a:xfrm>
        <a:prstGeom prst="roundRect">
          <a:avLst>
            <a:gd name="adj" fmla="val 105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AR" sz="2300" kern="1200" dirty="0" smtClean="0"/>
            <a:t>Gestión en el territorio</a:t>
          </a:r>
          <a:endParaRPr lang="es-AR" sz="2300" kern="1200" dirty="0"/>
        </a:p>
      </dsp:txBody>
      <dsp:txXfrm>
        <a:off x="311399" y="3152179"/>
        <a:ext cx="1480322" cy="1651742"/>
      </dsp:txXfrm>
    </dsp:sp>
    <dsp:sp modelId="{E163AE57-D906-47F0-B3B2-C81279559DC8}">
      <dsp:nvSpPr>
        <dsp:cNvPr id="0" name=""/>
        <dsp:cNvSpPr/>
      </dsp:nvSpPr>
      <dsp:spPr>
        <a:xfrm>
          <a:off x="2103120" y="1277815"/>
          <a:ext cx="8149590" cy="3577882"/>
        </a:xfrm>
        <a:prstGeom prst="roundRect">
          <a:avLst>
            <a:gd name="adj" fmla="val 10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2271956" numCol="1" spcCol="1270" anchor="t" anchorCtr="0">
          <a:noAutofit/>
        </a:bodyPr>
        <a:lstStyle/>
        <a:p>
          <a:pPr lvl="0" algn="l" defTabSz="1066800">
            <a:lnSpc>
              <a:spcPct val="90000"/>
            </a:lnSpc>
            <a:spcBef>
              <a:spcPct val="0"/>
            </a:spcBef>
            <a:spcAft>
              <a:spcPct val="35000"/>
            </a:spcAft>
          </a:pPr>
          <a:r>
            <a:rPr lang="es-AR" sz="2400" kern="1200" dirty="0" smtClean="0"/>
            <a:t>Relaciones intergubernamentales establecidas</a:t>
          </a:r>
          <a:endParaRPr lang="es-AR" sz="2400" kern="1200" dirty="0"/>
        </a:p>
      </dsp:txBody>
      <dsp:txXfrm>
        <a:off x="2213152" y="1387847"/>
        <a:ext cx="7929526" cy="3357818"/>
      </dsp:txXfrm>
    </dsp:sp>
    <dsp:sp modelId="{F4672EB4-6FEB-489C-B213-0D51AEE9F451}">
      <dsp:nvSpPr>
        <dsp:cNvPr id="0" name=""/>
        <dsp:cNvSpPr/>
      </dsp:nvSpPr>
      <dsp:spPr>
        <a:xfrm>
          <a:off x="2306859" y="2530074"/>
          <a:ext cx="1629918" cy="990469"/>
        </a:xfrm>
        <a:prstGeom prst="roundRect">
          <a:avLst>
            <a:gd name="adj" fmla="val 105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AR" sz="2300" kern="1200" dirty="0" smtClean="0"/>
            <a:t>Nación- provincia</a:t>
          </a:r>
          <a:endParaRPr lang="es-AR" sz="2300" kern="1200" dirty="0"/>
        </a:p>
      </dsp:txBody>
      <dsp:txXfrm>
        <a:off x="2337319" y="2560534"/>
        <a:ext cx="1568998" cy="929549"/>
      </dsp:txXfrm>
    </dsp:sp>
    <dsp:sp modelId="{3FB91379-BE8D-4394-A435-2BA8AA3B5520}">
      <dsp:nvSpPr>
        <dsp:cNvPr id="0" name=""/>
        <dsp:cNvSpPr/>
      </dsp:nvSpPr>
      <dsp:spPr>
        <a:xfrm>
          <a:off x="2306859" y="3596483"/>
          <a:ext cx="1629918" cy="990469"/>
        </a:xfrm>
        <a:prstGeom prst="roundRect">
          <a:avLst>
            <a:gd name="adj" fmla="val 105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AR" sz="2300" kern="1200" dirty="0" smtClean="0"/>
            <a:t>Provincia -municipios</a:t>
          </a:r>
          <a:endParaRPr lang="es-AR" sz="2300" kern="1200" dirty="0"/>
        </a:p>
      </dsp:txBody>
      <dsp:txXfrm>
        <a:off x="2337319" y="3626943"/>
        <a:ext cx="1568998" cy="929549"/>
      </dsp:txXfrm>
    </dsp:sp>
    <dsp:sp modelId="{61D9E15A-D278-4BC2-85ED-8E2B7E93C8C2}">
      <dsp:nvSpPr>
        <dsp:cNvPr id="0" name=""/>
        <dsp:cNvSpPr/>
      </dsp:nvSpPr>
      <dsp:spPr>
        <a:xfrm>
          <a:off x="4153662" y="2555630"/>
          <a:ext cx="5836158" cy="2044504"/>
        </a:xfrm>
        <a:prstGeom prst="roundRect">
          <a:avLst>
            <a:gd name="adj" fmla="val 10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1154009" numCol="1" spcCol="1270" anchor="t" anchorCtr="0">
          <a:noAutofit/>
        </a:bodyPr>
        <a:lstStyle/>
        <a:p>
          <a:pPr lvl="0" algn="l" defTabSz="1066800">
            <a:lnSpc>
              <a:spcPct val="90000"/>
            </a:lnSpc>
            <a:spcBef>
              <a:spcPct val="0"/>
            </a:spcBef>
            <a:spcAft>
              <a:spcPct val="35000"/>
            </a:spcAft>
          </a:pPr>
          <a:r>
            <a:rPr lang="es-AR" sz="2400" kern="1200" dirty="0" smtClean="0"/>
            <a:t>Mecanismos de implementación de políticas</a:t>
          </a:r>
          <a:endParaRPr lang="es-AR" sz="2400" kern="1200" dirty="0"/>
        </a:p>
      </dsp:txBody>
      <dsp:txXfrm>
        <a:off x="4216538" y="2618506"/>
        <a:ext cx="5710406" cy="1918752"/>
      </dsp:txXfrm>
    </dsp:sp>
    <dsp:sp modelId="{3A14CC05-EEFF-44F2-80A7-300011E10C76}">
      <dsp:nvSpPr>
        <dsp:cNvPr id="0" name=""/>
        <dsp:cNvSpPr/>
      </dsp:nvSpPr>
      <dsp:spPr>
        <a:xfrm>
          <a:off x="4299565" y="3475657"/>
          <a:ext cx="2731567" cy="920026"/>
        </a:xfrm>
        <a:prstGeom prst="roundRect">
          <a:avLst>
            <a:gd name="adj" fmla="val 105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AR" sz="2300" kern="1200" dirty="0" smtClean="0"/>
            <a:t>Jurídico- políticos</a:t>
          </a:r>
          <a:endParaRPr lang="es-AR" sz="2300" kern="1200" dirty="0"/>
        </a:p>
      </dsp:txBody>
      <dsp:txXfrm>
        <a:off x="4327859" y="3503951"/>
        <a:ext cx="2674979" cy="863438"/>
      </dsp:txXfrm>
    </dsp:sp>
    <dsp:sp modelId="{F8181E87-0ABD-4213-BC93-9539BDC988FA}">
      <dsp:nvSpPr>
        <dsp:cNvPr id="0" name=""/>
        <dsp:cNvSpPr/>
      </dsp:nvSpPr>
      <dsp:spPr>
        <a:xfrm>
          <a:off x="7108844" y="3475657"/>
          <a:ext cx="2731567" cy="920026"/>
        </a:xfrm>
        <a:prstGeom prst="roundRect">
          <a:avLst>
            <a:gd name="adj" fmla="val 105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AR" sz="2300" kern="1200" dirty="0" smtClean="0"/>
            <a:t>Administrativos</a:t>
          </a:r>
          <a:endParaRPr lang="es-AR" sz="2300" kern="1200" dirty="0"/>
        </a:p>
      </dsp:txBody>
      <dsp:txXfrm>
        <a:off x="7137138" y="3503951"/>
        <a:ext cx="2674979" cy="8634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DCDFE6-189D-4968-B38A-B7B2A3660111}">
      <dsp:nvSpPr>
        <dsp:cNvPr id="0" name=""/>
        <dsp:cNvSpPr/>
      </dsp:nvSpPr>
      <dsp:spPr>
        <a:xfrm>
          <a:off x="4591331" y="2041370"/>
          <a:ext cx="1552438" cy="1552438"/>
        </a:xfrm>
        <a:prstGeom prst="ellipse">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AR" sz="1700" b="0" kern="1200" cap="none" spc="0" smtClean="0">
              <a:ln w="0"/>
              <a:effectLst>
                <a:outerShdw blurRad="38100" dist="19050" dir="2700000" algn="tl" rotWithShape="0">
                  <a:schemeClr val="dk1">
                    <a:alpha val="40000"/>
                  </a:schemeClr>
                </a:outerShdw>
              </a:effectLst>
            </a:rPr>
            <a:t>Políticas ambientales</a:t>
          </a:r>
          <a:endParaRPr lang="es-AR" sz="1700" b="0" kern="1200" cap="none" spc="0" dirty="0">
            <a:ln w="0"/>
            <a:effectLst>
              <a:outerShdw blurRad="38100" dist="19050" dir="2700000" algn="tl" rotWithShape="0">
                <a:schemeClr val="dk1">
                  <a:alpha val="40000"/>
                </a:schemeClr>
              </a:outerShdw>
            </a:effectLst>
          </a:endParaRPr>
        </a:p>
      </dsp:txBody>
      <dsp:txXfrm>
        <a:off x="4818680" y="2268719"/>
        <a:ext cx="1097740" cy="1097740"/>
      </dsp:txXfrm>
    </dsp:sp>
    <dsp:sp modelId="{FDA9D80C-3EDD-495C-B4DA-21BAD877C9FF}">
      <dsp:nvSpPr>
        <dsp:cNvPr id="0" name=""/>
        <dsp:cNvSpPr/>
      </dsp:nvSpPr>
      <dsp:spPr>
        <a:xfrm rot="16200000">
          <a:off x="5133105" y="1793909"/>
          <a:ext cx="468890" cy="26030"/>
        </a:xfrm>
        <a:custGeom>
          <a:avLst/>
          <a:gdLst/>
          <a:ahLst/>
          <a:cxnLst/>
          <a:rect l="0" t="0" r="0" b="0"/>
          <a:pathLst>
            <a:path>
              <a:moveTo>
                <a:pt x="0" y="13015"/>
              </a:moveTo>
              <a:lnTo>
                <a:pt x="468890" y="130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AR" sz="500" kern="1200"/>
        </a:p>
      </dsp:txBody>
      <dsp:txXfrm>
        <a:off x="5355828" y="1795202"/>
        <a:ext cx="23444" cy="23444"/>
      </dsp:txXfrm>
    </dsp:sp>
    <dsp:sp modelId="{EFD2A610-8C5A-469A-B361-838BD5197897}">
      <dsp:nvSpPr>
        <dsp:cNvPr id="0" name=""/>
        <dsp:cNvSpPr/>
      </dsp:nvSpPr>
      <dsp:spPr>
        <a:xfrm>
          <a:off x="4591331" y="20041"/>
          <a:ext cx="1552438" cy="1552438"/>
        </a:xfrm>
        <a:prstGeom prst="ellipse">
          <a:avLst/>
        </a:prstGeom>
        <a:solidFill>
          <a:schemeClr val="lt1"/>
        </a:solidFill>
        <a:ln w="12700" cap="flat" cmpd="sng" algn="ctr">
          <a:solidFill>
            <a:schemeClr val="tx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AR" sz="1800" b="0" kern="1200" cap="none" spc="0" smtClean="0">
              <a:ln w="22225">
                <a:prstDash val="solid"/>
              </a:ln>
              <a:effectLst/>
              <a:latin typeface="+mn-lt"/>
            </a:rPr>
            <a:t>transversal</a:t>
          </a:r>
          <a:endParaRPr lang="es-AR" sz="1800" b="0" kern="1200" dirty="0">
            <a:effectLst/>
            <a:latin typeface="+mn-lt"/>
          </a:endParaRPr>
        </a:p>
      </dsp:txBody>
      <dsp:txXfrm>
        <a:off x="4818680" y="247390"/>
        <a:ext cx="1097740" cy="1097740"/>
      </dsp:txXfrm>
    </dsp:sp>
    <dsp:sp modelId="{9DFE4ABA-FA49-4338-9A29-B1B6602414C5}">
      <dsp:nvSpPr>
        <dsp:cNvPr id="0" name=""/>
        <dsp:cNvSpPr/>
      </dsp:nvSpPr>
      <dsp:spPr>
        <a:xfrm rot="20520000">
          <a:off x="6094304" y="2492261"/>
          <a:ext cx="468890" cy="26030"/>
        </a:xfrm>
        <a:custGeom>
          <a:avLst/>
          <a:gdLst/>
          <a:ahLst/>
          <a:cxnLst/>
          <a:rect l="0" t="0" r="0" b="0"/>
          <a:pathLst>
            <a:path>
              <a:moveTo>
                <a:pt x="0" y="13015"/>
              </a:moveTo>
              <a:lnTo>
                <a:pt x="468890" y="130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AR" sz="500" kern="1200"/>
        </a:p>
      </dsp:txBody>
      <dsp:txXfrm>
        <a:off x="6317027" y="2493554"/>
        <a:ext cx="23444" cy="23444"/>
      </dsp:txXfrm>
    </dsp:sp>
    <dsp:sp modelId="{914A86AF-C0CE-41F2-B676-74D5EAB337C9}">
      <dsp:nvSpPr>
        <dsp:cNvPr id="0" name=""/>
        <dsp:cNvSpPr/>
      </dsp:nvSpPr>
      <dsp:spPr>
        <a:xfrm>
          <a:off x="6513730" y="1416745"/>
          <a:ext cx="1552438" cy="1552438"/>
        </a:xfrm>
        <a:prstGeom prst="ellipse">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AR" sz="1600" b="0" kern="1200" cap="none" spc="0" dirty="0" smtClean="0">
              <a:ln w="22225">
                <a:prstDash val="solid"/>
              </a:ln>
              <a:effectLst/>
            </a:rPr>
            <a:t>Complejidad</a:t>
          </a:r>
          <a:endParaRPr lang="es-AR" sz="1600" b="0" kern="1200" dirty="0"/>
        </a:p>
      </dsp:txBody>
      <dsp:txXfrm>
        <a:off x="6741079" y="1644094"/>
        <a:ext cx="1097740" cy="1097740"/>
      </dsp:txXfrm>
    </dsp:sp>
    <dsp:sp modelId="{0F2418CE-05D7-417B-99C4-27ED860A1E50}">
      <dsp:nvSpPr>
        <dsp:cNvPr id="0" name=""/>
        <dsp:cNvSpPr/>
      </dsp:nvSpPr>
      <dsp:spPr>
        <a:xfrm rot="3221125">
          <a:off x="5724911" y="3632239"/>
          <a:ext cx="501888" cy="26030"/>
        </a:xfrm>
        <a:custGeom>
          <a:avLst/>
          <a:gdLst/>
          <a:ahLst/>
          <a:cxnLst/>
          <a:rect l="0" t="0" r="0" b="0"/>
          <a:pathLst>
            <a:path>
              <a:moveTo>
                <a:pt x="0" y="13015"/>
              </a:moveTo>
              <a:lnTo>
                <a:pt x="501888" y="130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AR" sz="500" kern="1200"/>
        </a:p>
      </dsp:txBody>
      <dsp:txXfrm>
        <a:off x="5963308" y="3632707"/>
        <a:ext cx="25094" cy="25094"/>
      </dsp:txXfrm>
    </dsp:sp>
    <dsp:sp modelId="{E9407164-937B-40FE-9BD9-DC6C0A36B7ED}">
      <dsp:nvSpPr>
        <dsp:cNvPr id="0" name=""/>
        <dsp:cNvSpPr/>
      </dsp:nvSpPr>
      <dsp:spPr>
        <a:xfrm>
          <a:off x="5807942" y="3696700"/>
          <a:ext cx="1552438" cy="1552438"/>
        </a:xfrm>
        <a:prstGeom prst="ellipse">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AR" sz="1800" b="0" kern="1200" cap="none" spc="0" smtClean="0">
              <a:ln w="22225">
                <a:prstDash val="solid"/>
              </a:ln>
              <a:effectLst/>
            </a:rPr>
            <a:t>multinivel</a:t>
          </a:r>
          <a:endParaRPr lang="es-AR" sz="1800" b="0" kern="1200" dirty="0"/>
        </a:p>
      </dsp:txBody>
      <dsp:txXfrm>
        <a:off x="6035291" y="3924049"/>
        <a:ext cx="1097740" cy="1097740"/>
      </dsp:txXfrm>
    </dsp:sp>
    <dsp:sp modelId="{155DBD9C-07AA-4A21-8D26-21259722C9EA}">
      <dsp:nvSpPr>
        <dsp:cNvPr id="0" name=""/>
        <dsp:cNvSpPr/>
      </dsp:nvSpPr>
      <dsp:spPr>
        <a:xfrm rot="7560000">
          <a:off x="4539051" y="3622218"/>
          <a:ext cx="468890" cy="26030"/>
        </a:xfrm>
        <a:custGeom>
          <a:avLst/>
          <a:gdLst/>
          <a:ahLst/>
          <a:cxnLst/>
          <a:rect l="0" t="0" r="0" b="0"/>
          <a:pathLst>
            <a:path>
              <a:moveTo>
                <a:pt x="0" y="13015"/>
              </a:moveTo>
              <a:lnTo>
                <a:pt x="468890" y="130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AR" sz="500" kern="1200"/>
        </a:p>
      </dsp:txBody>
      <dsp:txXfrm rot="10800000">
        <a:off x="4761775" y="3623511"/>
        <a:ext cx="23444" cy="23444"/>
      </dsp:txXfrm>
    </dsp:sp>
    <dsp:sp modelId="{B881F8E4-6158-4A5F-B9B9-E2001B5D3DF5}">
      <dsp:nvSpPr>
        <dsp:cNvPr id="0" name=""/>
        <dsp:cNvSpPr/>
      </dsp:nvSpPr>
      <dsp:spPr>
        <a:xfrm>
          <a:off x="3403224" y="3676659"/>
          <a:ext cx="1552438" cy="1552438"/>
        </a:xfrm>
        <a:prstGeom prst="ellipse">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AR" sz="1800" b="0" kern="1200" cap="none" spc="0" smtClean="0">
              <a:ln w="22225">
                <a:prstDash val="solid"/>
              </a:ln>
              <a:effectLst/>
            </a:rPr>
            <a:t>Multi-</a:t>
          </a:r>
        </a:p>
        <a:p>
          <a:pPr lvl="0" algn="ctr" defTabSz="800100">
            <a:lnSpc>
              <a:spcPct val="90000"/>
            </a:lnSpc>
            <a:spcBef>
              <a:spcPct val="0"/>
            </a:spcBef>
            <a:spcAft>
              <a:spcPct val="35000"/>
            </a:spcAft>
          </a:pPr>
          <a:r>
            <a:rPr lang="es-AR" sz="1800" b="0" kern="1200" cap="none" spc="0" smtClean="0">
              <a:ln w="22225">
                <a:prstDash val="solid"/>
              </a:ln>
              <a:effectLst/>
            </a:rPr>
            <a:t>escalares</a:t>
          </a:r>
          <a:endParaRPr lang="es-AR" sz="1800" b="0" kern="1200" cap="none" spc="0" dirty="0">
            <a:ln w="22225">
              <a:prstDash val="solid"/>
            </a:ln>
            <a:effectLst/>
          </a:endParaRPr>
        </a:p>
      </dsp:txBody>
      <dsp:txXfrm>
        <a:off x="3630573" y="3904008"/>
        <a:ext cx="1097740" cy="1097740"/>
      </dsp:txXfrm>
    </dsp:sp>
    <dsp:sp modelId="{5BEEB42E-3F27-4411-95C4-908166DECD9D}">
      <dsp:nvSpPr>
        <dsp:cNvPr id="0" name=""/>
        <dsp:cNvSpPr/>
      </dsp:nvSpPr>
      <dsp:spPr>
        <a:xfrm rot="11751221">
          <a:off x="4111093" y="2521546"/>
          <a:ext cx="519646" cy="26030"/>
        </a:xfrm>
        <a:custGeom>
          <a:avLst/>
          <a:gdLst/>
          <a:ahLst/>
          <a:cxnLst/>
          <a:rect l="0" t="0" r="0" b="0"/>
          <a:pathLst>
            <a:path>
              <a:moveTo>
                <a:pt x="0" y="13015"/>
              </a:moveTo>
              <a:lnTo>
                <a:pt x="519646" y="1301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AR" sz="500" kern="1200"/>
        </a:p>
      </dsp:txBody>
      <dsp:txXfrm rot="10800000">
        <a:off x="4357926" y="2521570"/>
        <a:ext cx="25982" cy="25982"/>
      </dsp:txXfrm>
    </dsp:sp>
    <dsp:sp modelId="{CA998E74-F20E-46E7-9C50-729F23C5BB2C}">
      <dsp:nvSpPr>
        <dsp:cNvPr id="0" name=""/>
        <dsp:cNvSpPr/>
      </dsp:nvSpPr>
      <dsp:spPr>
        <a:xfrm>
          <a:off x="2598064" y="1475314"/>
          <a:ext cx="1552438" cy="1552438"/>
        </a:xfrm>
        <a:prstGeom prst="ellipse">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AR" sz="1800" b="0" kern="1200" cap="none" spc="0" smtClean="0">
              <a:ln w="22225">
                <a:prstDash val="solid"/>
              </a:ln>
              <a:effectLst/>
            </a:rPr>
            <a:t>Inter-guberna-</a:t>
          </a:r>
        </a:p>
        <a:p>
          <a:pPr lvl="0" algn="ctr" defTabSz="800100">
            <a:lnSpc>
              <a:spcPct val="90000"/>
            </a:lnSpc>
            <a:spcBef>
              <a:spcPct val="0"/>
            </a:spcBef>
            <a:spcAft>
              <a:spcPct val="35000"/>
            </a:spcAft>
          </a:pPr>
          <a:r>
            <a:rPr lang="es-AR" sz="1800" b="0" kern="1200" cap="none" spc="0" smtClean="0">
              <a:ln w="22225">
                <a:prstDash val="solid"/>
              </a:ln>
              <a:effectLst/>
            </a:rPr>
            <a:t>mentales</a:t>
          </a:r>
          <a:endParaRPr lang="es-AR" sz="1800" b="0" kern="1200" dirty="0"/>
        </a:p>
      </dsp:txBody>
      <dsp:txXfrm>
        <a:off x="2825413" y="1702663"/>
        <a:ext cx="1097740" cy="10977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4937C-D9E1-4E43-BC16-49C866B76B00}">
      <dsp:nvSpPr>
        <dsp:cNvPr id="0" name=""/>
        <dsp:cNvSpPr/>
      </dsp:nvSpPr>
      <dsp:spPr>
        <a:xfrm>
          <a:off x="7517729" y="2974698"/>
          <a:ext cx="91440" cy="554210"/>
        </a:xfrm>
        <a:custGeom>
          <a:avLst/>
          <a:gdLst/>
          <a:ahLst/>
          <a:cxnLst/>
          <a:rect l="0" t="0" r="0" b="0"/>
          <a:pathLst>
            <a:path>
              <a:moveTo>
                <a:pt x="45720" y="0"/>
              </a:moveTo>
              <a:lnTo>
                <a:pt x="45720" y="55421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BC0FE6-1604-4768-ABB1-FF8F36EA3C5B}">
      <dsp:nvSpPr>
        <dsp:cNvPr id="0" name=""/>
        <dsp:cNvSpPr/>
      </dsp:nvSpPr>
      <dsp:spPr>
        <a:xfrm>
          <a:off x="5816653" y="1210435"/>
          <a:ext cx="1746795" cy="554210"/>
        </a:xfrm>
        <a:custGeom>
          <a:avLst/>
          <a:gdLst/>
          <a:ahLst/>
          <a:cxnLst/>
          <a:rect l="0" t="0" r="0" b="0"/>
          <a:pathLst>
            <a:path>
              <a:moveTo>
                <a:pt x="0" y="0"/>
              </a:moveTo>
              <a:lnTo>
                <a:pt x="0" y="377678"/>
              </a:lnTo>
              <a:lnTo>
                <a:pt x="1746795" y="377678"/>
              </a:lnTo>
              <a:lnTo>
                <a:pt x="1746795" y="55421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1419A7D-7721-4A47-ADA5-078ABC578544}">
      <dsp:nvSpPr>
        <dsp:cNvPr id="0" name=""/>
        <dsp:cNvSpPr/>
      </dsp:nvSpPr>
      <dsp:spPr>
        <a:xfrm>
          <a:off x="4069858" y="2974698"/>
          <a:ext cx="1164530" cy="554210"/>
        </a:xfrm>
        <a:custGeom>
          <a:avLst/>
          <a:gdLst/>
          <a:ahLst/>
          <a:cxnLst/>
          <a:rect l="0" t="0" r="0" b="0"/>
          <a:pathLst>
            <a:path>
              <a:moveTo>
                <a:pt x="0" y="0"/>
              </a:moveTo>
              <a:lnTo>
                <a:pt x="0" y="377678"/>
              </a:lnTo>
              <a:lnTo>
                <a:pt x="1164530" y="377678"/>
              </a:lnTo>
              <a:lnTo>
                <a:pt x="1164530" y="55421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B5A2AA6-4F48-40D7-AFF7-E62E8C95963E}">
      <dsp:nvSpPr>
        <dsp:cNvPr id="0" name=""/>
        <dsp:cNvSpPr/>
      </dsp:nvSpPr>
      <dsp:spPr>
        <a:xfrm>
          <a:off x="2905328" y="2974698"/>
          <a:ext cx="1164530" cy="554210"/>
        </a:xfrm>
        <a:custGeom>
          <a:avLst/>
          <a:gdLst/>
          <a:ahLst/>
          <a:cxnLst/>
          <a:rect l="0" t="0" r="0" b="0"/>
          <a:pathLst>
            <a:path>
              <a:moveTo>
                <a:pt x="1164530" y="0"/>
              </a:moveTo>
              <a:lnTo>
                <a:pt x="1164530" y="377678"/>
              </a:lnTo>
              <a:lnTo>
                <a:pt x="0" y="377678"/>
              </a:lnTo>
              <a:lnTo>
                <a:pt x="0" y="55421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A4673F7-4963-4272-8AA9-01553AD336C8}">
      <dsp:nvSpPr>
        <dsp:cNvPr id="0" name=""/>
        <dsp:cNvSpPr/>
      </dsp:nvSpPr>
      <dsp:spPr>
        <a:xfrm>
          <a:off x="4069858" y="1210435"/>
          <a:ext cx="1746795" cy="554210"/>
        </a:xfrm>
        <a:custGeom>
          <a:avLst/>
          <a:gdLst/>
          <a:ahLst/>
          <a:cxnLst/>
          <a:rect l="0" t="0" r="0" b="0"/>
          <a:pathLst>
            <a:path>
              <a:moveTo>
                <a:pt x="1746795" y="0"/>
              </a:moveTo>
              <a:lnTo>
                <a:pt x="1746795" y="377678"/>
              </a:lnTo>
              <a:lnTo>
                <a:pt x="0" y="377678"/>
              </a:lnTo>
              <a:lnTo>
                <a:pt x="0" y="55421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63D437-A617-475F-B878-FA42A401DC65}">
      <dsp:nvSpPr>
        <dsp:cNvPr id="0" name=""/>
        <dsp:cNvSpPr/>
      </dsp:nvSpPr>
      <dsp:spPr>
        <a:xfrm>
          <a:off x="4863856" y="382"/>
          <a:ext cx="1905594" cy="12100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3E1DA4-81C1-4B86-80A8-F6EAF58508FA}">
      <dsp:nvSpPr>
        <dsp:cNvPr id="0" name=""/>
        <dsp:cNvSpPr/>
      </dsp:nvSpPr>
      <dsp:spPr>
        <a:xfrm>
          <a:off x="5075589" y="201528"/>
          <a:ext cx="1905594" cy="12100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AR" sz="1400" kern="1200" dirty="0" smtClean="0"/>
            <a:t>CN determina y distribuye las competencias en el sistema jurídico política e institucional</a:t>
          </a:r>
          <a:endParaRPr lang="es-AR" sz="1400" kern="1200" dirty="0"/>
        </a:p>
      </dsp:txBody>
      <dsp:txXfrm>
        <a:off x="5111030" y="236969"/>
        <a:ext cx="1834712" cy="1139170"/>
      </dsp:txXfrm>
    </dsp:sp>
    <dsp:sp modelId="{4E4AF528-E1CB-40F5-8952-CC7B6F0A51B0}">
      <dsp:nvSpPr>
        <dsp:cNvPr id="0" name=""/>
        <dsp:cNvSpPr/>
      </dsp:nvSpPr>
      <dsp:spPr>
        <a:xfrm>
          <a:off x="3117060" y="1764646"/>
          <a:ext cx="1905594" cy="12100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17698C-61F1-467B-BD38-DA32BBB79E72}">
      <dsp:nvSpPr>
        <dsp:cNvPr id="0" name=""/>
        <dsp:cNvSpPr/>
      </dsp:nvSpPr>
      <dsp:spPr>
        <a:xfrm>
          <a:off x="3328793" y="1965792"/>
          <a:ext cx="1905594" cy="12100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AR" sz="1400" kern="1200" dirty="0" smtClean="0"/>
            <a:t>Nación (atribuciones del gobierno federal) </a:t>
          </a:r>
          <a:endParaRPr lang="es-AR" sz="1400" kern="1200" dirty="0"/>
        </a:p>
      </dsp:txBody>
      <dsp:txXfrm>
        <a:off x="3364234" y="2001233"/>
        <a:ext cx="1834712" cy="1139170"/>
      </dsp:txXfrm>
    </dsp:sp>
    <dsp:sp modelId="{1AE4B163-2F5B-4F91-8B26-03F9163AC133}">
      <dsp:nvSpPr>
        <dsp:cNvPr id="0" name=""/>
        <dsp:cNvSpPr/>
      </dsp:nvSpPr>
      <dsp:spPr>
        <a:xfrm>
          <a:off x="1952530" y="3528909"/>
          <a:ext cx="1905594" cy="12100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C2D55F-391F-4770-9FA8-9DD302007274}">
      <dsp:nvSpPr>
        <dsp:cNvPr id="0" name=""/>
        <dsp:cNvSpPr/>
      </dsp:nvSpPr>
      <dsp:spPr>
        <a:xfrm>
          <a:off x="2164263" y="3730055"/>
          <a:ext cx="1905594" cy="12100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AR" sz="1400" kern="1200" dirty="0" smtClean="0"/>
            <a:t>Legislativas (competencias del congreso art.75)</a:t>
          </a:r>
          <a:endParaRPr lang="es-AR" sz="1400" kern="1200" dirty="0"/>
        </a:p>
      </dsp:txBody>
      <dsp:txXfrm>
        <a:off x="2199704" y="3765496"/>
        <a:ext cx="1834712" cy="1139170"/>
      </dsp:txXfrm>
    </dsp:sp>
    <dsp:sp modelId="{128CE050-AFF1-4BDF-A74D-74C395E7C2B0}">
      <dsp:nvSpPr>
        <dsp:cNvPr id="0" name=""/>
        <dsp:cNvSpPr/>
      </dsp:nvSpPr>
      <dsp:spPr>
        <a:xfrm>
          <a:off x="4281591" y="3528909"/>
          <a:ext cx="1905594" cy="12100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1E5771-4C46-4220-9A02-D1D275933ED5}">
      <dsp:nvSpPr>
        <dsp:cNvPr id="0" name=""/>
        <dsp:cNvSpPr/>
      </dsp:nvSpPr>
      <dsp:spPr>
        <a:xfrm>
          <a:off x="4493323" y="3730055"/>
          <a:ext cx="1905594" cy="12100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AR" sz="1400" kern="1200" dirty="0" smtClean="0"/>
            <a:t>Otras competencias intergubernamentales</a:t>
          </a:r>
          <a:endParaRPr lang="es-AR" sz="1400" kern="1200" dirty="0"/>
        </a:p>
      </dsp:txBody>
      <dsp:txXfrm>
        <a:off x="4528764" y="3765496"/>
        <a:ext cx="1834712" cy="1139170"/>
      </dsp:txXfrm>
    </dsp:sp>
    <dsp:sp modelId="{D7A44F1D-5BDA-49D3-AA16-4CE54FEA51D0}">
      <dsp:nvSpPr>
        <dsp:cNvPr id="0" name=""/>
        <dsp:cNvSpPr/>
      </dsp:nvSpPr>
      <dsp:spPr>
        <a:xfrm>
          <a:off x="6610651" y="1764646"/>
          <a:ext cx="1905594" cy="12100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94A8AB-48CD-43CB-B52B-316884F40534}">
      <dsp:nvSpPr>
        <dsp:cNvPr id="0" name=""/>
        <dsp:cNvSpPr/>
      </dsp:nvSpPr>
      <dsp:spPr>
        <a:xfrm>
          <a:off x="6822384" y="1965792"/>
          <a:ext cx="1905594" cy="12100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AR" sz="1400" kern="1200" dirty="0" smtClean="0"/>
            <a:t>Provincias Competencias (art.121, 124)</a:t>
          </a:r>
          <a:endParaRPr lang="es-AR" sz="1400" kern="1200" dirty="0"/>
        </a:p>
      </dsp:txBody>
      <dsp:txXfrm>
        <a:off x="6857825" y="2001233"/>
        <a:ext cx="1834712" cy="1139170"/>
      </dsp:txXfrm>
    </dsp:sp>
    <dsp:sp modelId="{C1E76690-51E3-4BC8-8336-C97092B003F4}">
      <dsp:nvSpPr>
        <dsp:cNvPr id="0" name=""/>
        <dsp:cNvSpPr/>
      </dsp:nvSpPr>
      <dsp:spPr>
        <a:xfrm>
          <a:off x="6610651" y="3528909"/>
          <a:ext cx="1905594" cy="12100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9B4280-F3AC-47CC-9EF2-71D0D93DB51A}">
      <dsp:nvSpPr>
        <dsp:cNvPr id="0" name=""/>
        <dsp:cNvSpPr/>
      </dsp:nvSpPr>
      <dsp:spPr>
        <a:xfrm>
          <a:off x="6822384" y="3730055"/>
          <a:ext cx="1905594" cy="12100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AR" sz="1400" kern="1200" dirty="0" smtClean="0"/>
            <a:t>Municipios (garantizar el régimen municipal art.5)</a:t>
          </a:r>
          <a:endParaRPr lang="es-AR" sz="1400" kern="1200" dirty="0"/>
        </a:p>
      </dsp:txBody>
      <dsp:txXfrm>
        <a:off x="6857825" y="3765496"/>
        <a:ext cx="1834712" cy="11391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82ADC5-7482-4D17-9EF8-F29AA5FF2DC3}">
      <dsp:nvSpPr>
        <dsp:cNvPr id="0" name=""/>
        <dsp:cNvSpPr/>
      </dsp:nvSpPr>
      <dsp:spPr>
        <a:xfrm>
          <a:off x="748208" y="766008"/>
          <a:ext cx="2970330" cy="2596442"/>
        </a:xfrm>
        <a:prstGeom prst="rightArrow">
          <a:avLst>
            <a:gd name="adj1" fmla="val 70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9525" rIns="19050" bIns="9525" numCol="1" spcCol="1270" anchor="ctr" anchorCtr="0">
          <a:noAutofit/>
        </a:bodyPr>
        <a:lstStyle/>
        <a:p>
          <a:pPr marL="114300" lvl="1" indent="-114300" algn="l" defTabSz="666750">
            <a:lnSpc>
              <a:spcPct val="90000"/>
            </a:lnSpc>
            <a:spcBef>
              <a:spcPct val="0"/>
            </a:spcBef>
            <a:spcAft>
              <a:spcPct val="15000"/>
            </a:spcAft>
            <a:buChar char="••"/>
          </a:pPr>
          <a:r>
            <a:rPr lang="es-AR" sz="1500" kern="1200" dirty="0" smtClean="0"/>
            <a:t>Concepto</a:t>
          </a:r>
          <a:endParaRPr lang="es-AR" sz="1500" kern="1200" dirty="0"/>
        </a:p>
        <a:p>
          <a:pPr marL="114300" lvl="1" indent="-114300" algn="l" defTabSz="666750">
            <a:lnSpc>
              <a:spcPct val="90000"/>
            </a:lnSpc>
            <a:spcBef>
              <a:spcPct val="0"/>
            </a:spcBef>
            <a:spcAft>
              <a:spcPct val="15000"/>
            </a:spcAft>
            <a:buChar char="••"/>
          </a:pPr>
          <a:r>
            <a:rPr lang="es-AR" sz="1500" kern="1200" dirty="0" smtClean="0"/>
            <a:t>Derechos y deberes</a:t>
          </a:r>
          <a:endParaRPr lang="es-AR" sz="1500" kern="1200" dirty="0"/>
        </a:p>
        <a:p>
          <a:pPr marL="114300" lvl="1" indent="-114300" algn="l" defTabSz="666750">
            <a:lnSpc>
              <a:spcPct val="90000"/>
            </a:lnSpc>
            <a:spcBef>
              <a:spcPct val="0"/>
            </a:spcBef>
            <a:spcAft>
              <a:spcPct val="15000"/>
            </a:spcAft>
            <a:buChar char="••"/>
          </a:pPr>
          <a:r>
            <a:rPr lang="es-AR" sz="1500" kern="1200" dirty="0" smtClean="0"/>
            <a:t>Competencias</a:t>
          </a:r>
          <a:endParaRPr lang="es-AR" sz="1500" kern="1200" dirty="0"/>
        </a:p>
        <a:p>
          <a:pPr marL="114300" lvl="1" indent="-114300" algn="l" defTabSz="666750">
            <a:lnSpc>
              <a:spcPct val="90000"/>
            </a:lnSpc>
            <a:spcBef>
              <a:spcPct val="0"/>
            </a:spcBef>
            <a:spcAft>
              <a:spcPct val="15000"/>
            </a:spcAft>
            <a:buChar char="••"/>
          </a:pPr>
          <a:r>
            <a:rPr lang="es-AR" sz="1500" kern="1200" dirty="0" smtClean="0"/>
            <a:t>Amparo </a:t>
          </a:r>
          <a:endParaRPr lang="es-AR" sz="1500" kern="1200" dirty="0"/>
        </a:p>
      </dsp:txBody>
      <dsp:txXfrm>
        <a:off x="1490790" y="1155474"/>
        <a:ext cx="1448036" cy="1817510"/>
      </dsp:txXfrm>
    </dsp:sp>
    <dsp:sp modelId="{CC3A89A8-C0E9-451F-BAC4-B175CA81ED0F}">
      <dsp:nvSpPr>
        <dsp:cNvPr id="0" name=""/>
        <dsp:cNvSpPr/>
      </dsp:nvSpPr>
      <dsp:spPr>
        <a:xfrm>
          <a:off x="5625" y="1321646"/>
          <a:ext cx="1485165" cy="14851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AR" sz="2400" kern="1200" dirty="0" smtClean="0"/>
            <a:t>Artículo 41 y 43</a:t>
          </a:r>
          <a:endParaRPr lang="es-AR" sz="2400" kern="1200" dirty="0"/>
        </a:p>
      </dsp:txBody>
      <dsp:txXfrm>
        <a:off x="223122" y="1539143"/>
        <a:ext cx="1050171" cy="1050171"/>
      </dsp:txXfrm>
    </dsp:sp>
    <dsp:sp modelId="{2EA1AC44-CF05-4AD5-8AEF-213B2BF78859}">
      <dsp:nvSpPr>
        <dsp:cNvPr id="0" name=""/>
        <dsp:cNvSpPr/>
      </dsp:nvSpPr>
      <dsp:spPr>
        <a:xfrm>
          <a:off x="4646766" y="766008"/>
          <a:ext cx="2970330" cy="2596442"/>
        </a:xfrm>
        <a:prstGeom prst="rightArrow">
          <a:avLst>
            <a:gd name="adj1" fmla="val 70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9525" rIns="19050" bIns="9525" numCol="1" spcCol="1270" anchor="ctr" anchorCtr="0">
          <a:noAutofit/>
        </a:bodyPr>
        <a:lstStyle/>
        <a:p>
          <a:pPr marL="114300" lvl="1" indent="-114300" algn="l" defTabSz="666750">
            <a:lnSpc>
              <a:spcPct val="90000"/>
            </a:lnSpc>
            <a:spcBef>
              <a:spcPct val="0"/>
            </a:spcBef>
            <a:spcAft>
              <a:spcPct val="15000"/>
            </a:spcAft>
            <a:buChar char="••"/>
          </a:pPr>
          <a:r>
            <a:rPr lang="es-AR" sz="1500" kern="1200" dirty="0" smtClean="0"/>
            <a:t>Gobiernos provinciales</a:t>
          </a:r>
          <a:endParaRPr lang="es-AR" sz="1500" kern="1200" dirty="0"/>
        </a:p>
        <a:p>
          <a:pPr marL="114300" lvl="1" indent="-114300" algn="l" defTabSz="666750">
            <a:lnSpc>
              <a:spcPct val="90000"/>
            </a:lnSpc>
            <a:spcBef>
              <a:spcPct val="0"/>
            </a:spcBef>
            <a:spcAft>
              <a:spcPct val="15000"/>
            </a:spcAft>
            <a:buChar char="••"/>
          </a:pPr>
          <a:r>
            <a:rPr lang="es-AR" sz="1500" kern="1200" dirty="0" smtClean="0"/>
            <a:t>competencia</a:t>
          </a:r>
          <a:endParaRPr lang="es-AR" sz="1500" kern="1200" dirty="0"/>
        </a:p>
      </dsp:txBody>
      <dsp:txXfrm>
        <a:off x="5389348" y="1155474"/>
        <a:ext cx="1448036" cy="1817510"/>
      </dsp:txXfrm>
    </dsp:sp>
    <dsp:sp modelId="{9CDAFC02-0A81-4DED-A56D-7489AA010767}">
      <dsp:nvSpPr>
        <dsp:cNvPr id="0" name=""/>
        <dsp:cNvSpPr/>
      </dsp:nvSpPr>
      <dsp:spPr>
        <a:xfrm>
          <a:off x="3904183" y="1321646"/>
          <a:ext cx="1485165" cy="14851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AR" sz="2400" kern="1200" dirty="0" smtClean="0"/>
            <a:t>Art 121</a:t>
          </a:r>
          <a:endParaRPr lang="es-AR" sz="2400" kern="1200" dirty="0"/>
        </a:p>
      </dsp:txBody>
      <dsp:txXfrm>
        <a:off x="4121680" y="1539143"/>
        <a:ext cx="1050171" cy="1050171"/>
      </dsp:txXfrm>
    </dsp:sp>
    <dsp:sp modelId="{7BE39E9D-8632-4427-8C37-B853C93EC829}">
      <dsp:nvSpPr>
        <dsp:cNvPr id="0" name=""/>
        <dsp:cNvSpPr/>
      </dsp:nvSpPr>
      <dsp:spPr>
        <a:xfrm>
          <a:off x="8545324" y="766008"/>
          <a:ext cx="2970330" cy="2596442"/>
        </a:xfrm>
        <a:prstGeom prst="rightArrow">
          <a:avLst>
            <a:gd name="adj1" fmla="val 70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9525" rIns="19050" bIns="9525" numCol="1" spcCol="1270" anchor="ctr" anchorCtr="0">
          <a:noAutofit/>
        </a:bodyPr>
        <a:lstStyle/>
        <a:p>
          <a:pPr marL="114300" lvl="1" indent="-114300" algn="l" defTabSz="666750">
            <a:lnSpc>
              <a:spcPct val="90000"/>
            </a:lnSpc>
            <a:spcBef>
              <a:spcPct val="0"/>
            </a:spcBef>
            <a:spcAft>
              <a:spcPct val="15000"/>
            </a:spcAft>
            <a:buChar char="••"/>
          </a:pPr>
          <a:r>
            <a:rPr lang="es-AR" sz="1500" kern="1200" dirty="0" smtClean="0"/>
            <a:t>Dominio de recursos naturales</a:t>
          </a:r>
          <a:endParaRPr lang="es-AR" sz="1500" kern="1200" dirty="0"/>
        </a:p>
        <a:p>
          <a:pPr marL="114300" lvl="1" indent="-114300" algn="l" defTabSz="666750">
            <a:lnSpc>
              <a:spcPct val="90000"/>
            </a:lnSpc>
            <a:spcBef>
              <a:spcPct val="0"/>
            </a:spcBef>
            <a:spcAft>
              <a:spcPct val="15000"/>
            </a:spcAft>
            <a:buChar char="••"/>
          </a:pPr>
          <a:r>
            <a:rPr lang="es-AR" sz="1500" kern="1200" dirty="0" smtClean="0"/>
            <a:t>Relación nación provincia, garantías del régimen municipal</a:t>
          </a:r>
          <a:endParaRPr lang="es-AR" sz="1500" kern="1200" dirty="0"/>
        </a:p>
      </dsp:txBody>
      <dsp:txXfrm>
        <a:off x="9287906" y="1155474"/>
        <a:ext cx="1448036" cy="1817510"/>
      </dsp:txXfrm>
    </dsp:sp>
    <dsp:sp modelId="{CB6CC33B-8BA1-42C5-9376-7C40A52890AC}">
      <dsp:nvSpPr>
        <dsp:cNvPr id="0" name=""/>
        <dsp:cNvSpPr/>
      </dsp:nvSpPr>
      <dsp:spPr>
        <a:xfrm>
          <a:off x="7802741" y="1321646"/>
          <a:ext cx="1485165" cy="14851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AR" sz="2400" kern="1200" dirty="0" smtClean="0"/>
            <a:t>Art. 124 y otros</a:t>
          </a:r>
          <a:endParaRPr lang="es-AR" sz="2400" kern="1200" dirty="0"/>
        </a:p>
      </dsp:txBody>
      <dsp:txXfrm>
        <a:off x="8020238" y="1539143"/>
        <a:ext cx="1050171" cy="105017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9E134E-B72B-4186-B98D-E4BD01D2D2B8}">
      <dsp:nvSpPr>
        <dsp:cNvPr id="0" name=""/>
        <dsp:cNvSpPr/>
      </dsp:nvSpPr>
      <dsp:spPr>
        <a:xfrm>
          <a:off x="4378" y="673533"/>
          <a:ext cx="1308599" cy="7851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ES" sz="3100" kern="1200" dirty="0" smtClean="0"/>
            <a:t>25688</a:t>
          </a:r>
          <a:endParaRPr lang="es-AR" sz="3100" kern="1200" dirty="0"/>
        </a:p>
      </dsp:txBody>
      <dsp:txXfrm>
        <a:off x="27375" y="696530"/>
        <a:ext cx="1262605" cy="739165"/>
      </dsp:txXfrm>
    </dsp:sp>
    <dsp:sp modelId="{59DB7708-0CE8-4B34-92C5-2FF1841064D5}">
      <dsp:nvSpPr>
        <dsp:cNvPr id="0" name=""/>
        <dsp:cNvSpPr/>
      </dsp:nvSpPr>
      <dsp:spPr>
        <a:xfrm>
          <a:off x="1443837" y="903846"/>
          <a:ext cx="277423" cy="32453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s-AR" sz="1300" kern="1200"/>
        </a:p>
      </dsp:txBody>
      <dsp:txXfrm>
        <a:off x="1443837" y="968752"/>
        <a:ext cx="194196" cy="194720"/>
      </dsp:txXfrm>
    </dsp:sp>
    <dsp:sp modelId="{BC931228-A66C-4A46-9615-97D543124CF5}">
      <dsp:nvSpPr>
        <dsp:cNvPr id="0" name=""/>
        <dsp:cNvSpPr/>
      </dsp:nvSpPr>
      <dsp:spPr>
        <a:xfrm>
          <a:off x="1836416" y="673533"/>
          <a:ext cx="1308599" cy="7851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ES" sz="3100" kern="1200" dirty="0" smtClean="0"/>
            <a:t>LGA</a:t>
          </a:r>
          <a:endParaRPr lang="es-AR" sz="3100" kern="1200" dirty="0"/>
        </a:p>
      </dsp:txBody>
      <dsp:txXfrm>
        <a:off x="1859413" y="696530"/>
        <a:ext cx="1262605" cy="739165"/>
      </dsp:txXfrm>
    </dsp:sp>
    <dsp:sp modelId="{70F0036D-F455-4628-B9AE-DCB8804B8FA3}">
      <dsp:nvSpPr>
        <dsp:cNvPr id="0" name=""/>
        <dsp:cNvSpPr/>
      </dsp:nvSpPr>
      <dsp:spPr>
        <a:xfrm>
          <a:off x="3275875" y="903846"/>
          <a:ext cx="277423" cy="32453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s-AR" sz="1300" kern="1200"/>
        </a:p>
      </dsp:txBody>
      <dsp:txXfrm>
        <a:off x="3275875" y="968752"/>
        <a:ext cx="194196" cy="194720"/>
      </dsp:txXfrm>
    </dsp:sp>
    <dsp:sp modelId="{570C44F8-F9F0-4DDB-9664-C04998767630}">
      <dsp:nvSpPr>
        <dsp:cNvPr id="0" name=""/>
        <dsp:cNvSpPr/>
      </dsp:nvSpPr>
      <dsp:spPr>
        <a:xfrm>
          <a:off x="3668455" y="673533"/>
          <a:ext cx="1308599" cy="7851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ES" sz="3100" kern="1200" dirty="0" smtClean="0"/>
            <a:t>25831</a:t>
          </a:r>
          <a:endParaRPr lang="es-AR" sz="3100" kern="1200" dirty="0"/>
        </a:p>
      </dsp:txBody>
      <dsp:txXfrm>
        <a:off x="3691452" y="696530"/>
        <a:ext cx="1262605" cy="7391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9B37CE-AE5F-4F56-97C0-E6447BF492EF}">
      <dsp:nvSpPr>
        <dsp:cNvPr id="0" name=""/>
        <dsp:cNvSpPr/>
      </dsp:nvSpPr>
      <dsp:spPr>
        <a:xfrm rot="5400000">
          <a:off x="1018997" y="688906"/>
          <a:ext cx="609278" cy="693641"/>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8C24071-92E9-48CC-BAE3-59220E656427}">
      <dsp:nvSpPr>
        <dsp:cNvPr id="0" name=""/>
        <dsp:cNvSpPr/>
      </dsp:nvSpPr>
      <dsp:spPr>
        <a:xfrm>
          <a:off x="857575" y="13509"/>
          <a:ext cx="1025666" cy="71793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kern="1200" dirty="0" smtClean="0"/>
            <a:t>Nación</a:t>
          </a:r>
          <a:endParaRPr lang="es-AR" sz="1600" kern="1200" dirty="0"/>
        </a:p>
      </dsp:txBody>
      <dsp:txXfrm>
        <a:off x="892628" y="48562"/>
        <a:ext cx="955560" cy="647827"/>
      </dsp:txXfrm>
    </dsp:sp>
    <dsp:sp modelId="{2B6D0E38-EDEB-4208-9CAB-650BB42793C8}">
      <dsp:nvSpPr>
        <dsp:cNvPr id="0" name=""/>
        <dsp:cNvSpPr/>
      </dsp:nvSpPr>
      <dsp:spPr>
        <a:xfrm>
          <a:off x="1883241" y="81980"/>
          <a:ext cx="745971" cy="580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14300" lvl="1" indent="-114300" algn="l" defTabSz="533400">
            <a:lnSpc>
              <a:spcPct val="90000"/>
            </a:lnSpc>
            <a:spcBef>
              <a:spcPct val="0"/>
            </a:spcBef>
            <a:spcAft>
              <a:spcPct val="15000"/>
            </a:spcAft>
            <a:buChar char="••"/>
          </a:pPr>
          <a:r>
            <a:rPr lang="es-ES" sz="1200" kern="1200" dirty="0" smtClean="0"/>
            <a:t>LGA</a:t>
          </a:r>
          <a:endParaRPr lang="es-AR" sz="1200" kern="1200" dirty="0"/>
        </a:p>
      </dsp:txBody>
      <dsp:txXfrm>
        <a:off x="1883241" y="81980"/>
        <a:ext cx="745971" cy="580265"/>
      </dsp:txXfrm>
    </dsp:sp>
    <dsp:sp modelId="{EFF93F23-3AF4-4F36-9C52-52389B0699E1}">
      <dsp:nvSpPr>
        <dsp:cNvPr id="0" name=""/>
        <dsp:cNvSpPr/>
      </dsp:nvSpPr>
      <dsp:spPr>
        <a:xfrm rot="5400000">
          <a:off x="1869383" y="1495382"/>
          <a:ext cx="609278" cy="693641"/>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92C67F9-B502-427D-BD68-4998318F5F53}">
      <dsp:nvSpPr>
        <dsp:cNvPr id="0" name=""/>
        <dsp:cNvSpPr/>
      </dsp:nvSpPr>
      <dsp:spPr>
        <a:xfrm>
          <a:off x="1707961" y="819984"/>
          <a:ext cx="1025666" cy="71793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kern="1200" dirty="0" smtClean="0"/>
            <a:t>Provincia</a:t>
          </a:r>
          <a:endParaRPr lang="es-AR" sz="1600" kern="1200" dirty="0"/>
        </a:p>
      </dsp:txBody>
      <dsp:txXfrm>
        <a:off x="1743014" y="855037"/>
        <a:ext cx="955560" cy="647827"/>
      </dsp:txXfrm>
    </dsp:sp>
    <dsp:sp modelId="{49E4D06C-AFA0-4687-BE8E-06FD5E1898F9}">
      <dsp:nvSpPr>
        <dsp:cNvPr id="0" name=""/>
        <dsp:cNvSpPr/>
      </dsp:nvSpPr>
      <dsp:spPr>
        <a:xfrm>
          <a:off x="2748804" y="902266"/>
          <a:ext cx="2179230" cy="580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14300" lvl="1" indent="-114300" algn="l" defTabSz="533400">
            <a:lnSpc>
              <a:spcPct val="90000"/>
            </a:lnSpc>
            <a:spcBef>
              <a:spcPct val="0"/>
            </a:spcBef>
            <a:spcAft>
              <a:spcPct val="15000"/>
            </a:spcAft>
            <a:buChar char="••"/>
          </a:pPr>
          <a:r>
            <a:rPr lang="es-ES" sz="1200" kern="1200" dirty="0" smtClean="0"/>
            <a:t>Ley Complementaria </a:t>
          </a:r>
          <a:endParaRPr lang="es-AR" sz="1200" kern="1200" dirty="0"/>
        </a:p>
      </dsp:txBody>
      <dsp:txXfrm>
        <a:off x="2748804" y="902266"/>
        <a:ext cx="2179230" cy="580265"/>
      </dsp:txXfrm>
    </dsp:sp>
    <dsp:sp modelId="{8A316DE6-03DD-4A18-9636-73B75722CEFE}">
      <dsp:nvSpPr>
        <dsp:cNvPr id="0" name=""/>
        <dsp:cNvSpPr/>
      </dsp:nvSpPr>
      <dsp:spPr>
        <a:xfrm>
          <a:off x="2558348" y="1626460"/>
          <a:ext cx="1025666" cy="71793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kern="1200" dirty="0" smtClean="0"/>
            <a:t>Municipio</a:t>
          </a:r>
          <a:endParaRPr lang="es-AR" sz="1600" kern="1200" dirty="0"/>
        </a:p>
      </dsp:txBody>
      <dsp:txXfrm>
        <a:off x="2593401" y="1661513"/>
        <a:ext cx="955560" cy="647827"/>
      </dsp:txXfrm>
    </dsp:sp>
    <dsp:sp modelId="{38ADAC4A-0165-4108-A65B-74FBB88A1E42}">
      <dsp:nvSpPr>
        <dsp:cNvPr id="0" name=""/>
        <dsp:cNvSpPr/>
      </dsp:nvSpPr>
      <dsp:spPr>
        <a:xfrm>
          <a:off x="3538267" y="1722546"/>
          <a:ext cx="2383909" cy="580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es-ES" sz="1200" kern="1200" dirty="0" smtClean="0"/>
            <a:t>Ordenanza Complementaria</a:t>
          </a:r>
          <a:endParaRPr lang="es-AR" sz="1200" kern="1200" dirty="0"/>
        </a:p>
      </dsp:txBody>
      <dsp:txXfrm>
        <a:off x="3538267" y="1722546"/>
        <a:ext cx="2383909" cy="58026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076C0C-D8B4-4D00-B6E7-BA777541F7D9}">
      <dsp:nvSpPr>
        <dsp:cNvPr id="0" name=""/>
        <dsp:cNvSpPr/>
      </dsp:nvSpPr>
      <dsp:spPr>
        <a:xfrm>
          <a:off x="0" y="0"/>
          <a:ext cx="8938260" cy="130540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es-AR" sz="3400" kern="1200" dirty="0" smtClean="0"/>
            <a:t>Leyes de presupuestos mínimos: base o umbral para todo el territorio</a:t>
          </a:r>
          <a:endParaRPr lang="es-AR" sz="3400" kern="1200" dirty="0"/>
        </a:p>
      </dsp:txBody>
      <dsp:txXfrm>
        <a:off x="38234" y="38234"/>
        <a:ext cx="7529629" cy="1228933"/>
      </dsp:txXfrm>
    </dsp:sp>
    <dsp:sp modelId="{3EEEF866-1B92-4D96-9B0C-83A87D025843}">
      <dsp:nvSpPr>
        <dsp:cNvPr id="0" name=""/>
        <dsp:cNvSpPr/>
      </dsp:nvSpPr>
      <dsp:spPr>
        <a:xfrm>
          <a:off x="788669" y="1522968"/>
          <a:ext cx="8938260" cy="130540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es-AR" sz="3400" kern="1200" dirty="0" smtClean="0"/>
            <a:t>Aplicación e instrumentación de los mínimos/ complementación</a:t>
          </a:r>
          <a:endParaRPr lang="es-AR" sz="3400" kern="1200" dirty="0"/>
        </a:p>
      </dsp:txBody>
      <dsp:txXfrm>
        <a:off x="826903" y="1561202"/>
        <a:ext cx="7224611" cy="1228933"/>
      </dsp:txXfrm>
    </dsp:sp>
    <dsp:sp modelId="{6B51524A-57A1-4E9E-983E-AFC8402E5F8E}">
      <dsp:nvSpPr>
        <dsp:cNvPr id="0" name=""/>
        <dsp:cNvSpPr/>
      </dsp:nvSpPr>
      <dsp:spPr>
        <a:xfrm>
          <a:off x="1577339" y="3045936"/>
          <a:ext cx="8938260" cy="130540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es-AR" sz="3400" kern="1200" dirty="0" smtClean="0"/>
            <a:t>Municipios: cumplimiento de mínimos y complementos regulación propia</a:t>
          </a:r>
          <a:endParaRPr lang="es-AR" sz="3400" kern="1200" dirty="0"/>
        </a:p>
      </dsp:txBody>
      <dsp:txXfrm>
        <a:off x="1615573" y="3084170"/>
        <a:ext cx="7224611" cy="1228933"/>
      </dsp:txXfrm>
    </dsp:sp>
    <dsp:sp modelId="{AF54A805-6000-44B2-903F-E16688B459BB}">
      <dsp:nvSpPr>
        <dsp:cNvPr id="0" name=""/>
        <dsp:cNvSpPr/>
      </dsp:nvSpPr>
      <dsp:spPr>
        <a:xfrm>
          <a:off x="8089749" y="989929"/>
          <a:ext cx="848510" cy="84851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AR" sz="3600" kern="1200"/>
        </a:p>
      </dsp:txBody>
      <dsp:txXfrm>
        <a:off x="8280664" y="989929"/>
        <a:ext cx="466680" cy="638504"/>
      </dsp:txXfrm>
    </dsp:sp>
    <dsp:sp modelId="{F176D011-0045-4756-B989-6856CA914FAA}">
      <dsp:nvSpPr>
        <dsp:cNvPr id="0" name=""/>
        <dsp:cNvSpPr/>
      </dsp:nvSpPr>
      <dsp:spPr>
        <a:xfrm>
          <a:off x="8878419" y="2504195"/>
          <a:ext cx="848510" cy="848510"/>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AR" sz="3600" kern="1200"/>
        </a:p>
      </dsp:txBody>
      <dsp:txXfrm>
        <a:off x="9069334" y="2504195"/>
        <a:ext cx="466680" cy="63850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E37F00-97DF-42E8-B59A-0AA00BDC70DD}">
      <dsp:nvSpPr>
        <dsp:cNvPr id="0" name=""/>
        <dsp:cNvSpPr/>
      </dsp:nvSpPr>
      <dsp:spPr>
        <a:xfrm>
          <a:off x="3911917" y="56078"/>
          <a:ext cx="2691765" cy="269176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s-AR" sz="2000" kern="1200" dirty="0" smtClean="0"/>
            <a:t>Ciclo de políticas ambientales </a:t>
          </a:r>
          <a:endParaRPr lang="es-AR" sz="2000" kern="1200" dirty="0"/>
        </a:p>
      </dsp:txBody>
      <dsp:txXfrm>
        <a:off x="4270819" y="527137"/>
        <a:ext cx="1973961" cy="1211294"/>
      </dsp:txXfrm>
    </dsp:sp>
    <dsp:sp modelId="{EC9CD5E6-29A5-4857-9864-DBC4B3404C5F}">
      <dsp:nvSpPr>
        <dsp:cNvPr id="0" name=""/>
        <dsp:cNvSpPr/>
      </dsp:nvSpPr>
      <dsp:spPr>
        <a:xfrm>
          <a:off x="4883196" y="1738431"/>
          <a:ext cx="2691765" cy="269176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s-AR" sz="2000" kern="1200" dirty="0" smtClean="0"/>
            <a:t>Ejecución de políticas en territorios</a:t>
          </a:r>
          <a:endParaRPr lang="es-AR" sz="2000" kern="1200" dirty="0"/>
        </a:p>
      </dsp:txBody>
      <dsp:txXfrm>
        <a:off x="5706427" y="2433804"/>
        <a:ext cx="1615059" cy="1480470"/>
      </dsp:txXfrm>
    </dsp:sp>
    <dsp:sp modelId="{25E9A173-B59A-4488-B54D-9A88745D87E0}">
      <dsp:nvSpPr>
        <dsp:cNvPr id="0" name=""/>
        <dsp:cNvSpPr/>
      </dsp:nvSpPr>
      <dsp:spPr>
        <a:xfrm>
          <a:off x="2940638" y="1738431"/>
          <a:ext cx="2691765" cy="269176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s-AR" sz="2000" kern="1200" dirty="0" smtClean="0"/>
            <a:t>Reconstrucción</a:t>
          </a:r>
          <a:endParaRPr lang="es-AR" sz="2000" kern="1200" dirty="0"/>
        </a:p>
      </dsp:txBody>
      <dsp:txXfrm>
        <a:off x="3194113" y="2433804"/>
        <a:ext cx="1615059" cy="148047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C32E19-1458-4E2B-874A-720D39148267}">
      <dsp:nvSpPr>
        <dsp:cNvPr id="0" name=""/>
        <dsp:cNvSpPr/>
      </dsp:nvSpPr>
      <dsp:spPr>
        <a:xfrm>
          <a:off x="2285657" y="1747"/>
          <a:ext cx="1830670" cy="9153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s-AR" sz="1500" kern="1200" dirty="0" smtClean="0"/>
            <a:t>Relaciones intergubernamentales</a:t>
          </a:r>
        </a:p>
        <a:p>
          <a:pPr lvl="0" algn="ctr" defTabSz="666750">
            <a:lnSpc>
              <a:spcPct val="90000"/>
            </a:lnSpc>
            <a:spcBef>
              <a:spcPct val="0"/>
            </a:spcBef>
            <a:spcAft>
              <a:spcPct val="35000"/>
            </a:spcAft>
          </a:pPr>
          <a:r>
            <a:rPr lang="es-AR" sz="1500" kern="1200" dirty="0" smtClean="0"/>
            <a:t>Sistema Federal</a:t>
          </a:r>
          <a:endParaRPr lang="es-AR" sz="1500" kern="1200" dirty="0"/>
        </a:p>
      </dsp:txBody>
      <dsp:txXfrm>
        <a:off x="2312466" y="28556"/>
        <a:ext cx="1777052" cy="861717"/>
      </dsp:txXfrm>
    </dsp:sp>
    <dsp:sp modelId="{571051AC-DE73-4751-8A5F-8303A8EA33FF}">
      <dsp:nvSpPr>
        <dsp:cNvPr id="0" name=""/>
        <dsp:cNvSpPr/>
      </dsp:nvSpPr>
      <dsp:spPr>
        <a:xfrm>
          <a:off x="4573995" y="1747"/>
          <a:ext cx="1830670" cy="9153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s-AR" sz="1500" kern="1200" dirty="0" smtClean="0"/>
            <a:t>Políticas ambientales</a:t>
          </a:r>
          <a:endParaRPr lang="es-AR" sz="1500" kern="1200" dirty="0"/>
        </a:p>
      </dsp:txBody>
      <dsp:txXfrm>
        <a:off x="4600804" y="28556"/>
        <a:ext cx="1777052" cy="861717"/>
      </dsp:txXfrm>
    </dsp:sp>
    <dsp:sp modelId="{C9CA90C1-D6ED-4FAC-8C27-DA3B86107107}">
      <dsp:nvSpPr>
        <dsp:cNvPr id="0" name=""/>
        <dsp:cNvSpPr/>
      </dsp:nvSpPr>
      <dsp:spPr>
        <a:xfrm>
          <a:off x="4757062" y="917083"/>
          <a:ext cx="183067" cy="686501"/>
        </a:xfrm>
        <a:custGeom>
          <a:avLst/>
          <a:gdLst/>
          <a:ahLst/>
          <a:cxnLst/>
          <a:rect l="0" t="0" r="0" b="0"/>
          <a:pathLst>
            <a:path>
              <a:moveTo>
                <a:pt x="0" y="0"/>
              </a:moveTo>
              <a:lnTo>
                <a:pt x="0" y="686501"/>
              </a:lnTo>
              <a:lnTo>
                <a:pt x="183067" y="68650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C1250C3-20EE-4BAB-88BA-A8FCACB7C6CE}">
      <dsp:nvSpPr>
        <dsp:cNvPr id="0" name=""/>
        <dsp:cNvSpPr/>
      </dsp:nvSpPr>
      <dsp:spPr>
        <a:xfrm>
          <a:off x="4940129" y="1145916"/>
          <a:ext cx="1464536" cy="91533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es-AR" sz="1700" kern="1200" dirty="0" smtClean="0"/>
            <a:t>Arquitectura institucional</a:t>
          </a:r>
          <a:endParaRPr lang="es-AR" sz="1700" kern="1200" dirty="0"/>
        </a:p>
      </dsp:txBody>
      <dsp:txXfrm>
        <a:off x="4966938" y="1172725"/>
        <a:ext cx="1410918" cy="861717"/>
      </dsp:txXfrm>
    </dsp:sp>
    <dsp:sp modelId="{1A1806B1-C9A5-4BF2-B21D-0B28D02E290A}">
      <dsp:nvSpPr>
        <dsp:cNvPr id="0" name=""/>
        <dsp:cNvSpPr/>
      </dsp:nvSpPr>
      <dsp:spPr>
        <a:xfrm>
          <a:off x="4757062" y="917083"/>
          <a:ext cx="183067" cy="1830670"/>
        </a:xfrm>
        <a:custGeom>
          <a:avLst/>
          <a:gdLst/>
          <a:ahLst/>
          <a:cxnLst/>
          <a:rect l="0" t="0" r="0" b="0"/>
          <a:pathLst>
            <a:path>
              <a:moveTo>
                <a:pt x="0" y="0"/>
              </a:moveTo>
              <a:lnTo>
                <a:pt x="0" y="1830670"/>
              </a:lnTo>
              <a:lnTo>
                <a:pt x="183067" y="18306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586E139-1E48-4993-874A-A828B287D3FF}">
      <dsp:nvSpPr>
        <dsp:cNvPr id="0" name=""/>
        <dsp:cNvSpPr/>
      </dsp:nvSpPr>
      <dsp:spPr>
        <a:xfrm>
          <a:off x="4940129" y="2290085"/>
          <a:ext cx="1464536" cy="91533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es-AR" sz="1700" kern="1200" dirty="0" smtClean="0"/>
            <a:t>jurídica</a:t>
          </a:r>
          <a:endParaRPr lang="es-AR" sz="1700" kern="1200" dirty="0"/>
        </a:p>
      </dsp:txBody>
      <dsp:txXfrm>
        <a:off x="4966938" y="2316894"/>
        <a:ext cx="1410918" cy="861717"/>
      </dsp:txXfrm>
    </dsp:sp>
    <dsp:sp modelId="{F3BEA066-BE30-4747-B51F-8857BD60F75A}">
      <dsp:nvSpPr>
        <dsp:cNvPr id="0" name=""/>
        <dsp:cNvSpPr/>
      </dsp:nvSpPr>
      <dsp:spPr>
        <a:xfrm>
          <a:off x="4757062" y="917083"/>
          <a:ext cx="183067" cy="2974839"/>
        </a:xfrm>
        <a:custGeom>
          <a:avLst/>
          <a:gdLst/>
          <a:ahLst/>
          <a:cxnLst/>
          <a:rect l="0" t="0" r="0" b="0"/>
          <a:pathLst>
            <a:path>
              <a:moveTo>
                <a:pt x="0" y="0"/>
              </a:moveTo>
              <a:lnTo>
                <a:pt x="0" y="2974839"/>
              </a:lnTo>
              <a:lnTo>
                <a:pt x="183067" y="29748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2CBEF38-0AA1-47AE-9087-2EA60FDEBE0A}">
      <dsp:nvSpPr>
        <dsp:cNvPr id="0" name=""/>
        <dsp:cNvSpPr/>
      </dsp:nvSpPr>
      <dsp:spPr>
        <a:xfrm>
          <a:off x="4940129" y="3434254"/>
          <a:ext cx="1464536" cy="91533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es-AR" sz="1700" kern="1200" dirty="0" smtClean="0"/>
            <a:t>Administrativa</a:t>
          </a:r>
          <a:endParaRPr lang="es-AR" sz="1700" kern="1200" dirty="0"/>
        </a:p>
      </dsp:txBody>
      <dsp:txXfrm>
        <a:off x="4966938" y="3461063"/>
        <a:ext cx="1410918" cy="861717"/>
      </dsp:txXfrm>
    </dsp:sp>
    <dsp:sp modelId="{0AE5C1BA-CAAE-43CB-AAEA-863F91AE7ED6}">
      <dsp:nvSpPr>
        <dsp:cNvPr id="0" name=""/>
        <dsp:cNvSpPr/>
      </dsp:nvSpPr>
      <dsp:spPr>
        <a:xfrm>
          <a:off x="6862333" y="1747"/>
          <a:ext cx="1830670" cy="9153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s-AR" sz="1500" kern="1200" dirty="0" smtClean="0"/>
            <a:t>Sistema jurídico político institucional</a:t>
          </a:r>
          <a:endParaRPr lang="es-AR" sz="1500" kern="1200" dirty="0"/>
        </a:p>
      </dsp:txBody>
      <dsp:txXfrm>
        <a:off x="6889142" y="28556"/>
        <a:ext cx="1777052" cy="861717"/>
      </dsp:txXfrm>
    </dsp:sp>
    <dsp:sp modelId="{90A68E7B-94C6-4B99-AD09-36E55A265852}">
      <dsp:nvSpPr>
        <dsp:cNvPr id="0" name=""/>
        <dsp:cNvSpPr/>
      </dsp:nvSpPr>
      <dsp:spPr>
        <a:xfrm>
          <a:off x="7045400" y="917083"/>
          <a:ext cx="183067" cy="686501"/>
        </a:xfrm>
        <a:custGeom>
          <a:avLst/>
          <a:gdLst/>
          <a:ahLst/>
          <a:cxnLst/>
          <a:rect l="0" t="0" r="0" b="0"/>
          <a:pathLst>
            <a:path>
              <a:moveTo>
                <a:pt x="0" y="0"/>
              </a:moveTo>
              <a:lnTo>
                <a:pt x="0" y="686501"/>
              </a:lnTo>
              <a:lnTo>
                <a:pt x="183067" y="68650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4E1031-525F-4482-BBED-83A5899D3E31}">
      <dsp:nvSpPr>
        <dsp:cNvPr id="0" name=""/>
        <dsp:cNvSpPr/>
      </dsp:nvSpPr>
      <dsp:spPr>
        <a:xfrm>
          <a:off x="7228467" y="1145916"/>
          <a:ext cx="1464536" cy="91533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es-AR" sz="1700" kern="1200" dirty="0" smtClean="0"/>
            <a:t>competencias</a:t>
          </a:r>
          <a:endParaRPr lang="es-AR" sz="1700" kern="1200" dirty="0"/>
        </a:p>
      </dsp:txBody>
      <dsp:txXfrm>
        <a:off x="7255276" y="1172725"/>
        <a:ext cx="1410918" cy="861717"/>
      </dsp:txXfrm>
    </dsp:sp>
    <dsp:sp modelId="{6B3FB9BA-DD71-430A-AB86-9604985EAC97}">
      <dsp:nvSpPr>
        <dsp:cNvPr id="0" name=""/>
        <dsp:cNvSpPr/>
      </dsp:nvSpPr>
      <dsp:spPr>
        <a:xfrm>
          <a:off x="7045400" y="917083"/>
          <a:ext cx="183067" cy="1830670"/>
        </a:xfrm>
        <a:custGeom>
          <a:avLst/>
          <a:gdLst/>
          <a:ahLst/>
          <a:cxnLst/>
          <a:rect l="0" t="0" r="0" b="0"/>
          <a:pathLst>
            <a:path>
              <a:moveTo>
                <a:pt x="0" y="0"/>
              </a:moveTo>
              <a:lnTo>
                <a:pt x="0" y="1830670"/>
              </a:lnTo>
              <a:lnTo>
                <a:pt x="183067" y="183067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856289-A933-4164-B234-7132D9DC8219}">
      <dsp:nvSpPr>
        <dsp:cNvPr id="0" name=""/>
        <dsp:cNvSpPr/>
      </dsp:nvSpPr>
      <dsp:spPr>
        <a:xfrm>
          <a:off x="7228467" y="2290085"/>
          <a:ext cx="1464536" cy="91533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es-AR" sz="1700" kern="1200" dirty="0" smtClean="0"/>
            <a:t>Atribuciones</a:t>
          </a:r>
          <a:endParaRPr lang="es-AR" sz="1700" kern="1200" dirty="0"/>
        </a:p>
      </dsp:txBody>
      <dsp:txXfrm>
        <a:off x="7255276" y="2316894"/>
        <a:ext cx="1410918" cy="861717"/>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2461E7-B71C-4A7C-A5F2-9DE6BC3605BD}" type="datetimeFigureOut">
              <a:rPr lang="es-AR" smtClean="0"/>
              <a:t>3/11/2022</a:t>
            </a:fld>
            <a:endParaRPr lang="es-AR"/>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17AE62-3355-4E14-AF85-A7CE705EB006}" type="slidenum">
              <a:rPr lang="es-AR" smtClean="0"/>
              <a:t>‹Nº›</a:t>
            </a:fld>
            <a:endParaRPr lang="es-AR"/>
          </a:p>
        </p:txBody>
      </p:sp>
    </p:spTree>
    <p:extLst>
      <p:ext uri="{BB962C8B-B14F-4D97-AF65-F5344CB8AC3E}">
        <p14:creationId xmlns:p14="http://schemas.microsoft.com/office/powerpoint/2010/main" val="1417108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arcador de imagen de diapositiva 1"/>
          <p:cNvSpPr>
            <a:spLocks noGrp="1" noRot="1" noChangeAspect="1" noTextEdit="1"/>
          </p:cNvSpPr>
          <p:nvPr>
            <p:ph type="sldImg"/>
          </p:nvPr>
        </p:nvSpPr>
        <p:spPr>
          <a:xfrm>
            <a:off x="381000" y="685800"/>
            <a:ext cx="6096000" cy="3429000"/>
          </a:xfrm>
          <a:ln/>
        </p:spPr>
      </p:sp>
      <p:sp>
        <p:nvSpPr>
          <p:cNvPr id="16387" name="Marcador de notas 2"/>
          <p:cNvSpPr>
            <a:spLocks noGrp="1"/>
          </p:cNvSpPr>
          <p:nvPr>
            <p:ph type="body" idx="1"/>
          </p:nvPr>
        </p:nvSpPr>
        <p:spPr>
          <a:noFill/>
        </p:spPr>
        <p:txBody>
          <a:bodyPr/>
          <a:lstStyle/>
          <a:p>
            <a:endParaRPr lang="es-AR" smtClean="0"/>
          </a:p>
        </p:txBody>
      </p:sp>
      <p:sp>
        <p:nvSpPr>
          <p:cNvPr id="16388" name="Marcador de número de diapositiva 3"/>
          <p:cNvSpPr>
            <a:spLocks noGrp="1"/>
          </p:cNvSpPr>
          <p:nvPr>
            <p:ph type="sldNum" sz="quarter" idx="5"/>
          </p:nvPr>
        </p:nvSpPr>
        <p:spPr>
          <a:noFill/>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87FB445F-BF7A-4C34-8A4B-269DA1818787}" type="slidenum">
              <a:rPr lang="es-ES"/>
              <a:pPr/>
              <a:t>3</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arcador de imagen de diapositiva 1"/>
          <p:cNvSpPr>
            <a:spLocks noGrp="1" noRot="1" noChangeAspect="1" noTextEdit="1"/>
          </p:cNvSpPr>
          <p:nvPr>
            <p:ph type="sldImg"/>
          </p:nvPr>
        </p:nvSpPr>
        <p:spPr>
          <a:xfrm>
            <a:off x="381000" y="685800"/>
            <a:ext cx="6096000" cy="3429000"/>
          </a:xfrm>
          <a:ln/>
        </p:spPr>
      </p:sp>
      <p:sp>
        <p:nvSpPr>
          <p:cNvPr id="16387" name="Marcador de notas 2"/>
          <p:cNvSpPr>
            <a:spLocks noGrp="1"/>
          </p:cNvSpPr>
          <p:nvPr>
            <p:ph type="body" idx="1"/>
          </p:nvPr>
        </p:nvSpPr>
        <p:spPr>
          <a:noFill/>
        </p:spPr>
        <p:txBody>
          <a:bodyPr/>
          <a:lstStyle/>
          <a:p>
            <a:endParaRPr lang="es-AR" smtClean="0"/>
          </a:p>
        </p:txBody>
      </p:sp>
      <p:sp>
        <p:nvSpPr>
          <p:cNvPr id="16388" name="Marcador de número de diapositiva 3"/>
          <p:cNvSpPr>
            <a:spLocks noGrp="1"/>
          </p:cNvSpPr>
          <p:nvPr>
            <p:ph type="sldNum" sz="quarter" idx="5"/>
          </p:nvPr>
        </p:nvSpPr>
        <p:spPr>
          <a:noFill/>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87FB445F-BF7A-4C34-8A4B-269DA1818787}" type="slidenum">
              <a:rPr lang="es-ES"/>
              <a:pPr/>
              <a:t>4</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Marcador de imagen de diapositiva 1"/>
          <p:cNvSpPr>
            <a:spLocks noGrp="1" noRot="1" noChangeAspect="1" noTextEdit="1"/>
          </p:cNvSpPr>
          <p:nvPr>
            <p:ph type="sldImg"/>
          </p:nvPr>
        </p:nvSpPr>
        <p:spPr>
          <a:xfrm>
            <a:off x="381000" y="685800"/>
            <a:ext cx="6096000" cy="3429000"/>
          </a:xfrm>
          <a:ln/>
        </p:spPr>
      </p:sp>
      <p:sp>
        <p:nvSpPr>
          <p:cNvPr id="57347" name="Marcador de notas 2"/>
          <p:cNvSpPr>
            <a:spLocks noGrp="1"/>
          </p:cNvSpPr>
          <p:nvPr>
            <p:ph type="body" idx="1"/>
          </p:nvPr>
        </p:nvSpPr>
        <p:spPr>
          <a:noFill/>
        </p:spPr>
        <p:txBody>
          <a:bodyPr/>
          <a:lstStyle/>
          <a:p>
            <a:endParaRPr lang="es-AR" altLang="es-AR" smtClean="0"/>
          </a:p>
        </p:txBody>
      </p:sp>
      <p:sp>
        <p:nvSpPr>
          <p:cNvPr id="57348" name="Marcador de número de diapositiva 3"/>
          <p:cNvSpPr>
            <a:spLocks noGrp="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2DCC9DE-5C69-4645-AFC7-EE4124F30B63}" type="slidenum">
              <a:rPr lang="es-ES" altLang="es-AR" sz="1200" smtClean="0">
                <a:solidFill>
                  <a:prstClr val="black"/>
                </a:solidFill>
              </a:rPr>
              <a:pPr/>
              <a:t>19</a:t>
            </a:fld>
            <a:endParaRPr lang="es-ES" altLang="es-AR" sz="1200" smtClean="0">
              <a:solidFill>
                <a:prstClr val="black"/>
              </a:solidFill>
            </a:endParaRPr>
          </a:p>
        </p:txBody>
      </p:sp>
    </p:spTree>
    <p:extLst>
      <p:ext uri="{BB962C8B-B14F-4D97-AF65-F5344CB8AC3E}">
        <p14:creationId xmlns:p14="http://schemas.microsoft.com/office/powerpoint/2010/main" val="3976433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AR"/>
          </a:p>
        </p:txBody>
      </p:sp>
      <p:sp>
        <p:nvSpPr>
          <p:cNvPr id="4" name="Marcador de fecha 3"/>
          <p:cNvSpPr>
            <a:spLocks noGrp="1"/>
          </p:cNvSpPr>
          <p:nvPr>
            <p:ph type="dt" sz="half" idx="10"/>
          </p:nvPr>
        </p:nvSpPr>
        <p:spPr/>
        <p:txBody>
          <a:bodyPr/>
          <a:lstStyle/>
          <a:p>
            <a:fld id="{DF60773D-B748-4191-BE03-6A813A029C8A}" type="datetimeFigureOut">
              <a:rPr lang="es-AR" smtClean="0"/>
              <a:t>2/11/2022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1098EEAF-F212-4720-8F4F-C3B8C6601A14}" type="slidenum">
              <a:rPr lang="es-AR" smtClean="0"/>
              <a:t>‹Nº›</a:t>
            </a:fld>
            <a:endParaRPr lang="es-AR"/>
          </a:p>
        </p:txBody>
      </p:sp>
    </p:spTree>
    <p:extLst>
      <p:ext uri="{BB962C8B-B14F-4D97-AF65-F5344CB8AC3E}">
        <p14:creationId xmlns:p14="http://schemas.microsoft.com/office/powerpoint/2010/main" val="890002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DF60773D-B748-4191-BE03-6A813A029C8A}" type="datetimeFigureOut">
              <a:rPr lang="es-AR" smtClean="0"/>
              <a:t>2/11/2022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1098EEAF-F212-4720-8F4F-C3B8C6601A14}" type="slidenum">
              <a:rPr lang="es-AR" smtClean="0"/>
              <a:t>‹Nº›</a:t>
            </a:fld>
            <a:endParaRPr lang="es-AR"/>
          </a:p>
        </p:txBody>
      </p:sp>
    </p:spTree>
    <p:extLst>
      <p:ext uri="{BB962C8B-B14F-4D97-AF65-F5344CB8AC3E}">
        <p14:creationId xmlns:p14="http://schemas.microsoft.com/office/powerpoint/2010/main" val="3810413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DF60773D-B748-4191-BE03-6A813A029C8A}" type="datetimeFigureOut">
              <a:rPr lang="es-AR" smtClean="0"/>
              <a:t>2/11/2022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1098EEAF-F212-4720-8F4F-C3B8C6601A14}" type="slidenum">
              <a:rPr lang="es-AR" smtClean="0"/>
              <a:t>‹Nº›</a:t>
            </a:fld>
            <a:endParaRPr lang="es-AR"/>
          </a:p>
        </p:txBody>
      </p:sp>
    </p:spTree>
    <p:extLst>
      <p:ext uri="{BB962C8B-B14F-4D97-AF65-F5344CB8AC3E}">
        <p14:creationId xmlns:p14="http://schemas.microsoft.com/office/powerpoint/2010/main" val="4103456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DF60773D-B748-4191-BE03-6A813A029C8A}" type="datetimeFigureOut">
              <a:rPr lang="es-AR" smtClean="0"/>
              <a:t>2/11/2022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1098EEAF-F212-4720-8F4F-C3B8C6601A14}" type="slidenum">
              <a:rPr lang="es-AR" smtClean="0"/>
              <a:t>‹Nº›</a:t>
            </a:fld>
            <a:endParaRPr lang="es-AR"/>
          </a:p>
        </p:txBody>
      </p:sp>
    </p:spTree>
    <p:extLst>
      <p:ext uri="{BB962C8B-B14F-4D97-AF65-F5344CB8AC3E}">
        <p14:creationId xmlns:p14="http://schemas.microsoft.com/office/powerpoint/2010/main" val="357281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DF60773D-B748-4191-BE03-6A813A029C8A}" type="datetimeFigureOut">
              <a:rPr lang="es-AR" smtClean="0"/>
              <a:t>2/11/2022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1098EEAF-F212-4720-8F4F-C3B8C6601A14}" type="slidenum">
              <a:rPr lang="es-AR" smtClean="0"/>
              <a:t>‹Nº›</a:t>
            </a:fld>
            <a:endParaRPr lang="es-AR"/>
          </a:p>
        </p:txBody>
      </p:sp>
    </p:spTree>
    <p:extLst>
      <p:ext uri="{BB962C8B-B14F-4D97-AF65-F5344CB8AC3E}">
        <p14:creationId xmlns:p14="http://schemas.microsoft.com/office/powerpoint/2010/main" val="1549265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fecha 4"/>
          <p:cNvSpPr>
            <a:spLocks noGrp="1"/>
          </p:cNvSpPr>
          <p:nvPr>
            <p:ph type="dt" sz="half" idx="10"/>
          </p:nvPr>
        </p:nvSpPr>
        <p:spPr/>
        <p:txBody>
          <a:bodyPr/>
          <a:lstStyle/>
          <a:p>
            <a:fld id="{DF60773D-B748-4191-BE03-6A813A029C8A}" type="datetimeFigureOut">
              <a:rPr lang="es-AR" smtClean="0"/>
              <a:t>2/11/2022</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1098EEAF-F212-4720-8F4F-C3B8C6601A14}" type="slidenum">
              <a:rPr lang="es-AR" smtClean="0"/>
              <a:t>‹Nº›</a:t>
            </a:fld>
            <a:endParaRPr lang="es-AR"/>
          </a:p>
        </p:txBody>
      </p:sp>
    </p:spTree>
    <p:extLst>
      <p:ext uri="{BB962C8B-B14F-4D97-AF65-F5344CB8AC3E}">
        <p14:creationId xmlns:p14="http://schemas.microsoft.com/office/powerpoint/2010/main" val="792983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Marcador de fecha 6"/>
          <p:cNvSpPr>
            <a:spLocks noGrp="1"/>
          </p:cNvSpPr>
          <p:nvPr>
            <p:ph type="dt" sz="half" idx="10"/>
          </p:nvPr>
        </p:nvSpPr>
        <p:spPr/>
        <p:txBody>
          <a:bodyPr/>
          <a:lstStyle/>
          <a:p>
            <a:fld id="{DF60773D-B748-4191-BE03-6A813A029C8A}" type="datetimeFigureOut">
              <a:rPr lang="es-AR" smtClean="0"/>
              <a:t>2/11/2022</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1098EEAF-F212-4720-8F4F-C3B8C6601A14}" type="slidenum">
              <a:rPr lang="es-AR" smtClean="0"/>
              <a:t>‹Nº›</a:t>
            </a:fld>
            <a:endParaRPr lang="es-AR"/>
          </a:p>
        </p:txBody>
      </p:sp>
    </p:spTree>
    <p:extLst>
      <p:ext uri="{BB962C8B-B14F-4D97-AF65-F5344CB8AC3E}">
        <p14:creationId xmlns:p14="http://schemas.microsoft.com/office/powerpoint/2010/main" val="1996878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fecha 2"/>
          <p:cNvSpPr>
            <a:spLocks noGrp="1"/>
          </p:cNvSpPr>
          <p:nvPr>
            <p:ph type="dt" sz="half" idx="10"/>
          </p:nvPr>
        </p:nvSpPr>
        <p:spPr/>
        <p:txBody>
          <a:bodyPr/>
          <a:lstStyle/>
          <a:p>
            <a:fld id="{DF60773D-B748-4191-BE03-6A813A029C8A}" type="datetimeFigureOut">
              <a:rPr lang="es-AR" smtClean="0"/>
              <a:t>2/11/2022</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1098EEAF-F212-4720-8F4F-C3B8C6601A14}" type="slidenum">
              <a:rPr lang="es-AR" smtClean="0"/>
              <a:t>‹Nº›</a:t>
            </a:fld>
            <a:endParaRPr lang="es-AR"/>
          </a:p>
        </p:txBody>
      </p:sp>
    </p:spTree>
    <p:extLst>
      <p:ext uri="{BB962C8B-B14F-4D97-AF65-F5344CB8AC3E}">
        <p14:creationId xmlns:p14="http://schemas.microsoft.com/office/powerpoint/2010/main" val="489125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F60773D-B748-4191-BE03-6A813A029C8A}" type="datetimeFigureOut">
              <a:rPr lang="es-AR" smtClean="0"/>
              <a:t>2/11/2022</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1098EEAF-F212-4720-8F4F-C3B8C6601A14}" type="slidenum">
              <a:rPr lang="es-AR" smtClean="0"/>
              <a:t>‹Nº›</a:t>
            </a:fld>
            <a:endParaRPr lang="es-AR"/>
          </a:p>
        </p:txBody>
      </p:sp>
    </p:spTree>
    <p:extLst>
      <p:ext uri="{BB962C8B-B14F-4D97-AF65-F5344CB8AC3E}">
        <p14:creationId xmlns:p14="http://schemas.microsoft.com/office/powerpoint/2010/main" val="187351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F60773D-B748-4191-BE03-6A813A029C8A}" type="datetimeFigureOut">
              <a:rPr lang="es-AR" smtClean="0"/>
              <a:t>2/11/2022</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1098EEAF-F212-4720-8F4F-C3B8C6601A14}" type="slidenum">
              <a:rPr lang="es-AR" smtClean="0"/>
              <a:t>‹Nº›</a:t>
            </a:fld>
            <a:endParaRPr lang="es-AR"/>
          </a:p>
        </p:txBody>
      </p:sp>
    </p:spTree>
    <p:extLst>
      <p:ext uri="{BB962C8B-B14F-4D97-AF65-F5344CB8AC3E}">
        <p14:creationId xmlns:p14="http://schemas.microsoft.com/office/powerpoint/2010/main" val="2425517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F60773D-B748-4191-BE03-6A813A029C8A}" type="datetimeFigureOut">
              <a:rPr lang="es-AR" smtClean="0"/>
              <a:t>2/11/2022</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1098EEAF-F212-4720-8F4F-C3B8C6601A14}" type="slidenum">
              <a:rPr lang="es-AR" smtClean="0"/>
              <a:t>‹Nº›</a:t>
            </a:fld>
            <a:endParaRPr lang="es-AR"/>
          </a:p>
        </p:txBody>
      </p:sp>
    </p:spTree>
    <p:extLst>
      <p:ext uri="{BB962C8B-B14F-4D97-AF65-F5344CB8AC3E}">
        <p14:creationId xmlns:p14="http://schemas.microsoft.com/office/powerpoint/2010/main" val="423092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otDmnd">
          <a:fgClr>
            <a:schemeClr val="accent1"/>
          </a:fgClr>
          <a:bgClr>
            <a:srgbClr val="92D050"/>
          </a:bgClr>
        </a:patt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60773D-B748-4191-BE03-6A813A029C8A}" type="datetimeFigureOut">
              <a:rPr lang="es-AR" smtClean="0"/>
              <a:t>2/11/2022</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8EEAF-F212-4720-8F4F-C3B8C6601A14}" type="slidenum">
              <a:rPr lang="es-AR" smtClean="0"/>
              <a:t>‹Nº›</a:t>
            </a:fld>
            <a:endParaRPr lang="es-AR"/>
          </a:p>
        </p:txBody>
      </p:sp>
    </p:spTree>
    <p:extLst>
      <p:ext uri="{BB962C8B-B14F-4D97-AF65-F5344CB8AC3E}">
        <p14:creationId xmlns:p14="http://schemas.microsoft.com/office/powerpoint/2010/main" val="33796763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55338" y="1600034"/>
            <a:ext cx="10508776" cy="2630771"/>
          </a:xfrm>
        </p:spPr>
        <p:style>
          <a:lnRef idx="2">
            <a:schemeClr val="accent6"/>
          </a:lnRef>
          <a:fillRef idx="1">
            <a:schemeClr val="lt1"/>
          </a:fillRef>
          <a:effectRef idx="0">
            <a:schemeClr val="accent6"/>
          </a:effectRef>
          <a:fontRef idx="minor">
            <a:schemeClr val="dk1"/>
          </a:fontRef>
        </p:style>
        <p:txBody>
          <a:bodyPr anchor="ctr">
            <a:normAutofit/>
          </a:bodyPr>
          <a:lstStyle/>
          <a:p>
            <a:r>
              <a:rPr lang="es-ES" sz="4400" b="1" dirty="0" smtClean="0">
                <a:effectLst>
                  <a:outerShdw blurRad="38100" dist="38100" dir="2700000" algn="tl">
                    <a:srgbClr val="000000">
                      <a:alpha val="43137"/>
                    </a:srgbClr>
                  </a:outerShdw>
                </a:effectLst>
              </a:rPr>
              <a:t>LA COORDINACIÓN INTERGUBERNAMENTAL Y LA PROTECCIÓN AMBIENTAL</a:t>
            </a:r>
            <a:endParaRPr lang="es-AR" sz="4400" dirty="0">
              <a:effectLst>
                <a:outerShdw blurRad="38100" dist="38100" dir="2700000" algn="tl">
                  <a:srgbClr val="000000">
                    <a:alpha val="43137"/>
                  </a:srgbClr>
                </a:outerShdw>
              </a:effectLst>
            </a:endParaRPr>
          </a:p>
        </p:txBody>
      </p:sp>
      <p:sp>
        <p:nvSpPr>
          <p:cNvPr id="5" name="Subtítulo 2"/>
          <p:cNvSpPr>
            <a:spLocks noGrp="1"/>
          </p:cNvSpPr>
          <p:nvPr>
            <p:ph type="subTitle" idx="1"/>
          </p:nvPr>
        </p:nvSpPr>
        <p:spPr>
          <a:xfrm>
            <a:off x="1674125" y="4584677"/>
            <a:ext cx="9144000" cy="1655762"/>
          </a:xfrm>
        </p:spPr>
        <p:txBody>
          <a:bodyPr>
            <a:normAutofit/>
          </a:bodyPr>
          <a:lstStyle/>
          <a:p>
            <a:r>
              <a:rPr lang="es-ES" sz="2000" dirty="0" smtClean="0">
                <a:solidFill>
                  <a:schemeClr val="tx1"/>
                </a:solidFill>
              </a:rPr>
              <a:t>Dra. Ma. Eugenia PEREZ CUBERO </a:t>
            </a:r>
          </a:p>
          <a:p>
            <a:r>
              <a:rPr lang="es-ES" sz="2000" dirty="0" smtClean="0">
                <a:solidFill>
                  <a:schemeClr val="tx1"/>
                </a:solidFill>
              </a:rPr>
              <a:t>FCEJS-CONICET-UNSL</a:t>
            </a:r>
          </a:p>
        </p:txBody>
      </p:sp>
    </p:spTree>
    <p:extLst>
      <p:ext uri="{BB962C8B-B14F-4D97-AF65-F5344CB8AC3E}">
        <p14:creationId xmlns:p14="http://schemas.microsoft.com/office/powerpoint/2010/main" val="257739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095185"/>
          </a:xfrm>
        </p:spPr>
        <p:style>
          <a:lnRef idx="1">
            <a:schemeClr val="dk1"/>
          </a:lnRef>
          <a:fillRef idx="2">
            <a:schemeClr val="dk1"/>
          </a:fillRef>
          <a:effectRef idx="1">
            <a:schemeClr val="dk1"/>
          </a:effectRef>
          <a:fontRef idx="minor">
            <a:schemeClr val="dk1"/>
          </a:fontRef>
        </p:style>
        <p:txBody>
          <a:bodyPr/>
          <a:lstStyle/>
          <a:p>
            <a:pPr algn="ctr"/>
            <a:r>
              <a:rPr lang="es-AR" dirty="0" smtClean="0"/>
              <a:t>Gobernanza multinivel</a:t>
            </a:r>
            <a:endParaRPr lang="es-AR" dirty="0"/>
          </a:p>
        </p:txBody>
      </p:sp>
      <p:sp>
        <p:nvSpPr>
          <p:cNvPr id="3" name="Marcador de contenido 2"/>
          <p:cNvSpPr>
            <a:spLocks noGrp="1"/>
          </p:cNvSpPr>
          <p:nvPr>
            <p:ph idx="1"/>
          </p:nvPr>
        </p:nvSpPr>
        <p:spPr>
          <a:xfrm>
            <a:off x="851848" y="1934809"/>
            <a:ext cx="10515600" cy="4351338"/>
          </a:xfrm>
        </p:spPr>
        <p:txBody>
          <a:bodyPr>
            <a:normAutofit fontScale="92500" lnSpcReduction="20000"/>
          </a:bodyPr>
          <a:lstStyle/>
          <a:p>
            <a:pPr algn="just"/>
            <a:r>
              <a:rPr lang="es-ES" dirty="0"/>
              <a:t>La gobernanza multinivel plantea la necesidad de relaciones intergubernamentales a la hora de ejecutar las políticas ambientales en el territorio y tiene que ver con el tipo de problemas complejos, la diversidad de escalas de análisis que requieren y aparece también la necesidad de estudios </a:t>
            </a:r>
            <a:r>
              <a:rPr lang="es-ES" dirty="0" err="1"/>
              <a:t>multiescalares</a:t>
            </a:r>
            <a:r>
              <a:rPr lang="es-ES" dirty="0"/>
              <a:t> en estos temas.</a:t>
            </a:r>
          </a:p>
          <a:p>
            <a:pPr algn="just"/>
            <a:r>
              <a:rPr lang="es-ES" dirty="0"/>
              <a:t>Para ILPES, la planificación multinivel, en el contexto de la gobernanza </a:t>
            </a:r>
            <a:r>
              <a:rPr lang="es-ES" dirty="0" err="1"/>
              <a:t>multiescalar</a:t>
            </a:r>
            <a:r>
              <a:rPr lang="es-ES" dirty="0"/>
              <a:t>, es el “proceso de definir de manera participativa, colaborativa, coherente e integral, objetivos y estrategias para el desarrollo con múltiples esfuerzos, por niveles del Estado, que se deben articular y coordinar para la resolución de los problemas de la sociedad y el aprovechamiento de las oportunidades de desarrollo” (ILPES 2015: 18). Sus fundamentos son -por tanto- la participación y apropiación de los y las agentes sociales, políticos y económicos, en la deliberación y decisión sobre los asuntos públicos de los países. (CEPAL, 2017:51)</a:t>
            </a:r>
          </a:p>
          <a:p>
            <a:endParaRPr lang="es-AR" dirty="0"/>
          </a:p>
        </p:txBody>
      </p:sp>
    </p:spTree>
    <p:extLst>
      <p:ext uri="{BB962C8B-B14F-4D97-AF65-F5344CB8AC3E}">
        <p14:creationId xmlns:p14="http://schemas.microsoft.com/office/powerpoint/2010/main" val="1975736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Las políticas ambientales</a:t>
            </a:r>
            <a:endParaRPr lang="es-AR" dirty="0"/>
          </a:p>
        </p:txBody>
      </p:sp>
      <p:sp>
        <p:nvSpPr>
          <p:cNvPr id="3" name="Marcador de contenido 2"/>
          <p:cNvSpPr>
            <a:spLocks noGrp="1"/>
          </p:cNvSpPr>
          <p:nvPr>
            <p:ph idx="1"/>
          </p:nvPr>
        </p:nvSpPr>
        <p:spPr>
          <a:xfrm>
            <a:off x="892791" y="2506662"/>
            <a:ext cx="10515600" cy="4351338"/>
          </a:xfrm>
        </p:spPr>
        <p:txBody>
          <a:bodyPr/>
          <a:lstStyle/>
          <a:p>
            <a:pPr marL="0" indent="0" algn="just">
              <a:buNone/>
            </a:pPr>
            <a:r>
              <a:rPr lang="es-ES" dirty="0"/>
              <a:t>Las políticas públicas ambientales en el interior de los estados tienen el desafío de pensarse no solamente transversales, multiniveles, </a:t>
            </a:r>
            <a:r>
              <a:rPr lang="es-ES" dirty="0" err="1"/>
              <a:t>multiescalares</a:t>
            </a:r>
            <a:r>
              <a:rPr lang="es-ES" dirty="0"/>
              <a:t> e intergubernamentales dada la complejidad de los fenómenos que comprenden, es por esto que se inician estudios para tener en cuenta esta situación y los posibles abordajes. </a:t>
            </a:r>
            <a:endParaRPr lang="es-ES" dirty="0" smtClean="0"/>
          </a:p>
          <a:p>
            <a:pPr marL="0" indent="0" algn="just">
              <a:buNone/>
            </a:pPr>
            <a:r>
              <a:rPr lang="es-ES" dirty="0" smtClean="0"/>
              <a:t>La </a:t>
            </a:r>
            <a:r>
              <a:rPr lang="es-ES" dirty="0"/>
              <a:t>propuesta del análisis de las políticas nacionales en las provincias genera este desafío.</a:t>
            </a:r>
          </a:p>
          <a:p>
            <a:endParaRPr lang="es-ES" dirty="0"/>
          </a:p>
          <a:p>
            <a:endParaRPr lang="es-AR" dirty="0"/>
          </a:p>
        </p:txBody>
      </p:sp>
    </p:spTree>
    <p:extLst>
      <p:ext uri="{BB962C8B-B14F-4D97-AF65-F5344CB8AC3E}">
        <p14:creationId xmlns:p14="http://schemas.microsoft.com/office/powerpoint/2010/main" val="330248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54110"/>
            <a:ext cx="12192000" cy="1251609"/>
          </a:xfrm>
        </p:spPr>
        <p:style>
          <a:lnRef idx="1">
            <a:schemeClr val="dk1"/>
          </a:lnRef>
          <a:fillRef idx="2">
            <a:schemeClr val="dk1"/>
          </a:fillRef>
          <a:effectRef idx="1">
            <a:schemeClr val="dk1"/>
          </a:effectRef>
          <a:fontRef idx="minor">
            <a:schemeClr val="dk1"/>
          </a:fontRef>
        </p:style>
        <p:txBody>
          <a:bodyPr/>
          <a:lstStyle/>
          <a:p>
            <a:pPr algn="ctr"/>
            <a:r>
              <a:rPr lang="es-AR" dirty="0" smtClean="0"/>
              <a:t>Las políticas ambientales</a:t>
            </a:r>
            <a:endParaRPr lang="es-A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63831595"/>
              </p:ext>
            </p:extLst>
          </p:nvPr>
        </p:nvGraphicFramePr>
        <p:xfrm>
          <a:off x="838200" y="1433015"/>
          <a:ext cx="10735102" cy="52491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5606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6"/>
            <a:ext cx="12192000" cy="1204368"/>
          </a:xfrm>
        </p:spPr>
        <p:style>
          <a:lnRef idx="1">
            <a:schemeClr val="dk1"/>
          </a:lnRef>
          <a:fillRef idx="2">
            <a:schemeClr val="dk1"/>
          </a:fillRef>
          <a:effectRef idx="1">
            <a:schemeClr val="dk1"/>
          </a:effectRef>
          <a:fontRef idx="minor">
            <a:schemeClr val="dk1"/>
          </a:fontRef>
        </p:style>
        <p:txBody>
          <a:bodyPr/>
          <a:lstStyle/>
          <a:p>
            <a:pPr algn="ctr"/>
            <a:r>
              <a:rPr lang="es-AR" dirty="0" smtClean="0"/>
              <a:t>El sistema federal</a:t>
            </a:r>
            <a:endParaRPr lang="es-AR" dirty="0"/>
          </a:p>
        </p:txBody>
      </p:sp>
      <p:sp>
        <p:nvSpPr>
          <p:cNvPr id="3" name="Marcador de contenido 2"/>
          <p:cNvSpPr>
            <a:spLocks noGrp="1"/>
          </p:cNvSpPr>
          <p:nvPr>
            <p:ph idx="1"/>
          </p:nvPr>
        </p:nvSpPr>
        <p:spPr/>
        <p:txBody>
          <a:bodyPr>
            <a:normAutofit lnSpcReduction="10000"/>
          </a:bodyPr>
          <a:lstStyle/>
          <a:p>
            <a:pPr algn="just"/>
            <a:r>
              <a:rPr lang="es-ES" dirty="0"/>
              <a:t>El sistema federal de gobierno garantiza constitucionalmente la existencia y autonomía no reversible de por lo menos dos niveles de gobierno (nacional y </a:t>
            </a:r>
            <a:r>
              <a:rPr lang="es-ES" dirty="0" err="1"/>
              <a:t>subnacional</a:t>
            </a:r>
            <a:r>
              <a:rPr lang="es-ES" dirty="0"/>
              <a:t>). El rasgo central de la estructura política así conformada es que cada comunidad política (la nacional y las </a:t>
            </a:r>
            <a:r>
              <a:rPr lang="es-ES" dirty="0" err="1"/>
              <a:t>subnacionales</a:t>
            </a:r>
            <a:r>
              <a:rPr lang="es-ES" dirty="0"/>
              <a:t>) elige sus propios gobernantes, quienes quedan a cargo de competencias territoriales compartidas o concurrentes, vale decir que aplican decisiones sobre el mismo </a:t>
            </a:r>
            <a:r>
              <a:rPr lang="es-ES" dirty="0" smtClean="0"/>
              <a:t>territorio</a:t>
            </a:r>
          </a:p>
          <a:p>
            <a:pPr algn="just"/>
            <a:r>
              <a:rPr lang="es-ES" dirty="0"/>
              <a:t>Tal situación plantea ciertos dilemas: ¿de qué manera poner de acuerdo actores políticos con agendas incongruentes, con potestades sobre la misma población? ¿Qué procedimientos permiten compaginar iniciativas de políticas no coincidentes y facilitan la convergencia en caso de políticas o programas comunes</a:t>
            </a:r>
            <a:r>
              <a:rPr lang="es-ES" dirty="0" smtClean="0"/>
              <a:t>? (Rey, 2013)</a:t>
            </a:r>
            <a:endParaRPr lang="es-AR" dirty="0"/>
          </a:p>
        </p:txBody>
      </p:sp>
    </p:spTree>
    <p:extLst>
      <p:ext uri="{BB962C8B-B14F-4D97-AF65-F5344CB8AC3E}">
        <p14:creationId xmlns:p14="http://schemas.microsoft.com/office/powerpoint/2010/main" val="2487305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Los Consejos Federales</a:t>
            </a:r>
            <a:endParaRPr lang="es-AR" dirty="0"/>
          </a:p>
        </p:txBody>
      </p:sp>
      <p:sp>
        <p:nvSpPr>
          <p:cNvPr id="3" name="Marcador de contenido 2"/>
          <p:cNvSpPr>
            <a:spLocks noGrp="1"/>
          </p:cNvSpPr>
          <p:nvPr>
            <p:ph idx="1"/>
          </p:nvPr>
        </p:nvSpPr>
        <p:spPr>
          <a:xfrm>
            <a:off x="838200" y="2030345"/>
            <a:ext cx="10515600" cy="4351338"/>
          </a:xfrm>
        </p:spPr>
        <p:txBody>
          <a:bodyPr>
            <a:normAutofit lnSpcReduction="10000"/>
          </a:bodyPr>
          <a:lstStyle/>
          <a:p>
            <a:pPr algn="just"/>
            <a:r>
              <a:rPr lang="es-ES" dirty="0"/>
              <a:t>Es así que a medida que la cuestión de la relación entre los actores de diferentes jurisdicciones fue adquiriendo estatus de problemática pública, se han ido erigiendo una serie de instituciones pensadas como ámbitos de encuentro entre los gobiernos provinciales y el gobierno nacional, tendientes a generar consenso para la coordinación de políticas públicas. A cada una de estas se les asignó el nombre formal de “Consejo Federal de (el sector de políticas públicas a que atendiera</a:t>
            </a:r>
            <a:r>
              <a:rPr lang="es-ES" dirty="0" smtClean="0"/>
              <a:t>)”Rey, 2013.</a:t>
            </a:r>
          </a:p>
          <a:p>
            <a:pPr algn="just"/>
            <a:r>
              <a:rPr lang="es-ES" dirty="0" smtClean="0"/>
              <a:t>La articulación y consenso de las políticas encuentra en los consejos federales una ámbito importante: COFEMA-COHIFE-COFEMIN- entre otros</a:t>
            </a:r>
          </a:p>
          <a:p>
            <a:pPr marL="0" indent="0">
              <a:buNone/>
            </a:pPr>
            <a:endParaRPr lang="es-AR" dirty="0"/>
          </a:p>
        </p:txBody>
      </p:sp>
    </p:spTree>
    <p:extLst>
      <p:ext uri="{BB962C8B-B14F-4D97-AF65-F5344CB8AC3E}">
        <p14:creationId xmlns:p14="http://schemas.microsoft.com/office/powerpoint/2010/main" val="3785469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El análisis constitucional </a:t>
            </a:r>
            <a:endParaRPr lang="es-A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970422053"/>
              </p:ext>
            </p:extLst>
          </p:nvPr>
        </p:nvGraphicFramePr>
        <p:xfrm>
          <a:off x="838200" y="1760560"/>
          <a:ext cx="10680510" cy="4940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514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El sistema federal y el federalismo</a:t>
            </a:r>
            <a:endParaRPr lang="es-AR" dirty="0"/>
          </a:p>
        </p:txBody>
      </p:sp>
      <p:sp>
        <p:nvSpPr>
          <p:cNvPr id="3" name="Marcador de contenido 2"/>
          <p:cNvSpPr>
            <a:spLocks noGrp="1"/>
          </p:cNvSpPr>
          <p:nvPr>
            <p:ph idx="1"/>
          </p:nvPr>
        </p:nvSpPr>
        <p:spPr/>
        <p:txBody>
          <a:bodyPr/>
          <a:lstStyle/>
          <a:p>
            <a:pPr algn="just"/>
            <a:r>
              <a:rPr lang="es-AR" dirty="0" smtClean="0"/>
              <a:t>Por una parte en la reforma de 1994 se asignan competencias a la nación y las provincias, según algunos autores con la idea de un sistema federal</a:t>
            </a:r>
          </a:p>
          <a:p>
            <a:pPr algn="just"/>
            <a:r>
              <a:rPr lang="es-AR" dirty="0" smtClean="0"/>
              <a:t>En materia ambiental en el art</a:t>
            </a:r>
            <a:r>
              <a:rPr lang="es-AR" dirty="0" smtClean="0"/>
              <a:t>. 41 </a:t>
            </a:r>
            <a:r>
              <a:rPr lang="es-AR" dirty="0" smtClean="0"/>
              <a:t>(competencias legislativas en materia ambiental) y en el 124 in fine en materia de recursos naturales</a:t>
            </a:r>
            <a:endParaRPr lang="es-AR" dirty="0"/>
          </a:p>
          <a:p>
            <a:pPr algn="just"/>
            <a:r>
              <a:rPr lang="es-AR" dirty="0" smtClean="0"/>
              <a:t>La instancia de coordinación a través del Consejo Federal de Medio Ambiente (COFEMA) para el consenso e implementación de las políticas ambientales</a:t>
            </a:r>
          </a:p>
          <a:p>
            <a:pPr algn="just"/>
            <a:r>
              <a:rPr lang="es-AR" dirty="0" smtClean="0"/>
              <a:t>La idea del federalismo de concertación de Frías</a:t>
            </a:r>
            <a:endParaRPr lang="es-AR" dirty="0"/>
          </a:p>
        </p:txBody>
      </p:sp>
    </p:spTree>
    <p:extLst>
      <p:ext uri="{BB962C8B-B14F-4D97-AF65-F5344CB8AC3E}">
        <p14:creationId xmlns:p14="http://schemas.microsoft.com/office/powerpoint/2010/main" val="3427569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24" y="480915"/>
            <a:ext cx="12188177" cy="1196635"/>
          </a:xfrm>
        </p:spPr>
        <p:style>
          <a:lnRef idx="1">
            <a:schemeClr val="dk1"/>
          </a:lnRef>
          <a:fillRef idx="2">
            <a:schemeClr val="dk1"/>
          </a:fillRef>
          <a:effectRef idx="1">
            <a:schemeClr val="dk1"/>
          </a:effectRef>
          <a:fontRef idx="minor">
            <a:schemeClr val="dk1"/>
          </a:fontRef>
        </p:style>
        <p:txBody>
          <a:bodyPr>
            <a:normAutofit/>
          </a:bodyPr>
          <a:lstStyle/>
          <a:p>
            <a:pPr algn="ctr"/>
            <a:r>
              <a:rPr lang="es-AR" dirty="0"/>
              <a:t>Aspectos constitucionales Ambientales</a:t>
            </a:r>
            <a:endParaRPr lang="es-AR" dirty="0"/>
          </a:p>
        </p:txBody>
      </p:sp>
      <p:graphicFrame>
        <p:nvGraphicFramePr>
          <p:cNvPr id="10" name="Marcador de contenido 9"/>
          <p:cNvGraphicFramePr>
            <a:graphicFrameLocks noGrp="1"/>
          </p:cNvGraphicFramePr>
          <p:nvPr>
            <p:ph idx="1"/>
            <p:extLst>
              <p:ext uri="{D42A27DB-BD31-4B8C-83A1-F6EECF244321}">
                <p14:modId xmlns:p14="http://schemas.microsoft.com/office/powerpoint/2010/main" val="96576865"/>
              </p:ext>
            </p:extLst>
          </p:nvPr>
        </p:nvGraphicFramePr>
        <p:xfrm>
          <a:off x="431371" y="2276872"/>
          <a:ext cx="11521280" cy="41284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41160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2387" y="1559480"/>
            <a:ext cx="10554269" cy="4909032"/>
          </a:xfrm>
          <a:prstGeom prst="rect">
            <a:avLst/>
          </a:prstGeom>
        </p:spPr>
        <p:style>
          <a:lnRef idx="2">
            <a:schemeClr val="accent1"/>
          </a:lnRef>
          <a:fillRef idx="1">
            <a:schemeClr val="lt1"/>
          </a:fillRef>
          <a:effectRef idx="0">
            <a:schemeClr val="accent1"/>
          </a:effectRef>
          <a:fontRef idx="minor">
            <a:schemeClr val="dk1"/>
          </a:fontRef>
        </p:style>
        <p:txBody>
          <a:bodyPr wrap="square" lIns="121917" tIns="60958" rIns="121917" bIns="60958">
            <a:spAutoFit/>
          </a:bodyPr>
          <a:lstStyle/>
          <a:p>
            <a:pPr algn="ctr">
              <a:defRPr/>
            </a:pPr>
            <a:r>
              <a:rPr lang="es-ES_tradnl" b="1" u="sng" dirty="0"/>
              <a:t>ART. 41 DE LA CONSTITUCIÓN NACIONAL</a:t>
            </a:r>
            <a:r>
              <a:rPr lang="es-ES_tradnl" dirty="0"/>
              <a:t>:</a:t>
            </a:r>
            <a:r>
              <a:rPr lang="es-AR" dirty="0"/>
              <a:t> </a:t>
            </a:r>
          </a:p>
          <a:p>
            <a:pPr algn="just">
              <a:defRPr/>
            </a:pPr>
            <a:r>
              <a:rPr lang="es-ES_tradnl" dirty="0"/>
              <a:t>“Todos los habitantes gozan del derecho a un ambiente sano, equilibrado, </a:t>
            </a:r>
            <a:r>
              <a:rPr lang="es-ES_tradnl" sz="2700" dirty="0"/>
              <a:t>apto para el desarrollo humano y para que las actividades productivas satisfagan las necesidades presentes sin comprometer las de las generaciones futuras, </a:t>
            </a:r>
            <a:r>
              <a:rPr lang="es-ES_tradnl" dirty="0"/>
              <a:t>y tienen el deber de preservarlo. El daño ambiental generara prioritariamente la obligación de recomponer, según lo establezca la ley.</a:t>
            </a:r>
            <a:endParaRPr lang="es-AR" dirty="0"/>
          </a:p>
          <a:p>
            <a:pPr algn="just">
              <a:defRPr/>
            </a:pPr>
            <a:r>
              <a:rPr lang="es-ES_tradnl" sz="3200" dirty="0"/>
              <a:t>Las autoridades proveerán </a:t>
            </a:r>
            <a:r>
              <a:rPr lang="es-ES_tradnl" dirty="0"/>
              <a:t>a la protección de este derecho, a la utilización racional de los recursos naturales, a la preservación del patrimonio natural y cultural y de la diversidad biológica y a la información y educación ambientales.</a:t>
            </a:r>
            <a:endParaRPr lang="es-AR" dirty="0"/>
          </a:p>
          <a:p>
            <a:pPr algn="just">
              <a:defRPr/>
            </a:pPr>
            <a:r>
              <a:rPr lang="es-ES_tradnl" sz="2700" dirty="0"/>
              <a:t>Corresponde a la Nación </a:t>
            </a:r>
            <a:r>
              <a:rPr lang="es-ES_tradnl" dirty="0"/>
              <a:t>dictar las </a:t>
            </a:r>
            <a:r>
              <a:rPr lang="es-ES_tradnl" b="1" dirty="0"/>
              <a:t>normas que contengan los presupuestos mínimos de protección</a:t>
            </a:r>
            <a:r>
              <a:rPr lang="es-ES_tradnl" dirty="0"/>
              <a:t>, </a:t>
            </a:r>
            <a:r>
              <a:rPr lang="es-ES_tradnl" sz="2700" dirty="0"/>
              <a:t>y a las Provincias</a:t>
            </a:r>
            <a:r>
              <a:rPr lang="es-ES_tradnl" dirty="0"/>
              <a:t>, las </a:t>
            </a:r>
            <a:r>
              <a:rPr lang="es-ES_tradnl" b="1" dirty="0"/>
              <a:t>necesarias para complementarlas</a:t>
            </a:r>
            <a:r>
              <a:rPr lang="es-ES_tradnl" dirty="0"/>
              <a:t>, sin que aquellas alteren las jurisdicciones locales.</a:t>
            </a:r>
            <a:endParaRPr lang="es-AR" dirty="0"/>
          </a:p>
          <a:p>
            <a:pPr algn="just">
              <a:defRPr/>
            </a:pPr>
            <a:r>
              <a:rPr lang="es-ES_tradnl" dirty="0"/>
              <a:t>Se prohíbe el ingreso al territorio nacional de residuos actual o potencialmente peligrosos y de los radioactivos”.</a:t>
            </a:r>
            <a:endParaRPr lang="es-AR" dirty="0"/>
          </a:p>
        </p:txBody>
      </p:sp>
      <p:sp>
        <p:nvSpPr>
          <p:cNvPr id="3" name="Título 1"/>
          <p:cNvSpPr txBox="1">
            <a:spLocks/>
          </p:cNvSpPr>
          <p:nvPr/>
        </p:nvSpPr>
        <p:spPr>
          <a:xfrm>
            <a:off x="3824" y="221607"/>
            <a:ext cx="12188177" cy="1074929"/>
          </a:xfrm>
          <a:prstGeom prst="rect">
            <a:avLst/>
          </a:prstGeom>
        </p:spPr>
        <p:style>
          <a:lnRef idx="1">
            <a:schemeClr val="dk1"/>
          </a:lnRef>
          <a:fillRef idx="2">
            <a:schemeClr val="dk1"/>
          </a:fillRef>
          <a:effectRef idx="1">
            <a:schemeClr val="dk1"/>
          </a:effectRef>
          <a:fontRef idx="minor">
            <a:schemeClr val="dk1"/>
          </a:fontRef>
        </p:style>
        <p:txBody>
          <a:bodyPr>
            <a:norm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es-AR" dirty="0" smtClean="0"/>
              <a:t>Clausula Ambiental </a:t>
            </a:r>
            <a:endParaRPr lang="es-AR" dirty="0"/>
          </a:p>
        </p:txBody>
      </p:sp>
    </p:spTree>
    <p:extLst>
      <p:ext uri="{BB962C8B-B14F-4D97-AF65-F5344CB8AC3E}">
        <p14:creationId xmlns:p14="http://schemas.microsoft.com/office/powerpoint/2010/main" val="7934461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Conector recto de flecha 27"/>
          <p:cNvCxnSpPr>
            <a:stCxn id="5" idx="3"/>
          </p:cNvCxnSpPr>
          <p:nvPr/>
        </p:nvCxnSpPr>
        <p:spPr>
          <a:xfrm>
            <a:off x="7046915" y="2214269"/>
            <a:ext cx="3081533" cy="111872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56322" name="Título 1"/>
          <p:cNvSpPr>
            <a:spLocks noGrp="1"/>
          </p:cNvSpPr>
          <p:nvPr>
            <p:ph type="title"/>
          </p:nvPr>
        </p:nvSpPr>
        <p:spPr>
          <a:xfrm>
            <a:off x="0" y="228606"/>
            <a:ext cx="12192000" cy="1349375"/>
          </a:xfrm>
        </p:spPr>
        <p:style>
          <a:lnRef idx="1">
            <a:schemeClr val="dk1"/>
          </a:lnRef>
          <a:fillRef idx="2">
            <a:schemeClr val="dk1"/>
          </a:fillRef>
          <a:effectRef idx="1">
            <a:schemeClr val="dk1"/>
          </a:effectRef>
          <a:fontRef idx="minor">
            <a:schemeClr val="dk1"/>
          </a:fontRef>
        </p:style>
        <p:txBody>
          <a:bodyPr>
            <a:normAutofit/>
          </a:bodyPr>
          <a:lstStyle/>
          <a:p>
            <a:pPr algn="ctr"/>
            <a:r>
              <a:rPr lang="es-ES" altLang="es-AR" dirty="0">
                <a:latin typeface="+mj-lt"/>
              </a:rPr>
              <a:t>L.G.A. y leyes de presupuestos mínimos</a:t>
            </a:r>
            <a:endParaRPr lang="es-AR" altLang="es-AR" dirty="0">
              <a:latin typeface="+mj-lt"/>
            </a:endParaRPr>
          </a:p>
        </p:txBody>
      </p:sp>
      <p:sp>
        <p:nvSpPr>
          <p:cNvPr id="56324" name="CuadroTexto 5"/>
          <p:cNvSpPr txBox="1">
            <a:spLocks noChangeArrowheads="1"/>
          </p:cNvSpPr>
          <p:nvPr/>
        </p:nvSpPr>
        <p:spPr bwMode="auto">
          <a:xfrm>
            <a:off x="2289912" y="1745572"/>
            <a:ext cx="1295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s-ES" altLang="es-AR" sz="2400" dirty="0">
              <a:solidFill>
                <a:prstClr val="black"/>
              </a:solidFill>
            </a:endParaRPr>
          </a:p>
          <a:p>
            <a:pPr algn="ctr">
              <a:spcBef>
                <a:spcPct val="0"/>
              </a:spcBef>
              <a:buFontTx/>
              <a:buNone/>
            </a:pPr>
            <a:r>
              <a:rPr lang="es-ES" altLang="es-AR" sz="2400" b="1" dirty="0">
                <a:solidFill>
                  <a:prstClr val="black"/>
                </a:solidFill>
              </a:rPr>
              <a:t>25.612</a:t>
            </a:r>
          </a:p>
          <a:p>
            <a:pPr algn="ctr">
              <a:spcBef>
                <a:spcPct val="0"/>
              </a:spcBef>
              <a:buFontTx/>
              <a:buNone/>
            </a:pPr>
            <a:r>
              <a:rPr lang="es-ES" altLang="es-AR" sz="2400" dirty="0">
                <a:solidFill>
                  <a:prstClr val="black"/>
                </a:solidFill>
              </a:rPr>
              <a:t>GIRIAS</a:t>
            </a:r>
            <a:endParaRPr lang="es-AR" altLang="es-AR" sz="2400" dirty="0">
              <a:solidFill>
                <a:prstClr val="black"/>
              </a:solidFill>
            </a:endParaRPr>
          </a:p>
        </p:txBody>
      </p:sp>
      <p:sp>
        <p:nvSpPr>
          <p:cNvPr id="56325" name="CuadroTexto 6"/>
          <p:cNvSpPr txBox="1">
            <a:spLocks noChangeArrowheads="1"/>
          </p:cNvSpPr>
          <p:nvPr/>
        </p:nvSpPr>
        <p:spPr bwMode="auto">
          <a:xfrm>
            <a:off x="1884364" y="2963863"/>
            <a:ext cx="1296987"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s-ES" altLang="es-AR" sz="2400" dirty="0">
                <a:solidFill>
                  <a:prstClr val="black"/>
                </a:solidFill>
              </a:rPr>
              <a:t> </a:t>
            </a:r>
          </a:p>
          <a:p>
            <a:pPr algn="ctr">
              <a:spcBef>
                <a:spcPct val="0"/>
              </a:spcBef>
              <a:buFontTx/>
              <a:buNone/>
            </a:pPr>
            <a:r>
              <a:rPr lang="es-ES" altLang="es-AR" sz="2400" b="1" dirty="0">
                <a:solidFill>
                  <a:prstClr val="black"/>
                </a:solidFill>
              </a:rPr>
              <a:t>25.670</a:t>
            </a:r>
          </a:p>
          <a:p>
            <a:pPr algn="ctr">
              <a:spcBef>
                <a:spcPct val="0"/>
              </a:spcBef>
              <a:buFontTx/>
              <a:buNone/>
            </a:pPr>
            <a:r>
              <a:rPr lang="es-ES" altLang="es-AR" sz="2400" dirty="0" err="1">
                <a:solidFill>
                  <a:prstClr val="black"/>
                </a:solidFill>
              </a:rPr>
              <a:t>PCBs</a:t>
            </a:r>
            <a:endParaRPr lang="es-ES" altLang="es-AR" sz="2400" dirty="0">
              <a:solidFill>
                <a:prstClr val="black"/>
              </a:solidFill>
            </a:endParaRPr>
          </a:p>
          <a:p>
            <a:pPr algn="ctr">
              <a:spcBef>
                <a:spcPct val="0"/>
              </a:spcBef>
              <a:buFontTx/>
              <a:buNone/>
            </a:pPr>
            <a:r>
              <a:rPr lang="es-ES" altLang="es-AR" sz="2400" dirty="0">
                <a:solidFill>
                  <a:srgbClr val="FF0000"/>
                </a:solidFill>
              </a:rPr>
              <a:t>R.</a:t>
            </a:r>
            <a:endParaRPr lang="es-AR" altLang="es-AR" sz="2400" dirty="0">
              <a:solidFill>
                <a:srgbClr val="FF0000"/>
              </a:solidFill>
            </a:endParaRPr>
          </a:p>
        </p:txBody>
      </p:sp>
      <p:sp>
        <p:nvSpPr>
          <p:cNvPr id="56326" name="CuadroTexto 7"/>
          <p:cNvSpPr txBox="1">
            <a:spLocks noChangeArrowheads="1"/>
          </p:cNvSpPr>
          <p:nvPr/>
        </p:nvSpPr>
        <p:spPr bwMode="auto">
          <a:xfrm>
            <a:off x="2351089" y="4365628"/>
            <a:ext cx="129698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s-ES" altLang="es-AR" sz="2400" dirty="0">
                <a:solidFill>
                  <a:prstClr val="black"/>
                </a:solidFill>
              </a:rPr>
              <a:t> </a:t>
            </a:r>
          </a:p>
          <a:p>
            <a:pPr algn="ctr">
              <a:spcBef>
                <a:spcPct val="0"/>
              </a:spcBef>
              <a:buFontTx/>
              <a:buNone/>
            </a:pPr>
            <a:r>
              <a:rPr lang="es-ES" altLang="es-AR" sz="2400" b="1" dirty="0">
                <a:solidFill>
                  <a:prstClr val="black"/>
                </a:solidFill>
              </a:rPr>
              <a:t>25.688</a:t>
            </a:r>
          </a:p>
          <a:p>
            <a:pPr algn="ctr">
              <a:spcBef>
                <a:spcPct val="0"/>
              </a:spcBef>
              <a:buFontTx/>
              <a:buNone/>
            </a:pPr>
            <a:r>
              <a:rPr lang="es-ES" altLang="es-AR" sz="2400" dirty="0">
                <a:solidFill>
                  <a:prstClr val="black"/>
                </a:solidFill>
              </a:rPr>
              <a:t>LGAA</a:t>
            </a:r>
            <a:endParaRPr lang="es-AR" altLang="es-AR" sz="2400" dirty="0">
              <a:solidFill>
                <a:prstClr val="black"/>
              </a:solidFill>
            </a:endParaRPr>
          </a:p>
        </p:txBody>
      </p:sp>
      <p:sp>
        <p:nvSpPr>
          <p:cNvPr id="56327" name="CuadroTexto 8"/>
          <p:cNvSpPr txBox="1">
            <a:spLocks noChangeArrowheads="1"/>
          </p:cNvSpPr>
          <p:nvPr/>
        </p:nvSpPr>
        <p:spPr bwMode="auto">
          <a:xfrm>
            <a:off x="3829051" y="4797426"/>
            <a:ext cx="1295400" cy="1569660"/>
          </a:xfrm>
          <a:prstGeom prst="rect">
            <a:avLst/>
          </a:prstGeom>
          <a:noFill/>
          <a:ln>
            <a:noFill/>
          </a:ln>
          <a:extLst/>
        </p:spPr>
        <p:style>
          <a:lnRef idx="1">
            <a:schemeClr val="accent6"/>
          </a:lnRef>
          <a:fillRef idx="2">
            <a:schemeClr val="accent6"/>
          </a:fillRef>
          <a:effectRef idx="1">
            <a:schemeClr val="accent6"/>
          </a:effectRef>
          <a:fontRef idx="minor">
            <a:schemeClr val="dk1"/>
          </a:fontRef>
        </p:style>
        <p:txBody>
          <a:bodyPr lIns="91438" tIns="45719" rIns="91438" bIns="45719">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s-ES" altLang="es-AR" sz="2400" dirty="0">
                <a:solidFill>
                  <a:prstClr val="black"/>
                </a:solidFill>
              </a:rPr>
              <a:t> </a:t>
            </a:r>
          </a:p>
          <a:p>
            <a:pPr algn="ctr">
              <a:spcBef>
                <a:spcPct val="0"/>
              </a:spcBef>
              <a:buFontTx/>
              <a:buNone/>
            </a:pPr>
            <a:r>
              <a:rPr lang="es-ES" altLang="es-AR" sz="2400" b="1" dirty="0">
                <a:solidFill>
                  <a:prstClr val="black"/>
                </a:solidFill>
              </a:rPr>
              <a:t>25.831</a:t>
            </a:r>
          </a:p>
          <a:p>
            <a:pPr algn="ctr">
              <a:spcBef>
                <a:spcPct val="0"/>
              </a:spcBef>
              <a:buFontTx/>
              <a:buNone/>
            </a:pPr>
            <a:r>
              <a:rPr lang="es-ES" altLang="es-AR" sz="2400" dirty="0">
                <a:solidFill>
                  <a:prstClr val="black"/>
                </a:solidFill>
              </a:rPr>
              <a:t>LAIPA</a:t>
            </a:r>
          </a:p>
          <a:p>
            <a:pPr algn="ctr">
              <a:spcBef>
                <a:spcPct val="0"/>
              </a:spcBef>
              <a:buFontTx/>
              <a:buNone/>
            </a:pPr>
            <a:r>
              <a:rPr lang="es-ES" altLang="es-AR" sz="2400" dirty="0">
                <a:solidFill>
                  <a:srgbClr val="FF0000"/>
                </a:solidFill>
              </a:rPr>
              <a:t>R.</a:t>
            </a:r>
            <a:endParaRPr lang="es-AR" altLang="es-AR" sz="2400" dirty="0">
              <a:solidFill>
                <a:srgbClr val="FF0000"/>
              </a:solidFill>
            </a:endParaRPr>
          </a:p>
        </p:txBody>
      </p:sp>
      <p:sp>
        <p:nvSpPr>
          <p:cNvPr id="56328" name="CuadroTexto 9"/>
          <p:cNvSpPr txBox="1">
            <a:spLocks noChangeArrowheads="1"/>
          </p:cNvSpPr>
          <p:nvPr/>
        </p:nvSpPr>
        <p:spPr bwMode="auto">
          <a:xfrm>
            <a:off x="5332416" y="4944216"/>
            <a:ext cx="129698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s-ES" altLang="es-AR" sz="2400" dirty="0">
                <a:solidFill>
                  <a:prstClr val="black"/>
                </a:solidFill>
              </a:rPr>
              <a:t> </a:t>
            </a:r>
          </a:p>
          <a:p>
            <a:pPr algn="ctr">
              <a:spcBef>
                <a:spcPct val="0"/>
              </a:spcBef>
              <a:buFontTx/>
              <a:buNone/>
            </a:pPr>
            <a:r>
              <a:rPr lang="es-ES" altLang="es-AR" sz="2400" b="1" dirty="0">
                <a:solidFill>
                  <a:prstClr val="black"/>
                </a:solidFill>
              </a:rPr>
              <a:t>25.916</a:t>
            </a:r>
          </a:p>
          <a:p>
            <a:pPr algn="ctr">
              <a:spcBef>
                <a:spcPct val="0"/>
              </a:spcBef>
              <a:buFontTx/>
              <a:buNone/>
            </a:pPr>
            <a:r>
              <a:rPr lang="es-ES" altLang="es-AR" sz="2400" dirty="0">
                <a:solidFill>
                  <a:prstClr val="black"/>
                </a:solidFill>
              </a:rPr>
              <a:t>GIRD</a:t>
            </a:r>
            <a:endParaRPr lang="es-AR" altLang="es-AR" sz="2400" dirty="0">
              <a:solidFill>
                <a:prstClr val="black"/>
              </a:solidFill>
            </a:endParaRPr>
          </a:p>
        </p:txBody>
      </p:sp>
      <p:sp>
        <p:nvSpPr>
          <p:cNvPr id="56329" name="CuadroTexto 10"/>
          <p:cNvSpPr txBox="1">
            <a:spLocks noChangeArrowheads="1"/>
          </p:cNvSpPr>
          <p:nvPr/>
        </p:nvSpPr>
        <p:spPr bwMode="auto">
          <a:xfrm>
            <a:off x="6799124" y="5331928"/>
            <a:ext cx="1295400" cy="1200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s-ES" altLang="es-AR" sz="2400" b="1" dirty="0">
                <a:solidFill>
                  <a:prstClr val="black"/>
                </a:solidFill>
              </a:rPr>
              <a:t>26.331</a:t>
            </a:r>
            <a:endParaRPr lang="es-ES" altLang="es-AR" sz="2400" b="1" dirty="0">
              <a:solidFill>
                <a:prstClr val="black"/>
              </a:solidFill>
            </a:endParaRPr>
          </a:p>
          <a:p>
            <a:pPr algn="ctr">
              <a:spcBef>
                <a:spcPct val="0"/>
              </a:spcBef>
              <a:buFontTx/>
              <a:buNone/>
            </a:pPr>
            <a:r>
              <a:rPr lang="es-ES" altLang="es-AR" sz="2400" dirty="0">
                <a:solidFill>
                  <a:prstClr val="black"/>
                </a:solidFill>
              </a:rPr>
              <a:t>BN</a:t>
            </a:r>
          </a:p>
          <a:p>
            <a:pPr algn="ctr">
              <a:spcBef>
                <a:spcPct val="0"/>
              </a:spcBef>
              <a:buFontTx/>
              <a:buNone/>
            </a:pPr>
            <a:r>
              <a:rPr lang="es-ES" altLang="es-AR" sz="2400" dirty="0">
                <a:solidFill>
                  <a:srgbClr val="FF0000"/>
                </a:solidFill>
              </a:rPr>
              <a:t>R.</a:t>
            </a:r>
            <a:endParaRPr lang="es-AR" altLang="es-AR" sz="2400" dirty="0">
              <a:solidFill>
                <a:srgbClr val="FF0000"/>
              </a:solidFill>
            </a:endParaRPr>
          </a:p>
        </p:txBody>
      </p:sp>
      <p:sp>
        <p:nvSpPr>
          <p:cNvPr id="56330" name="CuadroTexto 11"/>
          <p:cNvSpPr txBox="1">
            <a:spLocks noChangeArrowheads="1"/>
          </p:cNvSpPr>
          <p:nvPr/>
        </p:nvSpPr>
        <p:spPr bwMode="auto">
          <a:xfrm>
            <a:off x="8040258" y="5349213"/>
            <a:ext cx="1608137" cy="1200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8" tIns="45719" rIns="91438" bIns="45719">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s-ES" altLang="es-AR" sz="2400" b="1" dirty="0">
                <a:solidFill>
                  <a:prstClr val="black"/>
                </a:solidFill>
              </a:rPr>
              <a:t>26.562</a:t>
            </a:r>
            <a:endParaRPr lang="es-ES" altLang="es-AR" sz="2400" b="1" dirty="0">
              <a:solidFill>
                <a:prstClr val="black"/>
              </a:solidFill>
            </a:endParaRPr>
          </a:p>
          <a:p>
            <a:pPr algn="ctr">
              <a:spcBef>
                <a:spcPct val="0"/>
              </a:spcBef>
              <a:buFontTx/>
              <a:buNone/>
            </a:pPr>
            <a:r>
              <a:rPr lang="es-ES" altLang="es-AR" sz="2400" dirty="0" err="1">
                <a:solidFill>
                  <a:prstClr val="black"/>
                </a:solidFill>
              </a:rPr>
              <a:t>Activ</a:t>
            </a:r>
            <a:r>
              <a:rPr lang="es-ES" altLang="es-AR" sz="2400" dirty="0">
                <a:solidFill>
                  <a:prstClr val="black"/>
                </a:solidFill>
              </a:rPr>
              <a:t>. quema</a:t>
            </a:r>
            <a:endParaRPr lang="es-AR" altLang="es-AR" sz="2400" dirty="0">
              <a:solidFill>
                <a:prstClr val="black"/>
              </a:solidFill>
            </a:endParaRPr>
          </a:p>
        </p:txBody>
      </p:sp>
      <p:sp>
        <p:nvSpPr>
          <p:cNvPr id="56331" name="CuadroTexto 12"/>
          <p:cNvSpPr txBox="1">
            <a:spLocks noChangeArrowheads="1"/>
          </p:cNvSpPr>
          <p:nvPr/>
        </p:nvSpPr>
        <p:spPr bwMode="auto">
          <a:xfrm>
            <a:off x="9453964" y="4916430"/>
            <a:ext cx="1295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s-ES" altLang="es-AR" sz="2400" b="1" dirty="0">
                <a:solidFill>
                  <a:prstClr val="black"/>
                </a:solidFill>
              </a:rPr>
              <a:t>26.639</a:t>
            </a:r>
            <a:endParaRPr lang="es-ES" altLang="es-AR" sz="2400" b="1" dirty="0">
              <a:solidFill>
                <a:prstClr val="black"/>
              </a:solidFill>
            </a:endParaRPr>
          </a:p>
          <a:p>
            <a:pPr algn="ctr">
              <a:spcBef>
                <a:spcPct val="0"/>
              </a:spcBef>
              <a:buFontTx/>
              <a:buNone/>
            </a:pPr>
            <a:r>
              <a:rPr lang="es-ES" altLang="es-AR" sz="2400" dirty="0" err="1">
                <a:solidFill>
                  <a:prstClr val="black"/>
                </a:solidFill>
              </a:rPr>
              <a:t>GyAP</a:t>
            </a:r>
            <a:endParaRPr lang="es-AR" altLang="es-AR" sz="2400" dirty="0">
              <a:solidFill>
                <a:prstClr val="black"/>
              </a:solidFill>
            </a:endParaRPr>
          </a:p>
        </p:txBody>
      </p:sp>
      <p:cxnSp>
        <p:nvCxnSpPr>
          <p:cNvPr id="15" name="Conector recto de flecha 14"/>
          <p:cNvCxnSpPr/>
          <p:nvPr/>
        </p:nvCxnSpPr>
        <p:spPr>
          <a:xfrm flipH="1">
            <a:off x="3648076" y="2205045"/>
            <a:ext cx="1800224" cy="32530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7" name="Conector recto de flecha 16"/>
          <p:cNvCxnSpPr/>
          <p:nvPr/>
        </p:nvCxnSpPr>
        <p:spPr>
          <a:xfrm flipH="1">
            <a:off x="3359153" y="2565400"/>
            <a:ext cx="2089151" cy="99853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p:cNvCxnSpPr/>
          <p:nvPr/>
        </p:nvCxnSpPr>
        <p:spPr>
          <a:xfrm flipH="1">
            <a:off x="3648080" y="3024189"/>
            <a:ext cx="1800225" cy="152241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Conector recto de flecha 20"/>
          <p:cNvCxnSpPr>
            <a:endCxn id="56327" idx="0"/>
          </p:cNvCxnSpPr>
          <p:nvPr/>
        </p:nvCxnSpPr>
        <p:spPr>
          <a:xfrm flipH="1">
            <a:off x="4476751" y="3043241"/>
            <a:ext cx="1385888" cy="175418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3" name="Conector recto de flecha 22"/>
          <p:cNvCxnSpPr/>
          <p:nvPr/>
        </p:nvCxnSpPr>
        <p:spPr>
          <a:xfrm>
            <a:off x="6096000" y="3062294"/>
            <a:ext cx="22261" cy="190349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5" name="Conector recto de flecha 24"/>
          <p:cNvCxnSpPr/>
          <p:nvPr/>
        </p:nvCxnSpPr>
        <p:spPr>
          <a:xfrm>
            <a:off x="6438901" y="3062289"/>
            <a:ext cx="914401" cy="188192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7" name="Conector recto de flecha 26"/>
          <p:cNvCxnSpPr/>
          <p:nvPr/>
        </p:nvCxnSpPr>
        <p:spPr>
          <a:xfrm>
            <a:off x="6819903" y="2887670"/>
            <a:ext cx="1789628" cy="205654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1" name="Conector recto de flecha 30"/>
          <p:cNvCxnSpPr/>
          <p:nvPr/>
        </p:nvCxnSpPr>
        <p:spPr>
          <a:xfrm>
            <a:off x="6962702" y="2750156"/>
            <a:ext cx="2973725" cy="204726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3" name="Conector recto de flecha 32"/>
          <p:cNvCxnSpPr/>
          <p:nvPr/>
        </p:nvCxnSpPr>
        <p:spPr>
          <a:xfrm>
            <a:off x="6896102" y="2535239"/>
            <a:ext cx="3426860" cy="183038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5" name="CuadroTexto 4"/>
          <p:cNvSpPr txBox="1"/>
          <p:nvPr/>
        </p:nvSpPr>
        <p:spPr>
          <a:xfrm>
            <a:off x="5189610" y="1752605"/>
            <a:ext cx="1857305" cy="923328"/>
          </a:xfrm>
          <a:prstGeom prst="rect">
            <a:avLst/>
          </a:prstGeom>
        </p:spPr>
        <p:style>
          <a:lnRef idx="1">
            <a:schemeClr val="accent3"/>
          </a:lnRef>
          <a:fillRef idx="2">
            <a:schemeClr val="accent3"/>
          </a:fillRef>
          <a:effectRef idx="1">
            <a:schemeClr val="accent3"/>
          </a:effectRef>
          <a:fontRef idx="minor">
            <a:schemeClr val="dk1"/>
          </a:fontRef>
        </p:style>
        <p:txBody>
          <a:bodyPr wrap="square" lIns="91438" tIns="45719" rIns="91438" bIns="45719">
            <a:spAutoFit/>
          </a:bodyPr>
          <a:lstStyle/>
          <a:p>
            <a:pPr algn="ctr">
              <a:defRPr/>
            </a:pPr>
            <a:r>
              <a:rPr lang="es-ES" b="1" dirty="0">
                <a:solidFill>
                  <a:prstClr val="black"/>
                </a:solidFill>
              </a:rPr>
              <a:t>LGA </a:t>
            </a:r>
          </a:p>
          <a:p>
            <a:pPr algn="ctr">
              <a:defRPr/>
            </a:pPr>
            <a:r>
              <a:rPr lang="es-ES" b="1" dirty="0">
                <a:solidFill>
                  <a:prstClr val="black"/>
                </a:solidFill>
              </a:rPr>
              <a:t>25.675</a:t>
            </a:r>
          </a:p>
          <a:p>
            <a:pPr algn="ctr">
              <a:defRPr/>
            </a:pPr>
            <a:r>
              <a:rPr lang="es-ES" b="1" dirty="0">
                <a:solidFill>
                  <a:prstClr val="black"/>
                </a:solidFill>
              </a:rPr>
              <a:t>Art. 3</a:t>
            </a:r>
            <a:endParaRPr lang="es-AR" b="1" dirty="0">
              <a:solidFill>
                <a:prstClr val="black"/>
              </a:solidFill>
            </a:endParaRPr>
          </a:p>
        </p:txBody>
      </p:sp>
      <p:sp>
        <p:nvSpPr>
          <p:cNvPr id="26" name="CuadroTexto 28"/>
          <p:cNvSpPr txBox="1">
            <a:spLocks noChangeArrowheads="1"/>
          </p:cNvSpPr>
          <p:nvPr/>
        </p:nvSpPr>
        <p:spPr bwMode="auto">
          <a:xfrm>
            <a:off x="10322961" y="3023571"/>
            <a:ext cx="148453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8" tIns="45719" rIns="91438" bIns="45719">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s-ES" altLang="es-AR" sz="2400" b="1" dirty="0">
                <a:solidFill>
                  <a:prstClr val="black"/>
                </a:solidFill>
              </a:rPr>
              <a:t>27.279</a:t>
            </a:r>
            <a:endParaRPr lang="es-ES" altLang="es-AR" sz="2400" b="1" dirty="0">
              <a:solidFill>
                <a:prstClr val="black"/>
              </a:solidFill>
            </a:endParaRPr>
          </a:p>
          <a:p>
            <a:pPr algn="ctr">
              <a:spcBef>
                <a:spcPct val="0"/>
              </a:spcBef>
              <a:buFontTx/>
              <a:buNone/>
            </a:pPr>
            <a:r>
              <a:rPr lang="es-ES" altLang="es-AR" sz="2400" dirty="0">
                <a:solidFill>
                  <a:prstClr val="black"/>
                </a:solidFill>
              </a:rPr>
              <a:t>PAGEVF</a:t>
            </a:r>
          </a:p>
        </p:txBody>
      </p:sp>
      <p:sp>
        <p:nvSpPr>
          <p:cNvPr id="56339" name="CuadroTexto 28"/>
          <p:cNvSpPr txBox="1">
            <a:spLocks noChangeArrowheads="1"/>
          </p:cNvSpPr>
          <p:nvPr/>
        </p:nvSpPr>
        <p:spPr bwMode="auto">
          <a:xfrm>
            <a:off x="10478878" y="4253948"/>
            <a:ext cx="132862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8" tIns="45719" rIns="91438" bIns="45719">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s-ES" altLang="es-AR" sz="2400" b="1" dirty="0">
                <a:solidFill>
                  <a:prstClr val="black"/>
                </a:solidFill>
              </a:rPr>
              <a:t>26.815</a:t>
            </a:r>
            <a:endParaRPr lang="es-ES" altLang="es-AR" sz="2400" b="1" dirty="0">
              <a:solidFill>
                <a:prstClr val="black"/>
              </a:solidFill>
            </a:endParaRPr>
          </a:p>
          <a:p>
            <a:pPr algn="ctr">
              <a:spcBef>
                <a:spcPct val="0"/>
              </a:spcBef>
              <a:buFontTx/>
              <a:buNone/>
            </a:pPr>
            <a:r>
              <a:rPr lang="es-AR" altLang="es-AR" sz="2400" dirty="0">
                <a:solidFill>
                  <a:prstClr val="black"/>
                </a:solidFill>
              </a:rPr>
              <a:t>SFMF</a:t>
            </a:r>
            <a:endParaRPr lang="es-ES" altLang="es-AR" sz="2400" dirty="0">
              <a:solidFill>
                <a:prstClr val="black"/>
              </a:solidFill>
            </a:endParaRPr>
          </a:p>
        </p:txBody>
      </p:sp>
      <p:sp>
        <p:nvSpPr>
          <p:cNvPr id="11" name="CuadroTexto 10"/>
          <p:cNvSpPr txBox="1"/>
          <p:nvPr/>
        </p:nvSpPr>
        <p:spPr>
          <a:xfrm>
            <a:off x="550661" y="2367696"/>
            <a:ext cx="738660" cy="3424793"/>
          </a:xfrm>
          <a:prstGeom prst="rect">
            <a:avLst/>
          </a:prstGeom>
          <a:noFill/>
        </p:spPr>
        <p:txBody>
          <a:bodyPr vert="vert270" wrap="square" lIns="91438" tIns="45719" rIns="91438" bIns="45719" rtlCol="0">
            <a:spAutoFit/>
          </a:bodyPr>
          <a:lstStyle/>
          <a:p>
            <a:pPr algn="ctr">
              <a:defRPr/>
            </a:pPr>
            <a:r>
              <a:rPr lang="es-ES" sz="3600" dirty="0">
                <a:solidFill>
                  <a:prstClr val="black"/>
                </a:solidFill>
              </a:rPr>
              <a:t>COMPLEJIDAD</a:t>
            </a:r>
            <a:endParaRPr lang="es-AR" sz="3600" dirty="0">
              <a:solidFill>
                <a:prstClr val="black"/>
              </a:solidFill>
            </a:endParaRPr>
          </a:p>
        </p:txBody>
      </p:sp>
      <p:sp>
        <p:nvSpPr>
          <p:cNvPr id="32" name="CuadroTexto 28"/>
          <p:cNvSpPr txBox="1">
            <a:spLocks noChangeArrowheads="1"/>
          </p:cNvSpPr>
          <p:nvPr/>
        </p:nvSpPr>
        <p:spPr bwMode="auto">
          <a:xfrm>
            <a:off x="9612646" y="1988840"/>
            <a:ext cx="189503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8" tIns="45719" rIns="91438" bIns="45719">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s-ES" altLang="es-AR" sz="2400" b="1" dirty="0">
                <a:solidFill>
                  <a:prstClr val="black"/>
                </a:solidFill>
              </a:rPr>
              <a:t>27.520</a:t>
            </a:r>
            <a:endParaRPr lang="es-ES" altLang="es-AR" sz="2400" b="1" dirty="0">
              <a:solidFill>
                <a:prstClr val="black"/>
              </a:solidFill>
            </a:endParaRPr>
          </a:p>
          <a:p>
            <a:pPr algn="ctr">
              <a:spcBef>
                <a:spcPct val="0"/>
              </a:spcBef>
              <a:buFontTx/>
              <a:buNone/>
            </a:pPr>
            <a:r>
              <a:rPr lang="es-ES" altLang="es-AR" sz="2400" dirty="0">
                <a:solidFill>
                  <a:prstClr val="black"/>
                </a:solidFill>
              </a:rPr>
              <a:t>PMAMCCG</a:t>
            </a:r>
          </a:p>
        </p:txBody>
      </p:sp>
      <p:cxnSp>
        <p:nvCxnSpPr>
          <p:cNvPr id="34" name="Conector recto de flecha 27"/>
          <p:cNvCxnSpPr/>
          <p:nvPr/>
        </p:nvCxnSpPr>
        <p:spPr>
          <a:xfrm>
            <a:off x="7049093" y="2084851"/>
            <a:ext cx="2407281" cy="28284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61986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74639"/>
            <a:ext cx="12192000" cy="1143000"/>
          </a:xfrm>
        </p:spPr>
        <p:style>
          <a:lnRef idx="1">
            <a:schemeClr val="dk1"/>
          </a:lnRef>
          <a:fillRef idx="2">
            <a:schemeClr val="dk1"/>
          </a:fillRef>
          <a:effectRef idx="1">
            <a:schemeClr val="dk1"/>
          </a:effectRef>
          <a:fontRef idx="minor">
            <a:schemeClr val="dk1"/>
          </a:fontRef>
        </p:style>
        <p:txBody>
          <a:bodyPr>
            <a:normAutofit/>
          </a:bodyPr>
          <a:lstStyle/>
          <a:p>
            <a:pPr algn="ctr"/>
            <a:r>
              <a:rPr lang="es-ES" dirty="0" smtClean="0"/>
              <a:t>Principales aspectos del derecho ambiental</a:t>
            </a:r>
            <a:endParaRPr lang="es-AR" dirty="0"/>
          </a:p>
        </p:txBody>
      </p:sp>
      <p:sp>
        <p:nvSpPr>
          <p:cNvPr id="4" name="3 Elipse"/>
          <p:cNvSpPr/>
          <p:nvPr/>
        </p:nvSpPr>
        <p:spPr>
          <a:xfrm>
            <a:off x="1775520" y="2219265"/>
            <a:ext cx="3648405" cy="30078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r>
              <a:rPr lang="es-ES" sz="3300" dirty="0"/>
              <a:t>DERECHO </a:t>
            </a:r>
            <a:endParaRPr lang="es-AR" sz="3300" dirty="0"/>
          </a:p>
        </p:txBody>
      </p:sp>
      <p:sp>
        <p:nvSpPr>
          <p:cNvPr id="8" name="7 Elipse"/>
          <p:cNvSpPr/>
          <p:nvPr/>
        </p:nvSpPr>
        <p:spPr>
          <a:xfrm>
            <a:off x="6231336" y="2180535"/>
            <a:ext cx="3648405" cy="30465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r>
              <a:rPr lang="es-ES" sz="3300" dirty="0"/>
              <a:t>AMBIENTE</a:t>
            </a:r>
            <a:r>
              <a:rPr lang="es-ES" dirty="0" smtClean="0"/>
              <a:t>  </a:t>
            </a:r>
            <a:endParaRPr lang="es-AR" dirty="0"/>
          </a:p>
        </p:txBody>
      </p:sp>
    </p:spTree>
    <p:extLst>
      <p:ext uri="{BB962C8B-B14F-4D97-AF65-F5344CB8AC3E}">
        <p14:creationId xmlns:p14="http://schemas.microsoft.com/office/powerpoint/2010/main" val="36818626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ES" dirty="0" smtClean="0"/>
              <a:t>Complejidades </a:t>
            </a:r>
            <a:br>
              <a:rPr lang="es-ES" dirty="0" smtClean="0"/>
            </a:br>
            <a:r>
              <a:rPr lang="es-ES" dirty="0" smtClean="0"/>
              <a:t>Horizontales y Verticales </a:t>
            </a:r>
            <a:endParaRPr lang="es-AR" dirty="0"/>
          </a:p>
        </p:txBody>
      </p:sp>
      <p:graphicFrame>
        <p:nvGraphicFramePr>
          <p:cNvPr id="6" name="5 Marcador de contenido"/>
          <p:cNvGraphicFramePr>
            <a:graphicFrameLocks noGrp="1"/>
          </p:cNvGraphicFramePr>
          <p:nvPr>
            <p:ph idx="1"/>
            <p:extLst>
              <p:ext uri="{D42A27DB-BD31-4B8C-83A1-F6EECF244321}">
                <p14:modId xmlns:p14="http://schemas.microsoft.com/office/powerpoint/2010/main" val="583980664"/>
              </p:ext>
            </p:extLst>
          </p:nvPr>
        </p:nvGraphicFramePr>
        <p:xfrm>
          <a:off x="232012" y="2617195"/>
          <a:ext cx="4981433" cy="21322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6 Diagrama"/>
          <p:cNvGraphicFramePr/>
          <p:nvPr>
            <p:extLst>
              <p:ext uri="{D42A27DB-BD31-4B8C-83A1-F6EECF244321}">
                <p14:modId xmlns:p14="http://schemas.microsoft.com/office/powerpoint/2010/main" val="3740307902"/>
              </p:ext>
            </p:extLst>
          </p:nvPr>
        </p:nvGraphicFramePr>
        <p:xfrm>
          <a:off x="6058089" y="2784143"/>
          <a:ext cx="6006531" cy="235790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45885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6"/>
            <a:ext cx="12192000" cy="1190720"/>
          </a:xfrm>
        </p:spPr>
        <p:style>
          <a:lnRef idx="1">
            <a:schemeClr val="dk1"/>
          </a:lnRef>
          <a:fillRef idx="2">
            <a:schemeClr val="dk1"/>
          </a:fillRef>
          <a:effectRef idx="1">
            <a:schemeClr val="dk1"/>
          </a:effectRef>
          <a:fontRef idx="minor">
            <a:schemeClr val="dk1"/>
          </a:fontRef>
        </p:style>
        <p:txBody>
          <a:bodyPr/>
          <a:lstStyle/>
          <a:p>
            <a:pPr algn="ctr"/>
            <a:r>
              <a:rPr lang="es-AR" dirty="0" smtClean="0"/>
              <a:t>Argentina datos</a:t>
            </a:r>
            <a:endParaRPr lang="es-AR" dirty="0"/>
          </a:p>
        </p:txBody>
      </p:sp>
      <p:sp>
        <p:nvSpPr>
          <p:cNvPr id="3" name="Marcador de contenido 2"/>
          <p:cNvSpPr>
            <a:spLocks noGrp="1"/>
          </p:cNvSpPr>
          <p:nvPr>
            <p:ph idx="1"/>
          </p:nvPr>
        </p:nvSpPr>
        <p:spPr>
          <a:xfrm>
            <a:off x="838200" y="1881760"/>
            <a:ext cx="10515600" cy="4486275"/>
          </a:xfrm>
        </p:spPr>
        <p:txBody>
          <a:bodyPr>
            <a:normAutofit fontScale="85000" lnSpcReduction="10000"/>
          </a:bodyPr>
          <a:lstStyle/>
          <a:p>
            <a:pPr algn="just"/>
            <a:r>
              <a:rPr lang="es-ES" dirty="0"/>
              <a:t>En el análisis que se realiza sobre Argentina los datos generales que se ofrecen son los siguientes: La República Argentina posee un sistema político institucional federal en el que conviven tres órdenes de gobierno: el nacional, el provincial y el municipal. El sub-nacional se compone de la Ciudad Autónoma de Buenos Aires, 23 provincias y alrededor de 2.171 municipios.</a:t>
            </a:r>
          </a:p>
          <a:p>
            <a:pPr algn="just"/>
            <a:r>
              <a:rPr lang="es-ES" dirty="0"/>
              <a:t>Las provincias presentan una gran diversidad de tamaño poblacional, superficie, densidad de población, producto bruto geográfico (PBG) y nivel económico-social. Mientras que la Ciudad de Buenos Aires tiene un producto geográfico per cápita de 17,9 miles de pesos en 2004 (a precios de 1993), el Chaco, Formosa y Santiago del Estero apenas rebasan los 2 mil. En cuanto a población, también se observa que incluso existen provincias donde la densidad es de tan solo 1 habitante por km2 (Santa Cruz) y Chubut no llega a 2. Por el contrario, la Ciudad de Buenos Aires cuenta con una densidad de más de 13 mil habitantes por Km2. (Hernández Trillo, 2015).</a:t>
            </a:r>
          </a:p>
          <a:p>
            <a:pPr algn="just"/>
            <a:endParaRPr lang="es-AR" dirty="0"/>
          </a:p>
        </p:txBody>
      </p:sp>
    </p:spTree>
    <p:extLst>
      <p:ext uri="{BB962C8B-B14F-4D97-AF65-F5344CB8AC3E}">
        <p14:creationId xmlns:p14="http://schemas.microsoft.com/office/powerpoint/2010/main" val="17364644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190719"/>
          </a:xfrm>
        </p:spPr>
        <p:style>
          <a:lnRef idx="1">
            <a:schemeClr val="dk1"/>
          </a:lnRef>
          <a:fillRef idx="2">
            <a:schemeClr val="dk1"/>
          </a:fillRef>
          <a:effectRef idx="1">
            <a:schemeClr val="dk1"/>
          </a:effectRef>
          <a:fontRef idx="minor">
            <a:schemeClr val="dk1"/>
          </a:fontRef>
        </p:style>
        <p:txBody>
          <a:bodyPr/>
          <a:lstStyle/>
          <a:p>
            <a:pPr algn="ctr"/>
            <a:r>
              <a:rPr lang="es-AR" dirty="0" smtClean="0"/>
              <a:t>Políticas ambientales en Argentina</a:t>
            </a:r>
            <a:endParaRPr lang="es-A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86753084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2921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Identificación de relaciones en materia ambiental</a:t>
            </a:r>
            <a:endParaRPr lang="es-A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535797836"/>
              </p:ext>
            </p:extLst>
          </p:nvPr>
        </p:nvGraphicFramePr>
        <p:xfrm>
          <a:off x="838200" y="2086473"/>
          <a:ext cx="10515600"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9494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Relaciones intergubernamentales</a:t>
            </a:r>
            <a:endParaRPr lang="es-AR" dirty="0"/>
          </a:p>
        </p:txBody>
      </p:sp>
      <p:sp>
        <p:nvSpPr>
          <p:cNvPr id="3" name="Marcador de contenido 2"/>
          <p:cNvSpPr>
            <a:spLocks noGrp="1"/>
          </p:cNvSpPr>
          <p:nvPr>
            <p:ph idx="1"/>
          </p:nvPr>
        </p:nvSpPr>
        <p:spPr>
          <a:xfrm>
            <a:off x="838200" y="2153178"/>
            <a:ext cx="10515600" cy="4351338"/>
          </a:xfrm>
        </p:spPr>
        <p:txBody>
          <a:bodyPr>
            <a:normAutofit/>
          </a:bodyPr>
          <a:lstStyle/>
          <a:p>
            <a:pPr algn="just"/>
            <a:r>
              <a:rPr lang="es-ES" dirty="0"/>
              <a:t>Como síntesis de los diferentes conceptos, </a:t>
            </a:r>
            <a:r>
              <a:rPr lang="es-ES" dirty="0" smtClean="0"/>
              <a:t>sentidos, alcances </a:t>
            </a:r>
            <a:r>
              <a:rPr lang="es-ES" dirty="0"/>
              <a:t>y significados de las relaciones </a:t>
            </a:r>
            <a:r>
              <a:rPr lang="es-ES" dirty="0" smtClean="0"/>
              <a:t>intergubernamentales podemos </a:t>
            </a:r>
            <a:r>
              <a:rPr lang="es-ES" dirty="0"/>
              <a:t>entenderlas como acciones, </a:t>
            </a:r>
            <a:r>
              <a:rPr lang="es-ES" dirty="0" smtClean="0"/>
              <a:t>actividades, interacciones</a:t>
            </a:r>
            <a:r>
              <a:rPr lang="es-ES" dirty="0"/>
              <a:t>, gestiones, relaciones entre </a:t>
            </a:r>
            <a:r>
              <a:rPr lang="es-ES" dirty="0" smtClean="0"/>
              <a:t>múltiples sectores</a:t>
            </a:r>
            <a:r>
              <a:rPr lang="es-ES" dirty="0"/>
              <a:t>, con dimensiones técnicas, jurídicas, administrativas.</a:t>
            </a:r>
          </a:p>
          <a:p>
            <a:pPr algn="just"/>
            <a:r>
              <a:rPr lang="es-ES" dirty="0"/>
              <a:t>Todo ello forma parte del ciclo de las </a:t>
            </a:r>
            <a:r>
              <a:rPr lang="es-ES" dirty="0" smtClean="0"/>
              <a:t>políticas públicas </a:t>
            </a:r>
            <a:r>
              <a:rPr lang="es-ES" dirty="0"/>
              <a:t>en los estados donde, en el caso de </a:t>
            </a:r>
            <a:r>
              <a:rPr lang="es-ES" dirty="0" smtClean="0"/>
              <a:t>los estados </a:t>
            </a:r>
            <a:r>
              <a:rPr lang="es-ES" dirty="0"/>
              <a:t>federales como el nuestro, se encuentran </a:t>
            </a:r>
            <a:r>
              <a:rPr lang="es-ES" dirty="0" smtClean="0"/>
              <a:t>los tres </a:t>
            </a:r>
            <a:r>
              <a:rPr lang="es-ES" dirty="0"/>
              <a:t>niveles en interacción para la ejecución de las </a:t>
            </a:r>
            <a:r>
              <a:rPr lang="es-ES" dirty="0" smtClean="0"/>
              <a:t>políticas en </a:t>
            </a:r>
            <a:r>
              <a:rPr lang="es-ES" dirty="0"/>
              <a:t>el territorio.</a:t>
            </a:r>
          </a:p>
          <a:p>
            <a:pPr marL="0" indent="0">
              <a:buNone/>
            </a:pPr>
            <a:endParaRPr lang="es-AR" dirty="0"/>
          </a:p>
        </p:txBody>
      </p:sp>
    </p:spTree>
    <p:extLst>
      <p:ext uri="{BB962C8B-B14F-4D97-AF65-F5344CB8AC3E}">
        <p14:creationId xmlns:p14="http://schemas.microsoft.com/office/powerpoint/2010/main" val="3623034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Gestión ambiental intergubernamental</a:t>
            </a:r>
            <a:endParaRPr lang="es-AR"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3692813524"/>
              </p:ext>
            </p:extLst>
          </p:nvPr>
        </p:nvGraphicFramePr>
        <p:xfrm>
          <a:off x="633046" y="1819642"/>
          <a:ext cx="10978662"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61080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Sistema federal</a:t>
            </a:r>
            <a:endParaRPr lang="es-A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182409024"/>
              </p:ext>
            </p:extLst>
          </p:nvPr>
        </p:nvGraphicFramePr>
        <p:xfrm>
          <a:off x="838200" y="1312985"/>
          <a:ext cx="105156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76449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Punto de partida</a:t>
            </a:r>
            <a:endParaRPr lang="es-AR" dirty="0"/>
          </a:p>
        </p:txBody>
      </p:sp>
      <p:sp>
        <p:nvSpPr>
          <p:cNvPr id="3" name="Marcador de contenido 2"/>
          <p:cNvSpPr>
            <a:spLocks noGrp="1"/>
          </p:cNvSpPr>
          <p:nvPr>
            <p:ph idx="1"/>
          </p:nvPr>
        </p:nvSpPr>
        <p:spPr>
          <a:xfrm>
            <a:off x="838200" y="2003049"/>
            <a:ext cx="10515600" cy="4351338"/>
          </a:xfrm>
        </p:spPr>
        <p:txBody>
          <a:bodyPr>
            <a:normAutofit fontScale="92500" lnSpcReduction="10000"/>
          </a:bodyPr>
          <a:lstStyle/>
          <a:p>
            <a:pPr marL="0" indent="0" algn="just">
              <a:buNone/>
            </a:pPr>
            <a:r>
              <a:rPr lang="es-ES" dirty="0" smtClean="0"/>
              <a:t>Partimos </a:t>
            </a:r>
            <a:r>
              <a:rPr lang="es-ES" dirty="0"/>
              <a:t>de algunas ideas preliminares que nos sirven de guía en el presente análisis que nos parece importante explicitar en los tres </a:t>
            </a:r>
            <a:r>
              <a:rPr lang="es-ES" dirty="0" err="1"/>
              <a:t>items</a:t>
            </a:r>
            <a:r>
              <a:rPr lang="es-ES" dirty="0"/>
              <a:t> siguientes:</a:t>
            </a:r>
          </a:p>
          <a:p>
            <a:pPr algn="just"/>
            <a:r>
              <a:rPr lang="es-ES" dirty="0"/>
              <a:t> a-La identificación de las relaciones a nivel ambiental permite profundizar en las modalidades en que se ejecutan las políticas en el territorio y los procesos de reconstrucción de las mismas.</a:t>
            </a:r>
          </a:p>
          <a:p>
            <a:pPr algn="just"/>
            <a:r>
              <a:rPr lang="es-ES" dirty="0"/>
              <a:t>b-La gestión intergubernamental cobra trascendencia en los temas ambientales ya que la arquitectura institucional, jurídica y administrativa de las políticas públicas en la temática requiere de un minucioso análisis para comprender las competencias y atribuciones gubernamentales que establece el sistema jurídico, político e institucional al respecto.</a:t>
            </a:r>
          </a:p>
          <a:p>
            <a:pPr algn="just"/>
            <a:r>
              <a:rPr lang="es-ES" dirty="0"/>
              <a:t>c- Considerar conceptos del federalismo de concertación de Frías y las gestiones que aparecen en el territorio con sus disputas y debates.</a:t>
            </a:r>
          </a:p>
        </p:txBody>
      </p:sp>
    </p:spTree>
    <p:extLst>
      <p:ext uri="{BB962C8B-B14F-4D97-AF65-F5344CB8AC3E}">
        <p14:creationId xmlns:p14="http://schemas.microsoft.com/office/powerpoint/2010/main" val="31155685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Los recursos naturales y su protección</a:t>
            </a:r>
            <a:endParaRPr lang="es-A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44596540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77888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La protección en territorios</a:t>
            </a:r>
            <a:endParaRPr lang="es-AR" dirty="0"/>
          </a:p>
        </p:txBody>
      </p:sp>
      <p:sp>
        <p:nvSpPr>
          <p:cNvPr id="3" name="Marcador de contenido 2"/>
          <p:cNvSpPr>
            <a:spLocks noGrp="1"/>
          </p:cNvSpPr>
          <p:nvPr>
            <p:ph idx="1"/>
          </p:nvPr>
        </p:nvSpPr>
        <p:spPr>
          <a:xfrm>
            <a:off x="838200" y="2270254"/>
            <a:ext cx="9947031" cy="4466491"/>
          </a:xfrm>
        </p:spPr>
        <p:txBody>
          <a:bodyPr/>
          <a:lstStyle/>
          <a:p>
            <a:pPr algn="just"/>
            <a:r>
              <a:rPr lang="es-ES" dirty="0"/>
              <a:t>La </a:t>
            </a:r>
            <a:r>
              <a:rPr lang="es-ES" dirty="0" err="1"/>
              <a:t>intergubernamentalidad</a:t>
            </a:r>
            <a:r>
              <a:rPr lang="es-ES" dirty="0"/>
              <a:t> que se expresa en los territorios de las provincias enfrenta áreas de competencias concurrentes (ambientales), exclusivas (no delegadas a la nación)  y también excluidas como es el caso de los parques nacionales. Es por ello que son numerosas las situaciones territoriales que pueden entrar en tensión entre los diferentes niveles de gobierno. </a:t>
            </a:r>
            <a:endParaRPr lang="es-ES" dirty="0" smtClean="0"/>
          </a:p>
          <a:p>
            <a:pPr algn="just"/>
            <a:endParaRPr lang="es-AR" dirty="0"/>
          </a:p>
        </p:txBody>
      </p:sp>
    </p:spTree>
    <p:extLst>
      <p:ext uri="{BB962C8B-B14F-4D97-AF65-F5344CB8AC3E}">
        <p14:creationId xmlns:p14="http://schemas.microsoft.com/office/powerpoint/2010/main" val="3287515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74639"/>
            <a:ext cx="12192000" cy="1143000"/>
          </a:xfrm>
        </p:spPr>
        <p:style>
          <a:lnRef idx="1">
            <a:schemeClr val="dk1"/>
          </a:lnRef>
          <a:fillRef idx="2">
            <a:schemeClr val="dk1"/>
          </a:fillRef>
          <a:effectRef idx="1">
            <a:schemeClr val="dk1"/>
          </a:effectRef>
          <a:fontRef idx="minor">
            <a:schemeClr val="dk1"/>
          </a:fontRef>
        </p:style>
        <p:txBody>
          <a:bodyPr>
            <a:normAutofit/>
          </a:bodyPr>
          <a:lstStyle/>
          <a:p>
            <a:pPr algn="ctr" eaLnBrk="1" hangingPunct="1"/>
            <a:r>
              <a:rPr lang="es-ES_tradnl" dirty="0"/>
              <a:t>Conceptualización del derecho ambiental</a:t>
            </a:r>
            <a:endParaRPr lang="es-MX" dirty="0"/>
          </a:p>
        </p:txBody>
      </p:sp>
      <p:sp>
        <p:nvSpPr>
          <p:cNvPr id="13" name="Rectangle 1"/>
          <p:cNvSpPr>
            <a:spLocks noChangeArrowheads="1"/>
          </p:cNvSpPr>
          <p:nvPr/>
        </p:nvSpPr>
        <p:spPr bwMode="auto">
          <a:xfrm>
            <a:off x="0" y="1995130"/>
            <a:ext cx="12192000" cy="4401205"/>
          </a:xfrm>
          <a:prstGeom prst="rect">
            <a:avLst/>
          </a:prstGeom>
          <a:noFill/>
          <a:ln w="9525">
            <a:noFill/>
            <a:miter lim="800000"/>
            <a:headEnd/>
            <a:tailEnd/>
          </a:ln>
          <a:effectLst/>
        </p:spPr>
        <p:txBody>
          <a:bodyPr vert="horz" wrap="square" lIns="91438" tIns="45719" rIns="91438" bIns="45719" numCol="1" anchor="ctr" anchorCtr="0" compatLnSpc="1">
            <a:prstTxWarp prst="textNoShape">
              <a:avLst/>
            </a:prstTxWarp>
            <a:spAutoFit/>
          </a:bodyPr>
          <a:lstStyle/>
          <a:p>
            <a:pPr eaLnBrk="0" fontAlgn="base" hangingPunct="0">
              <a:spcBef>
                <a:spcPct val="0"/>
              </a:spcBef>
              <a:spcAft>
                <a:spcPct val="0"/>
              </a:spcAft>
              <a:buFontTx/>
              <a:buChar char="•"/>
              <a:tabLst>
                <a:tab pos="685783" algn="l"/>
                <a:tab pos="914377" algn="l"/>
              </a:tabLst>
            </a:pPr>
            <a:r>
              <a:rPr lang="es-AR" sz="2000" dirty="0">
                <a:latin typeface="Calibri" pitchFamily="34" charset="0"/>
                <a:ea typeface="Calibri" pitchFamily="34" charset="0"/>
                <a:cs typeface="Times New Roman" pitchFamily="18" charset="0"/>
              </a:rPr>
              <a:t>COMPLEJO:</a:t>
            </a:r>
            <a:endParaRPr lang="es-AR" sz="2000" dirty="0">
              <a:latin typeface="Arial" pitchFamily="34" charset="0"/>
              <a:cs typeface="Arial" pitchFamily="34" charset="0"/>
            </a:endParaRPr>
          </a:p>
          <a:p>
            <a:pPr lvl="1" eaLnBrk="0" fontAlgn="base" hangingPunct="0">
              <a:spcBef>
                <a:spcPct val="0"/>
              </a:spcBef>
              <a:spcAft>
                <a:spcPct val="0"/>
              </a:spcAft>
              <a:buFont typeface="Wingdings 3" pitchFamily="18" charset="2"/>
              <a:buChar char=""/>
              <a:tabLst>
                <a:tab pos="685783" algn="l"/>
                <a:tab pos="914377" algn="l"/>
              </a:tabLst>
            </a:pPr>
            <a:r>
              <a:rPr lang="es-AR" sz="2000" dirty="0">
                <a:latin typeface="Calibri" pitchFamily="34" charset="0"/>
                <a:ea typeface="Calibri" pitchFamily="34" charset="0"/>
                <a:cs typeface="Times New Roman" pitchFamily="18" charset="0"/>
              </a:rPr>
              <a:t>de pertenencia social y difusa (CN 43; 30 y 80 CS, “Mendoza” -CSJN-; 14, 240, 241 CCCN)</a:t>
            </a:r>
            <a:endParaRPr lang="es-AR" sz="2000" dirty="0">
              <a:latin typeface="Arial" pitchFamily="34" charset="0"/>
              <a:cs typeface="Arial" pitchFamily="34" charset="0"/>
            </a:endParaRPr>
          </a:p>
          <a:p>
            <a:pPr lvl="1" eaLnBrk="0" fontAlgn="base" hangingPunct="0">
              <a:spcBef>
                <a:spcPct val="0"/>
              </a:spcBef>
              <a:spcAft>
                <a:spcPct val="0"/>
              </a:spcAft>
              <a:buFont typeface="Wingdings 3" pitchFamily="18" charset="2"/>
              <a:buChar char=""/>
              <a:tabLst>
                <a:tab pos="685783" algn="l"/>
                <a:tab pos="914377" algn="l"/>
              </a:tabLst>
            </a:pPr>
            <a:r>
              <a:rPr lang="es-AR" sz="2000" dirty="0">
                <a:latin typeface="Calibri" pitchFamily="34" charset="0"/>
                <a:ea typeface="Calibri" pitchFamily="34" charset="0"/>
                <a:cs typeface="Times New Roman" pitchFamily="18" charset="0"/>
              </a:rPr>
              <a:t>común, indivisible, </a:t>
            </a:r>
            <a:r>
              <a:rPr lang="es-AR" sz="2000" dirty="0">
                <a:latin typeface="Calibri" pitchFamily="34" charset="0"/>
                <a:ea typeface="Calibri" pitchFamily="34" charset="0"/>
                <a:cs typeface="Times New Roman" pitchFamily="18" charset="0"/>
              </a:rPr>
              <a:t>alcanza </a:t>
            </a:r>
            <a:r>
              <a:rPr lang="es-AR" sz="2000" dirty="0">
                <a:latin typeface="Calibri" pitchFamily="34" charset="0"/>
                <a:ea typeface="Calibri" pitchFamily="34" charset="0"/>
                <a:cs typeface="Times New Roman" pitchFamily="18" charset="0"/>
              </a:rPr>
              <a:t>al patrimonio natural, cultural y los valores colectivos</a:t>
            </a:r>
            <a:endParaRPr lang="es-AR" sz="2000" dirty="0">
              <a:latin typeface="Arial" pitchFamily="34" charset="0"/>
              <a:cs typeface="Arial" pitchFamily="34" charset="0"/>
            </a:endParaRPr>
          </a:p>
          <a:p>
            <a:pPr eaLnBrk="0" fontAlgn="base" hangingPunct="0">
              <a:spcBef>
                <a:spcPct val="0"/>
              </a:spcBef>
              <a:spcAft>
                <a:spcPct val="0"/>
              </a:spcAft>
              <a:buFontTx/>
              <a:buChar char="•"/>
              <a:tabLst>
                <a:tab pos="685783" algn="l"/>
                <a:tab pos="914377" algn="l"/>
              </a:tabLst>
            </a:pPr>
            <a:r>
              <a:rPr lang="es-AR" sz="2000" dirty="0">
                <a:latin typeface="Calibri" pitchFamily="34" charset="0"/>
                <a:ea typeface="Calibri" pitchFamily="34" charset="0"/>
                <a:cs typeface="Times New Roman" pitchFamily="18" charset="0"/>
              </a:rPr>
              <a:t>EL </a:t>
            </a:r>
            <a:r>
              <a:rPr lang="es-AR" sz="2000" dirty="0">
                <a:latin typeface="Calibri" pitchFamily="34" charset="0"/>
                <a:ea typeface="Calibri" pitchFamily="34" charset="0"/>
                <a:cs typeface="Times New Roman" pitchFamily="18" charset="0"/>
              </a:rPr>
              <a:t>DERECHO A SU PROTECCION:</a:t>
            </a:r>
            <a:endParaRPr lang="es-AR" sz="2000" dirty="0">
              <a:latin typeface="Arial" pitchFamily="34" charset="0"/>
              <a:cs typeface="Arial" pitchFamily="34" charset="0"/>
            </a:endParaRPr>
          </a:p>
          <a:p>
            <a:pPr lvl="1" eaLnBrk="0" fontAlgn="base" hangingPunct="0">
              <a:spcBef>
                <a:spcPct val="0"/>
              </a:spcBef>
              <a:spcAft>
                <a:spcPct val="0"/>
              </a:spcAft>
              <a:buFont typeface="Wingdings 3" pitchFamily="18" charset="2"/>
              <a:buChar char=""/>
              <a:tabLst>
                <a:tab pos="685783" algn="l"/>
                <a:tab pos="914377" algn="l"/>
              </a:tabLst>
            </a:pPr>
            <a:r>
              <a:rPr lang="es-AR" sz="2000" dirty="0">
                <a:latin typeface="Calibri" pitchFamily="34" charset="0"/>
                <a:ea typeface="Calibri" pitchFamily="34" charset="0"/>
                <a:cs typeface="Times New Roman" pitchFamily="18" charset="0"/>
              </a:rPr>
              <a:t>es un derecho humano fundamental (41 y 75,22 CN), 26 de la Convención Americana, DESC[A] del Protocolo de San Salvador</a:t>
            </a:r>
            <a:endParaRPr lang="es-AR" sz="2000" dirty="0">
              <a:latin typeface="Arial" pitchFamily="34" charset="0"/>
              <a:cs typeface="Arial" pitchFamily="34" charset="0"/>
            </a:endParaRPr>
          </a:p>
          <a:p>
            <a:pPr lvl="1" eaLnBrk="0" fontAlgn="base" hangingPunct="0">
              <a:spcBef>
                <a:spcPct val="0"/>
              </a:spcBef>
              <a:spcAft>
                <a:spcPct val="0"/>
              </a:spcAft>
              <a:buFont typeface="Wingdings 3" pitchFamily="18" charset="2"/>
              <a:buChar char=""/>
              <a:tabLst>
                <a:tab pos="685783" algn="l"/>
                <a:tab pos="914377" algn="l"/>
              </a:tabLst>
            </a:pPr>
            <a:r>
              <a:rPr lang="es-AR" sz="2000" dirty="0">
                <a:latin typeface="Calibri" pitchFamily="34" charset="0"/>
                <a:ea typeface="Calibri" pitchFamily="34" charset="0"/>
                <a:cs typeface="Times New Roman" pitchFamily="18" charset="0"/>
              </a:rPr>
              <a:t>CIDH-OC-23/17: estrecha conexión, interdependencia e indivisibilidad entre la protección del medio ambiente, el desarrollo sostenible y los derechos humanos</a:t>
            </a:r>
            <a:endParaRPr lang="es-AR" sz="2000" dirty="0">
              <a:latin typeface="Arial" pitchFamily="34" charset="0"/>
              <a:cs typeface="Arial" pitchFamily="34" charset="0"/>
            </a:endParaRPr>
          </a:p>
          <a:p>
            <a:pPr lvl="1" eaLnBrk="0" fontAlgn="base" hangingPunct="0">
              <a:spcBef>
                <a:spcPct val="0"/>
              </a:spcBef>
              <a:spcAft>
                <a:spcPct val="0"/>
              </a:spcAft>
              <a:buFont typeface="Wingdings 3" pitchFamily="18" charset="2"/>
              <a:buChar char=""/>
              <a:tabLst>
                <a:tab pos="685783" algn="l"/>
                <a:tab pos="914377" algn="l"/>
              </a:tabLst>
            </a:pPr>
            <a:r>
              <a:rPr lang="es-AR" sz="2000" dirty="0">
                <a:latin typeface="Calibri" pitchFamily="34" charset="0"/>
                <a:ea typeface="Calibri" pitchFamily="34" charset="0"/>
                <a:cs typeface="Times New Roman" pitchFamily="18" charset="0"/>
              </a:rPr>
              <a:t>público, normativo, concierne a la vida digna, concede una prerrogativa de exigibilidad ante los poderes públicos, brinda un reforzamiento de tutela</a:t>
            </a:r>
            <a:endParaRPr lang="es-AR" sz="2000" dirty="0">
              <a:latin typeface="Arial" pitchFamily="34" charset="0"/>
              <a:cs typeface="Arial" pitchFamily="34" charset="0"/>
            </a:endParaRPr>
          </a:p>
          <a:p>
            <a:pPr eaLnBrk="0" fontAlgn="base" hangingPunct="0">
              <a:spcBef>
                <a:spcPct val="0"/>
              </a:spcBef>
              <a:spcAft>
                <a:spcPct val="0"/>
              </a:spcAft>
              <a:buFontTx/>
              <a:buChar char="•"/>
              <a:tabLst>
                <a:tab pos="685783" algn="l"/>
                <a:tab pos="914377" algn="l"/>
              </a:tabLst>
            </a:pPr>
            <a:r>
              <a:rPr lang="es-AR" sz="2000" dirty="0">
                <a:latin typeface="Calibri" pitchFamily="34" charset="0"/>
                <a:ea typeface="Calibri" pitchFamily="34" charset="0"/>
                <a:cs typeface="Times New Roman" pitchFamily="18" charset="0"/>
              </a:rPr>
              <a:t>EL EJERCICIO DEFENSIVO:</a:t>
            </a:r>
            <a:endParaRPr lang="es-AR" sz="2000" dirty="0">
              <a:latin typeface="Arial" pitchFamily="34" charset="0"/>
              <a:cs typeface="Arial" pitchFamily="34" charset="0"/>
            </a:endParaRPr>
          </a:p>
          <a:p>
            <a:pPr lvl="1" eaLnBrk="0" fontAlgn="base" hangingPunct="0">
              <a:spcBef>
                <a:spcPct val="0"/>
              </a:spcBef>
              <a:spcAft>
                <a:spcPct val="0"/>
              </a:spcAft>
              <a:buFont typeface="Wingdings 3" pitchFamily="18" charset="2"/>
              <a:buChar char=""/>
              <a:tabLst>
                <a:tab pos="685783" algn="l"/>
                <a:tab pos="914377" algn="l"/>
              </a:tabLst>
            </a:pPr>
            <a:r>
              <a:rPr lang="es-AR" sz="2000" dirty="0">
                <a:latin typeface="Calibri" pitchFamily="34" charset="0"/>
                <a:ea typeface="Calibri" pitchFamily="34" charset="0"/>
                <a:cs typeface="Times New Roman" pitchFamily="18" charset="0"/>
              </a:rPr>
              <a:t>es una materia de incidencia colectiva (CN 43; 91 CS; “</a:t>
            </a:r>
            <a:r>
              <a:rPr lang="es-AR" sz="2000" dirty="0" err="1">
                <a:latin typeface="Calibri" pitchFamily="34" charset="0"/>
                <a:ea typeface="Calibri" pitchFamily="34" charset="0"/>
                <a:cs typeface="Times New Roman" pitchFamily="18" charset="0"/>
              </a:rPr>
              <a:t>Halabi</a:t>
            </a:r>
            <a:r>
              <a:rPr lang="es-AR" sz="2000" dirty="0">
                <a:latin typeface="Calibri" pitchFamily="34" charset="0"/>
                <a:ea typeface="Calibri" pitchFamily="34" charset="0"/>
                <a:cs typeface="Times New Roman" pitchFamily="18" charset="0"/>
              </a:rPr>
              <a:t>” –CSJN-)</a:t>
            </a:r>
            <a:endParaRPr lang="es-AR" sz="2000" dirty="0">
              <a:latin typeface="Arial" pitchFamily="34" charset="0"/>
              <a:cs typeface="Arial" pitchFamily="34" charset="0"/>
            </a:endParaRPr>
          </a:p>
          <a:p>
            <a:pPr lvl="1" eaLnBrk="0" fontAlgn="base" hangingPunct="0">
              <a:spcBef>
                <a:spcPct val="0"/>
              </a:spcBef>
              <a:spcAft>
                <a:spcPct val="0"/>
              </a:spcAft>
              <a:buFont typeface="Wingdings 3" pitchFamily="18" charset="2"/>
              <a:buChar char=""/>
              <a:tabLst>
                <a:tab pos="685783" algn="l"/>
                <a:tab pos="914377" algn="l"/>
              </a:tabLst>
            </a:pPr>
            <a:r>
              <a:rPr lang="es-AR" sz="2000" dirty="0">
                <a:latin typeface="Calibri" pitchFamily="34" charset="0"/>
                <a:ea typeface="Calibri" pitchFamily="34" charset="0"/>
                <a:cs typeface="Times New Roman" pitchFamily="18" charset="0"/>
              </a:rPr>
              <a:t>naturalmente colectivo, focalizado en las repercusiones generales de la afectación, de prioridad preventiva y </a:t>
            </a:r>
            <a:r>
              <a:rPr lang="es-AR" sz="2000" dirty="0" err="1">
                <a:latin typeface="Calibri" pitchFamily="34" charset="0"/>
                <a:ea typeface="Calibri" pitchFamily="34" charset="0"/>
                <a:cs typeface="Times New Roman" pitchFamily="18" charset="0"/>
              </a:rPr>
              <a:t>recompositiva</a:t>
            </a:r>
            <a:r>
              <a:rPr lang="es-AR" sz="2000" dirty="0">
                <a:latin typeface="Calibri" pitchFamily="34" charset="0"/>
                <a:ea typeface="Calibri" pitchFamily="34" charset="0"/>
                <a:cs typeface="Times New Roman" pitchFamily="18" charset="0"/>
              </a:rPr>
              <a:t>, </a:t>
            </a:r>
            <a:r>
              <a:rPr lang="es-AR" sz="2000" dirty="0">
                <a:latin typeface="Calibri" pitchFamily="34" charset="0"/>
                <a:ea typeface="Calibri" pitchFamily="34" charset="0"/>
                <a:cs typeface="Times New Roman" pitchFamily="18" charset="0"/>
              </a:rPr>
              <a:t>de </a:t>
            </a:r>
            <a:r>
              <a:rPr lang="es-AR" sz="2000" dirty="0">
                <a:latin typeface="Calibri" pitchFamily="34" charset="0"/>
                <a:ea typeface="Calibri" pitchFamily="34" charset="0"/>
                <a:cs typeface="Times New Roman" pitchFamily="18" charset="0"/>
              </a:rPr>
              <a:t>interés público</a:t>
            </a:r>
            <a:endParaRPr lang="es-AR" sz="3600" dirty="0">
              <a:latin typeface="Arial" pitchFamily="34" charset="0"/>
              <a:cs typeface="Arial" pitchFamily="34" charset="0"/>
            </a:endParaRPr>
          </a:p>
        </p:txBody>
      </p:sp>
    </p:spTree>
    <p:extLst>
      <p:ext uri="{BB962C8B-B14F-4D97-AF65-F5344CB8AC3E}">
        <p14:creationId xmlns:p14="http://schemas.microsoft.com/office/powerpoint/2010/main" val="3747309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Las competencias en los territorios</a:t>
            </a:r>
            <a:endParaRPr lang="es-A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992598639"/>
              </p:ext>
            </p:extLst>
          </p:nvPr>
        </p:nvGraphicFramePr>
        <p:xfrm>
          <a:off x="865495" y="2262353"/>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73137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Regulación nacional de protección</a:t>
            </a:r>
            <a:endParaRPr lang="es-AR" dirty="0"/>
          </a:p>
        </p:txBody>
      </p:sp>
      <p:grpSp>
        <p:nvGrpSpPr>
          <p:cNvPr id="6" name="Grupo 5"/>
          <p:cNvGrpSpPr/>
          <p:nvPr/>
        </p:nvGrpSpPr>
        <p:grpSpPr>
          <a:xfrm>
            <a:off x="838200" y="1826393"/>
            <a:ext cx="10515600" cy="4349800"/>
            <a:chOff x="838200" y="1826393"/>
            <a:chExt cx="10515600" cy="4349800"/>
          </a:xfrm>
        </p:grpSpPr>
        <p:sp>
          <p:nvSpPr>
            <p:cNvPr id="7" name="Forma libre 6"/>
            <p:cNvSpPr/>
            <p:nvPr/>
          </p:nvSpPr>
          <p:spPr>
            <a:xfrm>
              <a:off x="838200" y="5101107"/>
              <a:ext cx="10515600" cy="1075086"/>
            </a:xfrm>
            <a:custGeom>
              <a:avLst/>
              <a:gdLst>
                <a:gd name="connsiteX0" fmla="*/ 0 w 10515600"/>
                <a:gd name="connsiteY0" fmla="*/ 0 h 1075086"/>
                <a:gd name="connsiteX1" fmla="*/ 10515600 w 10515600"/>
                <a:gd name="connsiteY1" fmla="*/ 0 h 1075086"/>
                <a:gd name="connsiteX2" fmla="*/ 10515600 w 10515600"/>
                <a:gd name="connsiteY2" fmla="*/ 1075086 h 1075086"/>
                <a:gd name="connsiteX3" fmla="*/ 0 w 10515600"/>
                <a:gd name="connsiteY3" fmla="*/ 1075086 h 1075086"/>
                <a:gd name="connsiteX4" fmla="*/ 0 w 10515600"/>
                <a:gd name="connsiteY4" fmla="*/ 0 h 10750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15600" h="1075086">
                  <a:moveTo>
                    <a:pt x="0" y="0"/>
                  </a:moveTo>
                  <a:lnTo>
                    <a:pt x="10515600" y="0"/>
                  </a:lnTo>
                  <a:lnTo>
                    <a:pt x="10515600" y="1075086"/>
                  </a:lnTo>
                  <a:lnTo>
                    <a:pt x="0" y="107508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s-AR" sz="2200" kern="1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Otras regulaciones nacionales: fauna silvestre/ </a:t>
              </a:r>
              <a:r>
                <a:rPr lang="es-AR" sz="2200" kern="1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aprobación de acuerdos internacionales biodiversidad, CITES, RAMSAR, </a:t>
              </a:r>
              <a:r>
                <a:rPr lang="es-AR" sz="2200" kern="1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etc.</a:t>
              </a:r>
              <a:endParaRPr lang="es-AR" sz="2200" kern="1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8" name="Forma libre 7"/>
            <p:cNvSpPr/>
            <p:nvPr/>
          </p:nvSpPr>
          <p:spPr>
            <a:xfrm rot="21600000">
              <a:off x="838200" y="3463749"/>
              <a:ext cx="10515600" cy="1653483"/>
            </a:xfrm>
            <a:custGeom>
              <a:avLst/>
              <a:gdLst>
                <a:gd name="connsiteX0" fmla="*/ 0 w 10515600"/>
                <a:gd name="connsiteY0" fmla="*/ 579099 h 1653482"/>
                <a:gd name="connsiteX1" fmla="*/ 5051115 w 10515600"/>
                <a:gd name="connsiteY1" fmla="*/ 579099 h 1653482"/>
                <a:gd name="connsiteX2" fmla="*/ 5051115 w 10515600"/>
                <a:gd name="connsiteY2" fmla="*/ 413371 h 1653482"/>
                <a:gd name="connsiteX3" fmla="*/ 4844430 w 10515600"/>
                <a:gd name="connsiteY3" fmla="*/ 413371 h 1653482"/>
                <a:gd name="connsiteX4" fmla="*/ 5257800 w 10515600"/>
                <a:gd name="connsiteY4" fmla="*/ 0 h 1653482"/>
                <a:gd name="connsiteX5" fmla="*/ 5671171 w 10515600"/>
                <a:gd name="connsiteY5" fmla="*/ 413371 h 1653482"/>
                <a:gd name="connsiteX6" fmla="*/ 5464485 w 10515600"/>
                <a:gd name="connsiteY6" fmla="*/ 413371 h 1653482"/>
                <a:gd name="connsiteX7" fmla="*/ 5464485 w 10515600"/>
                <a:gd name="connsiteY7" fmla="*/ 579099 h 1653482"/>
                <a:gd name="connsiteX8" fmla="*/ 10515600 w 10515600"/>
                <a:gd name="connsiteY8" fmla="*/ 579099 h 1653482"/>
                <a:gd name="connsiteX9" fmla="*/ 10515600 w 10515600"/>
                <a:gd name="connsiteY9" fmla="*/ 1653482 h 1653482"/>
                <a:gd name="connsiteX10" fmla="*/ 0 w 10515600"/>
                <a:gd name="connsiteY10" fmla="*/ 1653482 h 1653482"/>
                <a:gd name="connsiteX11" fmla="*/ 0 w 10515600"/>
                <a:gd name="connsiteY11" fmla="*/ 579099 h 16534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15600" h="1653482">
                  <a:moveTo>
                    <a:pt x="10515600" y="1074383"/>
                  </a:moveTo>
                  <a:lnTo>
                    <a:pt x="5464485" y="1074383"/>
                  </a:lnTo>
                  <a:lnTo>
                    <a:pt x="5464485" y="1240111"/>
                  </a:lnTo>
                  <a:lnTo>
                    <a:pt x="5671170" y="1240111"/>
                  </a:lnTo>
                  <a:lnTo>
                    <a:pt x="5257800" y="1653481"/>
                  </a:lnTo>
                  <a:lnTo>
                    <a:pt x="4844429" y="1240111"/>
                  </a:lnTo>
                  <a:lnTo>
                    <a:pt x="5051115" y="1240111"/>
                  </a:lnTo>
                  <a:lnTo>
                    <a:pt x="5051115" y="1074383"/>
                  </a:lnTo>
                  <a:lnTo>
                    <a:pt x="0" y="1074383"/>
                  </a:lnTo>
                  <a:lnTo>
                    <a:pt x="0" y="1"/>
                  </a:lnTo>
                  <a:lnTo>
                    <a:pt x="10515600" y="1"/>
                  </a:lnTo>
                  <a:lnTo>
                    <a:pt x="10515600" y="107438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6463" tIns="156465" rIns="156464" bIns="735563" numCol="1" spcCol="1270" anchor="ctr" anchorCtr="0">
              <a:noAutofit/>
            </a:bodyPr>
            <a:lstStyle/>
            <a:p>
              <a:pPr lvl="0" algn="ctr" defTabSz="977900">
                <a:lnSpc>
                  <a:spcPct val="90000"/>
                </a:lnSpc>
                <a:spcBef>
                  <a:spcPct val="0"/>
                </a:spcBef>
                <a:spcAft>
                  <a:spcPct val="35000"/>
                </a:spcAft>
              </a:pPr>
              <a:r>
                <a:rPr lang="es-AR" sz="2200" kern="1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Leyes de presupuestos mínimos: aguas, bosques, glaciares, biodiversidad</a:t>
              </a:r>
              <a:endParaRPr lang="es-AR" sz="2200" kern="1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Forma libre 8"/>
            <p:cNvSpPr/>
            <p:nvPr/>
          </p:nvSpPr>
          <p:spPr>
            <a:xfrm rot="21600000">
              <a:off x="838200" y="1826393"/>
              <a:ext cx="10515600" cy="1653484"/>
            </a:xfrm>
            <a:custGeom>
              <a:avLst/>
              <a:gdLst>
                <a:gd name="connsiteX0" fmla="*/ 0 w 10515600"/>
                <a:gd name="connsiteY0" fmla="*/ 579099 h 1653482"/>
                <a:gd name="connsiteX1" fmla="*/ 5051115 w 10515600"/>
                <a:gd name="connsiteY1" fmla="*/ 579099 h 1653482"/>
                <a:gd name="connsiteX2" fmla="*/ 5051115 w 10515600"/>
                <a:gd name="connsiteY2" fmla="*/ 413371 h 1653482"/>
                <a:gd name="connsiteX3" fmla="*/ 4844430 w 10515600"/>
                <a:gd name="connsiteY3" fmla="*/ 413371 h 1653482"/>
                <a:gd name="connsiteX4" fmla="*/ 5257800 w 10515600"/>
                <a:gd name="connsiteY4" fmla="*/ 0 h 1653482"/>
                <a:gd name="connsiteX5" fmla="*/ 5671171 w 10515600"/>
                <a:gd name="connsiteY5" fmla="*/ 413371 h 1653482"/>
                <a:gd name="connsiteX6" fmla="*/ 5464485 w 10515600"/>
                <a:gd name="connsiteY6" fmla="*/ 413371 h 1653482"/>
                <a:gd name="connsiteX7" fmla="*/ 5464485 w 10515600"/>
                <a:gd name="connsiteY7" fmla="*/ 579099 h 1653482"/>
                <a:gd name="connsiteX8" fmla="*/ 10515600 w 10515600"/>
                <a:gd name="connsiteY8" fmla="*/ 579099 h 1653482"/>
                <a:gd name="connsiteX9" fmla="*/ 10515600 w 10515600"/>
                <a:gd name="connsiteY9" fmla="*/ 1653482 h 1653482"/>
                <a:gd name="connsiteX10" fmla="*/ 0 w 10515600"/>
                <a:gd name="connsiteY10" fmla="*/ 1653482 h 1653482"/>
                <a:gd name="connsiteX11" fmla="*/ 0 w 10515600"/>
                <a:gd name="connsiteY11" fmla="*/ 579099 h 16534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515600" h="1653482">
                  <a:moveTo>
                    <a:pt x="10515600" y="1074383"/>
                  </a:moveTo>
                  <a:lnTo>
                    <a:pt x="5464485" y="1074383"/>
                  </a:lnTo>
                  <a:lnTo>
                    <a:pt x="5464485" y="1240111"/>
                  </a:lnTo>
                  <a:lnTo>
                    <a:pt x="5671170" y="1240111"/>
                  </a:lnTo>
                  <a:lnTo>
                    <a:pt x="5257800" y="1653481"/>
                  </a:lnTo>
                  <a:lnTo>
                    <a:pt x="4844429" y="1240111"/>
                  </a:lnTo>
                  <a:lnTo>
                    <a:pt x="5051115" y="1240111"/>
                  </a:lnTo>
                  <a:lnTo>
                    <a:pt x="5051115" y="1074383"/>
                  </a:lnTo>
                  <a:lnTo>
                    <a:pt x="0" y="1074383"/>
                  </a:lnTo>
                  <a:lnTo>
                    <a:pt x="0" y="1"/>
                  </a:lnTo>
                  <a:lnTo>
                    <a:pt x="10515600" y="1"/>
                  </a:lnTo>
                  <a:lnTo>
                    <a:pt x="10515600" y="107438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6463" tIns="156465" rIns="156464" bIns="735564" numCol="1" spcCol="1270" anchor="ctr" anchorCtr="0">
              <a:noAutofit/>
            </a:bodyPr>
            <a:lstStyle/>
            <a:p>
              <a:pPr lvl="0" algn="ctr" defTabSz="977900">
                <a:lnSpc>
                  <a:spcPct val="90000"/>
                </a:lnSpc>
                <a:spcBef>
                  <a:spcPct val="0"/>
                </a:spcBef>
                <a:spcAft>
                  <a:spcPct val="35000"/>
                </a:spcAft>
              </a:pPr>
              <a:r>
                <a:rPr lang="es-AR" sz="2200" kern="1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Parques nacionales jurisdicción nacional- territorio nacional</a:t>
              </a:r>
            </a:p>
            <a:p>
              <a:pPr lvl="0" algn="ctr" defTabSz="977900">
                <a:lnSpc>
                  <a:spcPct val="90000"/>
                </a:lnSpc>
                <a:spcBef>
                  <a:spcPct val="0"/>
                </a:spcBef>
                <a:spcAft>
                  <a:spcPct val="35000"/>
                </a:spcAft>
              </a:pPr>
              <a:r>
                <a:rPr lang="es-AR" sz="2200" kern="1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Ley 22421</a:t>
              </a:r>
              <a:endParaRPr lang="es-AR" sz="2200" kern="1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spTree>
    <p:extLst>
      <p:ext uri="{BB962C8B-B14F-4D97-AF65-F5344CB8AC3E}">
        <p14:creationId xmlns:p14="http://schemas.microsoft.com/office/powerpoint/2010/main" val="37546035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9688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Formas de protección </a:t>
            </a:r>
            <a:endParaRPr lang="es-AR" dirty="0"/>
          </a:p>
        </p:txBody>
      </p:sp>
      <p:sp>
        <p:nvSpPr>
          <p:cNvPr id="3" name="Marcador de contenido 2"/>
          <p:cNvSpPr>
            <a:spLocks noGrp="1"/>
          </p:cNvSpPr>
          <p:nvPr>
            <p:ph idx="1"/>
          </p:nvPr>
        </p:nvSpPr>
        <p:spPr>
          <a:xfrm>
            <a:off x="838200" y="2016697"/>
            <a:ext cx="10515600" cy="4351338"/>
          </a:xfrm>
        </p:spPr>
        <p:txBody>
          <a:bodyPr>
            <a:normAutofit lnSpcReduction="10000"/>
          </a:bodyPr>
          <a:lstStyle/>
          <a:p>
            <a:pPr algn="just"/>
            <a:r>
              <a:rPr lang="es-ES" dirty="0"/>
              <a:t>Entre las diferentes modalidades de protección de los ambientes o de ecosistemas determinados una de las formas son “Las Áreas Nacionales Protegidas (</a:t>
            </a:r>
            <a:r>
              <a:rPr lang="es-ES" dirty="0" err="1"/>
              <a:t>ANPs</a:t>
            </a:r>
            <a:r>
              <a:rPr lang="es-ES" dirty="0"/>
              <a:t>) representan en la actualidad uno de los instrumentos más eficaces para la conservación de la riqueza natural (Cadena González et al., 2003). Las </a:t>
            </a:r>
            <a:r>
              <a:rPr lang="es-ES" dirty="0" err="1"/>
              <a:t>ANPs</a:t>
            </a:r>
            <a:r>
              <a:rPr lang="es-ES" dirty="0"/>
              <a:t> contribuyen a la conservación de la biodiversidad y también proveen otros beneficios como ser: a) la conservación de las fuentes de agua, b) la protección del agua para la producción agrícola, energética y para consumo c) el mantenimiento de los ecosistemas, de sus recursos y de las cadenas alimenticias, d) el almacenamiento de carbono y e) el crecimiento del empleo a través de la pesca y el turismo, entre otros” (CEPAL, 2017:12).</a:t>
            </a:r>
            <a:endParaRPr lang="es-AR" dirty="0"/>
          </a:p>
        </p:txBody>
      </p:sp>
    </p:spTree>
    <p:extLst>
      <p:ext uri="{BB962C8B-B14F-4D97-AF65-F5344CB8AC3E}">
        <p14:creationId xmlns:p14="http://schemas.microsoft.com/office/powerpoint/2010/main" val="1983311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normAutofit/>
          </a:bodyPr>
          <a:lstStyle/>
          <a:p>
            <a:pPr algn="ctr"/>
            <a:r>
              <a:rPr lang="es-AR" sz="3600" dirty="0" smtClean="0"/>
              <a:t>La protección de los recursos </a:t>
            </a:r>
            <a:r>
              <a:rPr lang="es-AR" sz="3600" dirty="0" smtClean="0"/>
              <a:t>naturales</a:t>
            </a:r>
            <a:endParaRPr lang="es-AR" sz="3600"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2872761065"/>
              </p:ext>
            </p:extLst>
          </p:nvPr>
        </p:nvGraphicFramePr>
        <p:xfrm>
          <a:off x="838200" y="1690689"/>
          <a:ext cx="10216661" cy="4798007"/>
        </p:xfrm>
        <a:graphic>
          <a:graphicData uri="http://schemas.openxmlformats.org/drawingml/2006/table">
            <a:tbl>
              <a:tblPr firstRow="1" firstCol="1" bandRow="1"/>
              <a:tblGrid>
                <a:gridCol w="2553940"/>
                <a:gridCol w="2553940"/>
                <a:gridCol w="2553940"/>
                <a:gridCol w="2554841"/>
              </a:tblGrid>
              <a:tr h="939016">
                <a:tc>
                  <a:txBody>
                    <a:bodyPr/>
                    <a:lstStyle/>
                    <a:p>
                      <a:pPr algn="just">
                        <a:lnSpc>
                          <a:spcPct val="107000"/>
                        </a:lnSpc>
                        <a:spcAft>
                          <a:spcPts val="0"/>
                        </a:spcAft>
                      </a:pPr>
                      <a:r>
                        <a:rPr lang="es-AR" sz="2000" dirty="0">
                          <a:effectLst/>
                          <a:latin typeface="Arial" panose="020B0604020202020204" pitchFamily="34" charset="0"/>
                          <a:ea typeface="Calibri" panose="020F0502020204030204" pitchFamily="34" charset="0"/>
                          <a:cs typeface="Arial" panose="020B0604020202020204" pitchFamily="34" charset="0"/>
                        </a:rPr>
                        <a:t>Tipo de Protección, conservación, preservación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dirty="0" smtClean="0">
                          <a:effectLst/>
                          <a:latin typeface="Arial" panose="020B0604020202020204" pitchFamily="34" charset="0"/>
                          <a:ea typeface="Calibri" panose="020F0502020204030204" pitchFamily="34" charset="0"/>
                          <a:cs typeface="Arial" panose="020B0604020202020204" pitchFamily="34" charset="0"/>
                        </a:rPr>
                        <a:t>Instrumentos </a:t>
                      </a:r>
                    </a:p>
                    <a:p>
                      <a:pPr algn="just">
                        <a:lnSpc>
                          <a:spcPct val="107000"/>
                        </a:lnSpc>
                        <a:spcAft>
                          <a:spcPts val="0"/>
                        </a:spcAft>
                      </a:pPr>
                      <a:r>
                        <a:rPr lang="es-AR" sz="2000" dirty="0" smtClean="0">
                          <a:effectLst/>
                          <a:latin typeface="Arial" panose="020B0604020202020204" pitchFamily="34" charset="0"/>
                          <a:ea typeface="Calibri" panose="020F0502020204030204" pitchFamily="34" charset="0"/>
                          <a:cs typeface="Arial" panose="020B0604020202020204" pitchFamily="34" charset="0"/>
                        </a:rPr>
                        <a:t>provinciales</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7000"/>
                        </a:lnSpc>
                        <a:spcBef>
                          <a:spcPts val="0"/>
                        </a:spcBef>
                        <a:spcAft>
                          <a:spcPts val="0"/>
                        </a:spcAft>
                        <a:buClrTx/>
                        <a:buSzTx/>
                        <a:buFontTx/>
                        <a:buNone/>
                        <a:tabLst/>
                        <a:defRPr/>
                      </a:pPr>
                      <a:r>
                        <a:rPr lang="es-AR" sz="2000" dirty="0" smtClean="0">
                          <a:effectLst/>
                          <a:latin typeface="Arial" panose="020B0604020202020204" pitchFamily="34" charset="0"/>
                          <a:ea typeface="Calibri" panose="020F0502020204030204" pitchFamily="34" charset="0"/>
                          <a:cs typeface="Arial" panose="020B0604020202020204" pitchFamily="34" charset="0"/>
                        </a:rPr>
                        <a:t>Instrumento</a:t>
                      </a:r>
                    </a:p>
                    <a:p>
                      <a:pPr marL="0" marR="0" indent="0" algn="just" defTabSz="914400" rtl="0" eaLnBrk="1" fontAlgn="auto" latinLnBrk="0" hangingPunct="1">
                        <a:lnSpc>
                          <a:spcPct val="107000"/>
                        </a:lnSpc>
                        <a:spcBef>
                          <a:spcPts val="0"/>
                        </a:spcBef>
                        <a:spcAft>
                          <a:spcPts val="0"/>
                        </a:spcAft>
                        <a:buClrTx/>
                        <a:buSzTx/>
                        <a:buFontTx/>
                        <a:buNone/>
                        <a:tabLst/>
                        <a:defRPr/>
                      </a:pPr>
                      <a:r>
                        <a:rPr lang="es-AR" sz="2000" dirty="0" smtClean="0">
                          <a:effectLst/>
                          <a:latin typeface="Arial" panose="020B0604020202020204" pitchFamily="34" charset="0"/>
                          <a:ea typeface="Calibri" panose="020F0502020204030204" pitchFamily="34" charset="0"/>
                          <a:cs typeface="Arial" panose="020B0604020202020204" pitchFamily="34" charset="0"/>
                        </a:rPr>
                        <a:t>de cada país</a:t>
                      </a:r>
                    </a:p>
                    <a:p>
                      <a:pPr algn="just">
                        <a:lnSpc>
                          <a:spcPct val="107000"/>
                        </a:lnSpc>
                        <a:spcAft>
                          <a:spcPts val="0"/>
                        </a:spcAft>
                      </a:pP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7000"/>
                        </a:lnSpc>
                        <a:spcBef>
                          <a:spcPts val="0"/>
                        </a:spcBef>
                        <a:spcAft>
                          <a:spcPts val="0"/>
                        </a:spcAft>
                        <a:buClrTx/>
                        <a:buSzTx/>
                        <a:buFontTx/>
                        <a:buNone/>
                        <a:tabLst/>
                        <a:defRPr/>
                      </a:pPr>
                      <a:r>
                        <a:rPr lang="es-AR" sz="2000" dirty="0" smtClean="0">
                          <a:effectLst/>
                          <a:latin typeface="Arial" panose="020B0604020202020204" pitchFamily="34" charset="0"/>
                          <a:ea typeface="Calibri" panose="020F0502020204030204" pitchFamily="34" charset="0"/>
                          <a:cs typeface="Arial" panose="020B0604020202020204" pitchFamily="34" charset="0"/>
                        </a:rPr>
                        <a:t>Instrumentos internacionales</a:t>
                      </a:r>
                    </a:p>
                    <a:p>
                      <a:pPr algn="just">
                        <a:lnSpc>
                          <a:spcPct val="107000"/>
                        </a:lnSpc>
                        <a:spcAft>
                          <a:spcPts val="0"/>
                        </a:spcAft>
                      </a:pP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14506">
                <a:tc>
                  <a:txBody>
                    <a:bodyPr/>
                    <a:lstStyle/>
                    <a:p>
                      <a:pPr algn="just">
                        <a:lnSpc>
                          <a:spcPct val="107000"/>
                        </a:lnSpc>
                        <a:spcAft>
                          <a:spcPts val="0"/>
                        </a:spcAft>
                      </a:pPr>
                      <a:r>
                        <a:rPr lang="es-AR" sz="2000" dirty="0">
                          <a:effectLst/>
                          <a:latin typeface="Arial" panose="020B0604020202020204" pitchFamily="34" charset="0"/>
                          <a:ea typeface="Calibri" panose="020F0502020204030204" pitchFamily="34" charset="0"/>
                          <a:cs typeface="Arial" panose="020B0604020202020204" pitchFamily="34" charset="0"/>
                        </a:rPr>
                        <a:t>Regiones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dirty="0">
                          <a:effectLst/>
                          <a:latin typeface="Arial" panose="020B0604020202020204" pitchFamily="34" charset="0"/>
                          <a:ea typeface="Calibri" panose="020F0502020204030204" pitchFamily="34" charset="0"/>
                          <a:cs typeface="Arial" panose="020B0604020202020204" pitchFamily="34" charset="0"/>
                        </a:rPr>
                        <a:t> </a:t>
                      </a:r>
                      <a:r>
                        <a:rPr lang="es-AR" sz="2000" dirty="0" err="1" smtClean="0">
                          <a:effectLst/>
                          <a:latin typeface="Arial" panose="020B0604020202020204" pitchFamily="34" charset="0"/>
                          <a:ea typeface="Calibri" panose="020F0502020204030204" pitchFamily="34" charset="0"/>
                          <a:cs typeface="Arial" panose="020B0604020202020204" pitchFamily="34" charset="0"/>
                        </a:rPr>
                        <a:t>Ecorregiones</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dirty="0" err="1" smtClean="0">
                          <a:effectLst/>
                          <a:latin typeface="Arial" panose="020B0604020202020204" pitchFamily="34" charset="0"/>
                          <a:ea typeface="Calibri" panose="020F0502020204030204" pitchFamily="34" charset="0"/>
                          <a:cs typeface="Arial" panose="020B0604020202020204" pitchFamily="34" charset="0"/>
                        </a:rPr>
                        <a:t>Ecorregiones</a:t>
                      </a:r>
                      <a:r>
                        <a:rPr lang="es-AR" sz="2000" dirty="0" smtClean="0">
                          <a:effectLst/>
                          <a:latin typeface="Arial" panose="020B0604020202020204" pitchFamily="34" charset="0"/>
                          <a:ea typeface="Calibri" panose="020F0502020204030204" pitchFamily="34" charset="0"/>
                          <a:cs typeface="Arial" panose="020B0604020202020204" pitchFamily="34" charset="0"/>
                        </a:rPr>
                        <a:t> </a:t>
                      </a:r>
                      <a:r>
                        <a:rPr lang="es-AR" sz="2000" dirty="0" err="1" smtClean="0">
                          <a:effectLst/>
                          <a:latin typeface="Arial" panose="020B0604020202020204" pitchFamily="34" charset="0"/>
                          <a:ea typeface="Calibri" panose="020F0502020204030204" pitchFamily="34" charset="0"/>
                          <a:cs typeface="Arial" panose="020B0604020202020204" pitchFamily="34" charset="0"/>
                        </a:rPr>
                        <a:t>nacionles</a:t>
                      </a:r>
                      <a:r>
                        <a:rPr lang="es-AR" sz="2000" dirty="0" smtClean="0">
                          <a:effectLst/>
                          <a:latin typeface="Arial" panose="020B0604020202020204" pitchFamily="34" charset="0"/>
                          <a:ea typeface="Calibri" panose="020F0502020204030204" pitchFamily="34" charset="0"/>
                          <a:cs typeface="Arial" panose="020B0604020202020204" pitchFamily="34" charset="0"/>
                        </a:rPr>
                        <a:t> (Chaco, espinal,</a:t>
                      </a:r>
                      <a:r>
                        <a:rPr lang="es-AR" sz="2000" baseline="0" dirty="0" smtClean="0">
                          <a:effectLst/>
                          <a:latin typeface="Arial" panose="020B0604020202020204" pitchFamily="34" charset="0"/>
                          <a:ea typeface="Calibri" panose="020F0502020204030204" pitchFamily="34" charset="0"/>
                          <a:cs typeface="Arial" panose="020B0604020202020204" pitchFamily="34" charset="0"/>
                        </a:rPr>
                        <a:t> yunga, etc.)</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0969">
                <a:tc>
                  <a:txBody>
                    <a:bodyPr/>
                    <a:lstStyle/>
                    <a:p>
                      <a:pPr algn="just">
                        <a:lnSpc>
                          <a:spcPct val="107000"/>
                        </a:lnSpc>
                        <a:spcAft>
                          <a:spcPts val="0"/>
                        </a:spcAft>
                      </a:pPr>
                      <a:r>
                        <a:rPr lang="es-AR" sz="2000" dirty="0">
                          <a:effectLst/>
                          <a:latin typeface="Arial" panose="020B0604020202020204" pitchFamily="34" charset="0"/>
                          <a:ea typeface="Calibri" panose="020F0502020204030204" pitchFamily="34" charset="0"/>
                          <a:cs typeface="Arial" panose="020B0604020202020204" pitchFamily="34" charset="0"/>
                        </a:rPr>
                        <a:t>Ecosistemas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dirty="0" smtClean="0">
                          <a:effectLst/>
                          <a:latin typeface="Arial" panose="020B0604020202020204" pitchFamily="34" charset="0"/>
                          <a:ea typeface="Calibri" panose="020F0502020204030204" pitchFamily="34" charset="0"/>
                          <a:cs typeface="Arial" panose="020B0604020202020204" pitchFamily="34" charset="0"/>
                        </a:rPr>
                        <a:t>Áreas Naturales</a:t>
                      </a:r>
                      <a:r>
                        <a:rPr lang="es-AR" sz="2000" baseline="0" dirty="0" smtClean="0">
                          <a:effectLst/>
                          <a:latin typeface="Arial" panose="020B0604020202020204" pitchFamily="34" charset="0"/>
                          <a:ea typeface="Calibri" panose="020F0502020204030204" pitchFamily="34" charset="0"/>
                          <a:cs typeface="Arial" panose="020B0604020202020204" pitchFamily="34" charset="0"/>
                        </a:rPr>
                        <a:t> Protegidas</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ES" sz="2000" dirty="0" smtClean="0">
                          <a:effectLst/>
                          <a:latin typeface="Arial" panose="020B0604020202020204" pitchFamily="34" charset="0"/>
                          <a:ea typeface="Calibri" panose="020F0502020204030204" pitchFamily="34" charset="0"/>
                          <a:cs typeface="Arial" panose="020B0604020202020204" pitchFamily="34" charset="0"/>
                        </a:rPr>
                        <a:t>Ej. Red de Sitios</a:t>
                      </a:r>
                      <a:r>
                        <a:rPr lang="es-ES" sz="2000" baseline="0" dirty="0" smtClean="0">
                          <a:effectLst/>
                          <a:latin typeface="Arial" panose="020B0604020202020204" pitchFamily="34" charset="0"/>
                          <a:ea typeface="Calibri" panose="020F0502020204030204" pitchFamily="34" charset="0"/>
                          <a:cs typeface="Arial" panose="020B0604020202020204" pitchFamily="34" charset="0"/>
                        </a:rPr>
                        <a:t> </a:t>
                      </a:r>
                      <a:r>
                        <a:rPr lang="es-ES" sz="2000" baseline="0" dirty="0" err="1" smtClean="0">
                          <a:effectLst/>
                          <a:latin typeface="Arial" panose="020B0604020202020204" pitchFamily="34" charset="0"/>
                          <a:ea typeface="Calibri" panose="020F0502020204030204" pitchFamily="34" charset="0"/>
                          <a:cs typeface="Arial" panose="020B0604020202020204" pitchFamily="34" charset="0"/>
                        </a:rPr>
                        <a:t>Ramsar</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dirty="0" smtClean="0">
                          <a:effectLst/>
                          <a:latin typeface="Arial" panose="020B0604020202020204" pitchFamily="34" charset="0"/>
                          <a:ea typeface="Calibri" panose="020F0502020204030204" pitchFamily="34" charset="0"/>
                          <a:cs typeface="Arial" panose="020B0604020202020204" pitchFamily="34" charset="0"/>
                        </a:rPr>
                        <a:t>Ej.</a:t>
                      </a:r>
                      <a:r>
                        <a:rPr lang="es-AR" sz="2000" dirty="0">
                          <a:effectLst/>
                          <a:latin typeface="Arial" panose="020B0604020202020204" pitchFamily="34" charset="0"/>
                          <a:ea typeface="Calibri" panose="020F0502020204030204" pitchFamily="34" charset="0"/>
                          <a:cs typeface="Arial" panose="020B0604020202020204" pitchFamily="34" charset="0"/>
                        </a:rPr>
                        <a:t> </a:t>
                      </a:r>
                      <a:r>
                        <a:rPr lang="es-AR" sz="2000" dirty="0" smtClean="0">
                          <a:effectLst/>
                          <a:latin typeface="Arial" panose="020B0604020202020204" pitchFamily="34" charset="0"/>
                          <a:ea typeface="Calibri" panose="020F0502020204030204" pitchFamily="34" charset="0"/>
                          <a:cs typeface="Arial" panose="020B0604020202020204" pitchFamily="34" charset="0"/>
                        </a:rPr>
                        <a:t>Humedales</a:t>
                      </a:r>
                    </a:p>
                    <a:p>
                      <a:pPr algn="just">
                        <a:lnSpc>
                          <a:spcPct val="107000"/>
                        </a:lnSpc>
                        <a:spcAft>
                          <a:spcPts val="0"/>
                        </a:spcAft>
                      </a:pPr>
                      <a:r>
                        <a:rPr lang="es-AR" sz="2000" dirty="0" smtClean="0">
                          <a:effectLst/>
                          <a:latin typeface="Arial" panose="020B0604020202020204" pitchFamily="34" charset="0"/>
                          <a:ea typeface="Calibri" panose="020F0502020204030204" pitchFamily="34" charset="0"/>
                          <a:cs typeface="Arial" panose="020B0604020202020204" pitchFamily="34" charset="0"/>
                        </a:rPr>
                        <a:t> </a:t>
                      </a:r>
                      <a:r>
                        <a:rPr lang="es-AR" sz="2000" dirty="0" err="1" smtClean="0">
                          <a:effectLst/>
                          <a:latin typeface="Arial" panose="020B0604020202020204" pitchFamily="34" charset="0"/>
                          <a:ea typeface="Calibri" panose="020F0502020204030204" pitchFamily="34" charset="0"/>
                          <a:cs typeface="Arial" panose="020B0604020202020204" pitchFamily="34" charset="0"/>
                        </a:rPr>
                        <a:t>Ramsar</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1454">
                <a:tc>
                  <a:txBody>
                    <a:bodyPr/>
                    <a:lstStyle/>
                    <a:p>
                      <a:pPr algn="just">
                        <a:lnSpc>
                          <a:spcPct val="107000"/>
                        </a:lnSpc>
                        <a:spcAft>
                          <a:spcPts val="0"/>
                        </a:spcAft>
                      </a:pPr>
                      <a:r>
                        <a:rPr lang="es-AR" sz="2000" dirty="0">
                          <a:effectLst/>
                          <a:latin typeface="Arial" panose="020B0604020202020204" pitchFamily="34" charset="0"/>
                          <a:ea typeface="Calibri" panose="020F0502020204030204" pitchFamily="34" charset="0"/>
                          <a:cs typeface="Arial" panose="020B0604020202020204" pitchFamily="34" charset="0"/>
                        </a:rPr>
                        <a:t>Áreas definidas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dirty="0" smtClean="0">
                          <a:effectLst/>
                          <a:latin typeface="Arial" panose="020B0604020202020204" pitchFamily="34" charset="0"/>
                          <a:ea typeface="Calibri" panose="020F0502020204030204" pitchFamily="34" charset="0"/>
                          <a:cs typeface="Arial" panose="020B0604020202020204" pitchFamily="34" charset="0"/>
                        </a:rPr>
                        <a:t>Parques provinciales, reservas, etc.</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dirty="0" smtClean="0">
                          <a:effectLst/>
                          <a:latin typeface="Arial" panose="020B0604020202020204" pitchFamily="34" charset="0"/>
                          <a:ea typeface="Calibri" panose="020F0502020204030204" pitchFamily="34" charset="0"/>
                          <a:cs typeface="Arial" panose="020B0604020202020204" pitchFamily="34" charset="0"/>
                        </a:rPr>
                        <a:t>Parques Nacionales,</a:t>
                      </a:r>
                      <a:r>
                        <a:rPr lang="es-AR" sz="2000" baseline="0" dirty="0" smtClean="0">
                          <a:effectLst/>
                          <a:latin typeface="Arial" panose="020B0604020202020204" pitchFamily="34" charset="0"/>
                          <a:ea typeface="Calibri" panose="020F0502020204030204" pitchFamily="34" charset="0"/>
                          <a:cs typeface="Arial" panose="020B0604020202020204" pitchFamily="34" charset="0"/>
                        </a:rPr>
                        <a:t> reservas, etc.</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dirty="0" smtClean="0">
                          <a:effectLst/>
                          <a:latin typeface="Arial" panose="020B0604020202020204" pitchFamily="34" charset="0"/>
                          <a:ea typeface="Calibri" panose="020F0502020204030204" pitchFamily="34" charset="0"/>
                          <a:cs typeface="Arial" panose="020B0604020202020204" pitchFamily="34" charset="0"/>
                        </a:rPr>
                        <a:t>Reservas de la biosfera</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9147">
                <a:tc>
                  <a:txBody>
                    <a:bodyPr/>
                    <a:lstStyle/>
                    <a:p>
                      <a:pPr algn="just">
                        <a:lnSpc>
                          <a:spcPct val="107000"/>
                        </a:lnSpc>
                        <a:spcAft>
                          <a:spcPts val="0"/>
                        </a:spcAft>
                      </a:pPr>
                      <a:r>
                        <a:rPr lang="es-AR" sz="2000" dirty="0">
                          <a:effectLst/>
                          <a:latin typeface="Arial" panose="020B0604020202020204" pitchFamily="34" charset="0"/>
                          <a:ea typeface="Calibri" panose="020F0502020204030204" pitchFamily="34" charset="0"/>
                          <a:cs typeface="Arial" panose="020B0604020202020204" pitchFamily="34" charset="0"/>
                        </a:rPr>
                        <a:t>Recursos específicos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dirty="0" smtClean="0">
                          <a:effectLst/>
                          <a:latin typeface="Arial" panose="020B0604020202020204" pitchFamily="34" charset="0"/>
                          <a:ea typeface="Calibri" panose="020F0502020204030204" pitchFamily="34" charset="0"/>
                          <a:cs typeface="Arial" panose="020B0604020202020204" pitchFamily="34" charset="0"/>
                        </a:rPr>
                        <a:t>Flora</a:t>
                      </a:r>
                      <a:r>
                        <a:rPr lang="es-AR" sz="2000" dirty="0" smtClean="0">
                          <a:effectLst/>
                          <a:latin typeface="Arial" panose="020B0604020202020204" pitchFamily="34" charset="0"/>
                          <a:ea typeface="Calibri" panose="020F0502020204030204" pitchFamily="34" charset="0"/>
                          <a:cs typeface="Arial" panose="020B0604020202020204" pitchFamily="34" charset="0"/>
                        </a:rPr>
                        <a:t>, fauna, suelo, agua</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dirty="0" smtClean="0">
                          <a:effectLst/>
                          <a:latin typeface="Arial" panose="020B0604020202020204" pitchFamily="34" charset="0"/>
                          <a:ea typeface="Calibri" panose="020F0502020204030204" pitchFamily="34" charset="0"/>
                          <a:cs typeface="Arial" panose="020B0604020202020204" pitchFamily="34" charset="0"/>
                        </a:rPr>
                        <a:t>Flora, fauna,</a:t>
                      </a:r>
                      <a:r>
                        <a:rPr lang="es-AR" sz="2000" baseline="0" dirty="0" smtClean="0">
                          <a:effectLst/>
                          <a:latin typeface="Arial" panose="020B0604020202020204" pitchFamily="34" charset="0"/>
                          <a:ea typeface="Calibri" panose="020F0502020204030204" pitchFamily="34" charset="0"/>
                          <a:cs typeface="Arial" panose="020B0604020202020204" pitchFamily="34" charset="0"/>
                        </a:rPr>
                        <a:t> etc.</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2000" dirty="0">
                          <a:effectLst/>
                          <a:latin typeface="Arial" panose="020B0604020202020204" pitchFamily="34" charset="0"/>
                          <a:ea typeface="Calibri" panose="020F0502020204030204" pitchFamily="34" charset="0"/>
                          <a:cs typeface="Arial" panose="020B0604020202020204" pitchFamily="34" charset="0"/>
                        </a:rPr>
                        <a:t> </a:t>
                      </a:r>
                      <a:r>
                        <a:rPr lang="es-AR" sz="2000" dirty="0" smtClean="0">
                          <a:effectLst/>
                          <a:latin typeface="Arial" panose="020B0604020202020204" pitchFamily="34" charset="0"/>
                          <a:ea typeface="Calibri" panose="020F0502020204030204" pitchFamily="34" charset="0"/>
                          <a:cs typeface="Arial" panose="020B0604020202020204" pitchFamily="34" charset="0"/>
                        </a:rPr>
                        <a:t>Ej. CITES</a:t>
                      </a:r>
                      <a:endParaRPr lang="es-AR"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9511">
                <a:tc>
                  <a:txBody>
                    <a:bodyPr/>
                    <a:lstStyle/>
                    <a:p>
                      <a:pPr algn="just">
                        <a:lnSpc>
                          <a:spcPct val="107000"/>
                        </a:lnSpc>
                        <a:spcAft>
                          <a:spcPts val="0"/>
                        </a:spcAft>
                      </a:pPr>
                      <a:r>
                        <a:rPr lang="es-AR"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endParaRPr lang="es-A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AR"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503326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74056"/>
            <a:ext cx="12192000" cy="1081537"/>
          </a:xfrm>
        </p:spPr>
        <p:style>
          <a:lnRef idx="1">
            <a:schemeClr val="dk1"/>
          </a:lnRef>
          <a:fillRef idx="2">
            <a:schemeClr val="dk1"/>
          </a:fillRef>
          <a:effectRef idx="1">
            <a:schemeClr val="dk1"/>
          </a:effectRef>
          <a:fontRef idx="minor">
            <a:schemeClr val="dk1"/>
          </a:fontRef>
        </p:style>
        <p:txBody>
          <a:bodyPr>
            <a:normAutofit/>
          </a:bodyPr>
          <a:lstStyle/>
          <a:p>
            <a:pPr algn="ctr"/>
            <a:r>
              <a:rPr lang="es-AR" dirty="0" smtClean="0"/>
              <a:t>Categorías de protección de la UICN</a:t>
            </a:r>
            <a:endParaRPr lang="es-AR" dirty="0"/>
          </a:p>
        </p:txBody>
      </p:sp>
      <p:sp>
        <p:nvSpPr>
          <p:cNvPr id="3" name="Marcador de contenido 2"/>
          <p:cNvSpPr>
            <a:spLocks noGrp="1"/>
          </p:cNvSpPr>
          <p:nvPr>
            <p:ph idx="1"/>
          </p:nvPr>
        </p:nvSpPr>
        <p:spPr>
          <a:xfrm>
            <a:off x="457200" y="1517000"/>
            <a:ext cx="11359662" cy="5457005"/>
          </a:xfrm>
        </p:spPr>
        <p:txBody>
          <a:bodyPr>
            <a:normAutofit fontScale="62500" lnSpcReduction="20000"/>
          </a:bodyPr>
          <a:lstStyle/>
          <a:p>
            <a:pPr marL="0" indent="0" algn="just">
              <a:buNone/>
            </a:pPr>
            <a:r>
              <a:rPr lang="es-ES" b="1" dirty="0"/>
              <a:t>Categoría I. Protección estricta</a:t>
            </a:r>
          </a:p>
          <a:p>
            <a:pPr marL="0" indent="0" algn="just">
              <a:buNone/>
            </a:pPr>
            <a:r>
              <a:rPr lang="es-ES" dirty="0"/>
              <a:t>Ib. Área natural silvestre Objetivo: Proteger la integridad ecológica a largo plazo de áreas naturales no perturbadas por actividades humanas significativas, libres de infraestructuras modernas y en las que predominan las fuerzas y procesos naturales, de forma que las generaciones presentes y futuras tengan la oportunidad de experimentar dichas áreas. No hay ejemplos de esta categoría en América del Sur.</a:t>
            </a:r>
          </a:p>
          <a:p>
            <a:pPr marL="0" indent="0" algn="just">
              <a:buNone/>
            </a:pPr>
            <a:r>
              <a:rPr lang="es-ES" b="1" dirty="0"/>
              <a:t>Categoría II: Conservación y protección del ecosistema</a:t>
            </a:r>
          </a:p>
          <a:p>
            <a:pPr marL="0" indent="0" algn="just">
              <a:buNone/>
            </a:pPr>
            <a:r>
              <a:rPr lang="es-ES" dirty="0"/>
              <a:t>Parque nacional Objetivo: Proteger la biodiversidad natural junto con la estructura ecológica subyacente y los procesos ambientales sobre los que se apoya, y promover la educación y el uso recreativo.</a:t>
            </a:r>
          </a:p>
          <a:p>
            <a:pPr marL="0" indent="0" algn="just">
              <a:buNone/>
            </a:pPr>
            <a:r>
              <a:rPr lang="es-ES" b="1" dirty="0"/>
              <a:t>Categoría III: Conservación de los rasgos naturales Monumento natural</a:t>
            </a:r>
            <a:r>
              <a:rPr lang="es-ES" dirty="0"/>
              <a:t>.</a:t>
            </a:r>
          </a:p>
          <a:p>
            <a:pPr marL="0" indent="0" algn="just">
              <a:buNone/>
            </a:pPr>
            <a:r>
              <a:rPr lang="es-ES" dirty="0"/>
              <a:t>Objetivo: Proteger rasgos naturales específicos sobresalientes y la biodiversidad y los hábitats asociados a ellos.</a:t>
            </a:r>
          </a:p>
          <a:p>
            <a:pPr marL="0" indent="0" algn="just">
              <a:buNone/>
            </a:pPr>
            <a:r>
              <a:rPr lang="es-ES" b="1" dirty="0"/>
              <a:t>Categoría IV: Conservación mediante manejo activo</a:t>
            </a:r>
          </a:p>
          <a:p>
            <a:pPr marL="0" indent="0" algn="just">
              <a:buNone/>
            </a:pPr>
            <a:r>
              <a:rPr lang="es-ES" dirty="0"/>
              <a:t>Área de manejo de hábitats / especies Objetivo: Mantener, conservar y restaurar especies y hábitats.</a:t>
            </a:r>
          </a:p>
          <a:p>
            <a:pPr marL="0" indent="0" algn="just">
              <a:buNone/>
            </a:pPr>
            <a:r>
              <a:rPr lang="es-ES" b="1" dirty="0"/>
              <a:t>Categoría V: Conservación de paisajes terrestres y marinos y recreación</a:t>
            </a:r>
          </a:p>
          <a:p>
            <a:pPr marL="0" indent="0" algn="just">
              <a:buNone/>
            </a:pPr>
            <a:r>
              <a:rPr lang="es-ES" dirty="0"/>
              <a:t>Paisaje terrestre y marino protegido. Objetivo: Proteger y mantener paisajes terrestres/marinos importantes y la conservación de la naturaleza asociada a ellos, así como otros valores creados por las interacciones con los seres humanos mediante prácticas de manejo tradicionales.</a:t>
            </a:r>
          </a:p>
          <a:p>
            <a:pPr marL="0" indent="0" algn="just">
              <a:buNone/>
            </a:pPr>
            <a:r>
              <a:rPr lang="es-ES" b="1" dirty="0"/>
              <a:t>Categoría VI: Uso sostenible de los recursos naturales</a:t>
            </a:r>
          </a:p>
          <a:p>
            <a:pPr marL="0" indent="0" algn="just">
              <a:buNone/>
            </a:pPr>
            <a:r>
              <a:rPr lang="es-ES" dirty="0"/>
              <a:t>Área protegida manejada Objetivo: Proteger los ecosistemas naturales y usar los recursos naturales de forma sostenible, cuando la conservación y el uso sostenible puedan beneficiarse mutuamente. (UICN, 2021</a:t>
            </a:r>
            <a:r>
              <a:rPr lang="es-ES" dirty="0" smtClean="0"/>
              <a:t>)</a:t>
            </a:r>
            <a:endParaRPr lang="es-ES" dirty="0"/>
          </a:p>
        </p:txBody>
      </p:sp>
    </p:spTree>
    <p:extLst>
      <p:ext uri="{BB962C8B-B14F-4D97-AF65-F5344CB8AC3E}">
        <p14:creationId xmlns:p14="http://schemas.microsoft.com/office/powerpoint/2010/main" val="27751283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Ley de parques nacionales</a:t>
            </a:r>
            <a:endParaRPr lang="es-AR" dirty="0"/>
          </a:p>
        </p:txBody>
      </p:sp>
      <p:sp>
        <p:nvSpPr>
          <p:cNvPr id="3" name="Marcador de contenido 2"/>
          <p:cNvSpPr>
            <a:spLocks noGrp="1"/>
          </p:cNvSpPr>
          <p:nvPr>
            <p:ph idx="1"/>
          </p:nvPr>
        </p:nvSpPr>
        <p:spPr>
          <a:xfrm>
            <a:off x="797257" y="1828801"/>
            <a:ext cx="10515600" cy="5029199"/>
          </a:xfrm>
        </p:spPr>
        <p:txBody>
          <a:bodyPr>
            <a:normAutofit fontScale="85000" lnSpcReduction="20000"/>
          </a:bodyPr>
          <a:lstStyle/>
          <a:p>
            <a:pPr marL="0" indent="0" algn="just">
              <a:buNone/>
            </a:pPr>
            <a:r>
              <a:rPr lang="es-ES" dirty="0"/>
              <a:t>En el marco de la ley 22351 de parques nacionales se establecen  las siguientes categorías de protección:</a:t>
            </a:r>
          </a:p>
          <a:p>
            <a:pPr marL="0" indent="0" algn="just">
              <a:buNone/>
            </a:pPr>
            <a:r>
              <a:rPr lang="es-ES" b="1" dirty="0"/>
              <a:t>a-Parque nacional</a:t>
            </a:r>
            <a:r>
              <a:rPr lang="es-ES" dirty="0"/>
              <a:t>: Se definen como áreas a conservar en su estado natural, que sean representativas de una región </a:t>
            </a:r>
            <a:r>
              <a:rPr lang="es-ES" dirty="0" err="1"/>
              <a:t>fitozoogeográfica</a:t>
            </a:r>
            <a:r>
              <a:rPr lang="es-ES" dirty="0"/>
              <a:t> y tengan gran atractivo en bellezas escénicas o interés científico,</a:t>
            </a:r>
          </a:p>
          <a:p>
            <a:pPr marL="0" indent="0" algn="just">
              <a:buNone/>
            </a:pPr>
            <a:r>
              <a:rPr lang="es-ES" b="1" dirty="0"/>
              <a:t>b-</a:t>
            </a:r>
            <a:r>
              <a:rPr lang="es-ES" dirty="0"/>
              <a:t> </a:t>
            </a:r>
            <a:r>
              <a:rPr lang="es-ES" b="1" dirty="0"/>
              <a:t>Monumentos naturales</a:t>
            </a:r>
            <a:r>
              <a:rPr lang="es-ES" dirty="0"/>
              <a:t>: Serán Monumentos Naturales las áreas, cosas, especies vivas de animales o plantas, de interés estético, valor histórico o científico, a los cuales se les acuerda protección absoluta. Serán inviolables, no pudiendo realizarse en ellos o respecto a ellos actividad alguna, con excepción de las inspecciones oficiales e investigaciones científicas permitidas por la autoridad de aplicación, y la necesaria para su cuidado y atención de los visitantes.</a:t>
            </a:r>
          </a:p>
          <a:p>
            <a:pPr marL="0" indent="0" algn="just">
              <a:buNone/>
            </a:pPr>
            <a:r>
              <a:rPr lang="es-ES" b="1" dirty="0"/>
              <a:t>c-Reservas nacionales</a:t>
            </a:r>
            <a:r>
              <a:rPr lang="es-ES" dirty="0"/>
              <a:t>: Serán Reservas Nacionales las áreas que interesan para: la conservación de sistemas ecológicos, el mantenimiento de zonas protectoras del Parque Nacional contiguo, o la creación de zonas de conservación independientes, cuando la situación existente no requiera o admita el régimen de un Parque Nacional. La promoción y desarrollo de asentamientos humanos se hará en la medida que resulte compatible con los fines específicos y prioritarios enunciados.</a:t>
            </a:r>
          </a:p>
          <a:p>
            <a:endParaRPr lang="es-AR" dirty="0"/>
          </a:p>
        </p:txBody>
      </p:sp>
    </p:spTree>
    <p:extLst>
      <p:ext uri="{BB962C8B-B14F-4D97-AF65-F5344CB8AC3E}">
        <p14:creationId xmlns:p14="http://schemas.microsoft.com/office/powerpoint/2010/main" val="13962112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55943"/>
            <a:ext cx="12192000" cy="1325563"/>
          </a:xfrm>
        </p:spPr>
        <p:style>
          <a:lnRef idx="1">
            <a:schemeClr val="dk1"/>
          </a:lnRef>
          <a:fillRef idx="2">
            <a:schemeClr val="dk1"/>
          </a:fillRef>
          <a:effectRef idx="1">
            <a:schemeClr val="dk1"/>
          </a:effectRef>
          <a:fontRef idx="minor">
            <a:schemeClr val="dk1"/>
          </a:fontRef>
        </p:style>
        <p:txBody>
          <a:bodyPr/>
          <a:lstStyle/>
          <a:p>
            <a:r>
              <a:rPr lang="es-AR" dirty="0" smtClean="0"/>
              <a:t>Informe nacional</a:t>
            </a:r>
            <a:endParaRPr lang="es-AR" dirty="0"/>
          </a:p>
        </p:txBody>
      </p:sp>
      <p:sp>
        <p:nvSpPr>
          <p:cNvPr id="3" name="Marcador de contenido 2"/>
          <p:cNvSpPr>
            <a:spLocks noGrp="1"/>
          </p:cNvSpPr>
          <p:nvPr>
            <p:ph idx="1"/>
          </p:nvPr>
        </p:nvSpPr>
        <p:spPr>
          <a:xfrm>
            <a:off x="810904" y="1570893"/>
            <a:ext cx="10515600" cy="5287107"/>
          </a:xfrm>
        </p:spPr>
        <p:txBody>
          <a:bodyPr>
            <a:normAutofit fontScale="85000" lnSpcReduction="20000"/>
          </a:bodyPr>
          <a:lstStyle/>
          <a:p>
            <a:pPr algn="just"/>
            <a:r>
              <a:rPr lang="es-ES" dirty="0"/>
              <a:t>De acuerdo a la información nacional “Existen en Argentina 500 áreas protegidas registradas que integran el </a:t>
            </a:r>
            <a:r>
              <a:rPr lang="es-ES" b="1" dirty="0" smtClean="0"/>
              <a:t>Sistema </a:t>
            </a:r>
            <a:r>
              <a:rPr lang="es-ES" b="1" dirty="0"/>
              <a:t>Federal de Áreas Protegidas (</a:t>
            </a:r>
            <a:r>
              <a:rPr lang="es-ES" b="1" dirty="0" err="1"/>
              <a:t>SiFAP</a:t>
            </a:r>
            <a:r>
              <a:rPr lang="es-ES" b="1" dirty="0"/>
              <a:t>). </a:t>
            </a:r>
            <a:r>
              <a:rPr lang="es-ES" dirty="0"/>
              <a:t>Las continentales, que incluyen áreas costeras, no estrictamente marinas, cubren una superficie de 36.947.536 hectáreas. Representan el 13,29 % del territorio nacional continental. (Datos actualizados a septiembre de 2020).</a:t>
            </a:r>
          </a:p>
          <a:p>
            <a:pPr algn="just"/>
            <a:r>
              <a:rPr lang="es-ES" dirty="0"/>
              <a:t>Las áreas que integran el </a:t>
            </a:r>
            <a:r>
              <a:rPr lang="es-ES" dirty="0" err="1"/>
              <a:t>SiFAP</a:t>
            </a:r>
            <a:r>
              <a:rPr lang="es-ES" dirty="0"/>
              <a:t> fueron inscriptas voluntariamente por la autoridad competente –nacional o provincial–. Incluyen 55 de jurisdicción nacional bajo la Administración de Parques Nacionales, 442 reconocidas por las provincias y sometidas a algún tipo de gestión provincial, municipal, universitaria, privada o de gestión mixta, con respaldo normativo provincial o municipal de creación, y 3 áreas marinas protegidas -</a:t>
            </a:r>
            <a:r>
              <a:rPr lang="es-ES" dirty="0" err="1"/>
              <a:t>Namuncurá</a:t>
            </a:r>
            <a:r>
              <a:rPr lang="es-ES" dirty="0"/>
              <a:t>-Banco </a:t>
            </a:r>
            <a:r>
              <a:rPr lang="es-ES" dirty="0" err="1"/>
              <a:t>Burwood</a:t>
            </a:r>
            <a:r>
              <a:rPr lang="es-ES" dirty="0"/>
              <a:t>, Banco </a:t>
            </a:r>
            <a:r>
              <a:rPr lang="es-ES" dirty="0" err="1"/>
              <a:t>Burwood</a:t>
            </a:r>
            <a:r>
              <a:rPr lang="es-ES" dirty="0"/>
              <a:t> II y </a:t>
            </a:r>
            <a:r>
              <a:rPr lang="es-ES" dirty="0" err="1"/>
              <a:t>Yaganes</a:t>
            </a:r>
            <a:r>
              <a:rPr lang="es-ES" dirty="0"/>
              <a:t>–, creadas en el marco del Sistema Nacional de Áreas Marinas Protegidas (SNAMP) establecido por Ley N.º 27.037.</a:t>
            </a:r>
          </a:p>
          <a:p>
            <a:pPr algn="just"/>
            <a:r>
              <a:rPr lang="es-ES" dirty="0"/>
              <a:t>También algunas cuentan con designación internacional: 15 reservas de biosfera (</a:t>
            </a:r>
            <a:r>
              <a:rPr lang="es-ES" dirty="0" err="1"/>
              <a:t>MaB</a:t>
            </a:r>
            <a:r>
              <a:rPr lang="es-ES" dirty="0"/>
              <a:t>-UNESCO), 23 sitios </a:t>
            </a:r>
            <a:r>
              <a:rPr lang="es-ES" dirty="0" err="1"/>
              <a:t>Ramsar</a:t>
            </a:r>
            <a:r>
              <a:rPr lang="es-ES" dirty="0"/>
              <a:t> (humedales de importancia internacional) y cinco bienes de patrimonio mundial natural (UNESCO): Parque Nacional Los Glaciares, Parque Nacional Iguazú, Península de Valdés, conjunto Parque Provincial </a:t>
            </a:r>
            <a:r>
              <a:rPr lang="es-ES" dirty="0" err="1"/>
              <a:t>Ischigualasto</a:t>
            </a:r>
            <a:r>
              <a:rPr lang="es-ES" dirty="0"/>
              <a:t>-Parque Nacional </a:t>
            </a:r>
            <a:r>
              <a:rPr lang="es-ES" dirty="0" err="1"/>
              <a:t>Talampaya</a:t>
            </a:r>
            <a:r>
              <a:rPr lang="es-ES" dirty="0"/>
              <a:t> y Parque Nacional Los Alerces.” (https://www.argentina.gob.ar/ambiente/areas-protegidas ) </a:t>
            </a:r>
          </a:p>
        </p:txBody>
      </p:sp>
    </p:spTree>
    <p:extLst>
      <p:ext uri="{BB962C8B-B14F-4D97-AF65-F5344CB8AC3E}">
        <p14:creationId xmlns:p14="http://schemas.microsoft.com/office/powerpoint/2010/main" val="3139938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Provincia de San Luis</a:t>
            </a:r>
            <a:endParaRPr lang="es-AR" dirty="0"/>
          </a:p>
        </p:txBody>
      </p:sp>
      <p:sp>
        <p:nvSpPr>
          <p:cNvPr id="3" name="Marcador de contenido 2"/>
          <p:cNvSpPr>
            <a:spLocks noGrp="1"/>
          </p:cNvSpPr>
          <p:nvPr>
            <p:ph idx="1"/>
          </p:nvPr>
        </p:nvSpPr>
        <p:spPr>
          <a:xfrm>
            <a:off x="865495" y="2330592"/>
            <a:ext cx="10515600" cy="4351338"/>
          </a:xfrm>
        </p:spPr>
        <p:txBody>
          <a:bodyPr/>
          <a:lstStyle/>
          <a:p>
            <a:pPr algn="just"/>
            <a:r>
              <a:rPr lang="es-ES" dirty="0"/>
              <a:t>En el informe resumen </a:t>
            </a:r>
            <a:r>
              <a:rPr lang="es-ES" dirty="0" err="1"/>
              <a:t>SiFAP</a:t>
            </a:r>
            <a:r>
              <a:rPr lang="es-ES" dirty="0"/>
              <a:t> 2020, elaborado por el organismo nacional, se presente en el caso de la provincia de San Luis la información sobre la cantidad de áreas son 13, 1 nacional y 12 provinciales, cuenta con 1 sitio </a:t>
            </a:r>
            <a:r>
              <a:rPr lang="es-ES" dirty="0" err="1"/>
              <a:t>Ramsar</a:t>
            </a:r>
            <a:r>
              <a:rPr lang="es-ES" dirty="0"/>
              <a:t>, 9 provinciales, 2 reservas privadas y 1 municipal, lo que involucra en territorio 7.674.800 ha. (https://www.argentina.gob.ar/ambiente/areas-protegidas) </a:t>
            </a:r>
            <a:endParaRPr lang="es-AR" dirty="0"/>
          </a:p>
        </p:txBody>
      </p:sp>
    </p:spTree>
    <p:extLst>
      <p:ext uri="{BB962C8B-B14F-4D97-AF65-F5344CB8AC3E}">
        <p14:creationId xmlns:p14="http://schemas.microsoft.com/office/powerpoint/2010/main" val="5536122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r>
              <a:rPr lang="es-AR" dirty="0" smtClean="0"/>
              <a:t>Categorías en la Ley </a:t>
            </a:r>
            <a:r>
              <a:rPr lang="es-AR" dirty="0"/>
              <a:t>N° IX-0309-2004 (5421)</a:t>
            </a:r>
          </a:p>
        </p:txBody>
      </p:sp>
      <p:sp>
        <p:nvSpPr>
          <p:cNvPr id="3" name="Marcador de contenido 2"/>
          <p:cNvSpPr>
            <a:spLocks noGrp="1"/>
          </p:cNvSpPr>
          <p:nvPr>
            <p:ph idx="1"/>
          </p:nvPr>
        </p:nvSpPr>
        <p:spPr>
          <a:xfrm>
            <a:off x="838200" y="2125881"/>
            <a:ext cx="10515600" cy="4351338"/>
          </a:xfrm>
        </p:spPr>
        <p:txBody>
          <a:bodyPr>
            <a:normAutofit fontScale="85000" lnSpcReduction="20000"/>
          </a:bodyPr>
          <a:lstStyle/>
          <a:p>
            <a:r>
              <a:rPr lang="es-ES" dirty="0"/>
              <a:t>Categoría I. Reserva Científica/Reserva Natural </a:t>
            </a:r>
            <a:r>
              <a:rPr lang="es-ES" dirty="0" smtClean="0"/>
              <a:t>Estricta</a:t>
            </a:r>
          </a:p>
          <a:p>
            <a:r>
              <a:rPr lang="es-ES" dirty="0" smtClean="0"/>
              <a:t>Categoría </a:t>
            </a:r>
            <a:r>
              <a:rPr lang="es-ES" dirty="0"/>
              <a:t>II. Parque Nacional o Parque </a:t>
            </a:r>
            <a:r>
              <a:rPr lang="es-ES" dirty="0" smtClean="0"/>
              <a:t>Provincial:</a:t>
            </a:r>
          </a:p>
          <a:p>
            <a:r>
              <a:rPr lang="es-ES" dirty="0" smtClean="0"/>
              <a:t>Categoría </a:t>
            </a:r>
            <a:r>
              <a:rPr lang="es-ES" dirty="0"/>
              <a:t>III. Monumento Natural Nacional o Provincial: </a:t>
            </a:r>
            <a:endParaRPr lang="es-ES" dirty="0" smtClean="0"/>
          </a:p>
          <a:p>
            <a:r>
              <a:rPr lang="es-ES" dirty="0" smtClean="0"/>
              <a:t>Categoría </a:t>
            </a:r>
            <a:r>
              <a:rPr lang="es-ES" dirty="0"/>
              <a:t>IV. Reserva Natural Manejada/Santuario de Flora y </a:t>
            </a:r>
            <a:r>
              <a:rPr lang="es-ES" dirty="0" smtClean="0"/>
              <a:t>Fauna </a:t>
            </a:r>
          </a:p>
          <a:p>
            <a:r>
              <a:rPr lang="es-ES" dirty="0" smtClean="0"/>
              <a:t>Categoría </a:t>
            </a:r>
            <a:r>
              <a:rPr lang="es-ES" dirty="0"/>
              <a:t>V. Paisaje Protegido: </a:t>
            </a:r>
            <a:endParaRPr lang="es-ES" dirty="0" smtClean="0"/>
          </a:p>
          <a:p>
            <a:r>
              <a:rPr lang="es-ES" dirty="0" smtClean="0"/>
              <a:t>Categoría </a:t>
            </a:r>
            <a:r>
              <a:rPr lang="es-ES" dirty="0"/>
              <a:t>VI. Reserva de Recursos</a:t>
            </a:r>
            <a:r>
              <a:rPr lang="es-ES" dirty="0" smtClean="0"/>
              <a:t>:</a:t>
            </a:r>
            <a:endParaRPr lang="es-ES" dirty="0"/>
          </a:p>
          <a:p>
            <a:r>
              <a:rPr lang="es-ES" dirty="0"/>
              <a:t>Categoría VII. Reserva Natural Cultural: </a:t>
            </a:r>
            <a:r>
              <a:rPr lang="es-ES" dirty="0" smtClean="0"/>
              <a:t>Categoría </a:t>
            </a:r>
            <a:r>
              <a:rPr lang="es-ES" dirty="0"/>
              <a:t>VIII. Reserva de Uso Múltiple: </a:t>
            </a:r>
            <a:endParaRPr lang="es-ES" dirty="0" smtClean="0"/>
          </a:p>
          <a:p>
            <a:r>
              <a:rPr lang="es-ES" dirty="0" smtClean="0"/>
              <a:t>Categoría </a:t>
            </a:r>
            <a:r>
              <a:rPr lang="es-ES" dirty="0"/>
              <a:t>IX. Reserva de la Biosfera: </a:t>
            </a:r>
            <a:r>
              <a:rPr lang="es-ES" dirty="0" smtClean="0"/>
              <a:t>Categoría </a:t>
            </a:r>
            <a:r>
              <a:rPr lang="es-ES" dirty="0"/>
              <a:t>X. Sitio de Patrimonio Mundial (Natural</a:t>
            </a:r>
            <a:r>
              <a:rPr lang="es-ES" dirty="0" smtClean="0"/>
              <a:t>):</a:t>
            </a:r>
            <a:endParaRPr lang="es-ES" dirty="0"/>
          </a:p>
          <a:p>
            <a:r>
              <a:rPr lang="es-ES" dirty="0"/>
              <a:t>Categoría XI. Sitio </a:t>
            </a:r>
            <a:r>
              <a:rPr lang="es-ES" dirty="0" err="1" smtClean="0"/>
              <a:t>Ramsar</a:t>
            </a:r>
            <a:r>
              <a:rPr lang="es-ES" dirty="0" smtClean="0"/>
              <a:t>.</a:t>
            </a:r>
            <a:endParaRPr lang="es-ES" dirty="0"/>
          </a:p>
          <a:p>
            <a:r>
              <a:rPr lang="es-ES" dirty="0"/>
              <a:t>Categoría XII. Sitios Hemisferios</a:t>
            </a:r>
            <a:r>
              <a:rPr lang="es-ES" dirty="0" smtClean="0"/>
              <a:t>:</a:t>
            </a:r>
            <a:endParaRPr lang="es-ES" dirty="0"/>
          </a:p>
        </p:txBody>
      </p:sp>
    </p:spTree>
    <p:extLst>
      <p:ext uri="{BB962C8B-B14F-4D97-AF65-F5344CB8AC3E}">
        <p14:creationId xmlns:p14="http://schemas.microsoft.com/office/powerpoint/2010/main" val="35066081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Ejemplo de los Corredores </a:t>
            </a:r>
            <a:endParaRPr lang="es-AR" dirty="0"/>
          </a:p>
        </p:txBody>
      </p:sp>
      <p:sp>
        <p:nvSpPr>
          <p:cNvPr id="3" name="Marcador de contenido 2"/>
          <p:cNvSpPr>
            <a:spLocks noGrp="1"/>
          </p:cNvSpPr>
          <p:nvPr>
            <p:ph idx="1"/>
          </p:nvPr>
        </p:nvSpPr>
        <p:spPr>
          <a:xfrm>
            <a:off x="838200" y="1975753"/>
            <a:ext cx="10515600" cy="4351338"/>
          </a:xfrm>
        </p:spPr>
        <p:txBody>
          <a:bodyPr>
            <a:normAutofit fontScale="85000" lnSpcReduction="10000"/>
          </a:bodyPr>
          <a:lstStyle/>
          <a:p>
            <a:pPr algn="just"/>
            <a:r>
              <a:rPr lang="es-ES" dirty="0"/>
              <a:t>Nos interesa describir dentro de las formas de protección los denominados corredores biogeográficos, corredores ecológicos o corredores ambientales, que con sus conceptos y definiciones han sido utilizados como una figura cuyo objetivo es la protección de un área que comprende más de un ámbito jurisdiccional y que tiene particularidades ambientales, biológicas o geográficas.</a:t>
            </a:r>
          </a:p>
          <a:p>
            <a:pPr algn="just"/>
            <a:r>
              <a:rPr lang="es-ES" dirty="0"/>
              <a:t>En el año 2004, en América Latina existían alrededor de 82 corredores, de los cuales tres eran regionales, quince eran binacionales y </a:t>
            </a:r>
            <a:r>
              <a:rPr lang="es-ES" dirty="0" err="1"/>
              <a:t>trinacionales</a:t>
            </a:r>
            <a:r>
              <a:rPr lang="es-ES" dirty="0"/>
              <a:t> y uno era marino (IUCN, 2004). En el año 2010, se contaba con 19 corredores transnacionales de conservación en la región, con un área total de 797 millones de hectáreas en distintas fases de implementación. Estos corredores resultan importantes como estrategias de mitigación y adaptación de la biodiversidad al cambio climático (CEPAL, 2010). En la actualidad (2015), se desconoce la existencia de un documento o inventario que contenga todos los corredores que se encuentran en desarrollo actualmente (Cadena González et al., 2003).</a:t>
            </a:r>
          </a:p>
          <a:p>
            <a:endParaRPr lang="es-AR" dirty="0"/>
          </a:p>
        </p:txBody>
      </p:sp>
    </p:spTree>
    <p:extLst>
      <p:ext uri="{BB962C8B-B14F-4D97-AF65-F5344CB8AC3E}">
        <p14:creationId xmlns:p14="http://schemas.microsoft.com/office/powerpoint/2010/main" val="1437667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74639"/>
            <a:ext cx="12192000" cy="1143000"/>
          </a:xfrm>
        </p:spPr>
        <p:style>
          <a:lnRef idx="1">
            <a:schemeClr val="dk1"/>
          </a:lnRef>
          <a:fillRef idx="2">
            <a:schemeClr val="dk1"/>
          </a:fillRef>
          <a:effectRef idx="1">
            <a:schemeClr val="dk1"/>
          </a:effectRef>
          <a:fontRef idx="minor">
            <a:schemeClr val="dk1"/>
          </a:fontRef>
        </p:style>
        <p:txBody>
          <a:bodyPr>
            <a:normAutofit/>
          </a:bodyPr>
          <a:lstStyle/>
          <a:p>
            <a:pPr algn="ctr" eaLnBrk="1" hangingPunct="1"/>
            <a:r>
              <a:rPr lang="es-ES_tradnl" dirty="0"/>
              <a:t>Conceptualización del ambiente</a:t>
            </a:r>
            <a:endParaRPr lang="es-MX" dirty="0"/>
          </a:p>
        </p:txBody>
      </p:sp>
      <p:sp>
        <p:nvSpPr>
          <p:cNvPr id="35843" name="Rectangle 3"/>
          <p:cNvSpPr>
            <a:spLocks noGrp="1" noChangeArrowheads="1"/>
          </p:cNvSpPr>
          <p:nvPr>
            <p:ph idx="1"/>
          </p:nvPr>
        </p:nvSpPr>
        <p:spPr>
          <a:xfrm>
            <a:off x="812800" y="1828800"/>
            <a:ext cx="10972800" cy="4724400"/>
          </a:xfrm>
        </p:spPr>
        <p:txBody>
          <a:bodyPr rtlCol="0">
            <a:normAutofit fontScale="85000" lnSpcReduction="20000"/>
          </a:bodyPr>
          <a:lstStyle/>
          <a:p>
            <a:pPr>
              <a:lnSpc>
                <a:spcPct val="80000"/>
              </a:lnSpc>
              <a:buNone/>
              <a:defRPr/>
            </a:pPr>
            <a:r>
              <a:rPr lang="es-ES_tradnl" sz="3200" dirty="0">
                <a:solidFill>
                  <a:schemeClr val="tx1">
                    <a:lumMod val="75000"/>
                    <a:lumOff val="25000"/>
                  </a:schemeClr>
                </a:solidFill>
              </a:rPr>
              <a:t>La mayoría de los autores destacan:</a:t>
            </a:r>
          </a:p>
          <a:p>
            <a:pPr>
              <a:lnSpc>
                <a:spcPct val="80000"/>
              </a:lnSpc>
              <a:buNone/>
              <a:defRPr/>
            </a:pPr>
            <a:endParaRPr lang="es-ES_tradnl" sz="3200" dirty="0">
              <a:solidFill>
                <a:schemeClr val="tx1">
                  <a:lumMod val="75000"/>
                  <a:lumOff val="25000"/>
                </a:schemeClr>
              </a:solidFill>
            </a:endParaRPr>
          </a:p>
          <a:p>
            <a:pPr>
              <a:lnSpc>
                <a:spcPct val="80000"/>
              </a:lnSpc>
              <a:buNone/>
              <a:defRPr/>
            </a:pPr>
            <a:endParaRPr lang="es-ES_tradnl" sz="3200" dirty="0">
              <a:solidFill>
                <a:schemeClr val="tx1">
                  <a:lumMod val="75000"/>
                  <a:lumOff val="25000"/>
                </a:schemeClr>
              </a:solidFill>
            </a:endParaRPr>
          </a:p>
          <a:p>
            <a:pPr>
              <a:lnSpc>
                <a:spcPct val="80000"/>
              </a:lnSpc>
              <a:buNone/>
              <a:defRPr/>
            </a:pPr>
            <a:endParaRPr lang="es-ES_tradnl" sz="3200" dirty="0">
              <a:solidFill>
                <a:schemeClr val="tx1">
                  <a:lumMod val="75000"/>
                  <a:lumOff val="25000"/>
                </a:schemeClr>
              </a:solidFill>
            </a:endParaRPr>
          </a:p>
          <a:p>
            <a:pPr>
              <a:lnSpc>
                <a:spcPct val="80000"/>
              </a:lnSpc>
              <a:buNone/>
              <a:defRPr/>
            </a:pPr>
            <a:endParaRPr lang="es-ES_tradnl" sz="3200" dirty="0">
              <a:solidFill>
                <a:schemeClr val="tx1">
                  <a:lumMod val="75000"/>
                  <a:lumOff val="25000"/>
                </a:schemeClr>
              </a:solidFill>
            </a:endParaRPr>
          </a:p>
          <a:p>
            <a:pPr>
              <a:lnSpc>
                <a:spcPct val="80000"/>
              </a:lnSpc>
              <a:buNone/>
              <a:defRPr/>
            </a:pPr>
            <a:r>
              <a:rPr lang="es-ES_tradnl" sz="3200" dirty="0">
                <a:solidFill>
                  <a:schemeClr val="tx1">
                    <a:lumMod val="75000"/>
                    <a:lumOff val="25000"/>
                  </a:schemeClr>
                </a:solidFill>
                <a:latin typeface="Tahoma" panose="020B0604030504040204" pitchFamily="34" charset="0"/>
              </a:rPr>
              <a:t>	</a:t>
            </a:r>
          </a:p>
          <a:p>
            <a:pPr>
              <a:lnSpc>
                <a:spcPct val="80000"/>
              </a:lnSpc>
              <a:buNone/>
              <a:defRPr/>
            </a:pPr>
            <a:endParaRPr lang="es-ES_tradnl" sz="2700" dirty="0">
              <a:solidFill>
                <a:schemeClr val="tx1">
                  <a:lumMod val="75000"/>
                  <a:lumOff val="25000"/>
                </a:schemeClr>
              </a:solidFill>
              <a:latin typeface="Tahoma" panose="020B0604030504040204" pitchFamily="34" charset="0"/>
            </a:endParaRPr>
          </a:p>
          <a:p>
            <a:pPr>
              <a:lnSpc>
                <a:spcPct val="80000"/>
              </a:lnSpc>
              <a:buNone/>
              <a:defRPr/>
            </a:pPr>
            <a:r>
              <a:rPr lang="es-ES_tradnl" sz="2700" dirty="0">
                <a:solidFill>
                  <a:schemeClr val="tx1">
                    <a:lumMod val="75000"/>
                    <a:lumOff val="25000"/>
                  </a:schemeClr>
                </a:solidFill>
                <a:latin typeface="Tahoma" panose="020B0604030504040204" pitchFamily="34" charset="0"/>
              </a:rPr>
              <a:t>	</a:t>
            </a:r>
          </a:p>
          <a:p>
            <a:pPr>
              <a:lnSpc>
                <a:spcPct val="80000"/>
              </a:lnSpc>
              <a:buNone/>
              <a:defRPr/>
            </a:pPr>
            <a:endParaRPr lang="es-ES_tradnl" sz="2700" dirty="0">
              <a:solidFill>
                <a:schemeClr val="tx1">
                  <a:lumMod val="75000"/>
                  <a:lumOff val="25000"/>
                </a:schemeClr>
              </a:solidFill>
              <a:latin typeface="Tahoma" panose="020B0604030504040204" pitchFamily="34" charset="0"/>
            </a:endParaRPr>
          </a:p>
          <a:p>
            <a:pPr>
              <a:lnSpc>
                <a:spcPct val="80000"/>
              </a:lnSpc>
              <a:buNone/>
              <a:defRPr/>
            </a:pPr>
            <a:endParaRPr lang="es-ES_tradnl" sz="2700" dirty="0">
              <a:solidFill>
                <a:schemeClr val="tx1">
                  <a:lumMod val="75000"/>
                  <a:lumOff val="25000"/>
                </a:schemeClr>
              </a:solidFill>
              <a:latin typeface="Tahoma" panose="020B0604030504040204" pitchFamily="34" charset="0"/>
            </a:endParaRPr>
          </a:p>
          <a:p>
            <a:pPr>
              <a:lnSpc>
                <a:spcPct val="80000"/>
              </a:lnSpc>
              <a:buNone/>
              <a:defRPr/>
            </a:pPr>
            <a:r>
              <a:rPr lang="es-ES_tradnl" sz="2700" dirty="0">
                <a:solidFill>
                  <a:schemeClr val="tx1">
                    <a:lumMod val="75000"/>
                    <a:lumOff val="25000"/>
                  </a:schemeClr>
                </a:solidFill>
                <a:latin typeface="Tahoma" panose="020B0604030504040204" pitchFamily="34" charset="0"/>
              </a:rPr>
              <a:t>	La definición de ambiente ha sido elaborada y discutida desde diversas disciplinas (Ecología, Biología, Ciencias Sociales, </a:t>
            </a:r>
            <a:r>
              <a:rPr lang="es-ES_tradnl" sz="2700" dirty="0">
                <a:solidFill>
                  <a:schemeClr val="tx1">
                    <a:lumMod val="75000"/>
                    <a:lumOff val="25000"/>
                  </a:schemeClr>
                </a:solidFill>
                <a:latin typeface="Tahoma" panose="020B0604030504040204" pitchFamily="34" charset="0"/>
              </a:rPr>
              <a:t>etc.), </a:t>
            </a:r>
            <a:r>
              <a:rPr lang="es-ES_tradnl" sz="2700" dirty="0">
                <a:solidFill>
                  <a:schemeClr val="tx1">
                    <a:lumMod val="75000"/>
                    <a:lumOff val="25000"/>
                  </a:schemeClr>
                </a:solidFill>
                <a:latin typeface="Tahoma" panose="020B0604030504040204" pitchFamily="34" charset="0"/>
              </a:rPr>
              <a:t>las que hacen referencia a un fenómeno complejo, donde ambiente representará un concepto diferente de acuerdo a quien lo defina.</a:t>
            </a:r>
          </a:p>
          <a:p>
            <a:pPr>
              <a:lnSpc>
                <a:spcPct val="80000"/>
              </a:lnSpc>
              <a:buNone/>
              <a:defRPr/>
            </a:pPr>
            <a:endParaRPr lang="es-ES_tradnl" sz="3200" dirty="0">
              <a:solidFill>
                <a:schemeClr val="tx1">
                  <a:lumMod val="75000"/>
                  <a:lumOff val="25000"/>
                </a:schemeClr>
              </a:solidFill>
            </a:endParaRPr>
          </a:p>
          <a:p>
            <a:pPr>
              <a:lnSpc>
                <a:spcPct val="80000"/>
              </a:lnSpc>
              <a:buNone/>
              <a:defRPr/>
            </a:pPr>
            <a:endParaRPr lang="es-ES_tradnl" sz="3200" dirty="0">
              <a:solidFill>
                <a:schemeClr val="tx1">
                  <a:lumMod val="75000"/>
                  <a:lumOff val="25000"/>
                </a:schemeClr>
              </a:solidFill>
            </a:endParaRPr>
          </a:p>
          <a:p>
            <a:pPr>
              <a:lnSpc>
                <a:spcPct val="80000"/>
              </a:lnSpc>
              <a:buNone/>
              <a:defRPr/>
            </a:pPr>
            <a:endParaRPr lang="es-MX" sz="3200" dirty="0">
              <a:solidFill>
                <a:schemeClr val="tx1">
                  <a:lumMod val="75000"/>
                  <a:lumOff val="25000"/>
                </a:schemeClr>
              </a:solidFill>
            </a:endParaRPr>
          </a:p>
        </p:txBody>
      </p:sp>
      <p:sp>
        <p:nvSpPr>
          <p:cNvPr id="15365" name="Oval 5"/>
          <p:cNvSpPr>
            <a:spLocks noChangeArrowheads="1"/>
          </p:cNvSpPr>
          <p:nvPr/>
        </p:nvSpPr>
        <p:spPr bwMode="auto">
          <a:xfrm>
            <a:off x="812800" y="2362200"/>
            <a:ext cx="3149600" cy="241451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21917" tIns="60958" rIns="121917" bIns="60958" anchor="ctr"/>
          <a:lstStyle/>
          <a:p>
            <a:pPr algn="ctr" eaLnBrk="1" hangingPunct="1"/>
            <a:r>
              <a:rPr lang="es-ES_tradnl" dirty="0"/>
              <a:t>Carácter polisémico</a:t>
            </a:r>
          </a:p>
          <a:p>
            <a:pPr algn="ctr" eaLnBrk="1" hangingPunct="1"/>
            <a:r>
              <a:rPr lang="es-ES_tradnl" dirty="0"/>
              <a:t>del término</a:t>
            </a:r>
            <a:endParaRPr lang="es-MX" dirty="0"/>
          </a:p>
        </p:txBody>
      </p:sp>
      <p:sp>
        <p:nvSpPr>
          <p:cNvPr id="15366" name="Oval 6"/>
          <p:cNvSpPr>
            <a:spLocks noChangeArrowheads="1"/>
          </p:cNvSpPr>
          <p:nvPr/>
        </p:nvSpPr>
        <p:spPr bwMode="auto">
          <a:xfrm>
            <a:off x="4978400" y="2438400"/>
            <a:ext cx="2844800" cy="233831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21917" tIns="60958" rIns="121917" bIns="60958" anchor="ctr"/>
          <a:lstStyle/>
          <a:p>
            <a:pPr algn="ctr" eaLnBrk="1" hangingPunct="1"/>
            <a:r>
              <a:rPr lang="es-ES_tradnl"/>
              <a:t>Referencia no </a:t>
            </a:r>
          </a:p>
          <a:p>
            <a:pPr algn="ctr" eaLnBrk="1" hangingPunct="1"/>
            <a:r>
              <a:rPr lang="es-ES_tradnl"/>
              <a:t>Siempre de igual</a:t>
            </a:r>
          </a:p>
          <a:p>
            <a:pPr algn="ctr" eaLnBrk="1" hangingPunct="1"/>
            <a:r>
              <a:rPr lang="es-ES_tradnl"/>
              <a:t>significado</a:t>
            </a:r>
            <a:endParaRPr lang="es-MX"/>
          </a:p>
        </p:txBody>
      </p:sp>
      <p:sp>
        <p:nvSpPr>
          <p:cNvPr id="15367" name="Oval 7"/>
          <p:cNvSpPr>
            <a:spLocks noChangeArrowheads="1"/>
          </p:cNvSpPr>
          <p:nvPr/>
        </p:nvSpPr>
        <p:spPr bwMode="auto">
          <a:xfrm>
            <a:off x="8839200" y="2438400"/>
            <a:ext cx="2743200" cy="233831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21917" tIns="60958" rIns="121917" bIns="60958" anchor="ctr"/>
          <a:lstStyle/>
          <a:p>
            <a:pPr algn="ctr" eaLnBrk="1" hangingPunct="1"/>
            <a:r>
              <a:rPr lang="es-ES_tradnl" dirty="0"/>
              <a:t>Medio ambiente</a:t>
            </a:r>
          </a:p>
          <a:p>
            <a:pPr algn="ctr" eaLnBrk="1" hangingPunct="1"/>
            <a:r>
              <a:rPr lang="es-ES_tradnl" dirty="0"/>
              <a:t>Entorno</a:t>
            </a:r>
          </a:p>
          <a:p>
            <a:pPr algn="ctr" eaLnBrk="1" hangingPunct="1"/>
            <a:r>
              <a:rPr lang="es-ES_tradnl" dirty="0"/>
              <a:t>Biosfera</a:t>
            </a:r>
          </a:p>
          <a:p>
            <a:pPr algn="ctr" eaLnBrk="1" hangingPunct="1"/>
            <a:r>
              <a:rPr lang="es-ES_tradnl" dirty="0"/>
              <a:t>Ecosistema,</a:t>
            </a:r>
          </a:p>
          <a:p>
            <a:pPr algn="ctr" eaLnBrk="1" hangingPunct="1"/>
            <a:r>
              <a:rPr lang="es-ES_tradnl" dirty="0"/>
              <a:t>otros</a:t>
            </a:r>
            <a:endParaRPr lang="es-MX" dirty="0"/>
          </a:p>
        </p:txBody>
      </p:sp>
      <p:sp>
        <p:nvSpPr>
          <p:cNvPr id="15368" name="AutoShape 9"/>
          <p:cNvSpPr>
            <a:spLocks noChangeArrowheads="1"/>
          </p:cNvSpPr>
          <p:nvPr/>
        </p:nvSpPr>
        <p:spPr bwMode="auto">
          <a:xfrm>
            <a:off x="3962400" y="3048000"/>
            <a:ext cx="897719" cy="866776"/>
          </a:xfrm>
          <a:prstGeom prst="rightArrow">
            <a:avLst>
              <a:gd name="adj1" fmla="val 50000"/>
              <a:gd name="adj2" fmla="val 29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21917" tIns="60958" rIns="121917" bIns="60958" anchor="ctr"/>
          <a:lstStyle/>
          <a:p>
            <a:pPr eaLnBrk="1" hangingPunct="1"/>
            <a:endParaRPr lang="es-AR"/>
          </a:p>
        </p:txBody>
      </p:sp>
      <p:sp>
        <p:nvSpPr>
          <p:cNvPr id="15369" name="AutoShape 10"/>
          <p:cNvSpPr>
            <a:spLocks noChangeArrowheads="1"/>
          </p:cNvSpPr>
          <p:nvPr/>
        </p:nvSpPr>
        <p:spPr bwMode="auto">
          <a:xfrm>
            <a:off x="8026400" y="2971800"/>
            <a:ext cx="711200" cy="1019176"/>
          </a:xfrm>
          <a:prstGeom prst="left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21917" tIns="60958" rIns="121917" bIns="60958" anchor="ctr"/>
          <a:lstStyle/>
          <a:p>
            <a:pPr eaLnBrk="1" hangingPunct="1"/>
            <a:endParaRPr lang="es-AR"/>
          </a:p>
        </p:txBody>
      </p:sp>
    </p:spTree>
    <p:extLst>
      <p:ext uri="{BB962C8B-B14F-4D97-AF65-F5344CB8AC3E}">
        <p14:creationId xmlns:p14="http://schemas.microsoft.com/office/powerpoint/2010/main" val="33237856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a:t>Corredor de </a:t>
            </a:r>
            <a:r>
              <a:rPr lang="es-AR" dirty="0" err="1"/>
              <a:t>Bio</a:t>
            </a:r>
            <a:r>
              <a:rPr lang="es-AR" dirty="0"/>
              <a:t>-Comechingones</a:t>
            </a:r>
          </a:p>
        </p:txBody>
      </p:sp>
      <p:sp>
        <p:nvSpPr>
          <p:cNvPr id="3" name="Marcador de contenido 2"/>
          <p:cNvSpPr>
            <a:spLocks noGrp="1"/>
          </p:cNvSpPr>
          <p:nvPr>
            <p:ph idx="1"/>
          </p:nvPr>
        </p:nvSpPr>
        <p:spPr>
          <a:xfrm>
            <a:off x="838200" y="2030345"/>
            <a:ext cx="10515600" cy="4351338"/>
          </a:xfrm>
        </p:spPr>
        <p:txBody>
          <a:bodyPr>
            <a:normAutofit lnSpcReduction="10000"/>
          </a:bodyPr>
          <a:lstStyle/>
          <a:p>
            <a:pPr marL="0" indent="0">
              <a:buNone/>
            </a:pPr>
            <a:r>
              <a:rPr lang="es-ES" dirty="0" smtClean="0"/>
              <a:t>El </a:t>
            </a:r>
            <a:r>
              <a:rPr lang="es-ES" dirty="0"/>
              <a:t>caso del “Corredor de </a:t>
            </a:r>
            <a:r>
              <a:rPr lang="es-ES" dirty="0" err="1"/>
              <a:t>Bio</a:t>
            </a:r>
            <a:r>
              <a:rPr lang="es-ES" dirty="0"/>
              <a:t>-Comechingones” en la provincia de San Luis.</a:t>
            </a:r>
          </a:p>
          <a:p>
            <a:pPr algn="just"/>
            <a:r>
              <a:rPr lang="es-ES" dirty="0"/>
              <a:t>La situación del territorio de la provincia de San Luis en materia de conservación ha utilizado diferentes modalidades: cuenta con parques nacionales (cuyo dominio y jurisdicción es nacional), áreas de protección provincial bajo el Sistema de Áreas Naturales Protegidas (con dominio y jurisdicción de la provincia) y la particularidad del Corredor de </a:t>
            </a:r>
            <a:r>
              <a:rPr lang="es-ES" dirty="0" err="1"/>
              <a:t>Bio</a:t>
            </a:r>
            <a:r>
              <a:rPr lang="es-ES" dirty="0"/>
              <a:t>-Comechingones donde provincia y municipios confluyen en un espacio que los caracteriza con un predominio del paisaje, y que está estrechamente vinculado con una región similar en la provincia de Córdoba</a:t>
            </a:r>
          </a:p>
        </p:txBody>
      </p:sp>
    </p:spTree>
    <p:extLst>
      <p:ext uri="{BB962C8B-B14F-4D97-AF65-F5344CB8AC3E}">
        <p14:creationId xmlns:p14="http://schemas.microsoft.com/office/powerpoint/2010/main" val="21283025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96886"/>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Requerimientos de análisis</a:t>
            </a:r>
            <a:endParaRPr lang="es-A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98483528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69296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La protección en escalas o niveles</a:t>
            </a:r>
            <a:endParaRPr lang="es-AR"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381620504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80513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Relaciones intergubernamentales</a:t>
            </a:r>
            <a:endParaRPr lang="es-A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206004731"/>
              </p:ext>
            </p:extLst>
          </p:nvPr>
        </p:nvGraphicFramePr>
        <p:xfrm>
          <a:off x="865495" y="1746739"/>
          <a:ext cx="10515600" cy="5111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340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Conceptos y bases para el análisis</a:t>
            </a:r>
            <a:endParaRPr lang="es-AR" dirty="0"/>
          </a:p>
        </p:txBody>
      </p:sp>
      <p:sp>
        <p:nvSpPr>
          <p:cNvPr id="3" name="Marcador de contenido 2"/>
          <p:cNvSpPr>
            <a:spLocks noGrp="1"/>
          </p:cNvSpPr>
          <p:nvPr>
            <p:ph idx="1"/>
          </p:nvPr>
        </p:nvSpPr>
        <p:spPr>
          <a:xfrm>
            <a:off x="810904" y="1851547"/>
            <a:ext cx="10515600" cy="4652963"/>
          </a:xfrm>
        </p:spPr>
        <p:txBody>
          <a:bodyPr>
            <a:normAutofit fontScale="92500" lnSpcReduction="20000"/>
          </a:bodyPr>
          <a:lstStyle/>
          <a:p>
            <a:pPr algn="just"/>
            <a:r>
              <a:rPr lang="es-ES" dirty="0"/>
              <a:t>El concepto de las relaciones </a:t>
            </a:r>
            <a:r>
              <a:rPr lang="es-ES" dirty="0" smtClean="0"/>
              <a:t>intergubernamentales (RIG</a:t>
            </a:r>
            <a:r>
              <a:rPr lang="es-ES" dirty="0"/>
              <a:t>), se señala que “surge en los años treinta en </a:t>
            </a:r>
            <a:r>
              <a:rPr lang="es-ES" dirty="0" smtClean="0"/>
              <a:t>Estados Unidos </a:t>
            </a:r>
            <a:r>
              <a:rPr lang="es-ES" dirty="0"/>
              <a:t>y su interés por el estudio comparado se </a:t>
            </a:r>
            <a:r>
              <a:rPr lang="es-ES" dirty="0" smtClean="0"/>
              <a:t>inicia a </a:t>
            </a:r>
            <a:r>
              <a:rPr lang="es-ES" dirty="0"/>
              <a:t>finales de los setenta, las RIG se refieren al </a:t>
            </a:r>
            <a:r>
              <a:rPr lang="es-ES" dirty="0" smtClean="0"/>
              <a:t>análisis y </a:t>
            </a:r>
            <a:r>
              <a:rPr lang="es-ES" dirty="0"/>
              <a:t>comprensión del </a:t>
            </a:r>
            <a:r>
              <a:rPr lang="es-ES" b="1" dirty="0"/>
              <a:t>conjunto de interacciones entre </a:t>
            </a:r>
            <a:r>
              <a:rPr lang="es-ES" b="1" dirty="0" smtClean="0"/>
              <a:t>unidades </a:t>
            </a:r>
            <a:r>
              <a:rPr lang="es-ES" dirty="0" smtClean="0"/>
              <a:t>(</a:t>
            </a:r>
            <a:r>
              <a:rPr lang="es-ES" dirty="0" err="1" smtClean="0"/>
              <a:t>Bañon</a:t>
            </a:r>
            <a:r>
              <a:rPr lang="es-ES" dirty="0"/>
              <a:t>, 1997: 125-127). Su noción se identifica </a:t>
            </a:r>
            <a:r>
              <a:rPr lang="es-ES" dirty="0" smtClean="0"/>
              <a:t>a partir </a:t>
            </a:r>
            <a:r>
              <a:rPr lang="es-ES" dirty="0"/>
              <a:t>de un importante contingente de actividades o </a:t>
            </a:r>
            <a:r>
              <a:rPr lang="es-ES" dirty="0" smtClean="0"/>
              <a:t>interacciones que </a:t>
            </a:r>
            <a:r>
              <a:rPr lang="es-ES" dirty="0"/>
              <a:t>tienen lugar entre unidades de </a:t>
            </a:r>
            <a:r>
              <a:rPr lang="es-ES" dirty="0" smtClean="0"/>
              <a:t>gobierno de </a:t>
            </a:r>
            <a:r>
              <a:rPr lang="es-ES" dirty="0"/>
              <a:t>todo tipo y nivel territorial de actuación (</a:t>
            </a:r>
            <a:r>
              <a:rPr lang="es-ES" dirty="0" smtClean="0"/>
              <a:t>William, 1960</a:t>
            </a:r>
            <a:r>
              <a:rPr lang="es-ES" dirty="0"/>
              <a:t>: 3)”. (Hernández Díaz, </a:t>
            </a:r>
            <a:r>
              <a:rPr lang="es-ES" dirty="0" smtClean="0"/>
              <a:t>2006:36</a:t>
            </a:r>
            <a:r>
              <a:rPr lang="es-ES" dirty="0"/>
              <a:t>).</a:t>
            </a:r>
          </a:p>
          <a:p>
            <a:pPr algn="just"/>
            <a:r>
              <a:rPr lang="es-ES" dirty="0"/>
              <a:t>Para otorgar mayor precisión al concepto el autor </a:t>
            </a:r>
            <a:r>
              <a:rPr lang="es-ES" dirty="0" smtClean="0"/>
              <a:t>el RIG se define como los vínculos de coordinación</a:t>
            </a:r>
            <a:r>
              <a:rPr lang="es-ES" dirty="0"/>
              <a:t>, cooperación, apoyo mutuo e </a:t>
            </a:r>
            <a:r>
              <a:rPr lang="es-ES" dirty="0" smtClean="0"/>
              <a:t>intercambio de </a:t>
            </a:r>
            <a:r>
              <a:rPr lang="es-ES" dirty="0"/>
              <a:t>acciones que se dan entre dos o más instancias </a:t>
            </a:r>
            <a:r>
              <a:rPr lang="es-ES" dirty="0" smtClean="0"/>
              <a:t>de gobierno</a:t>
            </a:r>
            <a:r>
              <a:rPr lang="es-ES" dirty="0"/>
              <a:t>” (Hernández Díaz, 2006:36). </a:t>
            </a:r>
            <a:endParaRPr lang="es-ES" dirty="0" smtClean="0"/>
          </a:p>
          <a:p>
            <a:pPr algn="just"/>
            <a:r>
              <a:rPr lang="es-ES" b="1" i="1" dirty="0" smtClean="0"/>
              <a:t>En </a:t>
            </a:r>
            <a:r>
              <a:rPr lang="es-ES" b="1" i="1" dirty="0"/>
              <a:t>nuestro </a:t>
            </a:r>
            <a:r>
              <a:rPr lang="es-ES" b="1" i="1" dirty="0" smtClean="0"/>
              <a:t>caso, por </a:t>
            </a:r>
            <a:r>
              <a:rPr lang="es-ES" b="1" i="1" dirty="0"/>
              <a:t>el carácter federal de la República Argentina, </a:t>
            </a:r>
            <a:r>
              <a:rPr lang="es-ES" b="1" i="1" dirty="0" smtClean="0"/>
              <a:t>aparecen tres </a:t>
            </a:r>
            <a:r>
              <a:rPr lang="es-ES" b="1" i="1" dirty="0"/>
              <a:t>instancias a tener en cuenta los vínculos </a:t>
            </a:r>
            <a:r>
              <a:rPr lang="es-ES" b="1" i="1" dirty="0" smtClean="0"/>
              <a:t>nación- provincia</a:t>
            </a:r>
            <a:r>
              <a:rPr lang="es-ES" b="1" i="1" dirty="0"/>
              <a:t>, provincia-municipio, municipio-municipio</a:t>
            </a:r>
            <a:endParaRPr lang="es-AR" b="1" i="1" dirty="0"/>
          </a:p>
        </p:txBody>
      </p:sp>
    </p:spTree>
    <p:extLst>
      <p:ext uri="{BB962C8B-B14F-4D97-AF65-F5344CB8AC3E}">
        <p14:creationId xmlns:p14="http://schemas.microsoft.com/office/powerpoint/2010/main" val="3022462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6"/>
            <a:ext cx="12192000" cy="1054242"/>
          </a:xfrm>
        </p:spPr>
        <p:style>
          <a:lnRef idx="1">
            <a:schemeClr val="dk1"/>
          </a:lnRef>
          <a:fillRef idx="2">
            <a:schemeClr val="dk1"/>
          </a:fillRef>
          <a:effectRef idx="1">
            <a:schemeClr val="dk1"/>
          </a:effectRef>
          <a:fontRef idx="minor">
            <a:schemeClr val="dk1"/>
          </a:fontRef>
        </p:style>
        <p:txBody>
          <a:bodyPr/>
          <a:lstStyle/>
          <a:p>
            <a:pPr algn="ctr"/>
            <a:r>
              <a:rPr lang="es-AR" dirty="0" smtClean="0"/>
              <a:t>El </a:t>
            </a:r>
            <a:r>
              <a:rPr lang="es-AR" dirty="0" smtClean="0"/>
              <a:t>proceso de las RIG </a:t>
            </a:r>
            <a:endParaRPr lang="es-AR" dirty="0"/>
          </a:p>
        </p:txBody>
      </p:sp>
      <p:sp>
        <p:nvSpPr>
          <p:cNvPr id="3" name="Marcador de contenido 2"/>
          <p:cNvSpPr>
            <a:spLocks noGrp="1"/>
          </p:cNvSpPr>
          <p:nvPr>
            <p:ph idx="1"/>
          </p:nvPr>
        </p:nvSpPr>
        <p:spPr>
          <a:xfrm>
            <a:off x="838200" y="1825624"/>
            <a:ext cx="10515600" cy="4446221"/>
          </a:xfrm>
        </p:spPr>
        <p:txBody>
          <a:bodyPr>
            <a:normAutofit fontScale="92500"/>
          </a:bodyPr>
          <a:lstStyle/>
          <a:p>
            <a:pPr algn="just"/>
            <a:r>
              <a:rPr lang="es-ES" dirty="0"/>
              <a:t>En este proceso de igual manera, las </a:t>
            </a:r>
            <a:r>
              <a:rPr lang="es-ES" dirty="0" smtClean="0"/>
              <a:t>características de </a:t>
            </a:r>
            <a:r>
              <a:rPr lang="es-ES" dirty="0"/>
              <a:t>las RIG aportan y enriquecen a los gobiernos, </a:t>
            </a:r>
            <a:r>
              <a:rPr lang="es-ES" dirty="0" smtClean="0"/>
              <a:t>en cuanto </a:t>
            </a:r>
            <a:r>
              <a:rPr lang="es-ES" dirty="0"/>
              <a:t>se suscitan una multiplicidad de relaciones </a:t>
            </a:r>
            <a:r>
              <a:rPr lang="es-ES" dirty="0" smtClean="0"/>
              <a:t>que buscan </a:t>
            </a:r>
            <a:r>
              <a:rPr lang="es-ES" dirty="0"/>
              <a:t>el aprovechamiento de recursos, </a:t>
            </a:r>
            <a:r>
              <a:rPr lang="es-ES" dirty="0" smtClean="0"/>
              <a:t>mejoramiento de </a:t>
            </a:r>
            <a:r>
              <a:rPr lang="es-ES" dirty="0"/>
              <a:t>los servicios públicos, reducir costos y resolver </a:t>
            </a:r>
            <a:r>
              <a:rPr lang="es-ES" dirty="0" smtClean="0"/>
              <a:t>diferentes problemáticas </a:t>
            </a:r>
            <a:r>
              <a:rPr lang="es-ES" dirty="0"/>
              <a:t>que la población tiene, al </a:t>
            </a:r>
            <a:r>
              <a:rPr lang="es-ES" dirty="0" smtClean="0"/>
              <a:t>respecto </a:t>
            </a:r>
            <a:r>
              <a:rPr lang="es-ES" dirty="0" err="1" smtClean="0"/>
              <a:t>Deil</a:t>
            </a:r>
            <a:r>
              <a:rPr lang="es-ES" dirty="0" smtClean="0"/>
              <a:t> </a:t>
            </a:r>
            <a:r>
              <a:rPr lang="es-ES" dirty="0" err="1"/>
              <a:t>Wrigt</a:t>
            </a:r>
            <a:r>
              <a:rPr lang="es-ES" dirty="0"/>
              <a:t> advierte que las RIG </a:t>
            </a:r>
            <a:r>
              <a:rPr lang="es-ES" b="1" dirty="0"/>
              <a:t>propician una </a:t>
            </a:r>
            <a:r>
              <a:rPr lang="es-ES" b="1" dirty="0" smtClean="0"/>
              <a:t>amplia variedad </a:t>
            </a:r>
            <a:r>
              <a:rPr lang="es-ES" b="1" dirty="0"/>
              <a:t>de relaciones, que incluso trascienden a </a:t>
            </a:r>
            <a:r>
              <a:rPr lang="es-ES" b="1" dirty="0" smtClean="0"/>
              <a:t>las que </a:t>
            </a:r>
            <a:r>
              <a:rPr lang="es-ES" b="1" dirty="0"/>
              <a:t>se reconocen a nivel constitucional, es decir, las </a:t>
            </a:r>
            <a:r>
              <a:rPr lang="es-ES" b="1" dirty="0" smtClean="0"/>
              <a:t>que se </a:t>
            </a:r>
            <a:r>
              <a:rPr lang="es-ES" b="1" dirty="0"/>
              <a:t>dan entre: Federación-Estado-Municipio; </a:t>
            </a:r>
            <a:r>
              <a:rPr lang="es-ES" b="1" dirty="0" smtClean="0"/>
              <a:t>Municipio- Estado-Federación</a:t>
            </a:r>
            <a:r>
              <a:rPr lang="es-ES" b="1" dirty="0"/>
              <a:t>; </a:t>
            </a:r>
            <a:r>
              <a:rPr lang="es-ES" b="1" dirty="0" smtClean="0"/>
              <a:t>Estado-Municipio-Federación; Estado-Federación-Municipio</a:t>
            </a:r>
            <a:r>
              <a:rPr lang="es-ES" b="1" dirty="0"/>
              <a:t>; </a:t>
            </a:r>
            <a:r>
              <a:rPr lang="es-ES" b="1" dirty="0" smtClean="0"/>
              <a:t>Federación- Municipio- Estado</a:t>
            </a:r>
            <a:r>
              <a:rPr lang="es-ES" b="1" dirty="0"/>
              <a:t>; Federación-Estado-Estado; </a:t>
            </a:r>
            <a:r>
              <a:rPr lang="es-ES" b="1" dirty="0" smtClean="0"/>
              <a:t>Estado-Estado-Federación; Municipio-Municipio-Estado </a:t>
            </a:r>
            <a:r>
              <a:rPr lang="es-ES" b="1" dirty="0"/>
              <a:t>y </a:t>
            </a:r>
            <a:r>
              <a:rPr lang="es-ES" b="1" dirty="0" smtClean="0"/>
              <a:t>Municipio- Municipio-Federación </a:t>
            </a:r>
            <a:r>
              <a:rPr lang="es-ES" dirty="0"/>
              <a:t>(Hernández Díaz, 2006:39).</a:t>
            </a:r>
            <a:endParaRPr lang="es-AR" dirty="0"/>
          </a:p>
        </p:txBody>
      </p:sp>
    </p:spTree>
    <p:extLst>
      <p:ext uri="{BB962C8B-B14F-4D97-AF65-F5344CB8AC3E}">
        <p14:creationId xmlns:p14="http://schemas.microsoft.com/office/powerpoint/2010/main" val="3478010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122481"/>
          </a:xfrm>
        </p:spPr>
        <p:style>
          <a:lnRef idx="1">
            <a:schemeClr val="dk1"/>
          </a:lnRef>
          <a:fillRef idx="2">
            <a:schemeClr val="dk1"/>
          </a:fillRef>
          <a:effectRef idx="1">
            <a:schemeClr val="dk1"/>
          </a:effectRef>
          <a:fontRef idx="minor">
            <a:schemeClr val="dk1"/>
          </a:fontRef>
        </p:style>
        <p:txBody>
          <a:bodyPr/>
          <a:lstStyle/>
          <a:p>
            <a:pPr algn="ctr"/>
            <a:r>
              <a:rPr lang="es-AR" dirty="0" smtClean="0"/>
              <a:t>Caracterización </a:t>
            </a:r>
            <a:endParaRPr lang="es-AR" dirty="0"/>
          </a:p>
        </p:txBody>
      </p:sp>
      <p:sp>
        <p:nvSpPr>
          <p:cNvPr id="3" name="Marcador de contenido 2"/>
          <p:cNvSpPr>
            <a:spLocks noGrp="1"/>
          </p:cNvSpPr>
          <p:nvPr>
            <p:ph idx="1"/>
          </p:nvPr>
        </p:nvSpPr>
        <p:spPr/>
        <p:txBody>
          <a:bodyPr>
            <a:normAutofit/>
          </a:bodyPr>
          <a:lstStyle/>
          <a:p>
            <a:pPr algn="just"/>
            <a:r>
              <a:rPr lang="es-ES" dirty="0"/>
              <a:t>La naturaleza conceptual de las RIG, </a:t>
            </a:r>
            <a:r>
              <a:rPr lang="es-ES" dirty="0" smtClean="0"/>
              <a:t>hace hincapié </a:t>
            </a:r>
            <a:r>
              <a:rPr lang="es-ES" dirty="0"/>
              <a:t>en importantes términos que </a:t>
            </a:r>
            <a:r>
              <a:rPr lang="es-ES" dirty="0" smtClean="0"/>
              <a:t>permiten su </a:t>
            </a:r>
            <a:r>
              <a:rPr lang="es-ES" dirty="0"/>
              <a:t>comprensión y explicación </a:t>
            </a:r>
            <a:r>
              <a:rPr lang="es-ES" dirty="0" smtClean="0"/>
              <a:t>para identificar </a:t>
            </a:r>
            <a:r>
              <a:rPr lang="es-ES" dirty="0"/>
              <a:t>desde el punto de vista del </a:t>
            </a:r>
            <a:r>
              <a:rPr lang="es-ES" dirty="0" smtClean="0"/>
              <a:t>análisis </a:t>
            </a:r>
            <a:r>
              <a:rPr lang="es-ES" dirty="0"/>
              <a:t>político, administrativo y social, en </a:t>
            </a:r>
            <a:r>
              <a:rPr lang="es-ES" dirty="0" smtClean="0"/>
              <a:t>qué momento </a:t>
            </a:r>
            <a:r>
              <a:rPr lang="es-ES" dirty="0"/>
              <a:t>aparecen o son necesarias, </a:t>
            </a:r>
            <a:r>
              <a:rPr lang="es-ES" dirty="0" smtClean="0"/>
              <a:t>los fines </a:t>
            </a:r>
            <a:r>
              <a:rPr lang="es-ES" dirty="0"/>
              <a:t>y factores que influyen en su </a:t>
            </a:r>
            <a:r>
              <a:rPr lang="es-ES" dirty="0" smtClean="0"/>
              <a:t>formulación</a:t>
            </a:r>
            <a:r>
              <a:rPr lang="es-ES" dirty="0"/>
              <a:t>, así como las diferentes formas </a:t>
            </a:r>
            <a:r>
              <a:rPr lang="es-ES" dirty="0" smtClean="0"/>
              <a:t>en que </a:t>
            </a:r>
            <a:r>
              <a:rPr lang="es-ES" dirty="0"/>
              <a:t>se hacen presentes, háblese de </a:t>
            </a:r>
            <a:r>
              <a:rPr lang="es-ES" dirty="0" smtClean="0"/>
              <a:t>la interacción</a:t>
            </a:r>
            <a:r>
              <a:rPr lang="es-ES" dirty="0"/>
              <a:t>, vinculación, </a:t>
            </a:r>
            <a:r>
              <a:rPr lang="es-ES" dirty="0" smtClean="0"/>
              <a:t>participación, conductas </a:t>
            </a:r>
            <a:r>
              <a:rPr lang="es-ES" dirty="0"/>
              <a:t>interactivas, reglas o </a:t>
            </a:r>
            <a:r>
              <a:rPr lang="es-ES" dirty="0" smtClean="0"/>
              <a:t>procesos; mismos </a:t>
            </a:r>
            <a:r>
              <a:rPr lang="es-ES" dirty="0"/>
              <a:t>que frecuentemente requieren </a:t>
            </a:r>
            <a:r>
              <a:rPr lang="es-ES" dirty="0" smtClean="0"/>
              <a:t>indistintos procesos </a:t>
            </a:r>
            <a:r>
              <a:rPr lang="es-ES" dirty="0"/>
              <a:t>de coordinación y </a:t>
            </a:r>
            <a:r>
              <a:rPr lang="es-ES" dirty="0" smtClean="0"/>
              <a:t>gestión </a:t>
            </a:r>
            <a:r>
              <a:rPr lang="es-ES" dirty="0"/>
              <a:t>gubernamental, que promueven la </a:t>
            </a:r>
            <a:r>
              <a:rPr lang="es-ES" dirty="0" smtClean="0"/>
              <a:t>participación</a:t>
            </a:r>
            <a:r>
              <a:rPr lang="es-ES" dirty="0"/>
              <a:t>, cooperación o colaboración </a:t>
            </a:r>
            <a:r>
              <a:rPr lang="es-ES" dirty="0" smtClean="0"/>
              <a:t>de dos </a:t>
            </a:r>
            <a:r>
              <a:rPr lang="es-ES" dirty="0"/>
              <a:t>o más ámbitos de gobierno</a:t>
            </a:r>
            <a:r>
              <a:rPr lang="es-ES" dirty="0" smtClean="0"/>
              <a:t>.(Hernández Díaz,2006)</a:t>
            </a:r>
            <a:endParaRPr lang="es-AR" dirty="0"/>
          </a:p>
        </p:txBody>
      </p:sp>
    </p:spTree>
    <p:extLst>
      <p:ext uri="{BB962C8B-B14F-4D97-AF65-F5344CB8AC3E}">
        <p14:creationId xmlns:p14="http://schemas.microsoft.com/office/powerpoint/2010/main" val="1948306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style>
          <a:lnRef idx="1">
            <a:schemeClr val="dk1"/>
          </a:lnRef>
          <a:fillRef idx="2">
            <a:schemeClr val="dk1"/>
          </a:fillRef>
          <a:effectRef idx="1">
            <a:schemeClr val="dk1"/>
          </a:effectRef>
          <a:fontRef idx="minor">
            <a:schemeClr val="dk1"/>
          </a:fontRef>
        </p:style>
        <p:txBody>
          <a:bodyPr/>
          <a:lstStyle/>
          <a:p>
            <a:pPr algn="ctr"/>
            <a:r>
              <a:rPr lang="es-AR" dirty="0" smtClean="0"/>
              <a:t>La comprensión de la intergubernamentalidad</a:t>
            </a:r>
            <a:endParaRPr lang="es-AR" dirty="0"/>
          </a:p>
        </p:txBody>
      </p:sp>
      <p:sp>
        <p:nvSpPr>
          <p:cNvPr id="3" name="Marcador de contenido 2"/>
          <p:cNvSpPr>
            <a:spLocks noGrp="1"/>
          </p:cNvSpPr>
          <p:nvPr>
            <p:ph idx="1"/>
          </p:nvPr>
        </p:nvSpPr>
        <p:spPr>
          <a:xfrm>
            <a:off x="838200" y="2166819"/>
            <a:ext cx="10515600" cy="4351338"/>
          </a:xfrm>
        </p:spPr>
        <p:txBody>
          <a:bodyPr>
            <a:normAutofit fontScale="92500" lnSpcReduction="10000"/>
          </a:bodyPr>
          <a:lstStyle/>
          <a:p>
            <a:pPr algn="just"/>
            <a:r>
              <a:rPr lang="es-ES" dirty="0"/>
              <a:t>Como síntesis de los diferentes conceptos, </a:t>
            </a:r>
            <a:r>
              <a:rPr lang="es-ES" dirty="0" smtClean="0"/>
              <a:t>sentidos, alcances </a:t>
            </a:r>
            <a:r>
              <a:rPr lang="es-ES" dirty="0"/>
              <a:t>y significados de las relaciones </a:t>
            </a:r>
            <a:r>
              <a:rPr lang="es-ES" dirty="0" smtClean="0"/>
              <a:t>intergubernamentales podemos </a:t>
            </a:r>
            <a:r>
              <a:rPr lang="es-ES" dirty="0"/>
              <a:t>entenderlas como acciones, </a:t>
            </a:r>
            <a:r>
              <a:rPr lang="es-ES" dirty="0" smtClean="0"/>
              <a:t>actividades, interacciones</a:t>
            </a:r>
            <a:r>
              <a:rPr lang="es-ES" dirty="0"/>
              <a:t>, gestiones, relaciones entre </a:t>
            </a:r>
            <a:r>
              <a:rPr lang="es-ES" dirty="0" smtClean="0"/>
              <a:t>múltiples sectores</a:t>
            </a:r>
            <a:r>
              <a:rPr lang="es-ES" dirty="0"/>
              <a:t>, con dimensiones técnicas, jurídicas, administrativas.</a:t>
            </a:r>
          </a:p>
          <a:p>
            <a:pPr algn="just"/>
            <a:r>
              <a:rPr lang="es-ES" dirty="0"/>
              <a:t>Todo ello forma parte del </a:t>
            </a:r>
            <a:r>
              <a:rPr lang="es-ES" b="1" dirty="0"/>
              <a:t>ciclo de las </a:t>
            </a:r>
            <a:r>
              <a:rPr lang="es-ES" b="1" dirty="0" smtClean="0"/>
              <a:t>políticas públicas </a:t>
            </a:r>
            <a:r>
              <a:rPr lang="es-ES" dirty="0"/>
              <a:t>en los estados donde, en el caso de </a:t>
            </a:r>
            <a:r>
              <a:rPr lang="es-ES" dirty="0" smtClean="0"/>
              <a:t>los estados </a:t>
            </a:r>
            <a:r>
              <a:rPr lang="es-ES" dirty="0"/>
              <a:t>federales como el nuestro, se encuentran </a:t>
            </a:r>
            <a:r>
              <a:rPr lang="es-ES" dirty="0" smtClean="0"/>
              <a:t>los tres </a:t>
            </a:r>
            <a:r>
              <a:rPr lang="es-ES" dirty="0"/>
              <a:t>niveles en interacción para la ejecución de las </a:t>
            </a:r>
            <a:r>
              <a:rPr lang="es-ES" dirty="0" smtClean="0"/>
              <a:t>políticas en </a:t>
            </a:r>
            <a:r>
              <a:rPr lang="es-ES" dirty="0"/>
              <a:t>el territorio.</a:t>
            </a:r>
          </a:p>
          <a:p>
            <a:pPr algn="just"/>
            <a:r>
              <a:rPr lang="es-ES" dirty="0"/>
              <a:t>El estudio de las relaciones intergubernamentales </a:t>
            </a:r>
            <a:r>
              <a:rPr lang="es-ES" dirty="0" smtClean="0"/>
              <a:t>es un </a:t>
            </a:r>
            <a:r>
              <a:rPr lang="es-ES" dirty="0"/>
              <a:t>desafío tanto para reforzar el análisis en Argentina </a:t>
            </a:r>
            <a:r>
              <a:rPr lang="es-ES" dirty="0" smtClean="0"/>
              <a:t>y más </a:t>
            </a:r>
            <a:r>
              <a:rPr lang="es-ES" dirty="0"/>
              <a:t>aún en el campo ambiental donde </a:t>
            </a:r>
            <a:r>
              <a:rPr lang="es-ES" dirty="0" smtClean="0"/>
              <a:t>permanentemente interfieren </a:t>
            </a:r>
            <a:r>
              <a:rPr lang="es-ES" dirty="0"/>
              <a:t>estas relaciones en los abordajes </a:t>
            </a:r>
            <a:r>
              <a:rPr lang="es-ES" dirty="0" smtClean="0"/>
              <a:t>de las </a:t>
            </a:r>
            <a:r>
              <a:rPr lang="es-ES" dirty="0"/>
              <a:t>problemáticas concretas sobre recursos </a:t>
            </a:r>
            <a:r>
              <a:rPr lang="es-ES" dirty="0" smtClean="0"/>
              <a:t>compartidos.</a:t>
            </a:r>
            <a:endParaRPr lang="es-AR" dirty="0"/>
          </a:p>
        </p:txBody>
      </p:sp>
    </p:spTree>
    <p:extLst>
      <p:ext uri="{BB962C8B-B14F-4D97-AF65-F5344CB8AC3E}">
        <p14:creationId xmlns:p14="http://schemas.microsoft.com/office/powerpoint/2010/main" val="2910155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050878"/>
          </a:xfrm>
        </p:spPr>
        <p:style>
          <a:lnRef idx="1">
            <a:schemeClr val="dk1"/>
          </a:lnRef>
          <a:fillRef idx="2">
            <a:schemeClr val="dk1"/>
          </a:fillRef>
          <a:effectRef idx="1">
            <a:schemeClr val="dk1"/>
          </a:effectRef>
          <a:fontRef idx="minor">
            <a:schemeClr val="dk1"/>
          </a:fontRef>
        </p:style>
        <p:txBody>
          <a:bodyPr/>
          <a:lstStyle/>
          <a:p>
            <a:pPr algn="ctr"/>
            <a:r>
              <a:rPr lang="es-AR" dirty="0" smtClean="0"/>
              <a:t>Aspectos </a:t>
            </a:r>
            <a:endParaRPr lang="es-A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4065072936"/>
              </p:ext>
            </p:extLst>
          </p:nvPr>
        </p:nvGraphicFramePr>
        <p:xfrm>
          <a:off x="464022" y="1119116"/>
          <a:ext cx="11232110" cy="57388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287096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1593</TotalTime>
  <Words>3838</Words>
  <Application>Microsoft Office PowerPoint</Application>
  <PresentationFormat>Personalizado</PresentationFormat>
  <Paragraphs>322</Paragraphs>
  <Slides>43</Slides>
  <Notes>3</Notes>
  <HiddenSlides>0</HiddenSlides>
  <MMClips>0</MMClips>
  <ScaleCrop>false</ScaleCrop>
  <HeadingPairs>
    <vt:vector size="4" baseType="variant">
      <vt:variant>
        <vt:lpstr>Tema</vt:lpstr>
      </vt:variant>
      <vt:variant>
        <vt:i4>1</vt:i4>
      </vt:variant>
      <vt:variant>
        <vt:lpstr>Títulos de diapositiva</vt:lpstr>
      </vt:variant>
      <vt:variant>
        <vt:i4>43</vt:i4>
      </vt:variant>
    </vt:vector>
  </HeadingPairs>
  <TitlesOfParts>
    <vt:vector size="44" baseType="lpstr">
      <vt:lpstr>Tema de Office</vt:lpstr>
      <vt:lpstr>LA COORDINACIÓN INTERGUBERNAMENTAL Y LA PROTECCIÓN AMBIENTAL</vt:lpstr>
      <vt:lpstr>Principales aspectos del derecho ambiental</vt:lpstr>
      <vt:lpstr>Conceptualización del derecho ambiental</vt:lpstr>
      <vt:lpstr>Conceptualización del ambiente</vt:lpstr>
      <vt:lpstr>Conceptos y bases para el análisis</vt:lpstr>
      <vt:lpstr>El proceso de las RIG </vt:lpstr>
      <vt:lpstr>Caracterización </vt:lpstr>
      <vt:lpstr>La comprensión de la intergubernamentalidad</vt:lpstr>
      <vt:lpstr>Aspectos </vt:lpstr>
      <vt:lpstr>Gobernanza multinivel</vt:lpstr>
      <vt:lpstr>Las políticas ambientales</vt:lpstr>
      <vt:lpstr>Las políticas ambientales</vt:lpstr>
      <vt:lpstr>El sistema federal</vt:lpstr>
      <vt:lpstr>Los Consejos Federales</vt:lpstr>
      <vt:lpstr>El análisis constitucional </vt:lpstr>
      <vt:lpstr>El sistema federal y el federalismo</vt:lpstr>
      <vt:lpstr>Aspectos constitucionales Ambientales</vt:lpstr>
      <vt:lpstr>Presentación de PowerPoint</vt:lpstr>
      <vt:lpstr>L.G.A. y leyes de presupuestos mínimos</vt:lpstr>
      <vt:lpstr>Complejidades  Horizontales y Verticales </vt:lpstr>
      <vt:lpstr>Argentina datos</vt:lpstr>
      <vt:lpstr>Políticas ambientales en Argentina</vt:lpstr>
      <vt:lpstr>Identificación de relaciones en materia ambiental</vt:lpstr>
      <vt:lpstr>Relaciones intergubernamentales</vt:lpstr>
      <vt:lpstr>Gestión ambiental intergubernamental</vt:lpstr>
      <vt:lpstr>Sistema federal</vt:lpstr>
      <vt:lpstr>Punto de partida</vt:lpstr>
      <vt:lpstr>Los recursos naturales y su protección</vt:lpstr>
      <vt:lpstr>La protección en territorios</vt:lpstr>
      <vt:lpstr>Las competencias en los territorios</vt:lpstr>
      <vt:lpstr>Regulación nacional de protección</vt:lpstr>
      <vt:lpstr>Formas de protección </vt:lpstr>
      <vt:lpstr>La protección de los recursos naturales</vt:lpstr>
      <vt:lpstr>Categorías de protección de la UICN</vt:lpstr>
      <vt:lpstr>Ley de parques nacionales</vt:lpstr>
      <vt:lpstr>Informe nacional</vt:lpstr>
      <vt:lpstr>Provincia de San Luis</vt:lpstr>
      <vt:lpstr>Categorías en la Ley N° IX-0309-2004 (5421)</vt:lpstr>
      <vt:lpstr>Ejemplo de los Corredores </vt:lpstr>
      <vt:lpstr>Corredor de Bio-Comechingones</vt:lpstr>
      <vt:lpstr>Requerimientos de análisis</vt:lpstr>
      <vt:lpstr>La protección en escalas o niveles</vt:lpstr>
      <vt:lpstr>Relaciones intergubernamentales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“Política y derecho ambiental”.</dc:title>
  <dc:creator>Usuario2</dc:creator>
  <cp:lastModifiedBy>Personal</cp:lastModifiedBy>
  <cp:revision>31</cp:revision>
  <dcterms:created xsi:type="dcterms:W3CDTF">2021-06-07T20:18:59Z</dcterms:created>
  <dcterms:modified xsi:type="dcterms:W3CDTF">2022-11-03T20:40:43Z</dcterms:modified>
</cp:coreProperties>
</file>