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1" r:id="rId4"/>
    <p:sldId id="257" r:id="rId5"/>
    <p:sldId id="262" r:id="rId6"/>
    <p:sldId id="263" r:id="rId7"/>
    <p:sldId id="264" r:id="rId8"/>
    <p:sldId id="265" r:id="rId9"/>
    <p:sldId id="259" r:id="rId10"/>
    <p:sldId id="260" r:id="rId11"/>
    <p:sldId id="266" r:id="rId12"/>
    <p:sldId id="261" r:id="rId13"/>
    <p:sldId id="278" r:id="rId14"/>
    <p:sldId id="267" r:id="rId15"/>
    <p:sldId id="268" r:id="rId16"/>
    <p:sldId id="258" r:id="rId17"/>
    <p:sldId id="279" r:id="rId18"/>
    <p:sldId id="269" r:id="rId19"/>
    <p:sldId id="282" r:id="rId20"/>
    <p:sldId id="270" r:id="rId21"/>
    <p:sldId id="283" r:id="rId22"/>
    <p:sldId id="273" r:id="rId23"/>
    <p:sldId id="274" r:id="rId24"/>
    <p:sldId id="275" r:id="rId25"/>
    <p:sldId id="27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4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14084-E2C5-4FCC-A865-D6D274203C8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AR"/>
        </a:p>
      </dgm:t>
    </dgm:pt>
    <dgm:pt modelId="{2F2FB90F-2B00-4136-8F47-367A26308F85}">
      <dgm:prSet phldrT="[Texto]"/>
      <dgm:spPr/>
      <dgm:t>
        <a:bodyPr/>
        <a:lstStyle/>
        <a:p>
          <a:r>
            <a:rPr lang="es-AR" dirty="0" smtClean="0"/>
            <a:t>Complejos</a:t>
          </a:r>
          <a:endParaRPr lang="es-AR" dirty="0"/>
        </a:p>
      </dgm:t>
    </dgm:pt>
    <dgm:pt modelId="{E239E595-D0E0-4FCD-A57D-F96C93CA51B1}" type="parTrans" cxnId="{7D4B90A8-31BE-45CE-AD78-58A0E6676E3A}">
      <dgm:prSet/>
      <dgm:spPr/>
      <dgm:t>
        <a:bodyPr/>
        <a:lstStyle/>
        <a:p>
          <a:endParaRPr lang="es-AR"/>
        </a:p>
      </dgm:t>
    </dgm:pt>
    <dgm:pt modelId="{59C02D82-B296-4062-8E13-3B7856E3C60C}" type="sibTrans" cxnId="{7D4B90A8-31BE-45CE-AD78-58A0E6676E3A}">
      <dgm:prSet/>
      <dgm:spPr/>
      <dgm:t>
        <a:bodyPr/>
        <a:lstStyle/>
        <a:p>
          <a:endParaRPr lang="es-AR"/>
        </a:p>
      </dgm:t>
    </dgm:pt>
    <dgm:pt modelId="{F8969997-4573-4740-B041-A3DA4E2A4BF5}">
      <dgm:prSet phldrT="[Texto]"/>
      <dgm:spPr/>
      <dgm:t>
        <a:bodyPr/>
        <a:lstStyle/>
        <a:p>
          <a:r>
            <a:rPr lang="es-AR" dirty="0" smtClean="0"/>
            <a:t>holísticos</a:t>
          </a:r>
          <a:endParaRPr lang="es-AR" dirty="0"/>
        </a:p>
      </dgm:t>
    </dgm:pt>
    <dgm:pt modelId="{13FE9666-EBFB-4EF8-B8F4-139AA402C236}" type="parTrans" cxnId="{73056DF2-8F82-4E01-B582-5633F51289C7}">
      <dgm:prSet/>
      <dgm:spPr/>
      <dgm:t>
        <a:bodyPr/>
        <a:lstStyle/>
        <a:p>
          <a:endParaRPr lang="es-AR"/>
        </a:p>
      </dgm:t>
    </dgm:pt>
    <dgm:pt modelId="{EFEAB6D0-BD79-4C35-AACA-EA3505447AEC}" type="sibTrans" cxnId="{73056DF2-8F82-4E01-B582-5633F51289C7}">
      <dgm:prSet/>
      <dgm:spPr/>
      <dgm:t>
        <a:bodyPr/>
        <a:lstStyle/>
        <a:p>
          <a:endParaRPr lang="es-AR"/>
        </a:p>
      </dgm:t>
    </dgm:pt>
    <dgm:pt modelId="{3AC72F60-E578-4E34-9C78-49623BE14A3C}">
      <dgm:prSet phldrT="[Texto]"/>
      <dgm:spPr/>
      <dgm:t>
        <a:bodyPr/>
        <a:lstStyle/>
        <a:p>
          <a:r>
            <a:rPr lang="es-AR" dirty="0" smtClean="0"/>
            <a:t>Interdisciplinarios</a:t>
          </a:r>
          <a:endParaRPr lang="es-AR" dirty="0"/>
        </a:p>
      </dgm:t>
    </dgm:pt>
    <dgm:pt modelId="{8396F6D7-6D59-4601-A10B-D01469FAF9C5}" type="parTrans" cxnId="{9BFAC4BE-06E0-4932-A971-1002B7C65ED3}">
      <dgm:prSet/>
      <dgm:spPr/>
      <dgm:t>
        <a:bodyPr/>
        <a:lstStyle/>
        <a:p>
          <a:endParaRPr lang="es-AR"/>
        </a:p>
      </dgm:t>
    </dgm:pt>
    <dgm:pt modelId="{B9102A9D-7528-487D-A722-801796473E22}" type="sibTrans" cxnId="{9BFAC4BE-06E0-4932-A971-1002B7C65ED3}">
      <dgm:prSet/>
      <dgm:spPr/>
      <dgm:t>
        <a:bodyPr/>
        <a:lstStyle/>
        <a:p>
          <a:endParaRPr lang="es-AR"/>
        </a:p>
      </dgm:t>
    </dgm:pt>
    <dgm:pt modelId="{E8120009-8493-4427-A07A-7CAB857C9A6F}" type="pres">
      <dgm:prSet presAssocID="{E9914084-E2C5-4FCC-A865-D6D274203C81}" presName="Name0" presStyleCnt="0">
        <dgm:presLayoutVars>
          <dgm:dir/>
          <dgm:resizeHandles val="exact"/>
        </dgm:presLayoutVars>
      </dgm:prSet>
      <dgm:spPr/>
      <dgm:t>
        <a:bodyPr/>
        <a:lstStyle/>
        <a:p>
          <a:endParaRPr lang="es-AR"/>
        </a:p>
      </dgm:t>
    </dgm:pt>
    <dgm:pt modelId="{F31A4C75-0A8A-4E4C-8CB0-173D141B62AE}" type="pres">
      <dgm:prSet presAssocID="{2F2FB90F-2B00-4136-8F47-367A26308F85}" presName="node" presStyleLbl="node1" presStyleIdx="0" presStyleCnt="3">
        <dgm:presLayoutVars>
          <dgm:bulletEnabled val="1"/>
        </dgm:presLayoutVars>
      </dgm:prSet>
      <dgm:spPr/>
      <dgm:t>
        <a:bodyPr/>
        <a:lstStyle/>
        <a:p>
          <a:endParaRPr lang="es-AR"/>
        </a:p>
      </dgm:t>
    </dgm:pt>
    <dgm:pt modelId="{2B23556E-EF3D-4031-9FB5-439B1B415039}" type="pres">
      <dgm:prSet presAssocID="{59C02D82-B296-4062-8E13-3B7856E3C60C}" presName="sibTrans" presStyleLbl="sibTrans2D1" presStyleIdx="0" presStyleCnt="3"/>
      <dgm:spPr/>
      <dgm:t>
        <a:bodyPr/>
        <a:lstStyle/>
        <a:p>
          <a:endParaRPr lang="es-AR"/>
        </a:p>
      </dgm:t>
    </dgm:pt>
    <dgm:pt modelId="{C9C6ACD5-189A-4650-9E73-90F0DE7F2F89}" type="pres">
      <dgm:prSet presAssocID="{59C02D82-B296-4062-8E13-3B7856E3C60C}" presName="connectorText" presStyleLbl="sibTrans2D1" presStyleIdx="0" presStyleCnt="3"/>
      <dgm:spPr/>
      <dgm:t>
        <a:bodyPr/>
        <a:lstStyle/>
        <a:p>
          <a:endParaRPr lang="es-AR"/>
        </a:p>
      </dgm:t>
    </dgm:pt>
    <dgm:pt modelId="{26F18C60-C7ED-44AD-B093-875DCBCFE0FA}" type="pres">
      <dgm:prSet presAssocID="{F8969997-4573-4740-B041-A3DA4E2A4BF5}" presName="node" presStyleLbl="node1" presStyleIdx="1" presStyleCnt="3">
        <dgm:presLayoutVars>
          <dgm:bulletEnabled val="1"/>
        </dgm:presLayoutVars>
      </dgm:prSet>
      <dgm:spPr/>
      <dgm:t>
        <a:bodyPr/>
        <a:lstStyle/>
        <a:p>
          <a:endParaRPr lang="es-AR"/>
        </a:p>
      </dgm:t>
    </dgm:pt>
    <dgm:pt modelId="{74C1EF75-177D-44E3-A457-535C9C0E3FB0}" type="pres">
      <dgm:prSet presAssocID="{EFEAB6D0-BD79-4C35-AACA-EA3505447AEC}" presName="sibTrans" presStyleLbl="sibTrans2D1" presStyleIdx="1" presStyleCnt="3"/>
      <dgm:spPr/>
      <dgm:t>
        <a:bodyPr/>
        <a:lstStyle/>
        <a:p>
          <a:endParaRPr lang="es-AR"/>
        </a:p>
      </dgm:t>
    </dgm:pt>
    <dgm:pt modelId="{8812E4B8-5F64-4C19-8C04-DC8113EDD878}" type="pres">
      <dgm:prSet presAssocID="{EFEAB6D0-BD79-4C35-AACA-EA3505447AEC}" presName="connectorText" presStyleLbl="sibTrans2D1" presStyleIdx="1" presStyleCnt="3"/>
      <dgm:spPr/>
      <dgm:t>
        <a:bodyPr/>
        <a:lstStyle/>
        <a:p>
          <a:endParaRPr lang="es-AR"/>
        </a:p>
      </dgm:t>
    </dgm:pt>
    <dgm:pt modelId="{56F0AE91-9A05-450B-B17C-1B4CB53F24D2}" type="pres">
      <dgm:prSet presAssocID="{3AC72F60-E578-4E34-9C78-49623BE14A3C}" presName="node" presStyleLbl="node1" presStyleIdx="2" presStyleCnt="3">
        <dgm:presLayoutVars>
          <dgm:bulletEnabled val="1"/>
        </dgm:presLayoutVars>
      </dgm:prSet>
      <dgm:spPr/>
      <dgm:t>
        <a:bodyPr/>
        <a:lstStyle/>
        <a:p>
          <a:endParaRPr lang="es-AR"/>
        </a:p>
      </dgm:t>
    </dgm:pt>
    <dgm:pt modelId="{AC42DAF4-02CD-4471-97D1-F8A66EF5E617}" type="pres">
      <dgm:prSet presAssocID="{B9102A9D-7528-487D-A722-801796473E22}" presName="sibTrans" presStyleLbl="sibTrans2D1" presStyleIdx="2" presStyleCnt="3"/>
      <dgm:spPr/>
      <dgm:t>
        <a:bodyPr/>
        <a:lstStyle/>
        <a:p>
          <a:endParaRPr lang="es-AR"/>
        </a:p>
      </dgm:t>
    </dgm:pt>
    <dgm:pt modelId="{257CF348-54CD-48BA-8E07-14036AFBA60F}" type="pres">
      <dgm:prSet presAssocID="{B9102A9D-7528-487D-A722-801796473E22}" presName="connectorText" presStyleLbl="sibTrans2D1" presStyleIdx="2" presStyleCnt="3"/>
      <dgm:spPr/>
      <dgm:t>
        <a:bodyPr/>
        <a:lstStyle/>
        <a:p>
          <a:endParaRPr lang="es-AR"/>
        </a:p>
      </dgm:t>
    </dgm:pt>
  </dgm:ptLst>
  <dgm:cxnLst>
    <dgm:cxn modelId="{FC772041-0EC5-4CB2-ACBA-B8647205C60B}" type="presOf" srcId="{59C02D82-B296-4062-8E13-3B7856E3C60C}" destId="{2B23556E-EF3D-4031-9FB5-439B1B415039}" srcOrd="0" destOrd="0" presId="urn:microsoft.com/office/officeart/2005/8/layout/cycle7"/>
    <dgm:cxn modelId="{26302416-A32A-45F2-80C3-9DF9F62C1A52}" type="presOf" srcId="{E9914084-E2C5-4FCC-A865-D6D274203C81}" destId="{E8120009-8493-4427-A07A-7CAB857C9A6F}" srcOrd="0" destOrd="0" presId="urn:microsoft.com/office/officeart/2005/8/layout/cycle7"/>
    <dgm:cxn modelId="{DA72D381-1AF3-4A82-B2D3-79BEE8C30EC7}" type="presOf" srcId="{F8969997-4573-4740-B041-A3DA4E2A4BF5}" destId="{26F18C60-C7ED-44AD-B093-875DCBCFE0FA}" srcOrd="0" destOrd="0" presId="urn:microsoft.com/office/officeart/2005/8/layout/cycle7"/>
    <dgm:cxn modelId="{7CED8B77-0DFB-4283-8F61-9D663839B915}" type="presOf" srcId="{59C02D82-B296-4062-8E13-3B7856E3C60C}" destId="{C9C6ACD5-189A-4650-9E73-90F0DE7F2F89}" srcOrd="1" destOrd="0" presId="urn:microsoft.com/office/officeart/2005/8/layout/cycle7"/>
    <dgm:cxn modelId="{ABCDCA97-F957-459B-A445-BED24AE36F5A}" type="presOf" srcId="{B9102A9D-7528-487D-A722-801796473E22}" destId="{AC42DAF4-02CD-4471-97D1-F8A66EF5E617}" srcOrd="0" destOrd="0" presId="urn:microsoft.com/office/officeart/2005/8/layout/cycle7"/>
    <dgm:cxn modelId="{C8BA833D-70D5-49FC-BEE5-1B556E9D1789}" type="presOf" srcId="{3AC72F60-E578-4E34-9C78-49623BE14A3C}" destId="{56F0AE91-9A05-450B-B17C-1B4CB53F24D2}" srcOrd="0" destOrd="0" presId="urn:microsoft.com/office/officeart/2005/8/layout/cycle7"/>
    <dgm:cxn modelId="{73056DF2-8F82-4E01-B582-5633F51289C7}" srcId="{E9914084-E2C5-4FCC-A865-D6D274203C81}" destId="{F8969997-4573-4740-B041-A3DA4E2A4BF5}" srcOrd="1" destOrd="0" parTransId="{13FE9666-EBFB-4EF8-B8F4-139AA402C236}" sibTransId="{EFEAB6D0-BD79-4C35-AACA-EA3505447AEC}"/>
    <dgm:cxn modelId="{6ADBAF30-400C-400C-95A8-6F16604C72FD}" type="presOf" srcId="{EFEAB6D0-BD79-4C35-AACA-EA3505447AEC}" destId="{74C1EF75-177D-44E3-A457-535C9C0E3FB0}" srcOrd="0" destOrd="0" presId="urn:microsoft.com/office/officeart/2005/8/layout/cycle7"/>
    <dgm:cxn modelId="{9BFAC4BE-06E0-4932-A971-1002B7C65ED3}" srcId="{E9914084-E2C5-4FCC-A865-D6D274203C81}" destId="{3AC72F60-E578-4E34-9C78-49623BE14A3C}" srcOrd="2" destOrd="0" parTransId="{8396F6D7-6D59-4601-A10B-D01469FAF9C5}" sibTransId="{B9102A9D-7528-487D-A722-801796473E22}"/>
    <dgm:cxn modelId="{D17C34C2-3F47-4A61-839C-19583361DB67}" type="presOf" srcId="{EFEAB6D0-BD79-4C35-AACA-EA3505447AEC}" destId="{8812E4B8-5F64-4C19-8C04-DC8113EDD878}" srcOrd="1" destOrd="0" presId="urn:microsoft.com/office/officeart/2005/8/layout/cycle7"/>
    <dgm:cxn modelId="{18002C8F-8F5C-4414-9C63-0ACDE69D0974}" type="presOf" srcId="{2F2FB90F-2B00-4136-8F47-367A26308F85}" destId="{F31A4C75-0A8A-4E4C-8CB0-173D141B62AE}" srcOrd="0" destOrd="0" presId="urn:microsoft.com/office/officeart/2005/8/layout/cycle7"/>
    <dgm:cxn modelId="{4902D4DC-4B55-43DD-BE26-269913CC17DE}" type="presOf" srcId="{B9102A9D-7528-487D-A722-801796473E22}" destId="{257CF348-54CD-48BA-8E07-14036AFBA60F}" srcOrd="1" destOrd="0" presId="urn:microsoft.com/office/officeart/2005/8/layout/cycle7"/>
    <dgm:cxn modelId="{7D4B90A8-31BE-45CE-AD78-58A0E6676E3A}" srcId="{E9914084-E2C5-4FCC-A865-D6D274203C81}" destId="{2F2FB90F-2B00-4136-8F47-367A26308F85}" srcOrd="0" destOrd="0" parTransId="{E239E595-D0E0-4FCD-A57D-F96C93CA51B1}" sibTransId="{59C02D82-B296-4062-8E13-3B7856E3C60C}"/>
    <dgm:cxn modelId="{74489DF8-53F9-4E7F-AD8B-41AA8E084B15}" type="presParOf" srcId="{E8120009-8493-4427-A07A-7CAB857C9A6F}" destId="{F31A4C75-0A8A-4E4C-8CB0-173D141B62AE}" srcOrd="0" destOrd="0" presId="urn:microsoft.com/office/officeart/2005/8/layout/cycle7"/>
    <dgm:cxn modelId="{716FC59E-E1CF-4640-A0E5-72F9CFBC1D9D}" type="presParOf" srcId="{E8120009-8493-4427-A07A-7CAB857C9A6F}" destId="{2B23556E-EF3D-4031-9FB5-439B1B415039}" srcOrd="1" destOrd="0" presId="urn:microsoft.com/office/officeart/2005/8/layout/cycle7"/>
    <dgm:cxn modelId="{973445CB-ACA9-495C-A663-261A4AEA3199}" type="presParOf" srcId="{2B23556E-EF3D-4031-9FB5-439B1B415039}" destId="{C9C6ACD5-189A-4650-9E73-90F0DE7F2F89}" srcOrd="0" destOrd="0" presId="urn:microsoft.com/office/officeart/2005/8/layout/cycle7"/>
    <dgm:cxn modelId="{03A07C76-54DF-468C-A6EF-57276053081D}" type="presParOf" srcId="{E8120009-8493-4427-A07A-7CAB857C9A6F}" destId="{26F18C60-C7ED-44AD-B093-875DCBCFE0FA}" srcOrd="2" destOrd="0" presId="urn:microsoft.com/office/officeart/2005/8/layout/cycle7"/>
    <dgm:cxn modelId="{4B3B314D-C5B8-4C97-B476-13BC06603686}" type="presParOf" srcId="{E8120009-8493-4427-A07A-7CAB857C9A6F}" destId="{74C1EF75-177D-44E3-A457-535C9C0E3FB0}" srcOrd="3" destOrd="0" presId="urn:microsoft.com/office/officeart/2005/8/layout/cycle7"/>
    <dgm:cxn modelId="{64A0BCD7-C934-458A-A5C3-4740A267EB1E}" type="presParOf" srcId="{74C1EF75-177D-44E3-A457-535C9C0E3FB0}" destId="{8812E4B8-5F64-4C19-8C04-DC8113EDD878}" srcOrd="0" destOrd="0" presId="urn:microsoft.com/office/officeart/2005/8/layout/cycle7"/>
    <dgm:cxn modelId="{B66D40D8-45BC-46A7-8013-B60C40DB82E8}" type="presParOf" srcId="{E8120009-8493-4427-A07A-7CAB857C9A6F}" destId="{56F0AE91-9A05-450B-B17C-1B4CB53F24D2}" srcOrd="4" destOrd="0" presId="urn:microsoft.com/office/officeart/2005/8/layout/cycle7"/>
    <dgm:cxn modelId="{C59A90CD-6C60-417B-B7E8-4E23454218CE}" type="presParOf" srcId="{E8120009-8493-4427-A07A-7CAB857C9A6F}" destId="{AC42DAF4-02CD-4471-97D1-F8A66EF5E617}" srcOrd="5" destOrd="0" presId="urn:microsoft.com/office/officeart/2005/8/layout/cycle7"/>
    <dgm:cxn modelId="{89C1E156-C517-46BE-9AED-9A63699A74AF}" type="presParOf" srcId="{AC42DAF4-02CD-4471-97D1-F8A66EF5E617}" destId="{257CF348-54CD-48BA-8E07-14036AFBA60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E2932-50F5-4359-B919-464275C1C6BD}" type="doc">
      <dgm:prSet loTypeId="urn:microsoft.com/office/officeart/2005/8/layout/venn1" loCatId="relationship" qsTypeId="urn:microsoft.com/office/officeart/2005/8/quickstyle/3d5" qsCatId="3D" csTypeId="urn:microsoft.com/office/officeart/2005/8/colors/colorful2" csCatId="colorful" phldr="1"/>
      <dgm:spPr/>
    </dgm:pt>
    <dgm:pt modelId="{184F8AC5-6523-437B-8E59-A19ED79335C8}">
      <dgm:prSet phldrT="[Texto]"/>
      <dgm:spPr/>
      <dgm:t>
        <a:bodyPr/>
        <a:lstStyle/>
        <a:p>
          <a:r>
            <a:rPr lang="es-AR" dirty="0"/>
            <a:t>Algo intrincado</a:t>
          </a:r>
        </a:p>
      </dgm:t>
    </dgm:pt>
    <dgm:pt modelId="{21F7810A-D3DD-4071-B4D2-54DD0A1DD1F0}" type="parTrans" cxnId="{BE85D97E-1A8A-47D8-B3E4-93774309F70D}">
      <dgm:prSet/>
      <dgm:spPr/>
      <dgm:t>
        <a:bodyPr/>
        <a:lstStyle/>
        <a:p>
          <a:endParaRPr lang="es-AR"/>
        </a:p>
      </dgm:t>
    </dgm:pt>
    <dgm:pt modelId="{7210243D-8AD5-4A4A-8A40-24290858B1A5}" type="sibTrans" cxnId="{BE85D97E-1A8A-47D8-B3E4-93774309F70D}">
      <dgm:prSet/>
      <dgm:spPr/>
      <dgm:t>
        <a:bodyPr/>
        <a:lstStyle/>
        <a:p>
          <a:endParaRPr lang="es-AR"/>
        </a:p>
      </dgm:t>
    </dgm:pt>
    <dgm:pt modelId="{3DB43670-B643-4F32-A6FF-56DFE88E6A5E}">
      <dgm:prSet phldrT="[Texto]"/>
      <dgm:spPr/>
      <dgm:t>
        <a:bodyPr/>
        <a:lstStyle/>
        <a:p>
          <a:r>
            <a:rPr lang="es-AR" dirty="0"/>
            <a:t>Difícil de descifrar</a:t>
          </a:r>
        </a:p>
      </dgm:t>
    </dgm:pt>
    <dgm:pt modelId="{BA5CDF4F-211D-4A23-BAF1-2B5AED06C270}" type="parTrans" cxnId="{A967CDF3-4485-4E90-B853-D4FBCBF71127}">
      <dgm:prSet/>
      <dgm:spPr/>
      <dgm:t>
        <a:bodyPr/>
        <a:lstStyle/>
        <a:p>
          <a:endParaRPr lang="es-AR"/>
        </a:p>
      </dgm:t>
    </dgm:pt>
    <dgm:pt modelId="{0FA75F12-06F4-40D9-8612-A3B193FE1950}" type="sibTrans" cxnId="{A967CDF3-4485-4E90-B853-D4FBCBF71127}">
      <dgm:prSet/>
      <dgm:spPr/>
      <dgm:t>
        <a:bodyPr/>
        <a:lstStyle/>
        <a:p>
          <a:endParaRPr lang="es-AR"/>
        </a:p>
      </dgm:t>
    </dgm:pt>
    <dgm:pt modelId="{AC0A25BF-1349-4145-8C9B-640FF6BE563E}">
      <dgm:prSet phldrT="[Texto]"/>
      <dgm:spPr/>
      <dgm:t>
        <a:bodyPr/>
        <a:lstStyle/>
        <a:p>
          <a:r>
            <a:rPr lang="es-AR" dirty="0"/>
            <a:t>vinculado</a:t>
          </a:r>
        </a:p>
      </dgm:t>
    </dgm:pt>
    <dgm:pt modelId="{DC7DBFAF-AFDF-44E2-94F1-606CEADD2836}" type="parTrans" cxnId="{6EC39BA0-23D1-400A-9ED9-E32D7CF8F06E}">
      <dgm:prSet/>
      <dgm:spPr/>
      <dgm:t>
        <a:bodyPr/>
        <a:lstStyle/>
        <a:p>
          <a:endParaRPr lang="es-AR"/>
        </a:p>
      </dgm:t>
    </dgm:pt>
    <dgm:pt modelId="{04E93E40-6987-4BB7-98DD-4EEACC5FBDE4}" type="sibTrans" cxnId="{6EC39BA0-23D1-400A-9ED9-E32D7CF8F06E}">
      <dgm:prSet/>
      <dgm:spPr/>
      <dgm:t>
        <a:bodyPr/>
        <a:lstStyle/>
        <a:p>
          <a:endParaRPr lang="es-AR"/>
        </a:p>
      </dgm:t>
    </dgm:pt>
    <dgm:pt modelId="{34A028DF-638A-4914-AD55-9AB043A0D4A9}">
      <dgm:prSet/>
      <dgm:spPr/>
      <dgm:t>
        <a:bodyPr/>
        <a:lstStyle/>
        <a:p>
          <a:endParaRPr lang="es-AR"/>
        </a:p>
      </dgm:t>
    </dgm:pt>
    <dgm:pt modelId="{5315A86D-168E-4FD9-AFEC-52A0B5571C61}" type="parTrans" cxnId="{00E500D5-1C92-42D5-B105-85F256A61870}">
      <dgm:prSet/>
      <dgm:spPr/>
      <dgm:t>
        <a:bodyPr/>
        <a:lstStyle/>
        <a:p>
          <a:endParaRPr lang="es-AR"/>
        </a:p>
      </dgm:t>
    </dgm:pt>
    <dgm:pt modelId="{F3F78216-EE1A-42EB-B6EB-CF5FD300B2FE}" type="sibTrans" cxnId="{00E500D5-1C92-42D5-B105-85F256A61870}">
      <dgm:prSet/>
      <dgm:spPr/>
      <dgm:t>
        <a:bodyPr/>
        <a:lstStyle/>
        <a:p>
          <a:endParaRPr lang="es-AR"/>
        </a:p>
      </dgm:t>
    </dgm:pt>
    <dgm:pt modelId="{86C38206-62D1-4A29-85D7-3BC2ECBF1FA1}">
      <dgm:prSet/>
      <dgm:spPr/>
      <dgm:t>
        <a:bodyPr/>
        <a:lstStyle/>
        <a:p>
          <a:endParaRPr lang="es-AR"/>
        </a:p>
      </dgm:t>
    </dgm:pt>
    <dgm:pt modelId="{44362016-B929-4232-BED5-D5D91B1A9866}" type="parTrans" cxnId="{AB99854C-CEFC-4F6C-BC68-10AC2A5FDC76}">
      <dgm:prSet/>
      <dgm:spPr/>
      <dgm:t>
        <a:bodyPr/>
        <a:lstStyle/>
        <a:p>
          <a:endParaRPr lang="es-AR"/>
        </a:p>
      </dgm:t>
    </dgm:pt>
    <dgm:pt modelId="{5C913E3E-A4F5-4779-88B8-1217D91211A3}" type="sibTrans" cxnId="{AB99854C-CEFC-4F6C-BC68-10AC2A5FDC76}">
      <dgm:prSet/>
      <dgm:spPr/>
      <dgm:t>
        <a:bodyPr/>
        <a:lstStyle/>
        <a:p>
          <a:endParaRPr lang="es-AR"/>
        </a:p>
      </dgm:t>
    </dgm:pt>
    <dgm:pt modelId="{0E546184-1DB5-4FE6-9151-1E6DA4D479AB}">
      <dgm:prSet/>
      <dgm:spPr/>
      <dgm:t>
        <a:bodyPr/>
        <a:lstStyle/>
        <a:p>
          <a:endParaRPr lang="es-AR"/>
        </a:p>
      </dgm:t>
    </dgm:pt>
    <dgm:pt modelId="{60B8CC9C-EB0A-4122-B9BE-8DCE350EAFE5}" type="parTrans" cxnId="{21678596-31D9-40F6-AF8B-439CCAEBB900}">
      <dgm:prSet/>
      <dgm:spPr/>
      <dgm:t>
        <a:bodyPr/>
        <a:lstStyle/>
        <a:p>
          <a:endParaRPr lang="es-AR"/>
        </a:p>
      </dgm:t>
    </dgm:pt>
    <dgm:pt modelId="{01E5D481-29D7-419F-A956-13490EF583AA}" type="sibTrans" cxnId="{21678596-31D9-40F6-AF8B-439CCAEBB900}">
      <dgm:prSet/>
      <dgm:spPr/>
      <dgm:t>
        <a:bodyPr/>
        <a:lstStyle/>
        <a:p>
          <a:endParaRPr lang="es-AR"/>
        </a:p>
      </dgm:t>
    </dgm:pt>
    <dgm:pt modelId="{0F5A8F93-F4FF-4C6B-AD6A-B7D1AD95A0F5}">
      <dgm:prSet/>
      <dgm:spPr/>
      <dgm:t>
        <a:bodyPr/>
        <a:lstStyle/>
        <a:p>
          <a:endParaRPr lang="es-AR"/>
        </a:p>
      </dgm:t>
    </dgm:pt>
    <dgm:pt modelId="{BD5F3124-C461-459F-AE67-0E89876CF7EB}" type="parTrans" cxnId="{FB7DB413-7BF8-4539-A972-56804BAF95CA}">
      <dgm:prSet/>
      <dgm:spPr/>
      <dgm:t>
        <a:bodyPr/>
        <a:lstStyle/>
        <a:p>
          <a:endParaRPr lang="es-AR"/>
        </a:p>
      </dgm:t>
    </dgm:pt>
    <dgm:pt modelId="{738A49D9-BD55-4615-8BEF-11F8587795D8}" type="sibTrans" cxnId="{FB7DB413-7BF8-4539-A972-56804BAF95CA}">
      <dgm:prSet/>
      <dgm:spPr/>
      <dgm:t>
        <a:bodyPr/>
        <a:lstStyle/>
        <a:p>
          <a:endParaRPr lang="es-AR"/>
        </a:p>
      </dgm:t>
    </dgm:pt>
    <dgm:pt modelId="{A94A58B6-28B0-44CF-A369-35D4E433A530}" type="pres">
      <dgm:prSet presAssocID="{B61E2932-50F5-4359-B919-464275C1C6BD}" presName="compositeShape" presStyleCnt="0">
        <dgm:presLayoutVars>
          <dgm:chMax val="7"/>
          <dgm:dir/>
          <dgm:resizeHandles val="exact"/>
        </dgm:presLayoutVars>
      </dgm:prSet>
      <dgm:spPr/>
    </dgm:pt>
    <dgm:pt modelId="{231D268C-8F88-4935-944A-B1470095F906}" type="pres">
      <dgm:prSet presAssocID="{184F8AC5-6523-437B-8E59-A19ED79335C8}" presName="circ1" presStyleLbl="vennNode1" presStyleIdx="0" presStyleCnt="7"/>
      <dgm:spPr/>
    </dgm:pt>
    <dgm:pt modelId="{8111DE1E-C1F2-49EF-96EB-A3B15126F5F1}" type="pres">
      <dgm:prSet presAssocID="{184F8AC5-6523-437B-8E59-A19ED79335C8}" presName="circ1Tx" presStyleLbl="revTx" presStyleIdx="0" presStyleCnt="0">
        <dgm:presLayoutVars>
          <dgm:chMax val="0"/>
          <dgm:chPref val="0"/>
          <dgm:bulletEnabled val="1"/>
        </dgm:presLayoutVars>
      </dgm:prSet>
      <dgm:spPr/>
      <dgm:t>
        <a:bodyPr/>
        <a:lstStyle/>
        <a:p>
          <a:endParaRPr lang="es-AR"/>
        </a:p>
      </dgm:t>
    </dgm:pt>
    <dgm:pt modelId="{A22C8596-ED9E-465C-A21F-76E006E1355B}" type="pres">
      <dgm:prSet presAssocID="{0E546184-1DB5-4FE6-9151-1E6DA4D479AB}" presName="circ2" presStyleLbl="vennNode1" presStyleIdx="1" presStyleCnt="7"/>
      <dgm:spPr/>
    </dgm:pt>
    <dgm:pt modelId="{C9FA5418-71EE-4693-87B8-FCD014406ECC}" type="pres">
      <dgm:prSet presAssocID="{0E546184-1DB5-4FE6-9151-1E6DA4D479AB}" presName="circ2Tx" presStyleLbl="revTx" presStyleIdx="0" presStyleCnt="0">
        <dgm:presLayoutVars>
          <dgm:chMax val="0"/>
          <dgm:chPref val="0"/>
          <dgm:bulletEnabled val="1"/>
        </dgm:presLayoutVars>
      </dgm:prSet>
      <dgm:spPr/>
      <dgm:t>
        <a:bodyPr/>
        <a:lstStyle/>
        <a:p>
          <a:endParaRPr lang="es-AR"/>
        </a:p>
      </dgm:t>
    </dgm:pt>
    <dgm:pt modelId="{88E9F46D-07A0-4465-9ADA-CFAE1CC1E756}" type="pres">
      <dgm:prSet presAssocID="{3DB43670-B643-4F32-A6FF-56DFE88E6A5E}" presName="circ3" presStyleLbl="vennNode1" presStyleIdx="2" presStyleCnt="7"/>
      <dgm:spPr/>
    </dgm:pt>
    <dgm:pt modelId="{A398881E-FCEA-4A96-89F6-CAD580FBECF2}" type="pres">
      <dgm:prSet presAssocID="{3DB43670-B643-4F32-A6FF-56DFE88E6A5E}" presName="circ3Tx" presStyleLbl="revTx" presStyleIdx="0" presStyleCnt="0">
        <dgm:presLayoutVars>
          <dgm:chMax val="0"/>
          <dgm:chPref val="0"/>
          <dgm:bulletEnabled val="1"/>
        </dgm:presLayoutVars>
      </dgm:prSet>
      <dgm:spPr/>
      <dgm:t>
        <a:bodyPr/>
        <a:lstStyle/>
        <a:p>
          <a:endParaRPr lang="es-AR"/>
        </a:p>
      </dgm:t>
    </dgm:pt>
    <dgm:pt modelId="{BFD221CC-0DD7-4487-995F-95C4D449B2EC}" type="pres">
      <dgm:prSet presAssocID="{0F5A8F93-F4FF-4C6B-AD6A-B7D1AD95A0F5}" presName="circ4" presStyleLbl="vennNode1" presStyleIdx="3" presStyleCnt="7"/>
      <dgm:spPr/>
    </dgm:pt>
    <dgm:pt modelId="{DC4808E5-0C3A-43E4-BDD1-02B840153E84}" type="pres">
      <dgm:prSet presAssocID="{0F5A8F93-F4FF-4C6B-AD6A-B7D1AD95A0F5}" presName="circ4Tx" presStyleLbl="revTx" presStyleIdx="0" presStyleCnt="0">
        <dgm:presLayoutVars>
          <dgm:chMax val="0"/>
          <dgm:chPref val="0"/>
          <dgm:bulletEnabled val="1"/>
        </dgm:presLayoutVars>
      </dgm:prSet>
      <dgm:spPr/>
      <dgm:t>
        <a:bodyPr/>
        <a:lstStyle/>
        <a:p>
          <a:endParaRPr lang="es-AR"/>
        </a:p>
      </dgm:t>
    </dgm:pt>
    <dgm:pt modelId="{31B58307-E5E7-43B4-8941-4B2624D3673B}" type="pres">
      <dgm:prSet presAssocID="{86C38206-62D1-4A29-85D7-3BC2ECBF1FA1}" presName="circ5" presStyleLbl="vennNode1" presStyleIdx="4" presStyleCnt="7"/>
      <dgm:spPr/>
    </dgm:pt>
    <dgm:pt modelId="{55F4D9A0-A5E5-41C1-AD0D-5D15B9D7B6E4}" type="pres">
      <dgm:prSet presAssocID="{86C38206-62D1-4A29-85D7-3BC2ECBF1FA1}" presName="circ5Tx" presStyleLbl="revTx" presStyleIdx="0" presStyleCnt="0">
        <dgm:presLayoutVars>
          <dgm:chMax val="0"/>
          <dgm:chPref val="0"/>
          <dgm:bulletEnabled val="1"/>
        </dgm:presLayoutVars>
      </dgm:prSet>
      <dgm:spPr/>
      <dgm:t>
        <a:bodyPr/>
        <a:lstStyle/>
        <a:p>
          <a:endParaRPr lang="es-AR"/>
        </a:p>
      </dgm:t>
    </dgm:pt>
    <dgm:pt modelId="{0315743A-A9B1-47A1-8A5B-9CAF8294D006}" type="pres">
      <dgm:prSet presAssocID="{34A028DF-638A-4914-AD55-9AB043A0D4A9}" presName="circ6" presStyleLbl="vennNode1" presStyleIdx="5" presStyleCnt="7"/>
      <dgm:spPr/>
    </dgm:pt>
    <dgm:pt modelId="{A9C6E167-5E83-47B6-B8B1-B56C3A3ACD29}" type="pres">
      <dgm:prSet presAssocID="{34A028DF-638A-4914-AD55-9AB043A0D4A9}" presName="circ6Tx" presStyleLbl="revTx" presStyleIdx="0" presStyleCnt="0">
        <dgm:presLayoutVars>
          <dgm:chMax val="0"/>
          <dgm:chPref val="0"/>
          <dgm:bulletEnabled val="1"/>
        </dgm:presLayoutVars>
      </dgm:prSet>
      <dgm:spPr/>
      <dgm:t>
        <a:bodyPr/>
        <a:lstStyle/>
        <a:p>
          <a:endParaRPr lang="es-AR"/>
        </a:p>
      </dgm:t>
    </dgm:pt>
    <dgm:pt modelId="{ADA97E24-5353-4D9D-8B2D-0620F04184AD}" type="pres">
      <dgm:prSet presAssocID="{AC0A25BF-1349-4145-8C9B-640FF6BE563E}" presName="circ7" presStyleLbl="vennNode1" presStyleIdx="6" presStyleCnt="7"/>
      <dgm:spPr/>
    </dgm:pt>
    <dgm:pt modelId="{92743FFF-150F-4BCE-AEF6-0684D2C45898}" type="pres">
      <dgm:prSet presAssocID="{AC0A25BF-1349-4145-8C9B-640FF6BE563E}" presName="circ7Tx" presStyleLbl="revTx" presStyleIdx="0" presStyleCnt="0">
        <dgm:presLayoutVars>
          <dgm:chMax val="0"/>
          <dgm:chPref val="0"/>
          <dgm:bulletEnabled val="1"/>
        </dgm:presLayoutVars>
      </dgm:prSet>
      <dgm:spPr/>
      <dgm:t>
        <a:bodyPr/>
        <a:lstStyle/>
        <a:p>
          <a:endParaRPr lang="es-AR"/>
        </a:p>
      </dgm:t>
    </dgm:pt>
  </dgm:ptLst>
  <dgm:cxnLst>
    <dgm:cxn modelId="{FB7DB413-7BF8-4539-A972-56804BAF95CA}" srcId="{B61E2932-50F5-4359-B919-464275C1C6BD}" destId="{0F5A8F93-F4FF-4C6B-AD6A-B7D1AD95A0F5}" srcOrd="3" destOrd="0" parTransId="{BD5F3124-C461-459F-AE67-0E89876CF7EB}" sibTransId="{738A49D9-BD55-4615-8BEF-11F8587795D8}"/>
    <dgm:cxn modelId="{AB99854C-CEFC-4F6C-BC68-10AC2A5FDC76}" srcId="{B61E2932-50F5-4359-B919-464275C1C6BD}" destId="{86C38206-62D1-4A29-85D7-3BC2ECBF1FA1}" srcOrd="4" destOrd="0" parTransId="{44362016-B929-4232-BED5-D5D91B1A9866}" sibTransId="{5C913E3E-A4F5-4779-88B8-1217D91211A3}"/>
    <dgm:cxn modelId="{30A11EED-6B20-4038-9318-2B3AAA6AF8C5}" type="presOf" srcId="{3DB43670-B643-4F32-A6FF-56DFE88E6A5E}" destId="{A398881E-FCEA-4A96-89F6-CAD580FBECF2}" srcOrd="0" destOrd="0" presId="urn:microsoft.com/office/officeart/2005/8/layout/venn1"/>
    <dgm:cxn modelId="{6EC39BA0-23D1-400A-9ED9-E32D7CF8F06E}" srcId="{B61E2932-50F5-4359-B919-464275C1C6BD}" destId="{AC0A25BF-1349-4145-8C9B-640FF6BE563E}" srcOrd="6" destOrd="0" parTransId="{DC7DBFAF-AFDF-44E2-94F1-606CEADD2836}" sibTransId="{04E93E40-6987-4BB7-98DD-4EEACC5FBDE4}"/>
    <dgm:cxn modelId="{1A6DB463-643F-4FE3-BFEF-4F2A271E5C45}" type="presOf" srcId="{B61E2932-50F5-4359-B919-464275C1C6BD}" destId="{A94A58B6-28B0-44CF-A369-35D4E433A530}" srcOrd="0" destOrd="0" presId="urn:microsoft.com/office/officeart/2005/8/layout/venn1"/>
    <dgm:cxn modelId="{A967CDF3-4485-4E90-B853-D4FBCBF71127}" srcId="{B61E2932-50F5-4359-B919-464275C1C6BD}" destId="{3DB43670-B643-4F32-A6FF-56DFE88E6A5E}" srcOrd="2" destOrd="0" parTransId="{BA5CDF4F-211D-4A23-BAF1-2B5AED06C270}" sibTransId="{0FA75F12-06F4-40D9-8612-A3B193FE1950}"/>
    <dgm:cxn modelId="{00E500D5-1C92-42D5-B105-85F256A61870}" srcId="{B61E2932-50F5-4359-B919-464275C1C6BD}" destId="{34A028DF-638A-4914-AD55-9AB043A0D4A9}" srcOrd="5" destOrd="0" parTransId="{5315A86D-168E-4FD9-AFEC-52A0B5571C61}" sibTransId="{F3F78216-EE1A-42EB-B6EB-CF5FD300B2FE}"/>
    <dgm:cxn modelId="{3C9CCFF5-6D35-4AAA-AF0A-EAF68B55ACB8}" type="presOf" srcId="{34A028DF-638A-4914-AD55-9AB043A0D4A9}" destId="{A9C6E167-5E83-47B6-B8B1-B56C3A3ACD29}" srcOrd="0" destOrd="0" presId="urn:microsoft.com/office/officeart/2005/8/layout/venn1"/>
    <dgm:cxn modelId="{D2D472B4-ED70-48BC-9425-3F698D029FF0}" type="presOf" srcId="{AC0A25BF-1349-4145-8C9B-640FF6BE563E}" destId="{92743FFF-150F-4BCE-AEF6-0684D2C45898}" srcOrd="0" destOrd="0" presId="urn:microsoft.com/office/officeart/2005/8/layout/venn1"/>
    <dgm:cxn modelId="{D98F66E9-B254-482C-8EBD-0CB95DC2B1CA}" type="presOf" srcId="{86C38206-62D1-4A29-85D7-3BC2ECBF1FA1}" destId="{55F4D9A0-A5E5-41C1-AD0D-5D15B9D7B6E4}" srcOrd="0" destOrd="0" presId="urn:microsoft.com/office/officeart/2005/8/layout/venn1"/>
    <dgm:cxn modelId="{3176F68B-7838-458F-BD95-C549D9C9BD6B}" type="presOf" srcId="{0F5A8F93-F4FF-4C6B-AD6A-B7D1AD95A0F5}" destId="{DC4808E5-0C3A-43E4-BDD1-02B840153E84}" srcOrd="0" destOrd="0" presId="urn:microsoft.com/office/officeart/2005/8/layout/venn1"/>
    <dgm:cxn modelId="{21678596-31D9-40F6-AF8B-439CCAEBB900}" srcId="{B61E2932-50F5-4359-B919-464275C1C6BD}" destId="{0E546184-1DB5-4FE6-9151-1E6DA4D479AB}" srcOrd="1" destOrd="0" parTransId="{60B8CC9C-EB0A-4122-B9BE-8DCE350EAFE5}" sibTransId="{01E5D481-29D7-419F-A956-13490EF583AA}"/>
    <dgm:cxn modelId="{C407C7A5-E620-4704-B8C8-40F9DD3B6450}" type="presOf" srcId="{0E546184-1DB5-4FE6-9151-1E6DA4D479AB}" destId="{C9FA5418-71EE-4693-87B8-FCD014406ECC}" srcOrd="0" destOrd="0" presId="urn:microsoft.com/office/officeart/2005/8/layout/venn1"/>
    <dgm:cxn modelId="{2CC07D00-A801-45CA-B93E-90B2639FF203}" type="presOf" srcId="{184F8AC5-6523-437B-8E59-A19ED79335C8}" destId="{8111DE1E-C1F2-49EF-96EB-A3B15126F5F1}" srcOrd="0" destOrd="0" presId="urn:microsoft.com/office/officeart/2005/8/layout/venn1"/>
    <dgm:cxn modelId="{BE85D97E-1A8A-47D8-B3E4-93774309F70D}" srcId="{B61E2932-50F5-4359-B919-464275C1C6BD}" destId="{184F8AC5-6523-437B-8E59-A19ED79335C8}" srcOrd="0" destOrd="0" parTransId="{21F7810A-D3DD-4071-B4D2-54DD0A1DD1F0}" sibTransId="{7210243D-8AD5-4A4A-8A40-24290858B1A5}"/>
    <dgm:cxn modelId="{ED92AD62-C96A-4423-A2DA-2851DF1238E1}" type="presParOf" srcId="{A94A58B6-28B0-44CF-A369-35D4E433A530}" destId="{231D268C-8F88-4935-944A-B1470095F906}" srcOrd="0" destOrd="0" presId="urn:microsoft.com/office/officeart/2005/8/layout/venn1"/>
    <dgm:cxn modelId="{9A950E5D-1768-4E51-9B2F-CE2EDCE0DABA}" type="presParOf" srcId="{A94A58B6-28B0-44CF-A369-35D4E433A530}" destId="{8111DE1E-C1F2-49EF-96EB-A3B15126F5F1}" srcOrd="1" destOrd="0" presId="urn:microsoft.com/office/officeart/2005/8/layout/venn1"/>
    <dgm:cxn modelId="{A0A3D9F6-1D44-42DB-AF78-C9338DF182A1}" type="presParOf" srcId="{A94A58B6-28B0-44CF-A369-35D4E433A530}" destId="{A22C8596-ED9E-465C-A21F-76E006E1355B}" srcOrd="2" destOrd="0" presId="urn:microsoft.com/office/officeart/2005/8/layout/venn1"/>
    <dgm:cxn modelId="{19884197-250D-41FB-B31F-0971E56B3151}" type="presParOf" srcId="{A94A58B6-28B0-44CF-A369-35D4E433A530}" destId="{C9FA5418-71EE-4693-87B8-FCD014406ECC}" srcOrd="3" destOrd="0" presId="urn:microsoft.com/office/officeart/2005/8/layout/venn1"/>
    <dgm:cxn modelId="{86181847-75A9-472F-A682-D8C6A70F6D07}" type="presParOf" srcId="{A94A58B6-28B0-44CF-A369-35D4E433A530}" destId="{88E9F46D-07A0-4465-9ADA-CFAE1CC1E756}" srcOrd="4" destOrd="0" presId="urn:microsoft.com/office/officeart/2005/8/layout/venn1"/>
    <dgm:cxn modelId="{DB1E95E1-CA29-4F7B-BD8C-159EF17285A3}" type="presParOf" srcId="{A94A58B6-28B0-44CF-A369-35D4E433A530}" destId="{A398881E-FCEA-4A96-89F6-CAD580FBECF2}" srcOrd="5" destOrd="0" presId="urn:microsoft.com/office/officeart/2005/8/layout/venn1"/>
    <dgm:cxn modelId="{F1C74D60-B48E-489F-BD16-84AFC4433CF1}" type="presParOf" srcId="{A94A58B6-28B0-44CF-A369-35D4E433A530}" destId="{BFD221CC-0DD7-4487-995F-95C4D449B2EC}" srcOrd="6" destOrd="0" presId="urn:microsoft.com/office/officeart/2005/8/layout/venn1"/>
    <dgm:cxn modelId="{A5FA3E2C-9DA2-4FA6-87C3-F7A94559D054}" type="presParOf" srcId="{A94A58B6-28B0-44CF-A369-35D4E433A530}" destId="{DC4808E5-0C3A-43E4-BDD1-02B840153E84}" srcOrd="7" destOrd="0" presId="urn:microsoft.com/office/officeart/2005/8/layout/venn1"/>
    <dgm:cxn modelId="{AB93203A-C94A-497F-B358-C6BE856E63AD}" type="presParOf" srcId="{A94A58B6-28B0-44CF-A369-35D4E433A530}" destId="{31B58307-E5E7-43B4-8941-4B2624D3673B}" srcOrd="8" destOrd="0" presId="urn:microsoft.com/office/officeart/2005/8/layout/venn1"/>
    <dgm:cxn modelId="{E9A5728C-D270-4772-9AB9-3EAD6E4E62E1}" type="presParOf" srcId="{A94A58B6-28B0-44CF-A369-35D4E433A530}" destId="{55F4D9A0-A5E5-41C1-AD0D-5D15B9D7B6E4}" srcOrd="9" destOrd="0" presId="urn:microsoft.com/office/officeart/2005/8/layout/venn1"/>
    <dgm:cxn modelId="{DC16E6E3-29E7-42D7-B897-8376867A7A30}" type="presParOf" srcId="{A94A58B6-28B0-44CF-A369-35D4E433A530}" destId="{0315743A-A9B1-47A1-8A5B-9CAF8294D006}" srcOrd="10" destOrd="0" presId="urn:microsoft.com/office/officeart/2005/8/layout/venn1"/>
    <dgm:cxn modelId="{A4D4E51C-C6EC-4614-A0F8-D6A37FF8CA77}" type="presParOf" srcId="{A94A58B6-28B0-44CF-A369-35D4E433A530}" destId="{A9C6E167-5E83-47B6-B8B1-B56C3A3ACD29}" srcOrd="11" destOrd="0" presId="urn:microsoft.com/office/officeart/2005/8/layout/venn1"/>
    <dgm:cxn modelId="{DD027FC8-BD8A-4BBC-90BA-0A9A1424D2F1}" type="presParOf" srcId="{A94A58B6-28B0-44CF-A369-35D4E433A530}" destId="{ADA97E24-5353-4D9D-8B2D-0620F04184AD}" srcOrd="12" destOrd="0" presId="urn:microsoft.com/office/officeart/2005/8/layout/venn1"/>
    <dgm:cxn modelId="{5B8DD5D9-B1B8-401E-BE2D-5FB4CC8BBFBB}" type="presParOf" srcId="{A94A58B6-28B0-44CF-A369-35D4E433A530}" destId="{92743FFF-150F-4BCE-AEF6-0684D2C45898}"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79B58-D339-4211-8DA0-977822BEF7A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AR"/>
        </a:p>
      </dgm:t>
    </dgm:pt>
    <dgm:pt modelId="{6B01E8BE-16B4-4853-A650-CE946DE13A4F}">
      <dgm:prSet phldrT="[Texto]"/>
      <dgm:spPr/>
      <dgm:t>
        <a:bodyPr/>
        <a:lstStyle/>
        <a:p>
          <a:r>
            <a:rPr lang="es-AR" dirty="0"/>
            <a:t>Conocimiento</a:t>
          </a:r>
        </a:p>
      </dgm:t>
    </dgm:pt>
    <dgm:pt modelId="{68E97FF8-3312-44B2-A0C3-DD2AF0907BCE}" type="parTrans" cxnId="{F8D08A80-2C3E-4794-9451-CFB18A3A81CB}">
      <dgm:prSet/>
      <dgm:spPr/>
      <dgm:t>
        <a:bodyPr/>
        <a:lstStyle/>
        <a:p>
          <a:endParaRPr lang="es-AR"/>
        </a:p>
      </dgm:t>
    </dgm:pt>
    <dgm:pt modelId="{D098ED72-ED27-42A2-B490-9A267B4B92D8}" type="sibTrans" cxnId="{F8D08A80-2C3E-4794-9451-CFB18A3A81CB}">
      <dgm:prSet/>
      <dgm:spPr/>
      <dgm:t>
        <a:bodyPr/>
        <a:lstStyle/>
        <a:p>
          <a:endParaRPr lang="es-AR"/>
        </a:p>
      </dgm:t>
    </dgm:pt>
    <dgm:pt modelId="{D14B3EE1-8B05-49FB-88DF-072342F27831}">
      <dgm:prSet phldrT="[Texto]"/>
      <dgm:spPr/>
      <dgm:t>
        <a:bodyPr/>
        <a:lstStyle/>
        <a:p>
          <a:r>
            <a:rPr lang="es-AR" dirty="0"/>
            <a:t>lineal – causa efecto</a:t>
          </a:r>
        </a:p>
      </dgm:t>
    </dgm:pt>
    <dgm:pt modelId="{81E8702B-188C-455A-A85E-F9F9B285EAB2}" type="parTrans" cxnId="{84BAB749-9AF3-4ED8-91BA-37178DB2DB27}">
      <dgm:prSet/>
      <dgm:spPr/>
      <dgm:t>
        <a:bodyPr/>
        <a:lstStyle/>
        <a:p>
          <a:endParaRPr lang="es-AR"/>
        </a:p>
      </dgm:t>
    </dgm:pt>
    <dgm:pt modelId="{D0F7430D-962C-4FA3-B807-5BAB4D81B31A}" type="sibTrans" cxnId="{84BAB749-9AF3-4ED8-91BA-37178DB2DB27}">
      <dgm:prSet/>
      <dgm:spPr/>
      <dgm:t>
        <a:bodyPr/>
        <a:lstStyle/>
        <a:p>
          <a:endParaRPr lang="es-AR"/>
        </a:p>
      </dgm:t>
    </dgm:pt>
    <dgm:pt modelId="{3095A482-0C6E-4E01-9D02-C060306EFC43}">
      <dgm:prSet phldrT="[Texto]"/>
      <dgm:spPr/>
      <dgm:t>
        <a:bodyPr/>
        <a:lstStyle/>
        <a:p>
          <a:r>
            <a:rPr lang="es-AR" dirty="0"/>
            <a:t>No permite identificar la </a:t>
          </a:r>
          <a:r>
            <a:rPr lang="es-AR" dirty="0" err="1"/>
            <a:t>multicausalidad</a:t>
          </a:r>
          <a:endParaRPr lang="es-AR" dirty="0"/>
        </a:p>
      </dgm:t>
    </dgm:pt>
    <dgm:pt modelId="{64DC7A87-10C4-444D-8A36-FDD668736114}" type="parTrans" cxnId="{66EE7203-B1CC-4B38-8A65-602A67C42919}">
      <dgm:prSet/>
      <dgm:spPr/>
      <dgm:t>
        <a:bodyPr/>
        <a:lstStyle/>
        <a:p>
          <a:endParaRPr lang="es-AR"/>
        </a:p>
      </dgm:t>
    </dgm:pt>
    <dgm:pt modelId="{FA48F5A2-9916-49E1-9C78-B3AA9486E471}" type="sibTrans" cxnId="{66EE7203-B1CC-4B38-8A65-602A67C42919}">
      <dgm:prSet/>
      <dgm:spPr/>
      <dgm:t>
        <a:bodyPr/>
        <a:lstStyle/>
        <a:p>
          <a:endParaRPr lang="es-AR"/>
        </a:p>
      </dgm:t>
    </dgm:pt>
    <dgm:pt modelId="{C459BA97-66C3-4329-8A10-AB39426DB754}">
      <dgm:prSet phldrT="[Texto]"/>
      <dgm:spPr/>
      <dgm:t>
        <a:bodyPr/>
        <a:lstStyle/>
        <a:p>
          <a:r>
            <a:rPr lang="es-AR" dirty="0"/>
            <a:t>Nos conducen a una sola o simple explicación</a:t>
          </a:r>
        </a:p>
      </dgm:t>
    </dgm:pt>
    <dgm:pt modelId="{EB2435E8-1FC2-4A0C-B969-3D3822DFEEFC}" type="parTrans" cxnId="{10376F3C-37CC-4881-AFF6-680D1A84B79F}">
      <dgm:prSet/>
      <dgm:spPr/>
      <dgm:t>
        <a:bodyPr/>
        <a:lstStyle/>
        <a:p>
          <a:endParaRPr lang="es-AR"/>
        </a:p>
      </dgm:t>
    </dgm:pt>
    <dgm:pt modelId="{90C8B1A1-99A6-4F2F-A07B-EEB1DEDD5B77}" type="sibTrans" cxnId="{10376F3C-37CC-4881-AFF6-680D1A84B79F}">
      <dgm:prSet/>
      <dgm:spPr/>
      <dgm:t>
        <a:bodyPr/>
        <a:lstStyle/>
        <a:p>
          <a:endParaRPr lang="es-AR"/>
        </a:p>
      </dgm:t>
    </dgm:pt>
    <dgm:pt modelId="{A0B400D4-5000-4C0E-BE43-B69653972196}">
      <dgm:prSet phldrT="[Texto]"/>
      <dgm:spPr/>
      <dgm:t>
        <a:bodyPr/>
        <a:lstStyle/>
        <a:p>
          <a:r>
            <a:rPr lang="es-AR" dirty="0"/>
            <a:t>Complejo</a:t>
          </a:r>
        </a:p>
      </dgm:t>
    </dgm:pt>
    <dgm:pt modelId="{E4EAA529-54B1-43C3-964D-EEEE10CEFCF3}" type="parTrans" cxnId="{B12E6CF1-9034-4050-9599-00B8C6F08276}">
      <dgm:prSet/>
      <dgm:spPr/>
      <dgm:t>
        <a:bodyPr/>
        <a:lstStyle/>
        <a:p>
          <a:endParaRPr lang="es-AR"/>
        </a:p>
      </dgm:t>
    </dgm:pt>
    <dgm:pt modelId="{9B7F6F27-5A02-4F41-81A0-03066DCFDEB4}" type="sibTrans" cxnId="{B12E6CF1-9034-4050-9599-00B8C6F08276}">
      <dgm:prSet/>
      <dgm:spPr/>
      <dgm:t>
        <a:bodyPr/>
        <a:lstStyle/>
        <a:p>
          <a:endParaRPr lang="es-AR"/>
        </a:p>
      </dgm:t>
    </dgm:pt>
    <dgm:pt modelId="{067E99CA-9A19-4E1A-989B-6CC0126C36E8}">
      <dgm:prSet phldrT="[Texto]"/>
      <dgm:spPr/>
      <dgm:t>
        <a:bodyPr/>
        <a:lstStyle/>
        <a:p>
          <a:r>
            <a:rPr lang="es-AR" dirty="0"/>
            <a:t>Nos abre puertas</a:t>
          </a:r>
        </a:p>
        <a:p>
          <a:r>
            <a:rPr lang="es-AR" dirty="0"/>
            <a:t>Hacia </a:t>
          </a:r>
        </a:p>
      </dgm:t>
    </dgm:pt>
    <dgm:pt modelId="{A614A20B-F58C-48F9-9D6D-57A4B335BF2F}" type="parTrans" cxnId="{F3DC92FA-01A6-47BC-B76E-7D1023921240}">
      <dgm:prSet/>
      <dgm:spPr/>
      <dgm:t>
        <a:bodyPr/>
        <a:lstStyle/>
        <a:p>
          <a:endParaRPr lang="es-AR"/>
        </a:p>
      </dgm:t>
    </dgm:pt>
    <dgm:pt modelId="{A695B5E6-AF73-4FD2-BE1A-71D9B682254D}" type="sibTrans" cxnId="{F3DC92FA-01A6-47BC-B76E-7D1023921240}">
      <dgm:prSet/>
      <dgm:spPr/>
      <dgm:t>
        <a:bodyPr/>
        <a:lstStyle/>
        <a:p>
          <a:endParaRPr lang="es-AR"/>
        </a:p>
      </dgm:t>
    </dgm:pt>
    <dgm:pt modelId="{930776DD-7FDB-4960-A262-152D432B2115}">
      <dgm:prSet/>
      <dgm:spPr/>
      <dgm:t>
        <a:bodyPr/>
        <a:lstStyle/>
        <a:p>
          <a:r>
            <a:rPr lang="es-AR" dirty="0"/>
            <a:t>Lo intrincado, </a:t>
          </a:r>
        </a:p>
      </dgm:t>
    </dgm:pt>
    <dgm:pt modelId="{9E898C0E-A687-4F02-B17C-DE06AFB35709}" type="parTrans" cxnId="{1515A6C9-4A8E-4A71-B245-7B4811A83603}">
      <dgm:prSet/>
      <dgm:spPr/>
      <dgm:t>
        <a:bodyPr/>
        <a:lstStyle/>
        <a:p>
          <a:endParaRPr lang="es-AR"/>
        </a:p>
      </dgm:t>
    </dgm:pt>
    <dgm:pt modelId="{CB2BF02C-13D4-41C4-AA68-BE247F25876D}" type="sibTrans" cxnId="{1515A6C9-4A8E-4A71-B245-7B4811A83603}">
      <dgm:prSet/>
      <dgm:spPr/>
      <dgm:t>
        <a:bodyPr/>
        <a:lstStyle/>
        <a:p>
          <a:endParaRPr lang="es-AR"/>
        </a:p>
      </dgm:t>
    </dgm:pt>
    <dgm:pt modelId="{6B6099C5-851C-40DD-BF4A-53A5F0169C20}">
      <dgm:prSet/>
      <dgm:spPr/>
      <dgm:t>
        <a:bodyPr/>
        <a:lstStyle/>
        <a:p>
          <a:r>
            <a:rPr lang="es-AR" dirty="0"/>
            <a:t>Lo caótico, el azar, lo distinto</a:t>
          </a:r>
        </a:p>
      </dgm:t>
    </dgm:pt>
    <dgm:pt modelId="{04E82BD3-DD87-48D7-8C48-5B253D900D35}" type="parTrans" cxnId="{54EDA642-3B40-4045-B982-358F117DBDBF}">
      <dgm:prSet/>
      <dgm:spPr/>
      <dgm:t>
        <a:bodyPr/>
        <a:lstStyle/>
        <a:p>
          <a:endParaRPr lang="es-AR"/>
        </a:p>
      </dgm:t>
    </dgm:pt>
    <dgm:pt modelId="{B7DD9E29-3A10-4D34-9364-3F26E6C5C634}" type="sibTrans" cxnId="{54EDA642-3B40-4045-B982-358F117DBDBF}">
      <dgm:prSet/>
      <dgm:spPr/>
      <dgm:t>
        <a:bodyPr/>
        <a:lstStyle/>
        <a:p>
          <a:endParaRPr lang="es-AR"/>
        </a:p>
      </dgm:t>
    </dgm:pt>
    <dgm:pt modelId="{13F2BFE8-F64B-41B1-922D-C12429045B0F}" type="pres">
      <dgm:prSet presAssocID="{13979B58-D339-4211-8DA0-977822BEF7AD}" presName="diagram" presStyleCnt="0">
        <dgm:presLayoutVars>
          <dgm:chPref val="1"/>
          <dgm:dir/>
          <dgm:animOne val="branch"/>
          <dgm:animLvl val="lvl"/>
          <dgm:resizeHandles val="exact"/>
        </dgm:presLayoutVars>
      </dgm:prSet>
      <dgm:spPr/>
      <dgm:t>
        <a:bodyPr/>
        <a:lstStyle/>
        <a:p>
          <a:endParaRPr lang="es-AR"/>
        </a:p>
      </dgm:t>
    </dgm:pt>
    <dgm:pt modelId="{2D31F037-34D9-417F-8AB1-3FB99EF1BD8D}" type="pres">
      <dgm:prSet presAssocID="{6B01E8BE-16B4-4853-A650-CE946DE13A4F}" presName="root1" presStyleCnt="0"/>
      <dgm:spPr/>
    </dgm:pt>
    <dgm:pt modelId="{4BB5B9AC-075D-4F59-8BB3-B55CE4410722}" type="pres">
      <dgm:prSet presAssocID="{6B01E8BE-16B4-4853-A650-CE946DE13A4F}" presName="LevelOneTextNode" presStyleLbl="node0" presStyleIdx="0" presStyleCnt="1">
        <dgm:presLayoutVars>
          <dgm:chPref val="3"/>
        </dgm:presLayoutVars>
      </dgm:prSet>
      <dgm:spPr/>
      <dgm:t>
        <a:bodyPr/>
        <a:lstStyle/>
        <a:p>
          <a:endParaRPr lang="es-AR"/>
        </a:p>
      </dgm:t>
    </dgm:pt>
    <dgm:pt modelId="{C1C0A801-3BFD-48CF-8D9D-9B81AB7D75F1}" type="pres">
      <dgm:prSet presAssocID="{6B01E8BE-16B4-4853-A650-CE946DE13A4F}" presName="level2hierChild" presStyleCnt="0"/>
      <dgm:spPr/>
    </dgm:pt>
    <dgm:pt modelId="{D361F2E5-9EE9-469E-ACDC-77B030436C02}" type="pres">
      <dgm:prSet presAssocID="{81E8702B-188C-455A-A85E-F9F9B285EAB2}" presName="conn2-1" presStyleLbl="parChTrans1D2" presStyleIdx="0" presStyleCnt="2"/>
      <dgm:spPr/>
      <dgm:t>
        <a:bodyPr/>
        <a:lstStyle/>
        <a:p>
          <a:endParaRPr lang="es-AR"/>
        </a:p>
      </dgm:t>
    </dgm:pt>
    <dgm:pt modelId="{7148CD20-348D-40E7-9DD6-189B7B3B1DBF}" type="pres">
      <dgm:prSet presAssocID="{81E8702B-188C-455A-A85E-F9F9B285EAB2}" presName="connTx" presStyleLbl="parChTrans1D2" presStyleIdx="0" presStyleCnt="2"/>
      <dgm:spPr/>
      <dgm:t>
        <a:bodyPr/>
        <a:lstStyle/>
        <a:p>
          <a:endParaRPr lang="es-AR"/>
        </a:p>
      </dgm:t>
    </dgm:pt>
    <dgm:pt modelId="{BA97AB0C-BAF5-4216-ABE7-1C515AC895C3}" type="pres">
      <dgm:prSet presAssocID="{D14B3EE1-8B05-49FB-88DF-072342F27831}" presName="root2" presStyleCnt="0"/>
      <dgm:spPr/>
    </dgm:pt>
    <dgm:pt modelId="{912F516C-6846-4B97-95E9-5120138021F8}" type="pres">
      <dgm:prSet presAssocID="{D14B3EE1-8B05-49FB-88DF-072342F27831}" presName="LevelTwoTextNode" presStyleLbl="node2" presStyleIdx="0" presStyleCnt="2">
        <dgm:presLayoutVars>
          <dgm:chPref val="3"/>
        </dgm:presLayoutVars>
      </dgm:prSet>
      <dgm:spPr/>
      <dgm:t>
        <a:bodyPr/>
        <a:lstStyle/>
        <a:p>
          <a:endParaRPr lang="es-AR"/>
        </a:p>
      </dgm:t>
    </dgm:pt>
    <dgm:pt modelId="{3FE8E7BC-810F-457A-BE2A-5B28951B9BBB}" type="pres">
      <dgm:prSet presAssocID="{D14B3EE1-8B05-49FB-88DF-072342F27831}" presName="level3hierChild" presStyleCnt="0"/>
      <dgm:spPr/>
    </dgm:pt>
    <dgm:pt modelId="{EC33921C-346D-4997-B381-EC38093C3388}" type="pres">
      <dgm:prSet presAssocID="{64DC7A87-10C4-444D-8A36-FDD668736114}" presName="conn2-1" presStyleLbl="parChTrans1D3" presStyleIdx="0" presStyleCnt="3"/>
      <dgm:spPr/>
      <dgm:t>
        <a:bodyPr/>
        <a:lstStyle/>
        <a:p>
          <a:endParaRPr lang="es-AR"/>
        </a:p>
      </dgm:t>
    </dgm:pt>
    <dgm:pt modelId="{385F1C8B-F040-4A7B-AB10-525CB5DF57C2}" type="pres">
      <dgm:prSet presAssocID="{64DC7A87-10C4-444D-8A36-FDD668736114}" presName="connTx" presStyleLbl="parChTrans1D3" presStyleIdx="0" presStyleCnt="3"/>
      <dgm:spPr/>
      <dgm:t>
        <a:bodyPr/>
        <a:lstStyle/>
        <a:p>
          <a:endParaRPr lang="es-AR"/>
        </a:p>
      </dgm:t>
    </dgm:pt>
    <dgm:pt modelId="{9D64F71B-7AC2-488F-8D4B-DC739891466C}" type="pres">
      <dgm:prSet presAssocID="{3095A482-0C6E-4E01-9D02-C060306EFC43}" presName="root2" presStyleCnt="0"/>
      <dgm:spPr/>
    </dgm:pt>
    <dgm:pt modelId="{5699D622-CFD7-4673-B746-A5939FE31BC6}" type="pres">
      <dgm:prSet presAssocID="{3095A482-0C6E-4E01-9D02-C060306EFC43}" presName="LevelTwoTextNode" presStyleLbl="node3" presStyleIdx="0" presStyleCnt="3">
        <dgm:presLayoutVars>
          <dgm:chPref val="3"/>
        </dgm:presLayoutVars>
      </dgm:prSet>
      <dgm:spPr/>
      <dgm:t>
        <a:bodyPr/>
        <a:lstStyle/>
        <a:p>
          <a:endParaRPr lang="es-AR"/>
        </a:p>
      </dgm:t>
    </dgm:pt>
    <dgm:pt modelId="{153F9126-BCE1-4BC9-8072-77FC60075ED0}" type="pres">
      <dgm:prSet presAssocID="{3095A482-0C6E-4E01-9D02-C060306EFC43}" presName="level3hierChild" presStyleCnt="0"/>
      <dgm:spPr/>
    </dgm:pt>
    <dgm:pt modelId="{5B7E4A1F-0944-4E0B-BC32-0EA3A47DFB04}" type="pres">
      <dgm:prSet presAssocID="{EB2435E8-1FC2-4A0C-B969-3D3822DFEEFC}" presName="conn2-1" presStyleLbl="parChTrans1D3" presStyleIdx="1" presStyleCnt="3"/>
      <dgm:spPr/>
      <dgm:t>
        <a:bodyPr/>
        <a:lstStyle/>
        <a:p>
          <a:endParaRPr lang="es-AR"/>
        </a:p>
      </dgm:t>
    </dgm:pt>
    <dgm:pt modelId="{A5F5E632-CBD6-42DC-BB2A-E29157F3E614}" type="pres">
      <dgm:prSet presAssocID="{EB2435E8-1FC2-4A0C-B969-3D3822DFEEFC}" presName="connTx" presStyleLbl="parChTrans1D3" presStyleIdx="1" presStyleCnt="3"/>
      <dgm:spPr/>
      <dgm:t>
        <a:bodyPr/>
        <a:lstStyle/>
        <a:p>
          <a:endParaRPr lang="es-AR"/>
        </a:p>
      </dgm:t>
    </dgm:pt>
    <dgm:pt modelId="{DB5F350B-5CD2-4036-924C-AA6232E1B21E}" type="pres">
      <dgm:prSet presAssocID="{C459BA97-66C3-4329-8A10-AB39426DB754}" presName="root2" presStyleCnt="0"/>
      <dgm:spPr/>
    </dgm:pt>
    <dgm:pt modelId="{D139CD48-7222-4C8F-BE92-0948D6180D93}" type="pres">
      <dgm:prSet presAssocID="{C459BA97-66C3-4329-8A10-AB39426DB754}" presName="LevelTwoTextNode" presStyleLbl="node3" presStyleIdx="1" presStyleCnt="3">
        <dgm:presLayoutVars>
          <dgm:chPref val="3"/>
        </dgm:presLayoutVars>
      </dgm:prSet>
      <dgm:spPr/>
      <dgm:t>
        <a:bodyPr/>
        <a:lstStyle/>
        <a:p>
          <a:endParaRPr lang="es-AR"/>
        </a:p>
      </dgm:t>
    </dgm:pt>
    <dgm:pt modelId="{5BB74061-9E77-4B14-8070-17DA7C9EBD98}" type="pres">
      <dgm:prSet presAssocID="{C459BA97-66C3-4329-8A10-AB39426DB754}" presName="level3hierChild" presStyleCnt="0"/>
      <dgm:spPr/>
    </dgm:pt>
    <dgm:pt modelId="{829387D3-37A5-4E90-87E0-05DF27CBEC0D}" type="pres">
      <dgm:prSet presAssocID="{E4EAA529-54B1-43C3-964D-EEEE10CEFCF3}" presName="conn2-1" presStyleLbl="parChTrans1D2" presStyleIdx="1" presStyleCnt="2"/>
      <dgm:spPr/>
      <dgm:t>
        <a:bodyPr/>
        <a:lstStyle/>
        <a:p>
          <a:endParaRPr lang="es-AR"/>
        </a:p>
      </dgm:t>
    </dgm:pt>
    <dgm:pt modelId="{818151CD-7F69-4C65-95C5-24D5927B4170}" type="pres">
      <dgm:prSet presAssocID="{E4EAA529-54B1-43C3-964D-EEEE10CEFCF3}" presName="connTx" presStyleLbl="parChTrans1D2" presStyleIdx="1" presStyleCnt="2"/>
      <dgm:spPr/>
      <dgm:t>
        <a:bodyPr/>
        <a:lstStyle/>
        <a:p>
          <a:endParaRPr lang="es-AR"/>
        </a:p>
      </dgm:t>
    </dgm:pt>
    <dgm:pt modelId="{2959175D-39EE-4763-BA90-ED048CE814A4}" type="pres">
      <dgm:prSet presAssocID="{A0B400D4-5000-4C0E-BE43-B69653972196}" presName="root2" presStyleCnt="0"/>
      <dgm:spPr/>
    </dgm:pt>
    <dgm:pt modelId="{CF9109CD-D72F-404F-BFE5-197B1274E07A}" type="pres">
      <dgm:prSet presAssocID="{A0B400D4-5000-4C0E-BE43-B69653972196}" presName="LevelTwoTextNode" presStyleLbl="node2" presStyleIdx="1" presStyleCnt="2">
        <dgm:presLayoutVars>
          <dgm:chPref val="3"/>
        </dgm:presLayoutVars>
      </dgm:prSet>
      <dgm:spPr/>
      <dgm:t>
        <a:bodyPr/>
        <a:lstStyle/>
        <a:p>
          <a:endParaRPr lang="es-AR"/>
        </a:p>
      </dgm:t>
    </dgm:pt>
    <dgm:pt modelId="{098F27FC-9439-458A-8E73-676801E90A6E}" type="pres">
      <dgm:prSet presAssocID="{A0B400D4-5000-4C0E-BE43-B69653972196}" presName="level3hierChild" presStyleCnt="0"/>
      <dgm:spPr/>
    </dgm:pt>
    <dgm:pt modelId="{E9B3673E-AE88-4AE5-B5C9-87B48E47C613}" type="pres">
      <dgm:prSet presAssocID="{A614A20B-F58C-48F9-9D6D-57A4B335BF2F}" presName="conn2-1" presStyleLbl="parChTrans1D3" presStyleIdx="2" presStyleCnt="3"/>
      <dgm:spPr/>
      <dgm:t>
        <a:bodyPr/>
        <a:lstStyle/>
        <a:p>
          <a:endParaRPr lang="es-AR"/>
        </a:p>
      </dgm:t>
    </dgm:pt>
    <dgm:pt modelId="{CD86FED8-3918-45CF-B117-BD8B215A9338}" type="pres">
      <dgm:prSet presAssocID="{A614A20B-F58C-48F9-9D6D-57A4B335BF2F}" presName="connTx" presStyleLbl="parChTrans1D3" presStyleIdx="2" presStyleCnt="3"/>
      <dgm:spPr/>
      <dgm:t>
        <a:bodyPr/>
        <a:lstStyle/>
        <a:p>
          <a:endParaRPr lang="es-AR"/>
        </a:p>
      </dgm:t>
    </dgm:pt>
    <dgm:pt modelId="{01A35C55-7452-4C38-AEE1-6080B73F86F8}" type="pres">
      <dgm:prSet presAssocID="{067E99CA-9A19-4E1A-989B-6CC0126C36E8}" presName="root2" presStyleCnt="0"/>
      <dgm:spPr/>
    </dgm:pt>
    <dgm:pt modelId="{434A8552-E591-4CA5-82DF-7397FD4EB5EA}" type="pres">
      <dgm:prSet presAssocID="{067E99CA-9A19-4E1A-989B-6CC0126C36E8}" presName="LevelTwoTextNode" presStyleLbl="node3" presStyleIdx="2" presStyleCnt="3">
        <dgm:presLayoutVars>
          <dgm:chPref val="3"/>
        </dgm:presLayoutVars>
      </dgm:prSet>
      <dgm:spPr/>
      <dgm:t>
        <a:bodyPr/>
        <a:lstStyle/>
        <a:p>
          <a:endParaRPr lang="es-AR"/>
        </a:p>
      </dgm:t>
    </dgm:pt>
    <dgm:pt modelId="{6A53A0B4-C627-4784-B7FC-5A59A2F0B125}" type="pres">
      <dgm:prSet presAssocID="{067E99CA-9A19-4E1A-989B-6CC0126C36E8}" presName="level3hierChild" presStyleCnt="0"/>
      <dgm:spPr/>
    </dgm:pt>
    <dgm:pt modelId="{DC543198-FF57-4BB4-8ABA-6BFE73A7CDC4}" type="pres">
      <dgm:prSet presAssocID="{9E898C0E-A687-4F02-B17C-DE06AFB35709}" presName="conn2-1" presStyleLbl="parChTrans1D4" presStyleIdx="0" presStyleCnt="2"/>
      <dgm:spPr/>
      <dgm:t>
        <a:bodyPr/>
        <a:lstStyle/>
        <a:p>
          <a:endParaRPr lang="es-AR"/>
        </a:p>
      </dgm:t>
    </dgm:pt>
    <dgm:pt modelId="{94B158D9-4F96-4B69-A13A-4FEC40FE6E70}" type="pres">
      <dgm:prSet presAssocID="{9E898C0E-A687-4F02-B17C-DE06AFB35709}" presName="connTx" presStyleLbl="parChTrans1D4" presStyleIdx="0" presStyleCnt="2"/>
      <dgm:spPr/>
      <dgm:t>
        <a:bodyPr/>
        <a:lstStyle/>
        <a:p>
          <a:endParaRPr lang="es-AR"/>
        </a:p>
      </dgm:t>
    </dgm:pt>
    <dgm:pt modelId="{E88E9198-671E-4DCF-9B65-2B1D4849824C}" type="pres">
      <dgm:prSet presAssocID="{930776DD-7FDB-4960-A262-152D432B2115}" presName="root2" presStyleCnt="0"/>
      <dgm:spPr/>
    </dgm:pt>
    <dgm:pt modelId="{A2EDD44E-197A-4CF9-BA64-CB624CDCEAFD}" type="pres">
      <dgm:prSet presAssocID="{930776DD-7FDB-4960-A262-152D432B2115}" presName="LevelTwoTextNode" presStyleLbl="node4" presStyleIdx="0" presStyleCnt="2">
        <dgm:presLayoutVars>
          <dgm:chPref val="3"/>
        </dgm:presLayoutVars>
      </dgm:prSet>
      <dgm:spPr/>
      <dgm:t>
        <a:bodyPr/>
        <a:lstStyle/>
        <a:p>
          <a:endParaRPr lang="es-AR"/>
        </a:p>
      </dgm:t>
    </dgm:pt>
    <dgm:pt modelId="{A47D837C-67F8-413E-A1D4-EBD448956064}" type="pres">
      <dgm:prSet presAssocID="{930776DD-7FDB-4960-A262-152D432B2115}" presName="level3hierChild" presStyleCnt="0"/>
      <dgm:spPr/>
    </dgm:pt>
    <dgm:pt modelId="{109AC36C-C3CF-4C98-B358-9D853220F1E2}" type="pres">
      <dgm:prSet presAssocID="{04E82BD3-DD87-48D7-8C48-5B253D900D35}" presName="conn2-1" presStyleLbl="parChTrans1D4" presStyleIdx="1" presStyleCnt="2"/>
      <dgm:spPr/>
      <dgm:t>
        <a:bodyPr/>
        <a:lstStyle/>
        <a:p>
          <a:endParaRPr lang="es-AR"/>
        </a:p>
      </dgm:t>
    </dgm:pt>
    <dgm:pt modelId="{33ADB118-0FA5-4B22-927F-9FCD63F00E05}" type="pres">
      <dgm:prSet presAssocID="{04E82BD3-DD87-48D7-8C48-5B253D900D35}" presName="connTx" presStyleLbl="parChTrans1D4" presStyleIdx="1" presStyleCnt="2"/>
      <dgm:spPr/>
      <dgm:t>
        <a:bodyPr/>
        <a:lstStyle/>
        <a:p>
          <a:endParaRPr lang="es-AR"/>
        </a:p>
      </dgm:t>
    </dgm:pt>
    <dgm:pt modelId="{69AF0329-FA7B-410A-AA0C-247873034F65}" type="pres">
      <dgm:prSet presAssocID="{6B6099C5-851C-40DD-BF4A-53A5F0169C20}" presName="root2" presStyleCnt="0"/>
      <dgm:spPr/>
    </dgm:pt>
    <dgm:pt modelId="{1D080B4C-209C-4451-905A-47C875FF0F2E}" type="pres">
      <dgm:prSet presAssocID="{6B6099C5-851C-40DD-BF4A-53A5F0169C20}" presName="LevelTwoTextNode" presStyleLbl="node4" presStyleIdx="1" presStyleCnt="2">
        <dgm:presLayoutVars>
          <dgm:chPref val="3"/>
        </dgm:presLayoutVars>
      </dgm:prSet>
      <dgm:spPr/>
      <dgm:t>
        <a:bodyPr/>
        <a:lstStyle/>
        <a:p>
          <a:endParaRPr lang="es-AR"/>
        </a:p>
      </dgm:t>
    </dgm:pt>
    <dgm:pt modelId="{57300F54-A4EB-48D8-9476-E33558730242}" type="pres">
      <dgm:prSet presAssocID="{6B6099C5-851C-40DD-BF4A-53A5F0169C20}" presName="level3hierChild" presStyleCnt="0"/>
      <dgm:spPr/>
    </dgm:pt>
  </dgm:ptLst>
  <dgm:cxnLst>
    <dgm:cxn modelId="{1BB26A5D-483C-4324-8578-339584BA4D28}" type="presOf" srcId="{EB2435E8-1FC2-4A0C-B969-3D3822DFEEFC}" destId="{5B7E4A1F-0944-4E0B-BC32-0EA3A47DFB04}" srcOrd="0" destOrd="0" presId="urn:microsoft.com/office/officeart/2005/8/layout/hierarchy2"/>
    <dgm:cxn modelId="{1D5A85ED-AF48-4EF9-BD54-BF517128986E}" type="presOf" srcId="{64DC7A87-10C4-444D-8A36-FDD668736114}" destId="{385F1C8B-F040-4A7B-AB10-525CB5DF57C2}" srcOrd="1" destOrd="0" presId="urn:microsoft.com/office/officeart/2005/8/layout/hierarchy2"/>
    <dgm:cxn modelId="{7791B18A-B3EA-42C4-AEBC-1AD1AAA49314}" type="presOf" srcId="{81E8702B-188C-455A-A85E-F9F9B285EAB2}" destId="{7148CD20-348D-40E7-9DD6-189B7B3B1DBF}" srcOrd="1" destOrd="0" presId="urn:microsoft.com/office/officeart/2005/8/layout/hierarchy2"/>
    <dgm:cxn modelId="{84BAB749-9AF3-4ED8-91BA-37178DB2DB27}" srcId="{6B01E8BE-16B4-4853-A650-CE946DE13A4F}" destId="{D14B3EE1-8B05-49FB-88DF-072342F27831}" srcOrd="0" destOrd="0" parTransId="{81E8702B-188C-455A-A85E-F9F9B285EAB2}" sibTransId="{D0F7430D-962C-4FA3-B807-5BAB4D81B31A}"/>
    <dgm:cxn modelId="{9BC2337B-86E7-4BCF-88C4-43B3F850E0CF}" type="presOf" srcId="{6B01E8BE-16B4-4853-A650-CE946DE13A4F}" destId="{4BB5B9AC-075D-4F59-8BB3-B55CE4410722}" srcOrd="0" destOrd="0" presId="urn:microsoft.com/office/officeart/2005/8/layout/hierarchy2"/>
    <dgm:cxn modelId="{C3C390C4-7CEA-4B24-84DF-10A84F568E3C}" type="presOf" srcId="{D14B3EE1-8B05-49FB-88DF-072342F27831}" destId="{912F516C-6846-4B97-95E9-5120138021F8}" srcOrd="0" destOrd="0" presId="urn:microsoft.com/office/officeart/2005/8/layout/hierarchy2"/>
    <dgm:cxn modelId="{66EE7203-B1CC-4B38-8A65-602A67C42919}" srcId="{D14B3EE1-8B05-49FB-88DF-072342F27831}" destId="{3095A482-0C6E-4E01-9D02-C060306EFC43}" srcOrd="0" destOrd="0" parTransId="{64DC7A87-10C4-444D-8A36-FDD668736114}" sibTransId="{FA48F5A2-9916-49E1-9C78-B3AA9486E471}"/>
    <dgm:cxn modelId="{F8D08A80-2C3E-4794-9451-CFB18A3A81CB}" srcId="{13979B58-D339-4211-8DA0-977822BEF7AD}" destId="{6B01E8BE-16B4-4853-A650-CE946DE13A4F}" srcOrd="0" destOrd="0" parTransId="{68E97FF8-3312-44B2-A0C3-DD2AF0907BCE}" sibTransId="{D098ED72-ED27-42A2-B490-9A267B4B92D8}"/>
    <dgm:cxn modelId="{E9908F36-66C9-471B-B3D2-9DE14FE8F906}" type="presOf" srcId="{64DC7A87-10C4-444D-8A36-FDD668736114}" destId="{EC33921C-346D-4997-B381-EC38093C3388}" srcOrd="0" destOrd="0" presId="urn:microsoft.com/office/officeart/2005/8/layout/hierarchy2"/>
    <dgm:cxn modelId="{D3DAA426-716C-43A6-8EFB-027756FC77D5}" type="presOf" srcId="{C459BA97-66C3-4329-8A10-AB39426DB754}" destId="{D139CD48-7222-4C8F-BE92-0948D6180D93}" srcOrd="0" destOrd="0" presId="urn:microsoft.com/office/officeart/2005/8/layout/hierarchy2"/>
    <dgm:cxn modelId="{10376F3C-37CC-4881-AFF6-680D1A84B79F}" srcId="{D14B3EE1-8B05-49FB-88DF-072342F27831}" destId="{C459BA97-66C3-4329-8A10-AB39426DB754}" srcOrd="1" destOrd="0" parTransId="{EB2435E8-1FC2-4A0C-B969-3D3822DFEEFC}" sibTransId="{90C8B1A1-99A6-4F2F-A07B-EEB1DEDD5B77}"/>
    <dgm:cxn modelId="{F3DC92FA-01A6-47BC-B76E-7D1023921240}" srcId="{A0B400D4-5000-4C0E-BE43-B69653972196}" destId="{067E99CA-9A19-4E1A-989B-6CC0126C36E8}" srcOrd="0" destOrd="0" parTransId="{A614A20B-F58C-48F9-9D6D-57A4B335BF2F}" sibTransId="{A695B5E6-AF73-4FD2-BE1A-71D9B682254D}"/>
    <dgm:cxn modelId="{54EDA642-3B40-4045-B982-358F117DBDBF}" srcId="{067E99CA-9A19-4E1A-989B-6CC0126C36E8}" destId="{6B6099C5-851C-40DD-BF4A-53A5F0169C20}" srcOrd="1" destOrd="0" parTransId="{04E82BD3-DD87-48D7-8C48-5B253D900D35}" sibTransId="{B7DD9E29-3A10-4D34-9364-3F26E6C5C634}"/>
    <dgm:cxn modelId="{070850FC-48C4-4C47-84F6-75D9872A0076}" type="presOf" srcId="{930776DD-7FDB-4960-A262-152D432B2115}" destId="{A2EDD44E-197A-4CF9-BA64-CB624CDCEAFD}" srcOrd="0" destOrd="0" presId="urn:microsoft.com/office/officeart/2005/8/layout/hierarchy2"/>
    <dgm:cxn modelId="{BA35AE00-E4A2-48C0-A117-62B26808717B}" type="presOf" srcId="{04E82BD3-DD87-48D7-8C48-5B253D900D35}" destId="{109AC36C-C3CF-4C98-B358-9D853220F1E2}" srcOrd="0" destOrd="0" presId="urn:microsoft.com/office/officeart/2005/8/layout/hierarchy2"/>
    <dgm:cxn modelId="{AA81DF99-D768-4FDC-A444-4EB5D99F2293}" type="presOf" srcId="{A0B400D4-5000-4C0E-BE43-B69653972196}" destId="{CF9109CD-D72F-404F-BFE5-197B1274E07A}" srcOrd="0" destOrd="0" presId="urn:microsoft.com/office/officeart/2005/8/layout/hierarchy2"/>
    <dgm:cxn modelId="{CA34C2DE-EEA1-4BB3-8AA4-3A9B2A8B8497}" type="presOf" srcId="{6B6099C5-851C-40DD-BF4A-53A5F0169C20}" destId="{1D080B4C-209C-4451-905A-47C875FF0F2E}" srcOrd="0" destOrd="0" presId="urn:microsoft.com/office/officeart/2005/8/layout/hierarchy2"/>
    <dgm:cxn modelId="{F121002E-05C1-4C9D-AD71-44B9DCBE6EF8}" type="presOf" srcId="{067E99CA-9A19-4E1A-989B-6CC0126C36E8}" destId="{434A8552-E591-4CA5-82DF-7397FD4EB5EA}" srcOrd="0" destOrd="0" presId="urn:microsoft.com/office/officeart/2005/8/layout/hierarchy2"/>
    <dgm:cxn modelId="{36BF3629-F6F7-4EBC-A403-99F940BB2DD7}" type="presOf" srcId="{E4EAA529-54B1-43C3-964D-EEEE10CEFCF3}" destId="{829387D3-37A5-4E90-87E0-05DF27CBEC0D}" srcOrd="0" destOrd="0" presId="urn:microsoft.com/office/officeart/2005/8/layout/hierarchy2"/>
    <dgm:cxn modelId="{F35C910A-833F-4D3B-8631-D858FB80A42C}" type="presOf" srcId="{13979B58-D339-4211-8DA0-977822BEF7AD}" destId="{13F2BFE8-F64B-41B1-922D-C12429045B0F}" srcOrd="0" destOrd="0" presId="urn:microsoft.com/office/officeart/2005/8/layout/hierarchy2"/>
    <dgm:cxn modelId="{FEA864F6-1956-4A8E-B0CA-009201DF0836}" type="presOf" srcId="{A614A20B-F58C-48F9-9D6D-57A4B335BF2F}" destId="{CD86FED8-3918-45CF-B117-BD8B215A9338}" srcOrd="1" destOrd="0" presId="urn:microsoft.com/office/officeart/2005/8/layout/hierarchy2"/>
    <dgm:cxn modelId="{E5A2832B-604B-47A5-9AD6-BCF698309A8F}" type="presOf" srcId="{9E898C0E-A687-4F02-B17C-DE06AFB35709}" destId="{94B158D9-4F96-4B69-A13A-4FEC40FE6E70}" srcOrd="1" destOrd="0" presId="urn:microsoft.com/office/officeart/2005/8/layout/hierarchy2"/>
    <dgm:cxn modelId="{0155EA13-9FAF-4DAF-8BF9-F624E9CAD651}" type="presOf" srcId="{A614A20B-F58C-48F9-9D6D-57A4B335BF2F}" destId="{E9B3673E-AE88-4AE5-B5C9-87B48E47C613}" srcOrd="0" destOrd="0" presId="urn:microsoft.com/office/officeart/2005/8/layout/hierarchy2"/>
    <dgm:cxn modelId="{72034236-65BA-4E9A-BDEC-6292D4638744}" type="presOf" srcId="{9E898C0E-A687-4F02-B17C-DE06AFB35709}" destId="{DC543198-FF57-4BB4-8ABA-6BFE73A7CDC4}" srcOrd="0" destOrd="0" presId="urn:microsoft.com/office/officeart/2005/8/layout/hierarchy2"/>
    <dgm:cxn modelId="{E59F90C1-8B18-4769-9D9F-784956491E56}" type="presOf" srcId="{3095A482-0C6E-4E01-9D02-C060306EFC43}" destId="{5699D622-CFD7-4673-B746-A5939FE31BC6}" srcOrd="0" destOrd="0" presId="urn:microsoft.com/office/officeart/2005/8/layout/hierarchy2"/>
    <dgm:cxn modelId="{B12E6CF1-9034-4050-9599-00B8C6F08276}" srcId="{6B01E8BE-16B4-4853-A650-CE946DE13A4F}" destId="{A0B400D4-5000-4C0E-BE43-B69653972196}" srcOrd="1" destOrd="0" parTransId="{E4EAA529-54B1-43C3-964D-EEEE10CEFCF3}" sibTransId="{9B7F6F27-5A02-4F41-81A0-03066DCFDEB4}"/>
    <dgm:cxn modelId="{824EC8CF-B8BE-4B69-A8BB-2988E03175BE}" type="presOf" srcId="{E4EAA529-54B1-43C3-964D-EEEE10CEFCF3}" destId="{818151CD-7F69-4C65-95C5-24D5927B4170}" srcOrd="1" destOrd="0" presId="urn:microsoft.com/office/officeart/2005/8/layout/hierarchy2"/>
    <dgm:cxn modelId="{F8FF8DAA-462B-4948-8696-3D00BFA89141}" type="presOf" srcId="{EB2435E8-1FC2-4A0C-B969-3D3822DFEEFC}" destId="{A5F5E632-CBD6-42DC-BB2A-E29157F3E614}" srcOrd="1" destOrd="0" presId="urn:microsoft.com/office/officeart/2005/8/layout/hierarchy2"/>
    <dgm:cxn modelId="{1515A6C9-4A8E-4A71-B245-7B4811A83603}" srcId="{067E99CA-9A19-4E1A-989B-6CC0126C36E8}" destId="{930776DD-7FDB-4960-A262-152D432B2115}" srcOrd="0" destOrd="0" parTransId="{9E898C0E-A687-4F02-B17C-DE06AFB35709}" sibTransId="{CB2BF02C-13D4-41C4-AA68-BE247F25876D}"/>
    <dgm:cxn modelId="{DA237A24-96A8-47D4-8B77-07D480D0AEA9}" type="presOf" srcId="{81E8702B-188C-455A-A85E-F9F9B285EAB2}" destId="{D361F2E5-9EE9-469E-ACDC-77B030436C02}" srcOrd="0" destOrd="0" presId="urn:microsoft.com/office/officeart/2005/8/layout/hierarchy2"/>
    <dgm:cxn modelId="{D315D08D-C380-4D84-B289-B69F5BA051B2}" type="presOf" srcId="{04E82BD3-DD87-48D7-8C48-5B253D900D35}" destId="{33ADB118-0FA5-4B22-927F-9FCD63F00E05}" srcOrd="1" destOrd="0" presId="urn:microsoft.com/office/officeart/2005/8/layout/hierarchy2"/>
    <dgm:cxn modelId="{46F5AF8F-26A3-404D-8CB2-333E3E7E857B}" type="presParOf" srcId="{13F2BFE8-F64B-41B1-922D-C12429045B0F}" destId="{2D31F037-34D9-417F-8AB1-3FB99EF1BD8D}" srcOrd="0" destOrd="0" presId="urn:microsoft.com/office/officeart/2005/8/layout/hierarchy2"/>
    <dgm:cxn modelId="{0939F0D7-9AC4-4147-ADCC-D5A2AC49DE7D}" type="presParOf" srcId="{2D31F037-34D9-417F-8AB1-3FB99EF1BD8D}" destId="{4BB5B9AC-075D-4F59-8BB3-B55CE4410722}" srcOrd="0" destOrd="0" presId="urn:microsoft.com/office/officeart/2005/8/layout/hierarchy2"/>
    <dgm:cxn modelId="{C8615448-5D20-4370-9D90-CB13345DA3CC}" type="presParOf" srcId="{2D31F037-34D9-417F-8AB1-3FB99EF1BD8D}" destId="{C1C0A801-3BFD-48CF-8D9D-9B81AB7D75F1}" srcOrd="1" destOrd="0" presId="urn:microsoft.com/office/officeart/2005/8/layout/hierarchy2"/>
    <dgm:cxn modelId="{1FA321A9-D430-4F36-9C7D-6DBB7530CEBE}" type="presParOf" srcId="{C1C0A801-3BFD-48CF-8D9D-9B81AB7D75F1}" destId="{D361F2E5-9EE9-469E-ACDC-77B030436C02}" srcOrd="0" destOrd="0" presId="urn:microsoft.com/office/officeart/2005/8/layout/hierarchy2"/>
    <dgm:cxn modelId="{B79D2324-88A8-4475-9CA4-AC7F17EE81BB}" type="presParOf" srcId="{D361F2E5-9EE9-469E-ACDC-77B030436C02}" destId="{7148CD20-348D-40E7-9DD6-189B7B3B1DBF}" srcOrd="0" destOrd="0" presId="urn:microsoft.com/office/officeart/2005/8/layout/hierarchy2"/>
    <dgm:cxn modelId="{DC95B446-22E2-402D-AD0B-28DBE543AB1B}" type="presParOf" srcId="{C1C0A801-3BFD-48CF-8D9D-9B81AB7D75F1}" destId="{BA97AB0C-BAF5-4216-ABE7-1C515AC895C3}" srcOrd="1" destOrd="0" presId="urn:microsoft.com/office/officeart/2005/8/layout/hierarchy2"/>
    <dgm:cxn modelId="{576B5F73-2222-43EB-AB4F-40A47907467D}" type="presParOf" srcId="{BA97AB0C-BAF5-4216-ABE7-1C515AC895C3}" destId="{912F516C-6846-4B97-95E9-5120138021F8}" srcOrd="0" destOrd="0" presId="urn:microsoft.com/office/officeart/2005/8/layout/hierarchy2"/>
    <dgm:cxn modelId="{4B5347C8-0B60-486D-9B1C-87C906304821}" type="presParOf" srcId="{BA97AB0C-BAF5-4216-ABE7-1C515AC895C3}" destId="{3FE8E7BC-810F-457A-BE2A-5B28951B9BBB}" srcOrd="1" destOrd="0" presId="urn:microsoft.com/office/officeart/2005/8/layout/hierarchy2"/>
    <dgm:cxn modelId="{D414E171-763E-4329-9C96-91BB94D2D1D3}" type="presParOf" srcId="{3FE8E7BC-810F-457A-BE2A-5B28951B9BBB}" destId="{EC33921C-346D-4997-B381-EC38093C3388}" srcOrd="0" destOrd="0" presId="urn:microsoft.com/office/officeart/2005/8/layout/hierarchy2"/>
    <dgm:cxn modelId="{6FF1C953-809C-45AF-86D1-B395B403543A}" type="presParOf" srcId="{EC33921C-346D-4997-B381-EC38093C3388}" destId="{385F1C8B-F040-4A7B-AB10-525CB5DF57C2}" srcOrd="0" destOrd="0" presId="urn:microsoft.com/office/officeart/2005/8/layout/hierarchy2"/>
    <dgm:cxn modelId="{77987BA0-4549-46A6-BB2F-BFC957F4F6AD}" type="presParOf" srcId="{3FE8E7BC-810F-457A-BE2A-5B28951B9BBB}" destId="{9D64F71B-7AC2-488F-8D4B-DC739891466C}" srcOrd="1" destOrd="0" presId="urn:microsoft.com/office/officeart/2005/8/layout/hierarchy2"/>
    <dgm:cxn modelId="{50347D7D-4662-4D56-A5DC-68051B184B22}" type="presParOf" srcId="{9D64F71B-7AC2-488F-8D4B-DC739891466C}" destId="{5699D622-CFD7-4673-B746-A5939FE31BC6}" srcOrd="0" destOrd="0" presId="urn:microsoft.com/office/officeart/2005/8/layout/hierarchy2"/>
    <dgm:cxn modelId="{463DA552-6E2A-4543-9165-E4865CE7B0B5}" type="presParOf" srcId="{9D64F71B-7AC2-488F-8D4B-DC739891466C}" destId="{153F9126-BCE1-4BC9-8072-77FC60075ED0}" srcOrd="1" destOrd="0" presId="urn:microsoft.com/office/officeart/2005/8/layout/hierarchy2"/>
    <dgm:cxn modelId="{6E3777A2-8F91-45C0-B855-DE2DD78D2822}" type="presParOf" srcId="{3FE8E7BC-810F-457A-BE2A-5B28951B9BBB}" destId="{5B7E4A1F-0944-4E0B-BC32-0EA3A47DFB04}" srcOrd="2" destOrd="0" presId="urn:microsoft.com/office/officeart/2005/8/layout/hierarchy2"/>
    <dgm:cxn modelId="{A7633134-A879-4590-932A-AEFBB4BC82C2}" type="presParOf" srcId="{5B7E4A1F-0944-4E0B-BC32-0EA3A47DFB04}" destId="{A5F5E632-CBD6-42DC-BB2A-E29157F3E614}" srcOrd="0" destOrd="0" presId="urn:microsoft.com/office/officeart/2005/8/layout/hierarchy2"/>
    <dgm:cxn modelId="{77DF7422-EE74-43BB-AA90-4452B21BD9B2}" type="presParOf" srcId="{3FE8E7BC-810F-457A-BE2A-5B28951B9BBB}" destId="{DB5F350B-5CD2-4036-924C-AA6232E1B21E}" srcOrd="3" destOrd="0" presId="urn:microsoft.com/office/officeart/2005/8/layout/hierarchy2"/>
    <dgm:cxn modelId="{74CF62A9-2053-4513-B330-4BDA9EF3B2EE}" type="presParOf" srcId="{DB5F350B-5CD2-4036-924C-AA6232E1B21E}" destId="{D139CD48-7222-4C8F-BE92-0948D6180D93}" srcOrd="0" destOrd="0" presId="urn:microsoft.com/office/officeart/2005/8/layout/hierarchy2"/>
    <dgm:cxn modelId="{C17842E8-B1DA-40E3-88D8-5A4E572F5413}" type="presParOf" srcId="{DB5F350B-5CD2-4036-924C-AA6232E1B21E}" destId="{5BB74061-9E77-4B14-8070-17DA7C9EBD98}" srcOrd="1" destOrd="0" presId="urn:microsoft.com/office/officeart/2005/8/layout/hierarchy2"/>
    <dgm:cxn modelId="{7DA59162-CCB1-497E-91CC-4297FD54F84A}" type="presParOf" srcId="{C1C0A801-3BFD-48CF-8D9D-9B81AB7D75F1}" destId="{829387D3-37A5-4E90-87E0-05DF27CBEC0D}" srcOrd="2" destOrd="0" presId="urn:microsoft.com/office/officeart/2005/8/layout/hierarchy2"/>
    <dgm:cxn modelId="{B3783E80-4095-494A-8E96-F7B2E2BB6510}" type="presParOf" srcId="{829387D3-37A5-4E90-87E0-05DF27CBEC0D}" destId="{818151CD-7F69-4C65-95C5-24D5927B4170}" srcOrd="0" destOrd="0" presId="urn:microsoft.com/office/officeart/2005/8/layout/hierarchy2"/>
    <dgm:cxn modelId="{7C2A6B5A-6DA7-48F6-AEDB-FAE6F44B6B5A}" type="presParOf" srcId="{C1C0A801-3BFD-48CF-8D9D-9B81AB7D75F1}" destId="{2959175D-39EE-4763-BA90-ED048CE814A4}" srcOrd="3" destOrd="0" presId="urn:microsoft.com/office/officeart/2005/8/layout/hierarchy2"/>
    <dgm:cxn modelId="{45949218-30A2-4CBA-88C0-52455BC86EF1}" type="presParOf" srcId="{2959175D-39EE-4763-BA90-ED048CE814A4}" destId="{CF9109CD-D72F-404F-BFE5-197B1274E07A}" srcOrd="0" destOrd="0" presId="urn:microsoft.com/office/officeart/2005/8/layout/hierarchy2"/>
    <dgm:cxn modelId="{29DE7F17-B325-4928-9296-AE3036ED7607}" type="presParOf" srcId="{2959175D-39EE-4763-BA90-ED048CE814A4}" destId="{098F27FC-9439-458A-8E73-676801E90A6E}" srcOrd="1" destOrd="0" presId="urn:microsoft.com/office/officeart/2005/8/layout/hierarchy2"/>
    <dgm:cxn modelId="{55AAD31B-DF4E-4571-9F89-826387A54F84}" type="presParOf" srcId="{098F27FC-9439-458A-8E73-676801E90A6E}" destId="{E9B3673E-AE88-4AE5-B5C9-87B48E47C613}" srcOrd="0" destOrd="0" presId="urn:microsoft.com/office/officeart/2005/8/layout/hierarchy2"/>
    <dgm:cxn modelId="{B42F1C08-76F6-4107-A62B-9BDFC9C3DB38}" type="presParOf" srcId="{E9B3673E-AE88-4AE5-B5C9-87B48E47C613}" destId="{CD86FED8-3918-45CF-B117-BD8B215A9338}" srcOrd="0" destOrd="0" presId="urn:microsoft.com/office/officeart/2005/8/layout/hierarchy2"/>
    <dgm:cxn modelId="{BBB304EE-CC29-42B7-9A84-C499ABB94BB8}" type="presParOf" srcId="{098F27FC-9439-458A-8E73-676801E90A6E}" destId="{01A35C55-7452-4C38-AEE1-6080B73F86F8}" srcOrd="1" destOrd="0" presId="urn:microsoft.com/office/officeart/2005/8/layout/hierarchy2"/>
    <dgm:cxn modelId="{9EBC34DC-CE00-4F8F-A75C-106788172C2C}" type="presParOf" srcId="{01A35C55-7452-4C38-AEE1-6080B73F86F8}" destId="{434A8552-E591-4CA5-82DF-7397FD4EB5EA}" srcOrd="0" destOrd="0" presId="urn:microsoft.com/office/officeart/2005/8/layout/hierarchy2"/>
    <dgm:cxn modelId="{3F131E99-AF20-429D-9FE2-CD870FB2E63A}" type="presParOf" srcId="{01A35C55-7452-4C38-AEE1-6080B73F86F8}" destId="{6A53A0B4-C627-4784-B7FC-5A59A2F0B125}" srcOrd="1" destOrd="0" presId="urn:microsoft.com/office/officeart/2005/8/layout/hierarchy2"/>
    <dgm:cxn modelId="{0E09AABB-0BC1-4793-B6FB-806D3EC456E2}" type="presParOf" srcId="{6A53A0B4-C627-4784-B7FC-5A59A2F0B125}" destId="{DC543198-FF57-4BB4-8ABA-6BFE73A7CDC4}" srcOrd="0" destOrd="0" presId="urn:microsoft.com/office/officeart/2005/8/layout/hierarchy2"/>
    <dgm:cxn modelId="{9B4E547C-91B8-4CD7-AD08-A26C7ED7668C}" type="presParOf" srcId="{DC543198-FF57-4BB4-8ABA-6BFE73A7CDC4}" destId="{94B158D9-4F96-4B69-A13A-4FEC40FE6E70}" srcOrd="0" destOrd="0" presId="urn:microsoft.com/office/officeart/2005/8/layout/hierarchy2"/>
    <dgm:cxn modelId="{D5DE64D3-031B-4B96-95C8-7C9A0EA7DBC8}" type="presParOf" srcId="{6A53A0B4-C627-4784-B7FC-5A59A2F0B125}" destId="{E88E9198-671E-4DCF-9B65-2B1D4849824C}" srcOrd="1" destOrd="0" presId="urn:microsoft.com/office/officeart/2005/8/layout/hierarchy2"/>
    <dgm:cxn modelId="{0A3326DF-3EB9-4958-882F-3B9CC8605B63}" type="presParOf" srcId="{E88E9198-671E-4DCF-9B65-2B1D4849824C}" destId="{A2EDD44E-197A-4CF9-BA64-CB624CDCEAFD}" srcOrd="0" destOrd="0" presId="urn:microsoft.com/office/officeart/2005/8/layout/hierarchy2"/>
    <dgm:cxn modelId="{84D8D6DB-C0AC-4E34-9102-C6F0A7A1013A}" type="presParOf" srcId="{E88E9198-671E-4DCF-9B65-2B1D4849824C}" destId="{A47D837C-67F8-413E-A1D4-EBD448956064}" srcOrd="1" destOrd="0" presId="urn:microsoft.com/office/officeart/2005/8/layout/hierarchy2"/>
    <dgm:cxn modelId="{A581B8EF-7AA0-4611-9C66-2DB178656BFA}" type="presParOf" srcId="{6A53A0B4-C627-4784-B7FC-5A59A2F0B125}" destId="{109AC36C-C3CF-4C98-B358-9D853220F1E2}" srcOrd="2" destOrd="0" presId="urn:microsoft.com/office/officeart/2005/8/layout/hierarchy2"/>
    <dgm:cxn modelId="{2AF6590E-1959-4BDF-BDB4-63C884DCD873}" type="presParOf" srcId="{109AC36C-C3CF-4C98-B358-9D853220F1E2}" destId="{33ADB118-0FA5-4B22-927F-9FCD63F00E05}" srcOrd="0" destOrd="0" presId="urn:microsoft.com/office/officeart/2005/8/layout/hierarchy2"/>
    <dgm:cxn modelId="{AAAB1F1C-567E-43EA-9098-03D66FFA19C5}" type="presParOf" srcId="{6A53A0B4-C627-4784-B7FC-5A59A2F0B125}" destId="{69AF0329-FA7B-410A-AA0C-247873034F65}" srcOrd="3" destOrd="0" presId="urn:microsoft.com/office/officeart/2005/8/layout/hierarchy2"/>
    <dgm:cxn modelId="{B15A2CE2-A771-42EE-98FF-EAC31EC98B0F}" type="presParOf" srcId="{69AF0329-FA7B-410A-AA0C-247873034F65}" destId="{1D080B4C-209C-4451-905A-47C875FF0F2E}" srcOrd="0" destOrd="0" presId="urn:microsoft.com/office/officeart/2005/8/layout/hierarchy2"/>
    <dgm:cxn modelId="{2396CBE2-6453-4FD9-BE52-11C7376D85AD}" type="presParOf" srcId="{69AF0329-FA7B-410A-AA0C-247873034F65}" destId="{57300F54-A4EB-48D8-9476-E3355873024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0BCEA8-4857-4D23-8ED0-DF9324708E7D}" type="doc">
      <dgm:prSet loTypeId="urn:microsoft.com/office/officeart/2005/8/layout/gear1" loCatId="process" qsTypeId="urn:microsoft.com/office/officeart/2005/8/quickstyle/3d3" qsCatId="3D" csTypeId="urn:microsoft.com/office/officeart/2005/8/colors/colorful5" csCatId="colorful" phldr="1"/>
      <dgm:spPr/>
      <dgm:t>
        <a:bodyPr/>
        <a:lstStyle/>
        <a:p>
          <a:endParaRPr lang="es-AR"/>
        </a:p>
      </dgm:t>
    </dgm:pt>
    <dgm:pt modelId="{EAFC05B7-D341-4785-B795-367CE11A1B4A}">
      <dgm:prSet phldrT="[Texto]" custT="1"/>
      <dgm:spPr/>
      <dgm:t>
        <a:bodyPr/>
        <a:lstStyle/>
        <a:p>
          <a:r>
            <a:rPr lang="es-AR" sz="1400" dirty="0"/>
            <a:t>Multicausales</a:t>
          </a:r>
        </a:p>
      </dgm:t>
    </dgm:pt>
    <dgm:pt modelId="{3A3F19B7-A60D-45F4-95DD-BBE4EA223501}" type="parTrans" cxnId="{5975D69A-BC54-44DC-A472-4575EE44E1BE}">
      <dgm:prSet/>
      <dgm:spPr/>
      <dgm:t>
        <a:bodyPr/>
        <a:lstStyle/>
        <a:p>
          <a:endParaRPr lang="es-AR"/>
        </a:p>
      </dgm:t>
    </dgm:pt>
    <dgm:pt modelId="{9381B1F1-9F00-48FD-80C3-9F5CF3FF92C9}" type="sibTrans" cxnId="{5975D69A-BC54-44DC-A472-4575EE44E1BE}">
      <dgm:prSet/>
      <dgm:spPr/>
      <dgm:t>
        <a:bodyPr/>
        <a:lstStyle/>
        <a:p>
          <a:endParaRPr lang="es-AR"/>
        </a:p>
      </dgm:t>
    </dgm:pt>
    <dgm:pt modelId="{65943D5F-9F56-4CB7-9622-D35E46C6A948}">
      <dgm:prSet phldrT="[Texto]" custT="1"/>
      <dgm:spPr/>
      <dgm:t>
        <a:bodyPr/>
        <a:lstStyle/>
        <a:p>
          <a:r>
            <a:rPr lang="es-AR" sz="1400" dirty="0"/>
            <a:t>Multi escalares</a:t>
          </a:r>
        </a:p>
      </dgm:t>
    </dgm:pt>
    <dgm:pt modelId="{1BE2A735-644F-47CF-A250-0F1533C5972B}" type="parTrans" cxnId="{D04007DB-3B0B-4AD7-B8A0-2835498940F9}">
      <dgm:prSet/>
      <dgm:spPr/>
      <dgm:t>
        <a:bodyPr/>
        <a:lstStyle/>
        <a:p>
          <a:endParaRPr lang="es-AR"/>
        </a:p>
      </dgm:t>
    </dgm:pt>
    <dgm:pt modelId="{DDCBC9A4-8EE3-4E9D-A10C-D979C114C683}" type="sibTrans" cxnId="{D04007DB-3B0B-4AD7-B8A0-2835498940F9}">
      <dgm:prSet/>
      <dgm:spPr/>
      <dgm:t>
        <a:bodyPr/>
        <a:lstStyle/>
        <a:p>
          <a:endParaRPr lang="es-AR"/>
        </a:p>
      </dgm:t>
    </dgm:pt>
    <dgm:pt modelId="{4D7C2B66-6943-4966-B868-1F3A1D327251}">
      <dgm:prSet phldrT="[Texto]" custT="1"/>
      <dgm:spPr/>
      <dgm:t>
        <a:bodyPr/>
        <a:lstStyle/>
        <a:p>
          <a:r>
            <a:rPr lang="es-AR" sz="1400" baseline="0" dirty="0"/>
            <a:t>interdisciplinarios</a:t>
          </a:r>
        </a:p>
      </dgm:t>
    </dgm:pt>
    <dgm:pt modelId="{AF341EF5-4B9F-4BEB-AD78-2A139D1FE14F}" type="parTrans" cxnId="{6C264E3B-C252-4080-B7B9-48235FFE6BDC}">
      <dgm:prSet/>
      <dgm:spPr/>
      <dgm:t>
        <a:bodyPr/>
        <a:lstStyle/>
        <a:p>
          <a:endParaRPr lang="es-AR"/>
        </a:p>
      </dgm:t>
    </dgm:pt>
    <dgm:pt modelId="{53E9FBE4-4070-4F62-9CC5-B6589721724F}" type="sibTrans" cxnId="{6C264E3B-C252-4080-B7B9-48235FFE6BDC}">
      <dgm:prSet/>
      <dgm:spPr/>
      <dgm:t>
        <a:bodyPr/>
        <a:lstStyle/>
        <a:p>
          <a:endParaRPr lang="es-AR"/>
        </a:p>
      </dgm:t>
    </dgm:pt>
    <dgm:pt modelId="{64C23A68-5D9D-41DC-8556-B8E8D78044D1}">
      <dgm:prSet phldrT="[Texto]"/>
      <dgm:spPr/>
      <dgm:t>
        <a:bodyPr/>
        <a:lstStyle/>
        <a:p>
          <a:endParaRPr lang="es-AR"/>
        </a:p>
      </dgm:t>
    </dgm:pt>
    <dgm:pt modelId="{254E89A5-04A0-4715-9844-75692032A857}" type="parTrans" cxnId="{949CA276-D656-4FB3-A892-EC1821C5BD31}">
      <dgm:prSet/>
      <dgm:spPr/>
      <dgm:t>
        <a:bodyPr/>
        <a:lstStyle/>
        <a:p>
          <a:endParaRPr lang="es-AR"/>
        </a:p>
      </dgm:t>
    </dgm:pt>
    <dgm:pt modelId="{2D2CB213-DF91-4981-9F70-72BB08473CF6}" type="sibTrans" cxnId="{949CA276-D656-4FB3-A892-EC1821C5BD31}">
      <dgm:prSet/>
      <dgm:spPr/>
      <dgm:t>
        <a:bodyPr/>
        <a:lstStyle/>
        <a:p>
          <a:endParaRPr lang="es-AR"/>
        </a:p>
      </dgm:t>
    </dgm:pt>
    <dgm:pt modelId="{F99A3FE6-A88B-4A9C-BEBF-697CED3F135C}" type="pres">
      <dgm:prSet presAssocID="{9F0BCEA8-4857-4D23-8ED0-DF9324708E7D}" presName="composite" presStyleCnt="0">
        <dgm:presLayoutVars>
          <dgm:chMax val="3"/>
          <dgm:animLvl val="lvl"/>
          <dgm:resizeHandles val="exact"/>
        </dgm:presLayoutVars>
      </dgm:prSet>
      <dgm:spPr/>
      <dgm:t>
        <a:bodyPr/>
        <a:lstStyle/>
        <a:p>
          <a:endParaRPr lang="es-AR"/>
        </a:p>
      </dgm:t>
    </dgm:pt>
    <dgm:pt modelId="{6B94918E-017C-4B17-AE24-0C00F5F9A008}" type="pres">
      <dgm:prSet presAssocID="{EAFC05B7-D341-4785-B795-367CE11A1B4A}" presName="gear1" presStyleLbl="node1" presStyleIdx="0" presStyleCnt="3">
        <dgm:presLayoutVars>
          <dgm:chMax val="1"/>
          <dgm:bulletEnabled val="1"/>
        </dgm:presLayoutVars>
      </dgm:prSet>
      <dgm:spPr/>
      <dgm:t>
        <a:bodyPr/>
        <a:lstStyle/>
        <a:p>
          <a:endParaRPr lang="es-AR"/>
        </a:p>
      </dgm:t>
    </dgm:pt>
    <dgm:pt modelId="{5DBF2695-B44A-4D09-9620-4DA2B135532C}" type="pres">
      <dgm:prSet presAssocID="{EAFC05B7-D341-4785-B795-367CE11A1B4A}" presName="gear1srcNode" presStyleLbl="node1" presStyleIdx="0" presStyleCnt="3"/>
      <dgm:spPr/>
      <dgm:t>
        <a:bodyPr/>
        <a:lstStyle/>
        <a:p>
          <a:endParaRPr lang="es-AR"/>
        </a:p>
      </dgm:t>
    </dgm:pt>
    <dgm:pt modelId="{14C2F8B8-2C26-481E-A1BE-A6FA41A241DD}" type="pres">
      <dgm:prSet presAssocID="{EAFC05B7-D341-4785-B795-367CE11A1B4A}" presName="gear1dstNode" presStyleLbl="node1" presStyleIdx="0" presStyleCnt="3"/>
      <dgm:spPr/>
      <dgm:t>
        <a:bodyPr/>
        <a:lstStyle/>
        <a:p>
          <a:endParaRPr lang="es-AR"/>
        </a:p>
      </dgm:t>
    </dgm:pt>
    <dgm:pt modelId="{0750DE50-A0C2-486E-8463-42AA0F3FA514}" type="pres">
      <dgm:prSet presAssocID="{65943D5F-9F56-4CB7-9622-D35E46C6A948}" presName="gear2" presStyleLbl="node1" presStyleIdx="1" presStyleCnt="3">
        <dgm:presLayoutVars>
          <dgm:chMax val="1"/>
          <dgm:bulletEnabled val="1"/>
        </dgm:presLayoutVars>
      </dgm:prSet>
      <dgm:spPr/>
      <dgm:t>
        <a:bodyPr/>
        <a:lstStyle/>
        <a:p>
          <a:endParaRPr lang="es-AR"/>
        </a:p>
      </dgm:t>
    </dgm:pt>
    <dgm:pt modelId="{E55C3665-7D91-4020-9825-ABC3D204C26B}" type="pres">
      <dgm:prSet presAssocID="{65943D5F-9F56-4CB7-9622-D35E46C6A948}" presName="gear2srcNode" presStyleLbl="node1" presStyleIdx="1" presStyleCnt="3"/>
      <dgm:spPr/>
      <dgm:t>
        <a:bodyPr/>
        <a:lstStyle/>
        <a:p>
          <a:endParaRPr lang="es-AR"/>
        </a:p>
      </dgm:t>
    </dgm:pt>
    <dgm:pt modelId="{EC9D08ED-CD0E-4AD5-89E1-5A567761DF5D}" type="pres">
      <dgm:prSet presAssocID="{65943D5F-9F56-4CB7-9622-D35E46C6A948}" presName="gear2dstNode" presStyleLbl="node1" presStyleIdx="1" presStyleCnt="3"/>
      <dgm:spPr/>
      <dgm:t>
        <a:bodyPr/>
        <a:lstStyle/>
        <a:p>
          <a:endParaRPr lang="es-AR"/>
        </a:p>
      </dgm:t>
    </dgm:pt>
    <dgm:pt modelId="{4FA1A226-270F-43C8-9E85-A67448E16F2E}" type="pres">
      <dgm:prSet presAssocID="{4D7C2B66-6943-4966-B868-1F3A1D327251}" presName="gear3" presStyleLbl="node1" presStyleIdx="2" presStyleCnt="3"/>
      <dgm:spPr/>
      <dgm:t>
        <a:bodyPr/>
        <a:lstStyle/>
        <a:p>
          <a:endParaRPr lang="es-AR"/>
        </a:p>
      </dgm:t>
    </dgm:pt>
    <dgm:pt modelId="{F35217D9-1791-44FE-9222-9AA2A2B44DA9}" type="pres">
      <dgm:prSet presAssocID="{4D7C2B66-6943-4966-B868-1F3A1D327251}" presName="gear3tx" presStyleLbl="node1" presStyleIdx="2" presStyleCnt="3">
        <dgm:presLayoutVars>
          <dgm:chMax val="1"/>
          <dgm:bulletEnabled val="1"/>
        </dgm:presLayoutVars>
      </dgm:prSet>
      <dgm:spPr/>
      <dgm:t>
        <a:bodyPr/>
        <a:lstStyle/>
        <a:p>
          <a:endParaRPr lang="es-AR"/>
        </a:p>
      </dgm:t>
    </dgm:pt>
    <dgm:pt modelId="{66D7A5FE-08D1-4975-815E-0015146C8618}" type="pres">
      <dgm:prSet presAssocID="{4D7C2B66-6943-4966-B868-1F3A1D327251}" presName="gear3srcNode" presStyleLbl="node1" presStyleIdx="2" presStyleCnt="3"/>
      <dgm:spPr/>
      <dgm:t>
        <a:bodyPr/>
        <a:lstStyle/>
        <a:p>
          <a:endParaRPr lang="es-AR"/>
        </a:p>
      </dgm:t>
    </dgm:pt>
    <dgm:pt modelId="{DC1966FA-150A-4740-BAA9-ED3693D057CF}" type="pres">
      <dgm:prSet presAssocID="{4D7C2B66-6943-4966-B868-1F3A1D327251}" presName="gear3dstNode" presStyleLbl="node1" presStyleIdx="2" presStyleCnt="3"/>
      <dgm:spPr/>
      <dgm:t>
        <a:bodyPr/>
        <a:lstStyle/>
        <a:p>
          <a:endParaRPr lang="es-AR"/>
        </a:p>
      </dgm:t>
    </dgm:pt>
    <dgm:pt modelId="{5BC4D529-A2BD-4CB7-BE20-E256A1B86482}" type="pres">
      <dgm:prSet presAssocID="{9381B1F1-9F00-48FD-80C3-9F5CF3FF92C9}" presName="connector1" presStyleLbl="sibTrans2D1" presStyleIdx="0" presStyleCnt="3"/>
      <dgm:spPr/>
      <dgm:t>
        <a:bodyPr/>
        <a:lstStyle/>
        <a:p>
          <a:endParaRPr lang="es-AR"/>
        </a:p>
      </dgm:t>
    </dgm:pt>
    <dgm:pt modelId="{58B5B593-CA63-4178-80CE-36D7FA044992}" type="pres">
      <dgm:prSet presAssocID="{DDCBC9A4-8EE3-4E9D-A10C-D979C114C683}" presName="connector2" presStyleLbl="sibTrans2D1" presStyleIdx="1" presStyleCnt="3"/>
      <dgm:spPr/>
      <dgm:t>
        <a:bodyPr/>
        <a:lstStyle/>
        <a:p>
          <a:endParaRPr lang="es-AR"/>
        </a:p>
      </dgm:t>
    </dgm:pt>
    <dgm:pt modelId="{A3E17940-CA1D-4558-A489-6871242CAF2C}" type="pres">
      <dgm:prSet presAssocID="{53E9FBE4-4070-4F62-9CC5-B6589721724F}" presName="connector3" presStyleLbl="sibTrans2D1" presStyleIdx="2" presStyleCnt="3"/>
      <dgm:spPr/>
      <dgm:t>
        <a:bodyPr/>
        <a:lstStyle/>
        <a:p>
          <a:endParaRPr lang="es-AR"/>
        </a:p>
      </dgm:t>
    </dgm:pt>
  </dgm:ptLst>
  <dgm:cxnLst>
    <dgm:cxn modelId="{D04007DB-3B0B-4AD7-B8A0-2835498940F9}" srcId="{9F0BCEA8-4857-4D23-8ED0-DF9324708E7D}" destId="{65943D5F-9F56-4CB7-9622-D35E46C6A948}" srcOrd="1" destOrd="0" parTransId="{1BE2A735-644F-47CF-A250-0F1533C5972B}" sibTransId="{DDCBC9A4-8EE3-4E9D-A10C-D979C114C683}"/>
    <dgm:cxn modelId="{9DD06FE0-C269-4E2F-A025-D74533B7C382}" type="presOf" srcId="{EAFC05B7-D341-4785-B795-367CE11A1B4A}" destId="{14C2F8B8-2C26-481E-A1BE-A6FA41A241DD}" srcOrd="2" destOrd="0" presId="urn:microsoft.com/office/officeart/2005/8/layout/gear1"/>
    <dgm:cxn modelId="{6C264E3B-C252-4080-B7B9-48235FFE6BDC}" srcId="{9F0BCEA8-4857-4D23-8ED0-DF9324708E7D}" destId="{4D7C2B66-6943-4966-B868-1F3A1D327251}" srcOrd="2" destOrd="0" parTransId="{AF341EF5-4B9F-4BEB-AD78-2A139D1FE14F}" sibTransId="{53E9FBE4-4070-4F62-9CC5-B6589721724F}"/>
    <dgm:cxn modelId="{949CA276-D656-4FB3-A892-EC1821C5BD31}" srcId="{9F0BCEA8-4857-4D23-8ED0-DF9324708E7D}" destId="{64C23A68-5D9D-41DC-8556-B8E8D78044D1}" srcOrd="3" destOrd="0" parTransId="{254E89A5-04A0-4715-9844-75692032A857}" sibTransId="{2D2CB213-DF91-4981-9F70-72BB08473CF6}"/>
    <dgm:cxn modelId="{6B09751F-F04A-4D71-B5EA-AD471D2055DE}" type="presOf" srcId="{4D7C2B66-6943-4966-B868-1F3A1D327251}" destId="{F35217D9-1791-44FE-9222-9AA2A2B44DA9}" srcOrd="1" destOrd="0" presId="urn:microsoft.com/office/officeart/2005/8/layout/gear1"/>
    <dgm:cxn modelId="{6379C848-585D-462F-8EE9-A18397EC00CD}" type="presOf" srcId="{65943D5F-9F56-4CB7-9622-D35E46C6A948}" destId="{0750DE50-A0C2-486E-8463-42AA0F3FA514}" srcOrd="0" destOrd="0" presId="urn:microsoft.com/office/officeart/2005/8/layout/gear1"/>
    <dgm:cxn modelId="{124FD737-76B6-4EF9-A5B4-5A4C3A3D4C10}" type="presOf" srcId="{65943D5F-9F56-4CB7-9622-D35E46C6A948}" destId="{E55C3665-7D91-4020-9825-ABC3D204C26B}" srcOrd="1" destOrd="0" presId="urn:microsoft.com/office/officeart/2005/8/layout/gear1"/>
    <dgm:cxn modelId="{9C338143-AE76-46EF-8DCC-99D1514327C8}" type="presOf" srcId="{EAFC05B7-D341-4785-B795-367CE11A1B4A}" destId="{5DBF2695-B44A-4D09-9620-4DA2B135532C}" srcOrd="1" destOrd="0" presId="urn:microsoft.com/office/officeart/2005/8/layout/gear1"/>
    <dgm:cxn modelId="{B0F4DD1E-D017-4FC0-A20C-766FC0A478A6}" type="presOf" srcId="{9381B1F1-9F00-48FD-80C3-9F5CF3FF92C9}" destId="{5BC4D529-A2BD-4CB7-BE20-E256A1B86482}" srcOrd="0" destOrd="0" presId="urn:microsoft.com/office/officeart/2005/8/layout/gear1"/>
    <dgm:cxn modelId="{699485E6-E9EC-47D5-94A1-BC006E32B48B}" type="presOf" srcId="{4D7C2B66-6943-4966-B868-1F3A1D327251}" destId="{66D7A5FE-08D1-4975-815E-0015146C8618}" srcOrd="2" destOrd="0" presId="urn:microsoft.com/office/officeart/2005/8/layout/gear1"/>
    <dgm:cxn modelId="{5C202AC2-7664-4716-8EA7-56E516720AE4}" type="presOf" srcId="{65943D5F-9F56-4CB7-9622-D35E46C6A948}" destId="{EC9D08ED-CD0E-4AD5-89E1-5A567761DF5D}" srcOrd="2" destOrd="0" presId="urn:microsoft.com/office/officeart/2005/8/layout/gear1"/>
    <dgm:cxn modelId="{E4934CF8-A9F3-47F5-B669-3933BDF4E655}" type="presOf" srcId="{DDCBC9A4-8EE3-4E9D-A10C-D979C114C683}" destId="{58B5B593-CA63-4178-80CE-36D7FA044992}" srcOrd="0" destOrd="0" presId="urn:microsoft.com/office/officeart/2005/8/layout/gear1"/>
    <dgm:cxn modelId="{28512256-1224-412B-9E1B-293AA46DF1B1}" type="presOf" srcId="{9F0BCEA8-4857-4D23-8ED0-DF9324708E7D}" destId="{F99A3FE6-A88B-4A9C-BEBF-697CED3F135C}" srcOrd="0" destOrd="0" presId="urn:microsoft.com/office/officeart/2005/8/layout/gear1"/>
    <dgm:cxn modelId="{D633BF1D-CE88-4F92-BF3D-37F53A77B7A7}" type="presOf" srcId="{4D7C2B66-6943-4966-B868-1F3A1D327251}" destId="{4FA1A226-270F-43C8-9E85-A67448E16F2E}" srcOrd="0" destOrd="0" presId="urn:microsoft.com/office/officeart/2005/8/layout/gear1"/>
    <dgm:cxn modelId="{648D9F4A-7363-4619-AB2A-6263A1228D02}" type="presOf" srcId="{4D7C2B66-6943-4966-B868-1F3A1D327251}" destId="{DC1966FA-150A-4740-BAA9-ED3693D057CF}" srcOrd="3" destOrd="0" presId="urn:microsoft.com/office/officeart/2005/8/layout/gear1"/>
    <dgm:cxn modelId="{11FA7EF5-9329-468B-B91A-2FD29A801BC6}" type="presOf" srcId="{EAFC05B7-D341-4785-B795-367CE11A1B4A}" destId="{6B94918E-017C-4B17-AE24-0C00F5F9A008}" srcOrd="0" destOrd="0" presId="urn:microsoft.com/office/officeart/2005/8/layout/gear1"/>
    <dgm:cxn modelId="{5975D69A-BC54-44DC-A472-4575EE44E1BE}" srcId="{9F0BCEA8-4857-4D23-8ED0-DF9324708E7D}" destId="{EAFC05B7-D341-4785-B795-367CE11A1B4A}" srcOrd="0" destOrd="0" parTransId="{3A3F19B7-A60D-45F4-95DD-BBE4EA223501}" sibTransId="{9381B1F1-9F00-48FD-80C3-9F5CF3FF92C9}"/>
    <dgm:cxn modelId="{9CF57343-6EEE-4C34-85BA-B1974F604FE6}" type="presOf" srcId="{53E9FBE4-4070-4F62-9CC5-B6589721724F}" destId="{A3E17940-CA1D-4558-A489-6871242CAF2C}" srcOrd="0" destOrd="0" presId="urn:microsoft.com/office/officeart/2005/8/layout/gear1"/>
    <dgm:cxn modelId="{705FD0A4-434B-4B08-85DA-1DE151884C63}" type="presParOf" srcId="{F99A3FE6-A88B-4A9C-BEBF-697CED3F135C}" destId="{6B94918E-017C-4B17-AE24-0C00F5F9A008}" srcOrd="0" destOrd="0" presId="urn:microsoft.com/office/officeart/2005/8/layout/gear1"/>
    <dgm:cxn modelId="{31902895-1E1E-492D-9271-7EFA37DD243F}" type="presParOf" srcId="{F99A3FE6-A88B-4A9C-BEBF-697CED3F135C}" destId="{5DBF2695-B44A-4D09-9620-4DA2B135532C}" srcOrd="1" destOrd="0" presId="urn:microsoft.com/office/officeart/2005/8/layout/gear1"/>
    <dgm:cxn modelId="{A8FA8C85-1F97-4355-AEF0-73196967B109}" type="presParOf" srcId="{F99A3FE6-A88B-4A9C-BEBF-697CED3F135C}" destId="{14C2F8B8-2C26-481E-A1BE-A6FA41A241DD}" srcOrd="2" destOrd="0" presId="urn:microsoft.com/office/officeart/2005/8/layout/gear1"/>
    <dgm:cxn modelId="{DCF0036E-F422-41E7-80E5-5BC52CC79F68}" type="presParOf" srcId="{F99A3FE6-A88B-4A9C-BEBF-697CED3F135C}" destId="{0750DE50-A0C2-486E-8463-42AA0F3FA514}" srcOrd="3" destOrd="0" presId="urn:microsoft.com/office/officeart/2005/8/layout/gear1"/>
    <dgm:cxn modelId="{ED7434EF-90AC-4777-B5C4-07D5BD5BB3F8}" type="presParOf" srcId="{F99A3FE6-A88B-4A9C-BEBF-697CED3F135C}" destId="{E55C3665-7D91-4020-9825-ABC3D204C26B}" srcOrd="4" destOrd="0" presId="urn:microsoft.com/office/officeart/2005/8/layout/gear1"/>
    <dgm:cxn modelId="{C1813FCF-E145-4107-9F5A-BC8EEF93CA2F}" type="presParOf" srcId="{F99A3FE6-A88B-4A9C-BEBF-697CED3F135C}" destId="{EC9D08ED-CD0E-4AD5-89E1-5A567761DF5D}" srcOrd="5" destOrd="0" presId="urn:microsoft.com/office/officeart/2005/8/layout/gear1"/>
    <dgm:cxn modelId="{7F132E19-5C5B-43AA-AADD-6564AA025943}" type="presParOf" srcId="{F99A3FE6-A88B-4A9C-BEBF-697CED3F135C}" destId="{4FA1A226-270F-43C8-9E85-A67448E16F2E}" srcOrd="6" destOrd="0" presId="urn:microsoft.com/office/officeart/2005/8/layout/gear1"/>
    <dgm:cxn modelId="{AD4C7AA3-1F0F-4690-9562-32BE64CC40E8}" type="presParOf" srcId="{F99A3FE6-A88B-4A9C-BEBF-697CED3F135C}" destId="{F35217D9-1791-44FE-9222-9AA2A2B44DA9}" srcOrd="7" destOrd="0" presId="urn:microsoft.com/office/officeart/2005/8/layout/gear1"/>
    <dgm:cxn modelId="{93FEAE59-7B5F-43E8-B127-41CE609C81D1}" type="presParOf" srcId="{F99A3FE6-A88B-4A9C-BEBF-697CED3F135C}" destId="{66D7A5FE-08D1-4975-815E-0015146C8618}" srcOrd="8" destOrd="0" presId="urn:microsoft.com/office/officeart/2005/8/layout/gear1"/>
    <dgm:cxn modelId="{5B36ABFC-803E-4ADA-B5BE-85A0795DABB5}" type="presParOf" srcId="{F99A3FE6-A88B-4A9C-BEBF-697CED3F135C}" destId="{DC1966FA-150A-4740-BAA9-ED3693D057CF}" srcOrd="9" destOrd="0" presId="urn:microsoft.com/office/officeart/2005/8/layout/gear1"/>
    <dgm:cxn modelId="{938E8641-6415-4411-A210-E5E255428E96}" type="presParOf" srcId="{F99A3FE6-A88B-4A9C-BEBF-697CED3F135C}" destId="{5BC4D529-A2BD-4CB7-BE20-E256A1B86482}" srcOrd="10" destOrd="0" presId="urn:microsoft.com/office/officeart/2005/8/layout/gear1"/>
    <dgm:cxn modelId="{EC342F6A-6D97-49DB-923D-7076C5E80438}" type="presParOf" srcId="{F99A3FE6-A88B-4A9C-BEBF-697CED3F135C}" destId="{58B5B593-CA63-4178-80CE-36D7FA044992}" srcOrd="11" destOrd="0" presId="urn:microsoft.com/office/officeart/2005/8/layout/gear1"/>
    <dgm:cxn modelId="{EBD2FBF7-708A-41BB-8821-04691AFD4FCC}" type="presParOf" srcId="{F99A3FE6-A88B-4A9C-BEBF-697CED3F135C}" destId="{A3E17940-CA1D-4558-A489-6871242CAF2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31D4A3-5AFB-4620-9E59-84DCCA297B0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AR"/>
        </a:p>
      </dgm:t>
    </dgm:pt>
    <dgm:pt modelId="{631F69D6-5BEE-40D9-9198-4E23E391AA63}">
      <dgm:prSet phldrT="[Texto]"/>
      <dgm:spPr/>
      <dgm:t>
        <a:bodyPr/>
        <a:lstStyle/>
        <a:p>
          <a:r>
            <a:rPr lang="es-AR" dirty="0"/>
            <a:t>sistematización</a:t>
          </a:r>
        </a:p>
      </dgm:t>
    </dgm:pt>
    <dgm:pt modelId="{CDF5DB20-D3C9-45E8-8A5F-A05D0EC12E3A}" type="parTrans" cxnId="{2E468DE5-248F-4C98-B602-D85484375FC0}">
      <dgm:prSet/>
      <dgm:spPr/>
      <dgm:t>
        <a:bodyPr/>
        <a:lstStyle/>
        <a:p>
          <a:endParaRPr lang="es-AR"/>
        </a:p>
      </dgm:t>
    </dgm:pt>
    <dgm:pt modelId="{B660D494-90E4-4278-B386-BDB321F6558A}" type="sibTrans" cxnId="{2E468DE5-248F-4C98-B602-D85484375FC0}">
      <dgm:prSet/>
      <dgm:spPr/>
      <dgm:t>
        <a:bodyPr/>
        <a:lstStyle/>
        <a:p>
          <a:endParaRPr lang="es-AR"/>
        </a:p>
      </dgm:t>
    </dgm:pt>
    <dgm:pt modelId="{FA8CA5CB-3BB9-48A5-B2F6-333C3D760898}">
      <dgm:prSet phldrT="[Texto]"/>
      <dgm:spPr/>
      <dgm:t>
        <a:bodyPr/>
        <a:lstStyle/>
        <a:p>
          <a:r>
            <a:rPr lang="es-AR" dirty="0"/>
            <a:t>Saber existente</a:t>
          </a:r>
        </a:p>
      </dgm:t>
    </dgm:pt>
    <dgm:pt modelId="{F1368C9F-1D49-4A8C-A524-8B419AC06F3F}" type="parTrans" cxnId="{B61C067E-21E8-4543-8373-58784180685E}">
      <dgm:prSet/>
      <dgm:spPr/>
      <dgm:t>
        <a:bodyPr/>
        <a:lstStyle/>
        <a:p>
          <a:endParaRPr lang="es-AR"/>
        </a:p>
      </dgm:t>
    </dgm:pt>
    <dgm:pt modelId="{2EDEDE86-E05F-43FC-89F8-FE1BA141CCFE}" type="sibTrans" cxnId="{B61C067E-21E8-4543-8373-58784180685E}">
      <dgm:prSet/>
      <dgm:spPr/>
      <dgm:t>
        <a:bodyPr/>
        <a:lstStyle/>
        <a:p>
          <a:endParaRPr lang="es-AR"/>
        </a:p>
      </dgm:t>
    </dgm:pt>
    <dgm:pt modelId="{07913726-8549-4E39-BFC3-CD2B38A3ED27}">
      <dgm:prSet phldrT="[Texto]"/>
      <dgm:spPr/>
      <dgm:t>
        <a:bodyPr/>
        <a:lstStyle/>
        <a:p>
          <a:r>
            <a:rPr lang="es-AR" dirty="0"/>
            <a:t>Doctrina /jurisprudencia</a:t>
          </a:r>
        </a:p>
      </dgm:t>
    </dgm:pt>
    <dgm:pt modelId="{FDE07598-A3A2-4DB1-AAC1-03AA88D64E07}" type="parTrans" cxnId="{BCEB23A5-3ED1-43FB-8250-5FF152A529EF}">
      <dgm:prSet/>
      <dgm:spPr/>
      <dgm:t>
        <a:bodyPr/>
        <a:lstStyle/>
        <a:p>
          <a:endParaRPr lang="es-AR"/>
        </a:p>
      </dgm:t>
    </dgm:pt>
    <dgm:pt modelId="{48C6AD2D-4FF8-46AC-B74E-5A53E620FE7B}" type="sibTrans" cxnId="{BCEB23A5-3ED1-43FB-8250-5FF152A529EF}">
      <dgm:prSet/>
      <dgm:spPr/>
      <dgm:t>
        <a:bodyPr/>
        <a:lstStyle/>
        <a:p>
          <a:endParaRPr lang="es-AR"/>
        </a:p>
      </dgm:t>
    </dgm:pt>
    <dgm:pt modelId="{28170A73-0600-4FB5-8A90-3A72A91F5436}">
      <dgm:prSet phldrT="[Texto]"/>
      <dgm:spPr/>
      <dgm:t>
        <a:bodyPr/>
        <a:lstStyle/>
        <a:p>
          <a:r>
            <a:rPr lang="es-AR" dirty="0"/>
            <a:t>Conocimientos de otras disciplinas</a:t>
          </a:r>
        </a:p>
      </dgm:t>
    </dgm:pt>
    <dgm:pt modelId="{61A1FA30-6096-4799-A1BE-C1001E58F4F1}" type="parTrans" cxnId="{C0CD9C4E-2172-40DE-A1FE-03D4E3A7B069}">
      <dgm:prSet/>
      <dgm:spPr/>
      <dgm:t>
        <a:bodyPr/>
        <a:lstStyle/>
        <a:p>
          <a:endParaRPr lang="es-AR"/>
        </a:p>
      </dgm:t>
    </dgm:pt>
    <dgm:pt modelId="{3218A33F-0EDD-4180-BD53-2FC746D59AE8}" type="sibTrans" cxnId="{C0CD9C4E-2172-40DE-A1FE-03D4E3A7B069}">
      <dgm:prSet/>
      <dgm:spPr/>
      <dgm:t>
        <a:bodyPr/>
        <a:lstStyle/>
        <a:p>
          <a:endParaRPr lang="es-AR"/>
        </a:p>
      </dgm:t>
    </dgm:pt>
    <dgm:pt modelId="{38DE567B-B292-4A10-8F94-37C7B1562288}">
      <dgm:prSet phldrT="[Texto]"/>
      <dgm:spPr/>
      <dgm:t>
        <a:bodyPr/>
        <a:lstStyle/>
        <a:p>
          <a:r>
            <a:rPr lang="es-AR" dirty="0"/>
            <a:t>Desarrollos técnicos  tecnológicos</a:t>
          </a:r>
        </a:p>
      </dgm:t>
    </dgm:pt>
    <dgm:pt modelId="{A3EC3754-5DC9-4C49-8105-1D6AA6F5C602}" type="parTrans" cxnId="{B283C113-4922-49A0-A0A0-347504A73291}">
      <dgm:prSet/>
      <dgm:spPr/>
      <dgm:t>
        <a:bodyPr/>
        <a:lstStyle/>
        <a:p>
          <a:endParaRPr lang="es-AR"/>
        </a:p>
      </dgm:t>
    </dgm:pt>
    <dgm:pt modelId="{73B9777A-1C5D-43C3-8465-AAA8C5B3DA36}" type="sibTrans" cxnId="{B283C113-4922-49A0-A0A0-347504A73291}">
      <dgm:prSet/>
      <dgm:spPr/>
      <dgm:t>
        <a:bodyPr/>
        <a:lstStyle/>
        <a:p>
          <a:endParaRPr lang="es-AR"/>
        </a:p>
      </dgm:t>
    </dgm:pt>
    <dgm:pt modelId="{0E2DBF28-1888-4BE6-A83E-04FF57FE511B}" type="pres">
      <dgm:prSet presAssocID="{1031D4A3-5AFB-4620-9E59-84DCCA297B05}" presName="diagram" presStyleCnt="0">
        <dgm:presLayoutVars>
          <dgm:dir/>
          <dgm:resizeHandles val="exact"/>
        </dgm:presLayoutVars>
      </dgm:prSet>
      <dgm:spPr/>
      <dgm:t>
        <a:bodyPr/>
        <a:lstStyle/>
        <a:p>
          <a:endParaRPr lang="es-AR"/>
        </a:p>
      </dgm:t>
    </dgm:pt>
    <dgm:pt modelId="{DFE04613-A77B-4EFA-855C-A94FFFFC953A}" type="pres">
      <dgm:prSet presAssocID="{631F69D6-5BEE-40D9-9198-4E23E391AA63}" presName="node" presStyleLbl="node1" presStyleIdx="0" presStyleCnt="5">
        <dgm:presLayoutVars>
          <dgm:bulletEnabled val="1"/>
        </dgm:presLayoutVars>
      </dgm:prSet>
      <dgm:spPr/>
      <dgm:t>
        <a:bodyPr/>
        <a:lstStyle/>
        <a:p>
          <a:endParaRPr lang="es-AR"/>
        </a:p>
      </dgm:t>
    </dgm:pt>
    <dgm:pt modelId="{463D1370-11D1-4716-9A9E-24BF48A04771}" type="pres">
      <dgm:prSet presAssocID="{B660D494-90E4-4278-B386-BDB321F6558A}" presName="sibTrans" presStyleLbl="sibTrans2D1" presStyleIdx="0" presStyleCnt="4"/>
      <dgm:spPr/>
      <dgm:t>
        <a:bodyPr/>
        <a:lstStyle/>
        <a:p>
          <a:endParaRPr lang="es-AR"/>
        </a:p>
      </dgm:t>
    </dgm:pt>
    <dgm:pt modelId="{41138856-FBF6-48F9-9ED9-989BE121ABC2}" type="pres">
      <dgm:prSet presAssocID="{B660D494-90E4-4278-B386-BDB321F6558A}" presName="connectorText" presStyleLbl="sibTrans2D1" presStyleIdx="0" presStyleCnt="4"/>
      <dgm:spPr/>
      <dgm:t>
        <a:bodyPr/>
        <a:lstStyle/>
        <a:p>
          <a:endParaRPr lang="es-AR"/>
        </a:p>
      </dgm:t>
    </dgm:pt>
    <dgm:pt modelId="{2E359381-102F-49D9-AEB5-154D29333C82}" type="pres">
      <dgm:prSet presAssocID="{FA8CA5CB-3BB9-48A5-B2F6-333C3D760898}" presName="node" presStyleLbl="node1" presStyleIdx="1" presStyleCnt="5">
        <dgm:presLayoutVars>
          <dgm:bulletEnabled val="1"/>
        </dgm:presLayoutVars>
      </dgm:prSet>
      <dgm:spPr/>
      <dgm:t>
        <a:bodyPr/>
        <a:lstStyle/>
        <a:p>
          <a:endParaRPr lang="es-AR"/>
        </a:p>
      </dgm:t>
    </dgm:pt>
    <dgm:pt modelId="{D123D2A4-F030-4A38-8A67-B649E7696FFF}" type="pres">
      <dgm:prSet presAssocID="{2EDEDE86-E05F-43FC-89F8-FE1BA141CCFE}" presName="sibTrans" presStyleLbl="sibTrans2D1" presStyleIdx="1" presStyleCnt="4"/>
      <dgm:spPr/>
      <dgm:t>
        <a:bodyPr/>
        <a:lstStyle/>
        <a:p>
          <a:endParaRPr lang="es-AR"/>
        </a:p>
      </dgm:t>
    </dgm:pt>
    <dgm:pt modelId="{1656E4F6-FAAB-4A60-88BF-0096882DDE10}" type="pres">
      <dgm:prSet presAssocID="{2EDEDE86-E05F-43FC-89F8-FE1BA141CCFE}" presName="connectorText" presStyleLbl="sibTrans2D1" presStyleIdx="1" presStyleCnt="4"/>
      <dgm:spPr/>
      <dgm:t>
        <a:bodyPr/>
        <a:lstStyle/>
        <a:p>
          <a:endParaRPr lang="es-AR"/>
        </a:p>
      </dgm:t>
    </dgm:pt>
    <dgm:pt modelId="{F68F1940-1569-4282-A735-ABFF10C0F936}" type="pres">
      <dgm:prSet presAssocID="{07913726-8549-4E39-BFC3-CD2B38A3ED27}" presName="node" presStyleLbl="node1" presStyleIdx="2" presStyleCnt="5">
        <dgm:presLayoutVars>
          <dgm:bulletEnabled val="1"/>
        </dgm:presLayoutVars>
      </dgm:prSet>
      <dgm:spPr/>
      <dgm:t>
        <a:bodyPr/>
        <a:lstStyle/>
        <a:p>
          <a:endParaRPr lang="es-AR"/>
        </a:p>
      </dgm:t>
    </dgm:pt>
    <dgm:pt modelId="{AEC1B135-01E4-46A9-AE29-CC6B4C3E578E}" type="pres">
      <dgm:prSet presAssocID="{48C6AD2D-4FF8-46AC-B74E-5A53E620FE7B}" presName="sibTrans" presStyleLbl="sibTrans2D1" presStyleIdx="2" presStyleCnt="4"/>
      <dgm:spPr/>
      <dgm:t>
        <a:bodyPr/>
        <a:lstStyle/>
        <a:p>
          <a:endParaRPr lang="es-AR"/>
        </a:p>
      </dgm:t>
    </dgm:pt>
    <dgm:pt modelId="{9CC24EF5-795F-4851-92AA-5168475200AE}" type="pres">
      <dgm:prSet presAssocID="{48C6AD2D-4FF8-46AC-B74E-5A53E620FE7B}" presName="connectorText" presStyleLbl="sibTrans2D1" presStyleIdx="2" presStyleCnt="4"/>
      <dgm:spPr/>
      <dgm:t>
        <a:bodyPr/>
        <a:lstStyle/>
        <a:p>
          <a:endParaRPr lang="es-AR"/>
        </a:p>
      </dgm:t>
    </dgm:pt>
    <dgm:pt modelId="{2B0F6BBA-559F-41E9-9EF8-D8D2A7F1CBAC}" type="pres">
      <dgm:prSet presAssocID="{28170A73-0600-4FB5-8A90-3A72A91F5436}" presName="node" presStyleLbl="node1" presStyleIdx="3" presStyleCnt="5">
        <dgm:presLayoutVars>
          <dgm:bulletEnabled val="1"/>
        </dgm:presLayoutVars>
      </dgm:prSet>
      <dgm:spPr/>
      <dgm:t>
        <a:bodyPr/>
        <a:lstStyle/>
        <a:p>
          <a:endParaRPr lang="es-AR"/>
        </a:p>
      </dgm:t>
    </dgm:pt>
    <dgm:pt modelId="{BAF24588-7EC3-4F2F-9BF9-25793BD8A882}" type="pres">
      <dgm:prSet presAssocID="{3218A33F-0EDD-4180-BD53-2FC746D59AE8}" presName="sibTrans" presStyleLbl="sibTrans2D1" presStyleIdx="3" presStyleCnt="4"/>
      <dgm:spPr/>
      <dgm:t>
        <a:bodyPr/>
        <a:lstStyle/>
        <a:p>
          <a:endParaRPr lang="es-AR"/>
        </a:p>
      </dgm:t>
    </dgm:pt>
    <dgm:pt modelId="{809E85D4-1328-4B4E-821C-63BD0757A6B0}" type="pres">
      <dgm:prSet presAssocID="{3218A33F-0EDD-4180-BD53-2FC746D59AE8}" presName="connectorText" presStyleLbl="sibTrans2D1" presStyleIdx="3" presStyleCnt="4"/>
      <dgm:spPr/>
      <dgm:t>
        <a:bodyPr/>
        <a:lstStyle/>
        <a:p>
          <a:endParaRPr lang="es-AR"/>
        </a:p>
      </dgm:t>
    </dgm:pt>
    <dgm:pt modelId="{4EA4D990-0BB5-424A-AB4B-EC5BD6C1B277}" type="pres">
      <dgm:prSet presAssocID="{38DE567B-B292-4A10-8F94-37C7B1562288}" presName="node" presStyleLbl="node1" presStyleIdx="4" presStyleCnt="5">
        <dgm:presLayoutVars>
          <dgm:bulletEnabled val="1"/>
        </dgm:presLayoutVars>
      </dgm:prSet>
      <dgm:spPr/>
      <dgm:t>
        <a:bodyPr/>
        <a:lstStyle/>
        <a:p>
          <a:endParaRPr lang="es-AR"/>
        </a:p>
      </dgm:t>
    </dgm:pt>
  </dgm:ptLst>
  <dgm:cxnLst>
    <dgm:cxn modelId="{191126D0-E7F7-4092-9AF2-08658281D9A4}" type="presOf" srcId="{B660D494-90E4-4278-B386-BDB321F6558A}" destId="{41138856-FBF6-48F9-9ED9-989BE121ABC2}" srcOrd="1" destOrd="0" presId="urn:microsoft.com/office/officeart/2005/8/layout/process5"/>
    <dgm:cxn modelId="{79B6CBD9-D009-4C8D-8EA7-BB84C707E48F}" type="presOf" srcId="{38DE567B-B292-4A10-8F94-37C7B1562288}" destId="{4EA4D990-0BB5-424A-AB4B-EC5BD6C1B277}" srcOrd="0" destOrd="0" presId="urn:microsoft.com/office/officeart/2005/8/layout/process5"/>
    <dgm:cxn modelId="{8A1DB53F-BF7E-4A52-AC97-3D352F161493}" type="presOf" srcId="{48C6AD2D-4FF8-46AC-B74E-5A53E620FE7B}" destId="{AEC1B135-01E4-46A9-AE29-CC6B4C3E578E}" srcOrd="0" destOrd="0" presId="urn:microsoft.com/office/officeart/2005/8/layout/process5"/>
    <dgm:cxn modelId="{BCEB23A5-3ED1-43FB-8250-5FF152A529EF}" srcId="{1031D4A3-5AFB-4620-9E59-84DCCA297B05}" destId="{07913726-8549-4E39-BFC3-CD2B38A3ED27}" srcOrd="2" destOrd="0" parTransId="{FDE07598-A3A2-4DB1-AAC1-03AA88D64E07}" sibTransId="{48C6AD2D-4FF8-46AC-B74E-5A53E620FE7B}"/>
    <dgm:cxn modelId="{3978C954-3676-406E-95A6-A6E33FBDC684}" type="presOf" srcId="{48C6AD2D-4FF8-46AC-B74E-5A53E620FE7B}" destId="{9CC24EF5-795F-4851-92AA-5168475200AE}" srcOrd="1" destOrd="0" presId="urn:microsoft.com/office/officeart/2005/8/layout/process5"/>
    <dgm:cxn modelId="{40F57F3D-7465-40CA-81BB-A9D19CBC789F}" type="presOf" srcId="{3218A33F-0EDD-4180-BD53-2FC746D59AE8}" destId="{809E85D4-1328-4B4E-821C-63BD0757A6B0}" srcOrd="1" destOrd="0" presId="urn:microsoft.com/office/officeart/2005/8/layout/process5"/>
    <dgm:cxn modelId="{B61C067E-21E8-4543-8373-58784180685E}" srcId="{1031D4A3-5AFB-4620-9E59-84DCCA297B05}" destId="{FA8CA5CB-3BB9-48A5-B2F6-333C3D760898}" srcOrd="1" destOrd="0" parTransId="{F1368C9F-1D49-4A8C-A524-8B419AC06F3F}" sibTransId="{2EDEDE86-E05F-43FC-89F8-FE1BA141CCFE}"/>
    <dgm:cxn modelId="{9CEB4FB8-EA05-4DC0-AAF6-D5C232635A5C}" type="presOf" srcId="{28170A73-0600-4FB5-8A90-3A72A91F5436}" destId="{2B0F6BBA-559F-41E9-9EF8-D8D2A7F1CBAC}" srcOrd="0" destOrd="0" presId="urn:microsoft.com/office/officeart/2005/8/layout/process5"/>
    <dgm:cxn modelId="{61AD7F3A-22B4-4E32-96A6-535E87325A9C}" type="presOf" srcId="{3218A33F-0EDD-4180-BD53-2FC746D59AE8}" destId="{BAF24588-7EC3-4F2F-9BF9-25793BD8A882}" srcOrd="0" destOrd="0" presId="urn:microsoft.com/office/officeart/2005/8/layout/process5"/>
    <dgm:cxn modelId="{B283C113-4922-49A0-A0A0-347504A73291}" srcId="{1031D4A3-5AFB-4620-9E59-84DCCA297B05}" destId="{38DE567B-B292-4A10-8F94-37C7B1562288}" srcOrd="4" destOrd="0" parTransId="{A3EC3754-5DC9-4C49-8105-1D6AA6F5C602}" sibTransId="{73B9777A-1C5D-43C3-8465-AAA8C5B3DA36}"/>
    <dgm:cxn modelId="{56FB1F46-BEB2-4406-9063-A6AC88A6210A}" type="presOf" srcId="{B660D494-90E4-4278-B386-BDB321F6558A}" destId="{463D1370-11D1-4716-9A9E-24BF48A04771}" srcOrd="0" destOrd="0" presId="urn:microsoft.com/office/officeart/2005/8/layout/process5"/>
    <dgm:cxn modelId="{9720C8D6-A680-4CBC-87E1-35BE16B86728}" type="presOf" srcId="{631F69D6-5BEE-40D9-9198-4E23E391AA63}" destId="{DFE04613-A77B-4EFA-855C-A94FFFFC953A}" srcOrd="0" destOrd="0" presId="urn:microsoft.com/office/officeart/2005/8/layout/process5"/>
    <dgm:cxn modelId="{2E468DE5-248F-4C98-B602-D85484375FC0}" srcId="{1031D4A3-5AFB-4620-9E59-84DCCA297B05}" destId="{631F69D6-5BEE-40D9-9198-4E23E391AA63}" srcOrd="0" destOrd="0" parTransId="{CDF5DB20-D3C9-45E8-8A5F-A05D0EC12E3A}" sibTransId="{B660D494-90E4-4278-B386-BDB321F6558A}"/>
    <dgm:cxn modelId="{72A73EB9-92A3-4CBB-BAA3-D8F70D46A409}" type="presOf" srcId="{FA8CA5CB-3BB9-48A5-B2F6-333C3D760898}" destId="{2E359381-102F-49D9-AEB5-154D29333C82}" srcOrd="0" destOrd="0" presId="urn:microsoft.com/office/officeart/2005/8/layout/process5"/>
    <dgm:cxn modelId="{0CED050C-4D20-4C2A-B845-64D880C44D24}" type="presOf" srcId="{2EDEDE86-E05F-43FC-89F8-FE1BA141CCFE}" destId="{D123D2A4-F030-4A38-8A67-B649E7696FFF}" srcOrd="0" destOrd="0" presId="urn:microsoft.com/office/officeart/2005/8/layout/process5"/>
    <dgm:cxn modelId="{3AA7D329-CF44-4B9F-A890-EBC671A2BFE1}" type="presOf" srcId="{07913726-8549-4E39-BFC3-CD2B38A3ED27}" destId="{F68F1940-1569-4282-A735-ABFF10C0F936}" srcOrd="0" destOrd="0" presId="urn:microsoft.com/office/officeart/2005/8/layout/process5"/>
    <dgm:cxn modelId="{C0CD9C4E-2172-40DE-A1FE-03D4E3A7B069}" srcId="{1031D4A3-5AFB-4620-9E59-84DCCA297B05}" destId="{28170A73-0600-4FB5-8A90-3A72A91F5436}" srcOrd="3" destOrd="0" parTransId="{61A1FA30-6096-4799-A1BE-C1001E58F4F1}" sibTransId="{3218A33F-0EDD-4180-BD53-2FC746D59AE8}"/>
    <dgm:cxn modelId="{8F34E4E4-77E2-471E-A36B-DF65482611DF}" type="presOf" srcId="{2EDEDE86-E05F-43FC-89F8-FE1BA141CCFE}" destId="{1656E4F6-FAAB-4A60-88BF-0096882DDE10}" srcOrd="1" destOrd="0" presId="urn:microsoft.com/office/officeart/2005/8/layout/process5"/>
    <dgm:cxn modelId="{0E1B50A1-FEFE-441B-8515-A6D3EEFE3513}" type="presOf" srcId="{1031D4A3-5AFB-4620-9E59-84DCCA297B05}" destId="{0E2DBF28-1888-4BE6-A83E-04FF57FE511B}" srcOrd="0" destOrd="0" presId="urn:microsoft.com/office/officeart/2005/8/layout/process5"/>
    <dgm:cxn modelId="{403234D1-D073-4120-8BA8-F996E92D2633}" type="presParOf" srcId="{0E2DBF28-1888-4BE6-A83E-04FF57FE511B}" destId="{DFE04613-A77B-4EFA-855C-A94FFFFC953A}" srcOrd="0" destOrd="0" presId="urn:microsoft.com/office/officeart/2005/8/layout/process5"/>
    <dgm:cxn modelId="{454DB221-4BD0-4131-ADFB-2C01EBB0C291}" type="presParOf" srcId="{0E2DBF28-1888-4BE6-A83E-04FF57FE511B}" destId="{463D1370-11D1-4716-9A9E-24BF48A04771}" srcOrd="1" destOrd="0" presId="urn:microsoft.com/office/officeart/2005/8/layout/process5"/>
    <dgm:cxn modelId="{B0138CEE-EBFF-4BD5-8D9D-11FA41653D67}" type="presParOf" srcId="{463D1370-11D1-4716-9A9E-24BF48A04771}" destId="{41138856-FBF6-48F9-9ED9-989BE121ABC2}" srcOrd="0" destOrd="0" presId="urn:microsoft.com/office/officeart/2005/8/layout/process5"/>
    <dgm:cxn modelId="{FE416481-0FCE-4B2F-BE9B-4452FFBA94EE}" type="presParOf" srcId="{0E2DBF28-1888-4BE6-A83E-04FF57FE511B}" destId="{2E359381-102F-49D9-AEB5-154D29333C82}" srcOrd="2" destOrd="0" presId="urn:microsoft.com/office/officeart/2005/8/layout/process5"/>
    <dgm:cxn modelId="{96AE5A7F-8E23-4B89-9F18-4A0B786EE2AA}" type="presParOf" srcId="{0E2DBF28-1888-4BE6-A83E-04FF57FE511B}" destId="{D123D2A4-F030-4A38-8A67-B649E7696FFF}" srcOrd="3" destOrd="0" presId="urn:microsoft.com/office/officeart/2005/8/layout/process5"/>
    <dgm:cxn modelId="{D2292DC0-9E32-48B1-BF1C-295B018B53F1}" type="presParOf" srcId="{D123D2A4-F030-4A38-8A67-B649E7696FFF}" destId="{1656E4F6-FAAB-4A60-88BF-0096882DDE10}" srcOrd="0" destOrd="0" presId="urn:microsoft.com/office/officeart/2005/8/layout/process5"/>
    <dgm:cxn modelId="{B835A91E-D666-48A4-AF31-48DF39721B48}" type="presParOf" srcId="{0E2DBF28-1888-4BE6-A83E-04FF57FE511B}" destId="{F68F1940-1569-4282-A735-ABFF10C0F936}" srcOrd="4" destOrd="0" presId="urn:microsoft.com/office/officeart/2005/8/layout/process5"/>
    <dgm:cxn modelId="{CDD6AFF4-7623-43C2-9A1B-6330A13ABEAA}" type="presParOf" srcId="{0E2DBF28-1888-4BE6-A83E-04FF57FE511B}" destId="{AEC1B135-01E4-46A9-AE29-CC6B4C3E578E}" srcOrd="5" destOrd="0" presId="urn:microsoft.com/office/officeart/2005/8/layout/process5"/>
    <dgm:cxn modelId="{F653B3D6-E44C-4B5A-B74A-ED7791AD578B}" type="presParOf" srcId="{AEC1B135-01E4-46A9-AE29-CC6B4C3E578E}" destId="{9CC24EF5-795F-4851-92AA-5168475200AE}" srcOrd="0" destOrd="0" presId="urn:microsoft.com/office/officeart/2005/8/layout/process5"/>
    <dgm:cxn modelId="{CCD84833-62E3-45C2-942E-FE4F7447B636}" type="presParOf" srcId="{0E2DBF28-1888-4BE6-A83E-04FF57FE511B}" destId="{2B0F6BBA-559F-41E9-9EF8-D8D2A7F1CBAC}" srcOrd="6" destOrd="0" presId="urn:microsoft.com/office/officeart/2005/8/layout/process5"/>
    <dgm:cxn modelId="{1FEE7AAD-C6F9-4FFD-9071-C41CACDABEE3}" type="presParOf" srcId="{0E2DBF28-1888-4BE6-A83E-04FF57FE511B}" destId="{BAF24588-7EC3-4F2F-9BF9-25793BD8A882}" srcOrd="7" destOrd="0" presId="urn:microsoft.com/office/officeart/2005/8/layout/process5"/>
    <dgm:cxn modelId="{92F10ACB-586A-4EA0-A789-37C0D6131A54}" type="presParOf" srcId="{BAF24588-7EC3-4F2F-9BF9-25793BD8A882}" destId="{809E85D4-1328-4B4E-821C-63BD0757A6B0}" srcOrd="0" destOrd="0" presId="urn:microsoft.com/office/officeart/2005/8/layout/process5"/>
    <dgm:cxn modelId="{61B7F238-C19A-4902-BA9A-A7B37773E33D}" type="presParOf" srcId="{0E2DBF28-1888-4BE6-A83E-04FF57FE511B}" destId="{4EA4D990-0BB5-424A-AB4B-EC5BD6C1B277}"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21B1F8-86AF-4586-A989-BF0AF11B447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AR"/>
        </a:p>
      </dgm:t>
    </dgm:pt>
    <dgm:pt modelId="{08978E87-489D-41F1-9F62-D87953B84FF1}">
      <dgm:prSet phldrT="[Texto]"/>
      <dgm:spPr/>
      <dgm:t>
        <a:bodyPr/>
        <a:lstStyle/>
        <a:p>
          <a:r>
            <a:rPr lang="es-AR" dirty="0" smtClean="0"/>
            <a:t>Sistema jurídico</a:t>
          </a:r>
          <a:endParaRPr lang="es-AR" dirty="0"/>
        </a:p>
      </dgm:t>
    </dgm:pt>
    <dgm:pt modelId="{6BE67B1A-9CCB-42A1-9509-F9DA3AA9D2E3}" type="parTrans" cxnId="{2C732D59-ED7F-4AF8-B527-EE172C344773}">
      <dgm:prSet/>
      <dgm:spPr/>
      <dgm:t>
        <a:bodyPr/>
        <a:lstStyle/>
        <a:p>
          <a:endParaRPr lang="es-AR"/>
        </a:p>
      </dgm:t>
    </dgm:pt>
    <dgm:pt modelId="{337C284C-8C56-4C30-BB1A-B5A65BA615E2}" type="sibTrans" cxnId="{2C732D59-ED7F-4AF8-B527-EE172C344773}">
      <dgm:prSet/>
      <dgm:spPr/>
      <dgm:t>
        <a:bodyPr/>
        <a:lstStyle/>
        <a:p>
          <a:endParaRPr lang="es-AR"/>
        </a:p>
      </dgm:t>
    </dgm:pt>
    <dgm:pt modelId="{5A5E6746-B746-4BDF-AF07-2AB852D235DC}">
      <dgm:prSet phldrT="[Texto]"/>
      <dgm:spPr/>
      <dgm:t>
        <a:bodyPr/>
        <a:lstStyle/>
        <a:p>
          <a:r>
            <a:rPr lang="es-AR" dirty="0" smtClean="0"/>
            <a:t>Derecho vigente</a:t>
          </a:r>
          <a:endParaRPr lang="es-AR" dirty="0"/>
        </a:p>
      </dgm:t>
    </dgm:pt>
    <dgm:pt modelId="{AC625237-CA5A-47F8-A40C-AE3C51E665F7}" type="parTrans" cxnId="{2FC70110-2DA5-481B-B423-630E5055FD19}">
      <dgm:prSet/>
      <dgm:spPr/>
      <dgm:t>
        <a:bodyPr/>
        <a:lstStyle/>
        <a:p>
          <a:endParaRPr lang="es-AR"/>
        </a:p>
      </dgm:t>
    </dgm:pt>
    <dgm:pt modelId="{9252A899-5F1F-4F13-9E26-02D0C11557F5}" type="sibTrans" cxnId="{2FC70110-2DA5-481B-B423-630E5055FD19}">
      <dgm:prSet/>
      <dgm:spPr/>
      <dgm:t>
        <a:bodyPr/>
        <a:lstStyle/>
        <a:p>
          <a:endParaRPr lang="es-AR"/>
        </a:p>
      </dgm:t>
    </dgm:pt>
    <dgm:pt modelId="{6736B19A-2DA4-4EAB-97C3-9E91A12048A6}">
      <dgm:prSet phldrT="[Texto]"/>
      <dgm:spPr/>
      <dgm:t>
        <a:bodyPr/>
        <a:lstStyle/>
        <a:p>
          <a:r>
            <a:rPr lang="es-AR" dirty="0" smtClean="0"/>
            <a:t>instituciones</a:t>
          </a:r>
          <a:endParaRPr lang="es-AR" dirty="0"/>
        </a:p>
      </dgm:t>
    </dgm:pt>
    <dgm:pt modelId="{AF62475E-10EF-4D52-8846-AB6492761479}" type="parTrans" cxnId="{B14CD453-CF0B-4ED6-803D-182A182637D0}">
      <dgm:prSet/>
      <dgm:spPr/>
      <dgm:t>
        <a:bodyPr/>
        <a:lstStyle/>
        <a:p>
          <a:endParaRPr lang="es-AR"/>
        </a:p>
      </dgm:t>
    </dgm:pt>
    <dgm:pt modelId="{CFF3D510-2057-4197-B124-67E26569B1A1}" type="sibTrans" cxnId="{B14CD453-CF0B-4ED6-803D-182A182637D0}">
      <dgm:prSet/>
      <dgm:spPr/>
      <dgm:t>
        <a:bodyPr/>
        <a:lstStyle/>
        <a:p>
          <a:endParaRPr lang="es-AR"/>
        </a:p>
      </dgm:t>
    </dgm:pt>
    <dgm:pt modelId="{E2883A35-4DA0-4CD7-A792-9092A0D13DD0}">
      <dgm:prSet phldrT="[Texto]"/>
      <dgm:spPr/>
      <dgm:t>
        <a:bodyPr/>
        <a:lstStyle/>
        <a:p>
          <a:r>
            <a:rPr lang="es-AR" dirty="0" smtClean="0"/>
            <a:t>vinculaciones</a:t>
          </a:r>
          <a:endParaRPr lang="es-AR" dirty="0"/>
        </a:p>
      </dgm:t>
    </dgm:pt>
    <dgm:pt modelId="{3C068273-80C2-4EAC-89AA-C5E1424FF156}" type="parTrans" cxnId="{11760844-E654-4796-8229-4DC6B9FF031F}">
      <dgm:prSet/>
      <dgm:spPr/>
      <dgm:t>
        <a:bodyPr/>
        <a:lstStyle/>
        <a:p>
          <a:endParaRPr lang="es-AR"/>
        </a:p>
      </dgm:t>
    </dgm:pt>
    <dgm:pt modelId="{70A59F09-7917-49C9-BAD0-FFD31668F9E3}" type="sibTrans" cxnId="{11760844-E654-4796-8229-4DC6B9FF031F}">
      <dgm:prSet/>
      <dgm:spPr/>
      <dgm:t>
        <a:bodyPr/>
        <a:lstStyle/>
        <a:p>
          <a:endParaRPr lang="es-AR"/>
        </a:p>
      </dgm:t>
    </dgm:pt>
    <dgm:pt modelId="{641671CF-1B71-4130-A91A-58D60A14E589}">
      <dgm:prSet phldrT="[Texto]"/>
      <dgm:spPr/>
      <dgm:t>
        <a:bodyPr/>
        <a:lstStyle/>
        <a:p>
          <a:r>
            <a:rPr lang="es-AR" dirty="0" smtClean="0"/>
            <a:t>Administración </a:t>
          </a:r>
          <a:endParaRPr lang="es-AR" dirty="0"/>
        </a:p>
      </dgm:t>
    </dgm:pt>
    <dgm:pt modelId="{7A08343E-EB3C-4CDA-86C4-6A3E0DC7126B}" type="parTrans" cxnId="{222941DA-9B16-48C7-8FF6-EDCA4CE2A9E3}">
      <dgm:prSet/>
      <dgm:spPr/>
      <dgm:t>
        <a:bodyPr/>
        <a:lstStyle/>
        <a:p>
          <a:endParaRPr lang="es-AR"/>
        </a:p>
      </dgm:t>
    </dgm:pt>
    <dgm:pt modelId="{C8AC503C-1B51-4FF8-9C7D-B6E7F88F8549}" type="sibTrans" cxnId="{222941DA-9B16-48C7-8FF6-EDCA4CE2A9E3}">
      <dgm:prSet/>
      <dgm:spPr/>
      <dgm:t>
        <a:bodyPr/>
        <a:lstStyle/>
        <a:p>
          <a:endParaRPr lang="es-AR"/>
        </a:p>
      </dgm:t>
    </dgm:pt>
    <dgm:pt modelId="{EA082B9F-E8B3-4632-A4A8-1BF56D9C0349}" type="pres">
      <dgm:prSet presAssocID="{7D21B1F8-86AF-4586-A989-BF0AF11B447B}" presName="diagram" presStyleCnt="0">
        <dgm:presLayoutVars>
          <dgm:dir/>
          <dgm:resizeHandles val="exact"/>
        </dgm:presLayoutVars>
      </dgm:prSet>
      <dgm:spPr/>
    </dgm:pt>
    <dgm:pt modelId="{2846C7D6-6233-40FB-B53C-DF587B73F93C}" type="pres">
      <dgm:prSet presAssocID="{08978E87-489D-41F1-9F62-D87953B84FF1}" presName="node" presStyleLbl="node1" presStyleIdx="0" presStyleCnt="5">
        <dgm:presLayoutVars>
          <dgm:bulletEnabled val="1"/>
        </dgm:presLayoutVars>
      </dgm:prSet>
      <dgm:spPr/>
      <dgm:t>
        <a:bodyPr/>
        <a:lstStyle/>
        <a:p>
          <a:endParaRPr lang="es-AR"/>
        </a:p>
      </dgm:t>
    </dgm:pt>
    <dgm:pt modelId="{DB11B0B1-F984-4E86-AB40-FD6BFE273255}" type="pres">
      <dgm:prSet presAssocID="{337C284C-8C56-4C30-BB1A-B5A65BA615E2}" presName="sibTrans" presStyleCnt="0"/>
      <dgm:spPr/>
    </dgm:pt>
    <dgm:pt modelId="{D665698F-715A-4F66-AC4A-0C2F4E823AD2}" type="pres">
      <dgm:prSet presAssocID="{5A5E6746-B746-4BDF-AF07-2AB852D235DC}" presName="node" presStyleLbl="node1" presStyleIdx="1" presStyleCnt="5">
        <dgm:presLayoutVars>
          <dgm:bulletEnabled val="1"/>
        </dgm:presLayoutVars>
      </dgm:prSet>
      <dgm:spPr/>
    </dgm:pt>
    <dgm:pt modelId="{2023AE46-299D-44BB-BF56-E9C28A140141}" type="pres">
      <dgm:prSet presAssocID="{9252A899-5F1F-4F13-9E26-02D0C11557F5}" presName="sibTrans" presStyleCnt="0"/>
      <dgm:spPr/>
    </dgm:pt>
    <dgm:pt modelId="{76EED775-7259-418C-BFF8-FF3EB63F2574}" type="pres">
      <dgm:prSet presAssocID="{6736B19A-2DA4-4EAB-97C3-9E91A12048A6}" presName="node" presStyleLbl="node1" presStyleIdx="2" presStyleCnt="5">
        <dgm:presLayoutVars>
          <dgm:bulletEnabled val="1"/>
        </dgm:presLayoutVars>
      </dgm:prSet>
      <dgm:spPr/>
    </dgm:pt>
    <dgm:pt modelId="{2ED81C7B-F613-428B-9772-4D52E23C70AD}" type="pres">
      <dgm:prSet presAssocID="{CFF3D510-2057-4197-B124-67E26569B1A1}" presName="sibTrans" presStyleCnt="0"/>
      <dgm:spPr/>
    </dgm:pt>
    <dgm:pt modelId="{EE3AA731-3EC1-4369-9B28-4E926CCE5470}" type="pres">
      <dgm:prSet presAssocID="{E2883A35-4DA0-4CD7-A792-9092A0D13DD0}" presName="node" presStyleLbl="node1" presStyleIdx="3" presStyleCnt="5">
        <dgm:presLayoutVars>
          <dgm:bulletEnabled val="1"/>
        </dgm:presLayoutVars>
      </dgm:prSet>
      <dgm:spPr/>
      <dgm:t>
        <a:bodyPr/>
        <a:lstStyle/>
        <a:p>
          <a:endParaRPr lang="es-AR"/>
        </a:p>
      </dgm:t>
    </dgm:pt>
    <dgm:pt modelId="{E763D156-60DB-4F12-98B4-33002011AF5F}" type="pres">
      <dgm:prSet presAssocID="{70A59F09-7917-49C9-BAD0-FFD31668F9E3}" presName="sibTrans" presStyleCnt="0"/>
      <dgm:spPr/>
    </dgm:pt>
    <dgm:pt modelId="{0204C4BB-B09B-4572-94E2-5804E43F6E24}" type="pres">
      <dgm:prSet presAssocID="{641671CF-1B71-4130-A91A-58D60A14E589}" presName="node" presStyleLbl="node1" presStyleIdx="4" presStyleCnt="5">
        <dgm:presLayoutVars>
          <dgm:bulletEnabled val="1"/>
        </dgm:presLayoutVars>
      </dgm:prSet>
      <dgm:spPr/>
    </dgm:pt>
  </dgm:ptLst>
  <dgm:cxnLst>
    <dgm:cxn modelId="{11760844-E654-4796-8229-4DC6B9FF031F}" srcId="{7D21B1F8-86AF-4586-A989-BF0AF11B447B}" destId="{E2883A35-4DA0-4CD7-A792-9092A0D13DD0}" srcOrd="3" destOrd="0" parTransId="{3C068273-80C2-4EAC-89AA-C5E1424FF156}" sibTransId="{70A59F09-7917-49C9-BAD0-FFD31668F9E3}"/>
    <dgm:cxn modelId="{2FC70110-2DA5-481B-B423-630E5055FD19}" srcId="{7D21B1F8-86AF-4586-A989-BF0AF11B447B}" destId="{5A5E6746-B746-4BDF-AF07-2AB852D235DC}" srcOrd="1" destOrd="0" parTransId="{AC625237-CA5A-47F8-A40C-AE3C51E665F7}" sibTransId="{9252A899-5F1F-4F13-9E26-02D0C11557F5}"/>
    <dgm:cxn modelId="{B14CD453-CF0B-4ED6-803D-182A182637D0}" srcId="{7D21B1F8-86AF-4586-A989-BF0AF11B447B}" destId="{6736B19A-2DA4-4EAB-97C3-9E91A12048A6}" srcOrd="2" destOrd="0" parTransId="{AF62475E-10EF-4D52-8846-AB6492761479}" sibTransId="{CFF3D510-2057-4197-B124-67E26569B1A1}"/>
    <dgm:cxn modelId="{ECAC0F50-6CB1-4C70-84AA-3D77EEAE6F93}" type="presOf" srcId="{641671CF-1B71-4130-A91A-58D60A14E589}" destId="{0204C4BB-B09B-4572-94E2-5804E43F6E24}" srcOrd="0" destOrd="0" presId="urn:microsoft.com/office/officeart/2005/8/layout/default"/>
    <dgm:cxn modelId="{442461B0-C0D3-4268-B781-C07135F27D7F}" type="presOf" srcId="{E2883A35-4DA0-4CD7-A792-9092A0D13DD0}" destId="{EE3AA731-3EC1-4369-9B28-4E926CCE5470}" srcOrd="0" destOrd="0" presId="urn:microsoft.com/office/officeart/2005/8/layout/default"/>
    <dgm:cxn modelId="{E59894A3-B90F-4C8E-BC10-EEE1916D8313}" type="presOf" srcId="{7D21B1F8-86AF-4586-A989-BF0AF11B447B}" destId="{EA082B9F-E8B3-4632-A4A8-1BF56D9C0349}" srcOrd="0" destOrd="0" presId="urn:microsoft.com/office/officeart/2005/8/layout/default"/>
    <dgm:cxn modelId="{2C732D59-ED7F-4AF8-B527-EE172C344773}" srcId="{7D21B1F8-86AF-4586-A989-BF0AF11B447B}" destId="{08978E87-489D-41F1-9F62-D87953B84FF1}" srcOrd="0" destOrd="0" parTransId="{6BE67B1A-9CCB-42A1-9509-F9DA3AA9D2E3}" sibTransId="{337C284C-8C56-4C30-BB1A-B5A65BA615E2}"/>
    <dgm:cxn modelId="{222941DA-9B16-48C7-8FF6-EDCA4CE2A9E3}" srcId="{7D21B1F8-86AF-4586-A989-BF0AF11B447B}" destId="{641671CF-1B71-4130-A91A-58D60A14E589}" srcOrd="4" destOrd="0" parTransId="{7A08343E-EB3C-4CDA-86C4-6A3E0DC7126B}" sibTransId="{C8AC503C-1B51-4FF8-9C7D-B6E7F88F8549}"/>
    <dgm:cxn modelId="{0F3CC60A-D088-457D-B242-4861F8785136}" type="presOf" srcId="{08978E87-489D-41F1-9F62-D87953B84FF1}" destId="{2846C7D6-6233-40FB-B53C-DF587B73F93C}" srcOrd="0" destOrd="0" presId="urn:microsoft.com/office/officeart/2005/8/layout/default"/>
    <dgm:cxn modelId="{DD5EFD2B-8898-4C50-88EF-152C4D7D6EBA}" type="presOf" srcId="{5A5E6746-B746-4BDF-AF07-2AB852D235DC}" destId="{D665698F-715A-4F66-AC4A-0C2F4E823AD2}" srcOrd="0" destOrd="0" presId="urn:microsoft.com/office/officeart/2005/8/layout/default"/>
    <dgm:cxn modelId="{DA26AB51-A1E5-4EAA-95AA-7BEC8EB619DD}" type="presOf" srcId="{6736B19A-2DA4-4EAB-97C3-9E91A12048A6}" destId="{76EED775-7259-418C-BFF8-FF3EB63F2574}" srcOrd="0" destOrd="0" presId="urn:microsoft.com/office/officeart/2005/8/layout/default"/>
    <dgm:cxn modelId="{5E3229AF-C5FD-4CDA-945B-FAD73E2FAB85}" type="presParOf" srcId="{EA082B9F-E8B3-4632-A4A8-1BF56D9C0349}" destId="{2846C7D6-6233-40FB-B53C-DF587B73F93C}" srcOrd="0" destOrd="0" presId="urn:microsoft.com/office/officeart/2005/8/layout/default"/>
    <dgm:cxn modelId="{7CBF5998-2DD0-4498-B070-5C9CE9C1616D}" type="presParOf" srcId="{EA082B9F-E8B3-4632-A4A8-1BF56D9C0349}" destId="{DB11B0B1-F984-4E86-AB40-FD6BFE273255}" srcOrd="1" destOrd="0" presId="urn:microsoft.com/office/officeart/2005/8/layout/default"/>
    <dgm:cxn modelId="{81976137-C01D-40D0-9A40-2234D5B7C120}" type="presParOf" srcId="{EA082B9F-E8B3-4632-A4A8-1BF56D9C0349}" destId="{D665698F-715A-4F66-AC4A-0C2F4E823AD2}" srcOrd="2" destOrd="0" presId="urn:microsoft.com/office/officeart/2005/8/layout/default"/>
    <dgm:cxn modelId="{46E242D2-3390-4334-BBE9-9B99812FD661}" type="presParOf" srcId="{EA082B9F-E8B3-4632-A4A8-1BF56D9C0349}" destId="{2023AE46-299D-44BB-BF56-E9C28A140141}" srcOrd="3" destOrd="0" presId="urn:microsoft.com/office/officeart/2005/8/layout/default"/>
    <dgm:cxn modelId="{7EB0493F-B747-47EB-872A-5CD21AF9B67A}" type="presParOf" srcId="{EA082B9F-E8B3-4632-A4A8-1BF56D9C0349}" destId="{76EED775-7259-418C-BFF8-FF3EB63F2574}" srcOrd="4" destOrd="0" presId="urn:microsoft.com/office/officeart/2005/8/layout/default"/>
    <dgm:cxn modelId="{4BB68647-D23D-47E4-BD13-75BF38491A5E}" type="presParOf" srcId="{EA082B9F-E8B3-4632-A4A8-1BF56D9C0349}" destId="{2ED81C7B-F613-428B-9772-4D52E23C70AD}" srcOrd="5" destOrd="0" presId="urn:microsoft.com/office/officeart/2005/8/layout/default"/>
    <dgm:cxn modelId="{72207241-ECEE-4029-9AE1-531FE8886047}" type="presParOf" srcId="{EA082B9F-E8B3-4632-A4A8-1BF56D9C0349}" destId="{EE3AA731-3EC1-4369-9B28-4E926CCE5470}" srcOrd="6" destOrd="0" presId="urn:microsoft.com/office/officeart/2005/8/layout/default"/>
    <dgm:cxn modelId="{A5CDD542-9D52-4857-852A-7F857152A161}" type="presParOf" srcId="{EA082B9F-E8B3-4632-A4A8-1BF56D9C0349}" destId="{E763D156-60DB-4F12-98B4-33002011AF5F}" srcOrd="7" destOrd="0" presId="urn:microsoft.com/office/officeart/2005/8/layout/default"/>
    <dgm:cxn modelId="{425062C6-2AF1-48F1-AB5D-6C683726D9A8}" type="presParOf" srcId="{EA082B9F-E8B3-4632-A4A8-1BF56D9C0349}" destId="{0204C4BB-B09B-4572-94E2-5804E43F6E2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6CB371-97EC-45A4-9256-A8BCCDBA254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AR"/>
        </a:p>
      </dgm:t>
    </dgm:pt>
    <dgm:pt modelId="{6F1B4E0D-223B-425A-98E6-6662FE90E27B}">
      <dgm:prSet phldrT="[Texto]"/>
      <dgm:spPr/>
      <dgm:t>
        <a:bodyPr/>
        <a:lstStyle/>
        <a:p>
          <a:r>
            <a:rPr lang="es-AR" dirty="0" smtClean="0"/>
            <a:t>Estado de conocimiento</a:t>
          </a:r>
          <a:endParaRPr lang="es-AR" dirty="0"/>
        </a:p>
      </dgm:t>
    </dgm:pt>
    <dgm:pt modelId="{A720729B-C1BF-46A2-B2FE-71EF463DFD5B}" type="parTrans" cxnId="{CFC06582-1C50-4E77-87E4-7CEC8A9AD8C6}">
      <dgm:prSet/>
      <dgm:spPr/>
      <dgm:t>
        <a:bodyPr/>
        <a:lstStyle/>
        <a:p>
          <a:endParaRPr lang="es-AR"/>
        </a:p>
      </dgm:t>
    </dgm:pt>
    <dgm:pt modelId="{F58328FE-D3DF-4C9F-A1AF-EEA40DE307E5}" type="sibTrans" cxnId="{CFC06582-1C50-4E77-87E4-7CEC8A9AD8C6}">
      <dgm:prSet/>
      <dgm:spPr/>
      <dgm:t>
        <a:bodyPr/>
        <a:lstStyle/>
        <a:p>
          <a:endParaRPr lang="es-AR"/>
        </a:p>
      </dgm:t>
    </dgm:pt>
    <dgm:pt modelId="{41BBA015-86E5-49FC-B2D5-A15B97A7A229}">
      <dgm:prSet phldrT="[Texto]"/>
      <dgm:spPr/>
      <dgm:t>
        <a:bodyPr/>
        <a:lstStyle/>
        <a:p>
          <a:r>
            <a:rPr lang="es-AR" dirty="0" smtClean="0"/>
            <a:t>Otras disciplinas</a:t>
          </a:r>
          <a:endParaRPr lang="es-AR" dirty="0"/>
        </a:p>
      </dgm:t>
    </dgm:pt>
    <dgm:pt modelId="{E4D26C05-DD06-4957-9AF1-C757103B1F2F}" type="parTrans" cxnId="{3AAA960C-D189-49B2-90E9-0F01297DB523}">
      <dgm:prSet/>
      <dgm:spPr/>
      <dgm:t>
        <a:bodyPr/>
        <a:lstStyle/>
        <a:p>
          <a:endParaRPr lang="es-AR"/>
        </a:p>
      </dgm:t>
    </dgm:pt>
    <dgm:pt modelId="{6C08CE97-AA90-40A9-B06C-9BEAB1B6C390}" type="sibTrans" cxnId="{3AAA960C-D189-49B2-90E9-0F01297DB523}">
      <dgm:prSet/>
      <dgm:spPr/>
      <dgm:t>
        <a:bodyPr/>
        <a:lstStyle/>
        <a:p>
          <a:endParaRPr lang="es-AR"/>
        </a:p>
      </dgm:t>
    </dgm:pt>
    <dgm:pt modelId="{732AC473-C6DA-46B1-B1EE-5212A3C2214F}">
      <dgm:prSet phldrT="[Texto]"/>
      <dgm:spPr/>
      <dgm:t>
        <a:bodyPr/>
        <a:lstStyle/>
        <a:p>
          <a:r>
            <a:rPr lang="es-AR" dirty="0" smtClean="0"/>
            <a:t>supuestos</a:t>
          </a:r>
          <a:endParaRPr lang="es-AR" dirty="0"/>
        </a:p>
      </dgm:t>
    </dgm:pt>
    <dgm:pt modelId="{7EFBFBB4-4365-44BA-BE4F-6F4BFCA4764B}" type="parTrans" cxnId="{6E9D18B7-4F11-4EB5-8A4B-D2699DA6EA3B}">
      <dgm:prSet/>
      <dgm:spPr/>
      <dgm:t>
        <a:bodyPr/>
        <a:lstStyle/>
        <a:p>
          <a:endParaRPr lang="es-AR"/>
        </a:p>
      </dgm:t>
    </dgm:pt>
    <dgm:pt modelId="{C6693B0F-9145-48A4-9D0F-1AEBB325E682}" type="sibTrans" cxnId="{6E9D18B7-4F11-4EB5-8A4B-D2699DA6EA3B}">
      <dgm:prSet/>
      <dgm:spPr/>
      <dgm:t>
        <a:bodyPr/>
        <a:lstStyle/>
        <a:p>
          <a:endParaRPr lang="es-AR"/>
        </a:p>
      </dgm:t>
    </dgm:pt>
    <dgm:pt modelId="{3A306FDA-28C1-4928-B19D-589D7B13A45E}">
      <dgm:prSet phldrT="[Texto]"/>
      <dgm:spPr/>
      <dgm:t>
        <a:bodyPr/>
        <a:lstStyle/>
        <a:p>
          <a:r>
            <a:rPr lang="es-AR" dirty="0" smtClean="0"/>
            <a:t>Desarrollo ´metodológico</a:t>
          </a:r>
          <a:endParaRPr lang="es-AR" dirty="0"/>
        </a:p>
      </dgm:t>
    </dgm:pt>
    <dgm:pt modelId="{7C4E549A-824B-4CAC-9735-DE328B73B84E}" type="parTrans" cxnId="{09003390-84A5-46B9-90F5-D4A0C5950015}">
      <dgm:prSet/>
      <dgm:spPr/>
      <dgm:t>
        <a:bodyPr/>
        <a:lstStyle/>
        <a:p>
          <a:endParaRPr lang="es-AR"/>
        </a:p>
      </dgm:t>
    </dgm:pt>
    <dgm:pt modelId="{E9E44C55-8A6F-4F90-BF61-D1DF10C3EB70}" type="sibTrans" cxnId="{09003390-84A5-46B9-90F5-D4A0C5950015}">
      <dgm:prSet/>
      <dgm:spPr/>
      <dgm:t>
        <a:bodyPr/>
        <a:lstStyle/>
        <a:p>
          <a:endParaRPr lang="es-AR"/>
        </a:p>
      </dgm:t>
    </dgm:pt>
    <dgm:pt modelId="{E2935835-43AA-4204-907E-22EACF239408}">
      <dgm:prSet phldrT="[Texto]"/>
      <dgm:spPr/>
      <dgm:t>
        <a:bodyPr/>
        <a:lstStyle/>
        <a:p>
          <a:r>
            <a:rPr lang="es-AR" dirty="0" smtClean="0"/>
            <a:t>Técnica de análisis</a:t>
          </a:r>
          <a:endParaRPr lang="es-AR" dirty="0"/>
        </a:p>
      </dgm:t>
    </dgm:pt>
    <dgm:pt modelId="{201C7E31-F543-47F3-83F4-80DCD78C9DCB}" type="parTrans" cxnId="{E43CF213-F43F-4841-9683-DAFC240004B5}">
      <dgm:prSet/>
      <dgm:spPr/>
      <dgm:t>
        <a:bodyPr/>
        <a:lstStyle/>
        <a:p>
          <a:endParaRPr lang="es-AR"/>
        </a:p>
      </dgm:t>
    </dgm:pt>
    <dgm:pt modelId="{31E7D607-735D-455E-AA32-898C9AE48903}" type="sibTrans" cxnId="{E43CF213-F43F-4841-9683-DAFC240004B5}">
      <dgm:prSet/>
      <dgm:spPr/>
      <dgm:t>
        <a:bodyPr/>
        <a:lstStyle/>
        <a:p>
          <a:endParaRPr lang="es-AR"/>
        </a:p>
      </dgm:t>
    </dgm:pt>
    <dgm:pt modelId="{0116409D-8765-4498-BEBB-466C793CAEC6}">
      <dgm:prSet phldrT="[Texto]"/>
      <dgm:spPr/>
      <dgm:t>
        <a:bodyPr/>
        <a:lstStyle/>
        <a:p>
          <a:r>
            <a:rPr lang="es-AR" dirty="0" smtClean="0"/>
            <a:t>Técnicas de recolección</a:t>
          </a:r>
          <a:endParaRPr lang="es-AR" dirty="0"/>
        </a:p>
      </dgm:t>
    </dgm:pt>
    <dgm:pt modelId="{4DC9AE74-1384-4FC8-946D-F0E9A6FDA659}" type="parTrans" cxnId="{45D62BFA-57DD-4BB9-9BB6-16FD30A38577}">
      <dgm:prSet/>
      <dgm:spPr/>
      <dgm:t>
        <a:bodyPr/>
        <a:lstStyle/>
        <a:p>
          <a:endParaRPr lang="es-AR"/>
        </a:p>
      </dgm:t>
    </dgm:pt>
    <dgm:pt modelId="{853FBF2C-6345-4DA9-8B12-FCEDEA5A6C86}" type="sibTrans" cxnId="{45D62BFA-57DD-4BB9-9BB6-16FD30A38577}">
      <dgm:prSet/>
      <dgm:spPr/>
      <dgm:t>
        <a:bodyPr/>
        <a:lstStyle/>
        <a:p>
          <a:endParaRPr lang="es-AR"/>
        </a:p>
      </dgm:t>
    </dgm:pt>
    <dgm:pt modelId="{A42C4113-9090-485D-B8D1-562A73C8075A}">
      <dgm:prSet phldrT="[Texto]"/>
      <dgm:spPr/>
      <dgm:t>
        <a:bodyPr/>
        <a:lstStyle/>
        <a:p>
          <a:r>
            <a:rPr lang="es-AR" dirty="0" smtClean="0"/>
            <a:t>Datos</a:t>
          </a:r>
          <a:endParaRPr lang="es-AR" dirty="0"/>
        </a:p>
      </dgm:t>
    </dgm:pt>
    <dgm:pt modelId="{F605149B-E80C-4E38-965C-CC92F8B16F14}" type="parTrans" cxnId="{64D78F68-AE7E-47EB-8953-7B4E7C00FA3A}">
      <dgm:prSet/>
      <dgm:spPr/>
      <dgm:t>
        <a:bodyPr/>
        <a:lstStyle/>
        <a:p>
          <a:endParaRPr lang="es-AR"/>
        </a:p>
      </dgm:t>
    </dgm:pt>
    <dgm:pt modelId="{6283366D-C6BD-420E-ABC2-ADC6DD9A59C7}" type="sibTrans" cxnId="{64D78F68-AE7E-47EB-8953-7B4E7C00FA3A}">
      <dgm:prSet/>
      <dgm:spPr/>
      <dgm:t>
        <a:bodyPr/>
        <a:lstStyle/>
        <a:p>
          <a:endParaRPr lang="es-AR"/>
        </a:p>
      </dgm:t>
    </dgm:pt>
    <dgm:pt modelId="{A75E9FB9-0451-4A69-AD4C-FE88CE7E0557}" type="pres">
      <dgm:prSet presAssocID="{566CB371-97EC-45A4-9256-A8BCCDBA2549}" presName="outerComposite" presStyleCnt="0">
        <dgm:presLayoutVars>
          <dgm:chMax val="2"/>
          <dgm:animLvl val="lvl"/>
          <dgm:resizeHandles val="exact"/>
        </dgm:presLayoutVars>
      </dgm:prSet>
      <dgm:spPr/>
    </dgm:pt>
    <dgm:pt modelId="{7B84AE95-61BB-470C-8100-C44A621048AA}" type="pres">
      <dgm:prSet presAssocID="{566CB371-97EC-45A4-9256-A8BCCDBA2549}" presName="dummyMaxCanvas" presStyleCnt="0"/>
      <dgm:spPr/>
    </dgm:pt>
    <dgm:pt modelId="{96974870-8D61-49E9-91FF-38B793469149}" type="pres">
      <dgm:prSet presAssocID="{566CB371-97EC-45A4-9256-A8BCCDBA2549}" presName="parentComposite" presStyleCnt="0"/>
      <dgm:spPr/>
    </dgm:pt>
    <dgm:pt modelId="{9C15D626-3E69-4AF2-9C69-19FBBCE48C5B}" type="pres">
      <dgm:prSet presAssocID="{566CB371-97EC-45A4-9256-A8BCCDBA2549}" presName="parent1" presStyleLbl="alignAccFollowNode1" presStyleIdx="0" presStyleCnt="4">
        <dgm:presLayoutVars>
          <dgm:chMax val="4"/>
        </dgm:presLayoutVars>
      </dgm:prSet>
      <dgm:spPr/>
    </dgm:pt>
    <dgm:pt modelId="{D6ABFD4C-9A74-484E-92AD-2B2FE0C91934}" type="pres">
      <dgm:prSet presAssocID="{566CB371-97EC-45A4-9256-A8BCCDBA2549}" presName="parent2" presStyleLbl="alignAccFollowNode1" presStyleIdx="1" presStyleCnt="4">
        <dgm:presLayoutVars>
          <dgm:chMax val="4"/>
        </dgm:presLayoutVars>
      </dgm:prSet>
      <dgm:spPr/>
      <dgm:t>
        <a:bodyPr/>
        <a:lstStyle/>
        <a:p>
          <a:endParaRPr lang="es-AR"/>
        </a:p>
      </dgm:t>
    </dgm:pt>
    <dgm:pt modelId="{B49412F8-2935-42D7-8C71-7589A03D88AA}" type="pres">
      <dgm:prSet presAssocID="{566CB371-97EC-45A4-9256-A8BCCDBA2549}" presName="childrenComposite" presStyleCnt="0"/>
      <dgm:spPr/>
    </dgm:pt>
    <dgm:pt modelId="{347CF6D3-90E1-4584-8D3B-DA9F7D17F9AC}" type="pres">
      <dgm:prSet presAssocID="{566CB371-97EC-45A4-9256-A8BCCDBA2549}" presName="dummyMaxCanvas_ChildArea" presStyleCnt="0"/>
      <dgm:spPr/>
    </dgm:pt>
    <dgm:pt modelId="{5FD9BE73-104C-4217-97DF-1804FFEE5D7E}" type="pres">
      <dgm:prSet presAssocID="{566CB371-97EC-45A4-9256-A8BCCDBA2549}" presName="fulcrum" presStyleLbl="alignAccFollowNode1" presStyleIdx="2" presStyleCnt="4"/>
      <dgm:spPr/>
    </dgm:pt>
    <dgm:pt modelId="{8722C35D-AF5D-49C0-86B0-2504545F2B30}" type="pres">
      <dgm:prSet presAssocID="{566CB371-97EC-45A4-9256-A8BCCDBA2549}" presName="balance_23" presStyleLbl="alignAccFollowNode1" presStyleIdx="3" presStyleCnt="4">
        <dgm:presLayoutVars>
          <dgm:bulletEnabled val="1"/>
        </dgm:presLayoutVars>
      </dgm:prSet>
      <dgm:spPr/>
    </dgm:pt>
    <dgm:pt modelId="{783176B4-CD80-4294-AA44-9F3138BA3B16}" type="pres">
      <dgm:prSet presAssocID="{566CB371-97EC-45A4-9256-A8BCCDBA2549}" presName="right_23_1" presStyleLbl="node1" presStyleIdx="0" presStyleCnt="5">
        <dgm:presLayoutVars>
          <dgm:bulletEnabled val="1"/>
        </dgm:presLayoutVars>
      </dgm:prSet>
      <dgm:spPr/>
    </dgm:pt>
    <dgm:pt modelId="{88C82BE2-FCAA-4436-BE9E-6CCAF8DF6531}" type="pres">
      <dgm:prSet presAssocID="{566CB371-97EC-45A4-9256-A8BCCDBA2549}" presName="right_23_2" presStyleLbl="node1" presStyleIdx="1" presStyleCnt="5">
        <dgm:presLayoutVars>
          <dgm:bulletEnabled val="1"/>
        </dgm:presLayoutVars>
      </dgm:prSet>
      <dgm:spPr/>
      <dgm:t>
        <a:bodyPr/>
        <a:lstStyle/>
        <a:p>
          <a:endParaRPr lang="es-AR"/>
        </a:p>
      </dgm:t>
    </dgm:pt>
    <dgm:pt modelId="{87F11759-0273-4CE5-99FC-3DF47D742317}" type="pres">
      <dgm:prSet presAssocID="{566CB371-97EC-45A4-9256-A8BCCDBA2549}" presName="right_23_3" presStyleLbl="node1" presStyleIdx="2" presStyleCnt="5">
        <dgm:presLayoutVars>
          <dgm:bulletEnabled val="1"/>
        </dgm:presLayoutVars>
      </dgm:prSet>
      <dgm:spPr/>
      <dgm:t>
        <a:bodyPr/>
        <a:lstStyle/>
        <a:p>
          <a:endParaRPr lang="es-AR"/>
        </a:p>
      </dgm:t>
    </dgm:pt>
    <dgm:pt modelId="{6125E9A1-00F2-4C3C-8828-D48B222FEE9B}" type="pres">
      <dgm:prSet presAssocID="{566CB371-97EC-45A4-9256-A8BCCDBA2549}" presName="left_23_1" presStyleLbl="node1" presStyleIdx="3" presStyleCnt="5">
        <dgm:presLayoutVars>
          <dgm:bulletEnabled val="1"/>
        </dgm:presLayoutVars>
      </dgm:prSet>
      <dgm:spPr/>
    </dgm:pt>
    <dgm:pt modelId="{C248935F-F253-422E-9ECF-0792BDE632EC}" type="pres">
      <dgm:prSet presAssocID="{566CB371-97EC-45A4-9256-A8BCCDBA2549}" presName="left_23_2" presStyleLbl="node1" presStyleIdx="4" presStyleCnt="5">
        <dgm:presLayoutVars>
          <dgm:bulletEnabled val="1"/>
        </dgm:presLayoutVars>
      </dgm:prSet>
      <dgm:spPr/>
    </dgm:pt>
  </dgm:ptLst>
  <dgm:cxnLst>
    <dgm:cxn modelId="{3442D697-1951-4491-8FDA-1018353C6DA4}" type="presOf" srcId="{6F1B4E0D-223B-425A-98E6-6662FE90E27B}" destId="{9C15D626-3E69-4AF2-9C69-19FBBCE48C5B}" srcOrd="0" destOrd="0" presId="urn:microsoft.com/office/officeart/2005/8/layout/balance1"/>
    <dgm:cxn modelId="{64D78F68-AE7E-47EB-8953-7B4E7C00FA3A}" srcId="{3A306FDA-28C1-4928-B19D-589D7B13A45E}" destId="{A42C4113-9090-485D-B8D1-562A73C8075A}" srcOrd="2" destOrd="0" parTransId="{F605149B-E80C-4E38-965C-CC92F8B16F14}" sibTransId="{6283366D-C6BD-420E-ABC2-ADC6DD9A59C7}"/>
    <dgm:cxn modelId="{8EEBE6C1-AC93-4CFF-BA76-B6F41DFA5A10}" type="presOf" srcId="{566CB371-97EC-45A4-9256-A8BCCDBA2549}" destId="{A75E9FB9-0451-4A69-AD4C-FE88CE7E0557}" srcOrd="0" destOrd="0" presId="urn:microsoft.com/office/officeart/2005/8/layout/balance1"/>
    <dgm:cxn modelId="{6E9D18B7-4F11-4EB5-8A4B-D2699DA6EA3B}" srcId="{6F1B4E0D-223B-425A-98E6-6662FE90E27B}" destId="{732AC473-C6DA-46B1-B1EE-5212A3C2214F}" srcOrd="1" destOrd="0" parTransId="{7EFBFBB4-4365-44BA-BE4F-6F4BFCA4764B}" sibTransId="{C6693B0F-9145-48A4-9D0F-1AEBB325E682}"/>
    <dgm:cxn modelId="{09003390-84A5-46B9-90F5-D4A0C5950015}" srcId="{566CB371-97EC-45A4-9256-A8BCCDBA2549}" destId="{3A306FDA-28C1-4928-B19D-589D7B13A45E}" srcOrd="1" destOrd="0" parTransId="{7C4E549A-824B-4CAC-9735-DE328B73B84E}" sibTransId="{E9E44C55-8A6F-4F90-BF61-D1DF10C3EB70}"/>
    <dgm:cxn modelId="{3AAA960C-D189-49B2-90E9-0F01297DB523}" srcId="{6F1B4E0D-223B-425A-98E6-6662FE90E27B}" destId="{41BBA015-86E5-49FC-B2D5-A15B97A7A229}" srcOrd="0" destOrd="0" parTransId="{E4D26C05-DD06-4957-9AF1-C757103B1F2F}" sibTransId="{6C08CE97-AA90-40A9-B06C-9BEAB1B6C390}"/>
    <dgm:cxn modelId="{E43CF213-F43F-4841-9683-DAFC240004B5}" srcId="{3A306FDA-28C1-4928-B19D-589D7B13A45E}" destId="{E2935835-43AA-4204-907E-22EACF239408}" srcOrd="0" destOrd="0" parTransId="{201C7E31-F543-47F3-83F4-80DCD78C9DCB}" sibTransId="{31E7D607-735D-455E-AA32-898C9AE48903}"/>
    <dgm:cxn modelId="{2532A002-ADA5-470C-8E9A-0AF33E157B55}" type="presOf" srcId="{0116409D-8765-4498-BEBB-466C793CAEC6}" destId="{88C82BE2-FCAA-4436-BE9E-6CCAF8DF6531}" srcOrd="0" destOrd="0" presId="urn:microsoft.com/office/officeart/2005/8/layout/balance1"/>
    <dgm:cxn modelId="{4F7F80B7-3039-40B2-B222-E0C6B60B9B47}" type="presOf" srcId="{3A306FDA-28C1-4928-B19D-589D7B13A45E}" destId="{D6ABFD4C-9A74-484E-92AD-2B2FE0C91934}" srcOrd="0" destOrd="0" presId="urn:microsoft.com/office/officeart/2005/8/layout/balance1"/>
    <dgm:cxn modelId="{C465E204-7183-4D97-A402-86CA198152B5}" type="presOf" srcId="{A42C4113-9090-485D-B8D1-562A73C8075A}" destId="{87F11759-0273-4CE5-99FC-3DF47D742317}" srcOrd="0" destOrd="0" presId="urn:microsoft.com/office/officeart/2005/8/layout/balance1"/>
    <dgm:cxn modelId="{CFC06582-1C50-4E77-87E4-7CEC8A9AD8C6}" srcId="{566CB371-97EC-45A4-9256-A8BCCDBA2549}" destId="{6F1B4E0D-223B-425A-98E6-6662FE90E27B}" srcOrd="0" destOrd="0" parTransId="{A720729B-C1BF-46A2-B2FE-71EF463DFD5B}" sibTransId="{F58328FE-D3DF-4C9F-A1AF-EEA40DE307E5}"/>
    <dgm:cxn modelId="{4E6A3AAF-E8D0-4CAB-9001-09E104C0DD12}" type="presOf" srcId="{41BBA015-86E5-49FC-B2D5-A15B97A7A229}" destId="{6125E9A1-00F2-4C3C-8828-D48B222FEE9B}" srcOrd="0" destOrd="0" presId="urn:microsoft.com/office/officeart/2005/8/layout/balance1"/>
    <dgm:cxn modelId="{45D62BFA-57DD-4BB9-9BB6-16FD30A38577}" srcId="{3A306FDA-28C1-4928-B19D-589D7B13A45E}" destId="{0116409D-8765-4498-BEBB-466C793CAEC6}" srcOrd="1" destOrd="0" parTransId="{4DC9AE74-1384-4FC8-946D-F0E9A6FDA659}" sibTransId="{853FBF2C-6345-4DA9-8B12-FCEDEA5A6C86}"/>
    <dgm:cxn modelId="{A408951A-D598-4BD1-BAA8-539899EB6BC4}" type="presOf" srcId="{E2935835-43AA-4204-907E-22EACF239408}" destId="{783176B4-CD80-4294-AA44-9F3138BA3B16}" srcOrd="0" destOrd="0" presId="urn:microsoft.com/office/officeart/2005/8/layout/balance1"/>
    <dgm:cxn modelId="{BD27CF59-8C90-42E0-9B3B-3EA4272933E4}" type="presOf" srcId="{732AC473-C6DA-46B1-B1EE-5212A3C2214F}" destId="{C248935F-F253-422E-9ECF-0792BDE632EC}" srcOrd="0" destOrd="0" presId="urn:microsoft.com/office/officeart/2005/8/layout/balance1"/>
    <dgm:cxn modelId="{F1F35564-9C3E-499C-B246-B20CD0007A47}" type="presParOf" srcId="{A75E9FB9-0451-4A69-AD4C-FE88CE7E0557}" destId="{7B84AE95-61BB-470C-8100-C44A621048AA}" srcOrd="0" destOrd="0" presId="urn:microsoft.com/office/officeart/2005/8/layout/balance1"/>
    <dgm:cxn modelId="{CD446625-24C2-46E5-8044-9C304EF5B920}" type="presParOf" srcId="{A75E9FB9-0451-4A69-AD4C-FE88CE7E0557}" destId="{96974870-8D61-49E9-91FF-38B793469149}" srcOrd="1" destOrd="0" presId="urn:microsoft.com/office/officeart/2005/8/layout/balance1"/>
    <dgm:cxn modelId="{9DB75DD8-303F-4409-8A41-D06BC088BAA7}" type="presParOf" srcId="{96974870-8D61-49E9-91FF-38B793469149}" destId="{9C15D626-3E69-4AF2-9C69-19FBBCE48C5B}" srcOrd="0" destOrd="0" presId="urn:microsoft.com/office/officeart/2005/8/layout/balance1"/>
    <dgm:cxn modelId="{3E6E4707-5D7F-435A-8F66-8274EA7737C9}" type="presParOf" srcId="{96974870-8D61-49E9-91FF-38B793469149}" destId="{D6ABFD4C-9A74-484E-92AD-2B2FE0C91934}" srcOrd="1" destOrd="0" presId="urn:microsoft.com/office/officeart/2005/8/layout/balance1"/>
    <dgm:cxn modelId="{33097390-C959-4A20-8585-7351EE0F43CE}" type="presParOf" srcId="{A75E9FB9-0451-4A69-AD4C-FE88CE7E0557}" destId="{B49412F8-2935-42D7-8C71-7589A03D88AA}" srcOrd="2" destOrd="0" presId="urn:microsoft.com/office/officeart/2005/8/layout/balance1"/>
    <dgm:cxn modelId="{1028A831-4064-4C6E-B20F-22C8C7AE4DE0}" type="presParOf" srcId="{B49412F8-2935-42D7-8C71-7589A03D88AA}" destId="{347CF6D3-90E1-4584-8D3B-DA9F7D17F9AC}" srcOrd="0" destOrd="0" presId="urn:microsoft.com/office/officeart/2005/8/layout/balance1"/>
    <dgm:cxn modelId="{D0F0AC99-7E2A-4D83-AD80-206FD3A84D8A}" type="presParOf" srcId="{B49412F8-2935-42D7-8C71-7589A03D88AA}" destId="{5FD9BE73-104C-4217-97DF-1804FFEE5D7E}" srcOrd="1" destOrd="0" presId="urn:microsoft.com/office/officeart/2005/8/layout/balance1"/>
    <dgm:cxn modelId="{DB85B90A-C6AF-4290-AD77-F814F1F08769}" type="presParOf" srcId="{B49412F8-2935-42D7-8C71-7589A03D88AA}" destId="{8722C35D-AF5D-49C0-86B0-2504545F2B30}" srcOrd="2" destOrd="0" presId="urn:microsoft.com/office/officeart/2005/8/layout/balance1"/>
    <dgm:cxn modelId="{2F0E2A9A-5C5A-45D5-90EE-748491A799C6}" type="presParOf" srcId="{B49412F8-2935-42D7-8C71-7589A03D88AA}" destId="{783176B4-CD80-4294-AA44-9F3138BA3B16}" srcOrd="3" destOrd="0" presId="urn:microsoft.com/office/officeart/2005/8/layout/balance1"/>
    <dgm:cxn modelId="{C4FF9E97-C501-4ADA-B7E3-5855878EA7EC}" type="presParOf" srcId="{B49412F8-2935-42D7-8C71-7589A03D88AA}" destId="{88C82BE2-FCAA-4436-BE9E-6CCAF8DF6531}" srcOrd="4" destOrd="0" presId="urn:microsoft.com/office/officeart/2005/8/layout/balance1"/>
    <dgm:cxn modelId="{0248E23D-9C8A-4240-B758-E1706AE88575}" type="presParOf" srcId="{B49412F8-2935-42D7-8C71-7589A03D88AA}" destId="{87F11759-0273-4CE5-99FC-3DF47D742317}" srcOrd="5" destOrd="0" presId="urn:microsoft.com/office/officeart/2005/8/layout/balance1"/>
    <dgm:cxn modelId="{06E2E923-7B7C-4BF6-8B10-3BBA90213EB1}" type="presParOf" srcId="{B49412F8-2935-42D7-8C71-7589A03D88AA}" destId="{6125E9A1-00F2-4C3C-8828-D48B222FEE9B}" srcOrd="6" destOrd="0" presId="urn:microsoft.com/office/officeart/2005/8/layout/balance1"/>
    <dgm:cxn modelId="{C8C37B3A-51E8-454E-AB32-31F39E631F14}" type="presParOf" srcId="{B49412F8-2935-42D7-8C71-7589A03D88AA}" destId="{C248935F-F253-422E-9ECF-0792BDE632E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A4C75-0A8A-4E4C-8CB0-173D141B62AE}">
      <dsp:nvSpPr>
        <dsp:cNvPr id="0" name=""/>
        <dsp:cNvSpPr/>
      </dsp:nvSpPr>
      <dsp:spPr>
        <a:xfrm>
          <a:off x="3300015" y="733"/>
          <a:ext cx="1527968" cy="763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Complejos</a:t>
          </a:r>
          <a:endParaRPr lang="es-AR" sz="1500" kern="1200" dirty="0"/>
        </a:p>
      </dsp:txBody>
      <dsp:txXfrm>
        <a:off x="3322391" y="23109"/>
        <a:ext cx="1483216" cy="719232"/>
      </dsp:txXfrm>
    </dsp:sp>
    <dsp:sp modelId="{2B23556E-EF3D-4031-9FB5-439B1B415039}">
      <dsp:nvSpPr>
        <dsp:cNvPr id="0" name=""/>
        <dsp:cNvSpPr/>
      </dsp:nvSpPr>
      <dsp:spPr>
        <a:xfrm rot="3600000">
          <a:off x="4296872" y="1341130"/>
          <a:ext cx="795307" cy="267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a:p>
      </dsp:txBody>
      <dsp:txXfrm>
        <a:off x="4377090" y="1394609"/>
        <a:ext cx="634871" cy="160436"/>
      </dsp:txXfrm>
    </dsp:sp>
    <dsp:sp modelId="{26F18C60-C7ED-44AD-B093-875DCBCFE0FA}">
      <dsp:nvSpPr>
        <dsp:cNvPr id="0" name=""/>
        <dsp:cNvSpPr/>
      </dsp:nvSpPr>
      <dsp:spPr>
        <a:xfrm>
          <a:off x="4561067" y="2184938"/>
          <a:ext cx="1527968" cy="763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holísticos</a:t>
          </a:r>
          <a:endParaRPr lang="es-AR" sz="1500" kern="1200" dirty="0"/>
        </a:p>
      </dsp:txBody>
      <dsp:txXfrm>
        <a:off x="4583443" y="2207314"/>
        <a:ext cx="1483216" cy="719232"/>
      </dsp:txXfrm>
    </dsp:sp>
    <dsp:sp modelId="{74C1EF75-177D-44E3-A457-535C9C0E3FB0}">
      <dsp:nvSpPr>
        <dsp:cNvPr id="0" name=""/>
        <dsp:cNvSpPr/>
      </dsp:nvSpPr>
      <dsp:spPr>
        <a:xfrm rot="10800000">
          <a:off x="3666346" y="2433233"/>
          <a:ext cx="795307" cy="267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a:p>
      </dsp:txBody>
      <dsp:txXfrm rot="10800000">
        <a:off x="3746564" y="2486712"/>
        <a:ext cx="634871" cy="160436"/>
      </dsp:txXfrm>
    </dsp:sp>
    <dsp:sp modelId="{56F0AE91-9A05-450B-B17C-1B4CB53F24D2}">
      <dsp:nvSpPr>
        <dsp:cNvPr id="0" name=""/>
        <dsp:cNvSpPr/>
      </dsp:nvSpPr>
      <dsp:spPr>
        <a:xfrm>
          <a:off x="2038964" y="2184938"/>
          <a:ext cx="1527968" cy="7639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Interdisciplinarios</a:t>
          </a:r>
          <a:endParaRPr lang="es-AR" sz="1500" kern="1200" dirty="0"/>
        </a:p>
      </dsp:txBody>
      <dsp:txXfrm>
        <a:off x="2061340" y="2207314"/>
        <a:ext cx="1483216" cy="719232"/>
      </dsp:txXfrm>
    </dsp:sp>
    <dsp:sp modelId="{AC42DAF4-02CD-4471-97D1-F8A66EF5E617}">
      <dsp:nvSpPr>
        <dsp:cNvPr id="0" name=""/>
        <dsp:cNvSpPr/>
      </dsp:nvSpPr>
      <dsp:spPr>
        <a:xfrm rot="18000000">
          <a:off x="3035820" y="1341130"/>
          <a:ext cx="795307" cy="267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AR" sz="1200" kern="1200"/>
        </a:p>
      </dsp:txBody>
      <dsp:txXfrm>
        <a:off x="3116038" y="1394609"/>
        <a:ext cx="634871" cy="160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D268C-8F88-4935-944A-B1470095F906}">
      <dsp:nvSpPr>
        <dsp:cNvPr id="0" name=""/>
        <dsp:cNvSpPr/>
      </dsp:nvSpPr>
      <dsp:spPr>
        <a:xfrm>
          <a:off x="3590610" y="922707"/>
          <a:ext cx="1182051" cy="1182196"/>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8111DE1E-C1F2-49EF-96EB-A3B15126F5F1}">
      <dsp:nvSpPr>
        <dsp:cNvPr id="0" name=""/>
        <dsp:cNvSpPr/>
      </dsp:nvSpPr>
      <dsp:spPr>
        <a:xfrm>
          <a:off x="3504419" y="0"/>
          <a:ext cx="1354433" cy="7248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AR" sz="2600" kern="1200" dirty="0"/>
            <a:t>Algo intrincado</a:t>
          </a:r>
        </a:p>
      </dsp:txBody>
      <dsp:txXfrm>
        <a:off x="3504419" y="0"/>
        <a:ext cx="1354433" cy="724829"/>
      </dsp:txXfrm>
    </dsp:sp>
    <dsp:sp modelId="{A22C8596-ED9E-465C-A21F-76E006E1355B}">
      <dsp:nvSpPr>
        <dsp:cNvPr id="0" name=""/>
        <dsp:cNvSpPr/>
      </dsp:nvSpPr>
      <dsp:spPr>
        <a:xfrm>
          <a:off x="3937345" y="1089418"/>
          <a:ext cx="1182051" cy="1182196"/>
        </a:xfrm>
        <a:prstGeom prst="ellipse">
          <a:avLst/>
        </a:prstGeom>
        <a:solidFill>
          <a:schemeClr val="accent2">
            <a:alpha val="50000"/>
            <a:hueOff val="560526"/>
            <a:satOff val="-595"/>
            <a:lumOff val="45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C9FA5418-71EE-4693-87B8-FCD014406ECC}">
      <dsp:nvSpPr>
        <dsp:cNvPr id="0" name=""/>
        <dsp:cNvSpPr/>
      </dsp:nvSpPr>
      <dsp:spPr>
        <a:xfrm>
          <a:off x="5265183" y="688587"/>
          <a:ext cx="1280555" cy="7973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5265183" y="688587"/>
        <a:ext cx="1280555" cy="797312"/>
      </dsp:txXfrm>
    </dsp:sp>
    <dsp:sp modelId="{88E9F46D-07A0-4465-9ADA-CFAE1CC1E756}">
      <dsp:nvSpPr>
        <dsp:cNvPr id="0" name=""/>
        <dsp:cNvSpPr/>
      </dsp:nvSpPr>
      <dsp:spPr>
        <a:xfrm>
          <a:off x="4022551" y="1464517"/>
          <a:ext cx="1182051" cy="1182196"/>
        </a:xfrm>
        <a:prstGeom prst="ellipse">
          <a:avLst/>
        </a:prstGeom>
        <a:solidFill>
          <a:schemeClr val="accent2">
            <a:alpha val="50000"/>
            <a:hueOff val="1121052"/>
            <a:satOff val="-1191"/>
            <a:lumOff val="9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A398881E-FCEA-4A96-89F6-CAD580FBECF2}">
      <dsp:nvSpPr>
        <dsp:cNvPr id="0" name=""/>
        <dsp:cNvSpPr/>
      </dsp:nvSpPr>
      <dsp:spPr>
        <a:xfrm>
          <a:off x="5388313" y="1703348"/>
          <a:ext cx="1255929" cy="8516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AR" sz="2600" kern="1200" dirty="0"/>
            <a:t>Difícil de descifrar</a:t>
          </a:r>
        </a:p>
      </dsp:txBody>
      <dsp:txXfrm>
        <a:off x="5388313" y="1703348"/>
        <a:ext cx="1255929" cy="851674"/>
      </dsp:txXfrm>
    </dsp:sp>
    <dsp:sp modelId="{BFD221CC-0DD7-4487-995F-95C4D449B2EC}">
      <dsp:nvSpPr>
        <dsp:cNvPr id="0" name=""/>
        <dsp:cNvSpPr/>
      </dsp:nvSpPr>
      <dsp:spPr>
        <a:xfrm>
          <a:off x="3782693" y="1765321"/>
          <a:ext cx="1182051" cy="1182196"/>
        </a:xfrm>
        <a:prstGeom prst="ellipse">
          <a:avLst/>
        </a:prstGeom>
        <a:solidFill>
          <a:schemeClr val="accent2">
            <a:alpha val="50000"/>
            <a:hueOff val="1681577"/>
            <a:satOff val="-1786"/>
            <a:lumOff val="137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DC4808E5-0C3A-43E4-BDD1-02B840153E84}">
      <dsp:nvSpPr>
        <dsp:cNvPr id="0" name=""/>
        <dsp:cNvSpPr/>
      </dsp:nvSpPr>
      <dsp:spPr>
        <a:xfrm>
          <a:off x="4846539" y="2844954"/>
          <a:ext cx="1354433" cy="7791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4846539" y="2844954"/>
        <a:ext cx="1354433" cy="779191"/>
      </dsp:txXfrm>
    </dsp:sp>
    <dsp:sp modelId="{31B58307-E5E7-43B4-8941-4B2624D3673B}">
      <dsp:nvSpPr>
        <dsp:cNvPr id="0" name=""/>
        <dsp:cNvSpPr/>
      </dsp:nvSpPr>
      <dsp:spPr>
        <a:xfrm>
          <a:off x="3398526" y="1765321"/>
          <a:ext cx="1182051" cy="1182196"/>
        </a:xfrm>
        <a:prstGeom prst="ellipse">
          <a:avLst/>
        </a:prstGeom>
        <a:solidFill>
          <a:schemeClr val="accent2">
            <a:alpha val="50000"/>
            <a:hueOff val="2242103"/>
            <a:satOff val="-2381"/>
            <a:lumOff val="18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55F4D9A0-A5E5-41C1-AD0D-5D15B9D7B6E4}">
      <dsp:nvSpPr>
        <dsp:cNvPr id="0" name=""/>
        <dsp:cNvSpPr/>
      </dsp:nvSpPr>
      <dsp:spPr>
        <a:xfrm>
          <a:off x="2162298" y="2844954"/>
          <a:ext cx="1354433" cy="7791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2162298" y="2844954"/>
        <a:ext cx="1354433" cy="779191"/>
      </dsp:txXfrm>
    </dsp:sp>
    <dsp:sp modelId="{0315743A-A9B1-47A1-8A5B-9CAF8294D006}">
      <dsp:nvSpPr>
        <dsp:cNvPr id="0" name=""/>
        <dsp:cNvSpPr/>
      </dsp:nvSpPr>
      <dsp:spPr>
        <a:xfrm>
          <a:off x="3158668" y="1464517"/>
          <a:ext cx="1182051" cy="1182196"/>
        </a:xfrm>
        <a:prstGeom prst="ellipse">
          <a:avLst/>
        </a:prstGeom>
        <a:solidFill>
          <a:schemeClr val="accent2">
            <a:alpha val="50000"/>
            <a:hueOff val="2802629"/>
            <a:satOff val="-2977"/>
            <a:lumOff val="228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A9C6E167-5E83-47B6-B8B1-B56C3A3ACD29}">
      <dsp:nvSpPr>
        <dsp:cNvPr id="0" name=""/>
        <dsp:cNvSpPr/>
      </dsp:nvSpPr>
      <dsp:spPr>
        <a:xfrm>
          <a:off x="1719028" y="1703348"/>
          <a:ext cx="1255929" cy="8516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AR" sz="2600" kern="1200"/>
        </a:p>
      </dsp:txBody>
      <dsp:txXfrm>
        <a:off x="1719028" y="1703348"/>
        <a:ext cx="1255929" cy="851674"/>
      </dsp:txXfrm>
    </dsp:sp>
    <dsp:sp modelId="{ADA97E24-5353-4D9D-8B2D-0620F04184AD}">
      <dsp:nvSpPr>
        <dsp:cNvPr id="0" name=""/>
        <dsp:cNvSpPr/>
      </dsp:nvSpPr>
      <dsp:spPr>
        <a:xfrm>
          <a:off x="3243875" y="1089418"/>
          <a:ext cx="1182051" cy="1182196"/>
        </a:xfrm>
        <a:prstGeom prst="ellipse">
          <a:avLst/>
        </a:prstGeom>
        <a:solidFill>
          <a:schemeClr val="accent2">
            <a:alpha val="50000"/>
            <a:hueOff val="3363155"/>
            <a:satOff val="-3572"/>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92743FFF-150F-4BCE-AEF6-0684D2C45898}">
      <dsp:nvSpPr>
        <dsp:cNvPr id="0" name=""/>
        <dsp:cNvSpPr/>
      </dsp:nvSpPr>
      <dsp:spPr>
        <a:xfrm>
          <a:off x="1817533" y="688587"/>
          <a:ext cx="1280555" cy="7973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AR" sz="2600" kern="1200" dirty="0"/>
            <a:t>vinculado</a:t>
          </a:r>
        </a:p>
      </dsp:txBody>
      <dsp:txXfrm>
        <a:off x="1817533" y="688587"/>
        <a:ext cx="1280555" cy="797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5B9AC-075D-4F59-8BB3-B55CE4410722}">
      <dsp:nvSpPr>
        <dsp:cNvPr id="0" name=""/>
        <dsp:cNvSpPr/>
      </dsp:nvSpPr>
      <dsp:spPr>
        <a:xfrm>
          <a:off x="1266" y="1468793"/>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Conocimiento</a:t>
          </a:r>
        </a:p>
      </dsp:txBody>
      <dsp:txXfrm>
        <a:off x="24435" y="1491962"/>
        <a:ext cx="1535790" cy="744726"/>
      </dsp:txXfrm>
    </dsp:sp>
    <dsp:sp modelId="{D361F2E5-9EE9-469E-ACDC-77B030436C02}">
      <dsp:nvSpPr>
        <dsp:cNvPr id="0" name=""/>
        <dsp:cNvSpPr/>
      </dsp:nvSpPr>
      <dsp:spPr>
        <a:xfrm rot="18289469">
          <a:off x="1345722" y="1390369"/>
          <a:ext cx="1108195" cy="38188"/>
        </a:xfrm>
        <a:custGeom>
          <a:avLst/>
          <a:gdLst/>
          <a:ahLst/>
          <a:cxnLst/>
          <a:rect l="0" t="0" r="0" b="0"/>
          <a:pathLst>
            <a:path>
              <a:moveTo>
                <a:pt x="0" y="19094"/>
              </a:moveTo>
              <a:lnTo>
                <a:pt x="1108195" y="190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872115" y="1381759"/>
        <a:ext cx="55409" cy="55409"/>
      </dsp:txXfrm>
    </dsp:sp>
    <dsp:sp modelId="{912F516C-6846-4B97-95E9-5120138021F8}">
      <dsp:nvSpPr>
        <dsp:cNvPr id="0" name=""/>
        <dsp:cNvSpPr/>
      </dsp:nvSpPr>
      <dsp:spPr>
        <a:xfrm>
          <a:off x="2216246" y="559070"/>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lineal – causa efecto</a:t>
          </a:r>
        </a:p>
      </dsp:txBody>
      <dsp:txXfrm>
        <a:off x="2239415" y="582239"/>
        <a:ext cx="1535790" cy="744726"/>
      </dsp:txXfrm>
    </dsp:sp>
    <dsp:sp modelId="{EC33921C-346D-4997-B381-EC38093C3388}">
      <dsp:nvSpPr>
        <dsp:cNvPr id="0" name=""/>
        <dsp:cNvSpPr/>
      </dsp:nvSpPr>
      <dsp:spPr>
        <a:xfrm rot="19457599">
          <a:off x="3725120" y="708077"/>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095316" y="707687"/>
        <a:ext cx="38967" cy="38967"/>
      </dsp:txXfrm>
    </dsp:sp>
    <dsp:sp modelId="{5699D622-CFD7-4673-B746-A5939FE31BC6}">
      <dsp:nvSpPr>
        <dsp:cNvPr id="0" name=""/>
        <dsp:cNvSpPr/>
      </dsp:nvSpPr>
      <dsp:spPr>
        <a:xfrm>
          <a:off x="4431225" y="104208"/>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No permite identificar la </a:t>
          </a:r>
          <a:r>
            <a:rPr lang="es-AR" sz="1700" kern="1200" dirty="0" err="1"/>
            <a:t>multicausalidad</a:t>
          </a:r>
          <a:endParaRPr lang="es-AR" sz="1700" kern="1200" dirty="0"/>
        </a:p>
      </dsp:txBody>
      <dsp:txXfrm>
        <a:off x="4454394" y="127377"/>
        <a:ext cx="1535790" cy="744726"/>
      </dsp:txXfrm>
    </dsp:sp>
    <dsp:sp modelId="{5B7E4A1F-0944-4E0B-BC32-0EA3A47DFB04}">
      <dsp:nvSpPr>
        <dsp:cNvPr id="0" name=""/>
        <dsp:cNvSpPr/>
      </dsp:nvSpPr>
      <dsp:spPr>
        <a:xfrm rot="2142401">
          <a:off x="3725120" y="1162938"/>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095316" y="1162549"/>
        <a:ext cx="38967" cy="38967"/>
      </dsp:txXfrm>
    </dsp:sp>
    <dsp:sp modelId="{D139CD48-7222-4C8F-BE92-0948D6180D93}">
      <dsp:nvSpPr>
        <dsp:cNvPr id="0" name=""/>
        <dsp:cNvSpPr/>
      </dsp:nvSpPr>
      <dsp:spPr>
        <a:xfrm>
          <a:off x="4431225" y="1013932"/>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Nos conducen a una sola o simple explicación</a:t>
          </a:r>
        </a:p>
      </dsp:txBody>
      <dsp:txXfrm>
        <a:off x="4454394" y="1037101"/>
        <a:ext cx="1535790" cy="744726"/>
      </dsp:txXfrm>
    </dsp:sp>
    <dsp:sp modelId="{829387D3-37A5-4E90-87E0-05DF27CBEC0D}">
      <dsp:nvSpPr>
        <dsp:cNvPr id="0" name=""/>
        <dsp:cNvSpPr/>
      </dsp:nvSpPr>
      <dsp:spPr>
        <a:xfrm rot="3310531">
          <a:off x="1345722" y="2300093"/>
          <a:ext cx="1108195" cy="38188"/>
        </a:xfrm>
        <a:custGeom>
          <a:avLst/>
          <a:gdLst/>
          <a:ahLst/>
          <a:cxnLst/>
          <a:rect l="0" t="0" r="0" b="0"/>
          <a:pathLst>
            <a:path>
              <a:moveTo>
                <a:pt x="0" y="19094"/>
              </a:moveTo>
              <a:lnTo>
                <a:pt x="1108195" y="190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872115" y="2291482"/>
        <a:ext cx="55409" cy="55409"/>
      </dsp:txXfrm>
    </dsp:sp>
    <dsp:sp modelId="{CF9109CD-D72F-404F-BFE5-197B1274E07A}">
      <dsp:nvSpPr>
        <dsp:cNvPr id="0" name=""/>
        <dsp:cNvSpPr/>
      </dsp:nvSpPr>
      <dsp:spPr>
        <a:xfrm>
          <a:off x="2216246" y="2378517"/>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Complejo</a:t>
          </a:r>
        </a:p>
      </dsp:txBody>
      <dsp:txXfrm>
        <a:off x="2239415" y="2401686"/>
        <a:ext cx="1535790" cy="744726"/>
      </dsp:txXfrm>
    </dsp:sp>
    <dsp:sp modelId="{E9B3673E-AE88-4AE5-B5C9-87B48E47C613}">
      <dsp:nvSpPr>
        <dsp:cNvPr id="0" name=""/>
        <dsp:cNvSpPr/>
      </dsp:nvSpPr>
      <dsp:spPr>
        <a:xfrm>
          <a:off x="3798374" y="2754955"/>
          <a:ext cx="632851" cy="38188"/>
        </a:xfrm>
        <a:custGeom>
          <a:avLst/>
          <a:gdLst/>
          <a:ahLst/>
          <a:cxnLst/>
          <a:rect l="0" t="0" r="0" b="0"/>
          <a:pathLst>
            <a:path>
              <a:moveTo>
                <a:pt x="0" y="19094"/>
              </a:moveTo>
              <a:lnTo>
                <a:pt x="632851"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098978" y="2758228"/>
        <a:ext cx="31642" cy="31642"/>
      </dsp:txXfrm>
    </dsp:sp>
    <dsp:sp modelId="{434A8552-E591-4CA5-82DF-7397FD4EB5EA}">
      <dsp:nvSpPr>
        <dsp:cNvPr id="0" name=""/>
        <dsp:cNvSpPr/>
      </dsp:nvSpPr>
      <dsp:spPr>
        <a:xfrm>
          <a:off x="4431225" y="2378517"/>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Nos abre puertas</a:t>
          </a:r>
        </a:p>
        <a:p>
          <a:pPr lvl="0" algn="ctr" defTabSz="755650">
            <a:lnSpc>
              <a:spcPct val="90000"/>
            </a:lnSpc>
            <a:spcBef>
              <a:spcPct val="0"/>
            </a:spcBef>
            <a:spcAft>
              <a:spcPct val="35000"/>
            </a:spcAft>
          </a:pPr>
          <a:r>
            <a:rPr lang="es-AR" sz="1700" kern="1200" dirty="0"/>
            <a:t>Hacia </a:t>
          </a:r>
        </a:p>
      </dsp:txBody>
      <dsp:txXfrm>
        <a:off x="4454394" y="2401686"/>
        <a:ext cx="1535790" cy="744726"/>
      </dsp:txXfrm>
    </dsp:sp>
    <dsp:sp modelId="{DC543198-FF57-4BB4-8ABA-6BFE73A7CDC4}">
      <dsp:nvSpPr>
        <dsp:cNvPr id="0" name=""/>
        <dsp:cNvSpPr/>
      </dsp:nvSpPr>
      <dsp:spPr>
        <a:xfrm rot="19457599">
          <a:off x="5940100" y="2527524"/>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6310295" y="2527134"/>
        <a:ext cx="38967" cy="38967"/>
      </dsp:txXfrm>
    </dsp:sp>
    <dsp:sp modelId="{A2EDD44E-197A-4CF9-BA64-CB624CDCEAFD}">
      <dsp:nvSpPr>
        <dsp:cNvPr id="0" name=""/>
        <dsp:cNvSpPr/>
      </dsp:nvSpPr>
      <dsp:spPr>
        <a:xfrm>
          <a:off x="6646205" y="1923655"/>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Lo intrincado, </a:t>
          </a:r>
        </a:p>
      </dsp:txBody>
      <dsp:txXfrm>
        <a:off x="6669374" y="1946824"/>
        <a:ext cx="1535790" cy="744726"/>
      </dsp:txXfrm>
    </dsp:sp>
    <dsp:sp modelId="{109AC36C-C3CF-4C98-B358-9D853220F1E2}">
      <dsp:nvSpPr>
        <dsp:cNvPr id="0" name=""/>
        <dsp:cNvSpPr/>
      </dsp:nvSpPr>
      <dsp:spPr>
        <a:xfrm rot="2142401">
          <a:off x="5940100" y="2982386"/>
          <a:ext cx="779358" cy="38188"/>
        </a:xfrm>
        <a:custGeom>
          <a:avLst/>
          <a:gdLst/>
          <a:ahLst/>
          <a:cxnLst/>
          <a:rect l="0" t="0" r="0" b="0"/>
          <a:pathLst>
            <a:path>
              <a:moveTo>
                <a:pt x="0" y="19094"/>
              </a:moveTo>
              <a:lnTo>
                <a:pt x="779358" y="190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6310295" y="2981996"/>
        <a:ext cx="38967" cy="38967"/>
      </dsp:txXfrm>
    </dsp:sp>
    <dsp:sp modelId="{1D080B4C-209C-4451-905A-47C875FF0F2E}">
      <dsp:nvSpPr>
        <dsp:cNvPr id="0" name=""/>
        <dsp:cNvSpPr/>
      </dsp:nvSpPr>
      <dsp:spPr>
        <a:xfrm>
          <a:off x="6646205" y="2833379"/>
          <a:ext cx="1582128" cy="7910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a:t>Lo caótico, el azar, lo distinto</a:t>
          </a:r>
        </a:p>
      </dsp:txBody>
      <dsp:txXfrm>
        <a:off x="6669374" y="2856548"/>
        <a:ext cx="1535790" cy="744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4918E-017C-4B17-AE24-0C00F5F9A008}">
      <dsp:nvSpPr>
        <dsp:cNvPr id="0" name=""/>
        <dsp:cNvSpPr/>
      </dsp:nvSpPr>
      <dsp:spPr>
        <a:xfrm>
          <a:off x="4888322" y="1811515"/>
          <a:ext cx="2214075" cy="2214075"/>
        </a:xfrm>
        <a:prstGeom prst="gear9">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AR" sz="1400" kern="1200" dirty="0"/>
            <a:t>Multicausales</a:t>
          </a:r>
        </a:p>
      </dsp:txBody>
      <dsp:txXfrm>
        <a:off x="5333450" y="2330152"/>
        <a:ext cx="1323819" cy="1138080"/>
      </dsp:txXfrm>
    </dsp:sp>
    <dsp:sp modelId="{0750DE50-A0C2-486E-8463-42AA0F3FA514}">
      <dsp:nvSpPr>
        <dsp:cNvPr id="0" name=""/>
        <dsp:cNvSpPr/>
      </dsp:nvSpPr>
      <dsp:spPr>
        <a:xfrm>
          <a:off x="3600133" y="1288189"/>
          <a:ext cx="1610236" cy="1610236"/>
        </a:xfrm>
        <a:prstGeom prst="gear6">
          <a:avLst/>
        </a:prstGeom>
        <a:solidFill>
          <a:schemeClr val="accent5">
            <a:hueOff val="496582"/>
            <a:satOff val="288"/>
            <a:lumOff val="284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AR" sz="1400" kern="1200" dirty="0"/>
            <a:t>Multi escalares</a:t>
          </a:r>
        </a:p>
      </dsp:txBody>
      <dsp:txXfrm>
        <a:off x="4005515" y="1696021"/>
        <a:ext cx="799472" cy="794572"/>
      </dsp:txXfrm>
    </dsp:sp>
    <dsp:sp modelId="{4FA1A226-270F-43C8-9E85-A67448E16F2E}">
      <dsp:nvSpPr>
        <dsp:cNvPr id="0" name=""/>
        <dsp:cNvSpPr/>
      </dsp:nvSpPr>
      <dsp:spPr>
        <a:xfrm rot="20700000">
          <a:off x="4502030" y="177290"/>
          <a:ext cx="1577703" cy="1577703"/>
        </a:xfrm>
        <a:prstGeom prst="gear6">
          <a:avLst/>
        </a:prstGeom>
        <a:solidFill>
          <a:schemeClr val="accent5">
            <a:hueOff val="993165"/>
            <a:satOff val="576"/>
            <a:lumOff val="568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AR" sz="1400" kern="1200" baseline="0" dirty="0"/>
            <a:t>interdisciplinarios</a:t>
          </a:r>
        </a:p>
      </dsp:txBody>
      <dsp:txXfrm rot="-20700000">
        <a:off x="4848067" y="523326"/>
        <a:ext cx="885630" cy="885630"/>
      </dsp:txXfrm>
    </dsp:sp>
    <dsp:sp modelId="{5BC4D529-A2BD-4CB7-BE20-E256A1B86482}">
      <dsp:nvSpPr>
        <dsp:cNvPr id="0" name=""/>
        <dsp:cNvSpPr/>
      </dsp:nvSpPr>
      <dsp:spPr>
        <a:xfrm>
          <a:off x="4716235" y="1478461"/>
          <a:ext cx="2834016" cy="2834016"/>
        </a:xfrm>
        <a:prstGeom prst="circularArrow">
          <a:avLst>
            <a:gd name="adj1" fmla="val 4688"/>
            <a:gd name="adj2" fmla="val 299029"/>
            <a:gd name="adj3" fmla="val 2512117"/>
            <a:gd name="adj4" fmla="val 15870026"/>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8B5B593-CA63-4178-80CE-36D7FA044992}">
      <dsp:nvSpPr>
        <dsp:cNvPr id="0" name=""/>
        <dsp:cNvSpPr/>
      </dsp:nvSpPr>
      <dsp:spPr>
        <a:xfrm>
          <a:off x="3314964" y="932628"/>
          <a:ext cx="2059089" cy="2059089"/>
        </a:xfrm>
        <a:prstGeom prst="leftCircularArrow">
          <a:avLst>
            <a:gd name="adj1" fmla="val 6452"/>
            <a:gd name="adj2" fmla="val 429999"/>
            <a:gd name="adj3" fmla="val 10489124"/>
            <a:gd name="adj4" fmla="val 14837806"/>
            <a:gd name="adj5" fmla="val 7527"/>
          </a:avLst>
        </a:prstGeom>
        <a:solidFill>
          <a:schemeClr val="accent5">
            <a:hueOff val="496582"/>
            <a:satOff val="288"/>
            <a:lumOff val="2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3E17940-CA1D-4558-A489-6871242CAF2C}">
      <dsp:nvSpPr>
        <dsp:cNvPr id="0" name=""/>
        <dsp:cNvSpPr/>
      </dsp:nvSpPr>
      <dsp:spPr>
        <a:xfrm>
          <a:off x="4137091" y="-167561"/>
          <a:ext cx="2220113" cy="2220113"/>
        </a:xfrm>
        <a:prstGeom prst="circularArrow">
          <a:avLst>
            <a:gd name="adj1" fmla="val 5984"/>
            <a:gd name="adj2" fmla="val 394124"/>
            <a:gd name="adj3" fmla="val 13313824"/>
            <a:gd name="adj4" fmla="val 10508221"/>
            <a:gd name="adj5" fmla="val 6981"/>
          </a:avLst>
        </a:prstGeom>
        <a:solidFill>
          <a:schemeClr val="accent5">
            <a:hueOff val="993165"/>
            <a:satOff val="576"/>
            <a:lumOff val="5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04613-A77B-4EFA-855C-A94FFFFC953A}">
      <dsp:nvSpPr>
        <dsp:cNvPr id="0" name=""/>
        <dsp:cNvSpPr/>
      </dsp:nvSpPr>
      <dsp:spPr>
        <a:xfrm>
          <a:off x="863545" y="1230"/>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sistematización</a:t>
          </a:r>
        </a:p>
      </dsp:txBody>
      <dsp:txXfrm>
        <a:off x="899959" y="37644"/>
        <a:ext cx="1999305" cy="1170452"/>
      </dsp:txXfrm>
    </dsp:sp>
    <dsp:sp modelId="{463D1370-11D1-4716-9A9E-24BF48A04771}">
      <dsp:nvSpPr>
        <dsp:cNvPr id="0" name=""/>
        <dsp:cNvSpPr/>
      </dsp:nvSpPr>
      <dsp:spPr>
        <a:xfrm>
          <a:off x="3118027" y="365925"/>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a:off x="3118027" y="468703"/>
        <a:ext cx="307504" cy="308333"/>
      </dsp:txXfrm>
    </dsp:sp>
    <dsp:sp modelId="{2E359381-102F-49D9-AEB5-154D29333C82}">
      <dsp:nvSpPr>
        <dsp:cNvPr id="0" name=""/>
        <dsp:cNvSpPr/>
      </dsp:nvSpPr>
      <dsp:spPr>
        <a:xfrm>
          <a:off x="3764533" y="1230"/>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Saber existente</a:t>
          </a:r>
        </a:p>
      </dsp:txBody>
      <dsp:txXfrm>
        <a:off x="3800947" y="37644"/>
        <a:ext cx="1999305" cy="1170452"/>
      </dsp:txXfrm>
    </dsp:sp>
    <dsp:sp modelId="{D123D2A4-F030-4A38-8A67-B649E7696FFF}">
      <dsp:nvSpPr>
        <dsp:cNvPr id="0" name=""/>
        <dsp:cNvSpPr/>
      </dsp:nvSpPr>
      <dsp:spPr>
        <a:xfrm>
          <a:off x="6019014" y="365925"/>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a:off x="6019014" y="468703"/>
        <a:ext cx="307504" cy="308333"/>
      </dsp:txXfrm>
    </dsp:sp>
    <dsp:sp modelId="{F68F1940-1569-4282-A735-ABFF10C0F936}">
      <dsp:nvSpPr>
        <dsp:cNvPr id="0" name=""/>
        <dsp:cNvSpPr/>
      </dsp:nvSpPr>
      <dsp:spPr>
        <a:xfrm>
          <a:off x="6665520" y="1230"/>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Doctrina /jurisprudencia</a:t>
          </a:r>
        </a:p>
      </dsp:txBody>
      <dsp:txXfrm>
        <a:off x="6701934" y="37644"/>
        <a:ext cx="1999305" cy="1170452"/>
      </dsp:txXfrm>
    </dsp:sp>
    <dsp:sp modelId="{AEC1B135-01E4-46A9-AE29-CC6B4C3E578E}">
      <dsp:nvSpPr>
        <dsp:cNvPr id="0" name=""/>
        <dsp:cNvSpPr/>
      </dsp:nvSpPr>
      <dsp:spPr>
        <a:xfrm rot="5400000">
          <a:off x="7481941" y="1389560"/>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rot="-5400000">
        <a:off x="7547421" y="1426858"/>
        <a:ext cx="308333" cy="307504"/>
      </dsp:txXfrm>
    </dsp:sp>
    <dsp:sp modelId="{2B0F6BBA-559F-41E9-9EF8-D8D2A7F1CBAC}">
      <dsp:nvSpPr>
        <dsp:cNvPr id="0" name=""/>
        <dsp:cNvSpPr/>
      </dsp:nvSpPr>
      <dsp:spPr>
        <a:xfrm>
          <a:off x="6665520" y="2073364"/>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Conocimientos de otras disciplinas</a:t>
          </a:r>
        </a:p>
      </dsp:txBody>
      <dsp:txXfrm>
        <a:off x="6701934" y="2109778"/>
        <a:ext cx="1999305" cy="1170452"/>
      </dsp:txXfrm>
    </dsp:sp>
    <dsp:sp modelId="{BAF24588-7EC3-4F2F-9BF9-25793BD8A882}">
      <dsp:nvSpPr>
        <dsp:cNvPr id="0" name=""/>
        <dsp:cNvSpPr/>
      </dsp:nvSpPr>
      <dsp:spPr>
        <a:xfrm rot="10800000">
          <a:off x="6043880" y="2438059"/>
          <a:ext cx="439292" cy="513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a:p>
      </dsp:txBody>
      <dsp:txXfrm rot="10800000">
        <a:off x="6175668" y="2540837"/>
        <a:ext cx="307504" cy="308333"/>
      </dsp:txXfrm>
    </dsp:sp>
    <dsp:sp modelId="{4EA4D990-0BB5-424A-AB4B-EC5BD6C1B277}">
      <dsp:nvSpPr>
        <dsp:cNvPr id="0" name=""/>
        <dsp:cNvSpPr/>
      </dsp:nvSpPr>
      <dsp:spPr>
        <a:xfrm>
          <a:off x="3764533" y="2073364"/>
          <a:ext cx="2072133" cy="1243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AR" sz="2300" kern="1200" dirty="0"/>
            <a:t>Desarrollos técnicos  tecnológicos</a:t>
          </a:r>
        </a:p>
      </dsp:txBody>
      <dsp:txXfrm>
        <a:off x="3800947" y="2109778"/>
        <a:ext cx="1999305" cy="1170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6C7D6-6233-40FB-B53C-DF587B73F93C}">
      <dsp:nvSpPr>
        <dsp:cNvPr id="0" name=""/>
        <dsp:cNvSpPr/>
      </dsp:nvSpPr>
      <dsp:spPr>
        <a:xfrm>
          <a:off x="720090" y="1230"/>
          <a:ext cx="2550318" cy="153019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AR" sz="3000" kern="1200" dirty="0" smtClean="0"/>
            <a:t>Sistema jurídico</a:t>
          </a:r>
          <a:endParaRPr lang="es-AR" sz="3000" kern="1200" dirty="0"/>
        </a:p>
      </dsp:txBody>
      <dsp:txXfrm>
        <a:off x="720090" y="1230"/>
        <a:ext cx="2550318" cy="1530191"/>
      </dsp:txXfrm>
    </dsp:sp>
    <dsp:sp modelId="{D665698F-715A-4F66-AC4A-0C2F4E823AD2}">
      <dsp:nvSpPr>
        <dsp:cNvPr id="0" name=""/>
        <dsp:cNvSpPr/>
      </dsp:nvSpPr>
      <dsp:spPr>
        <a:xfrm>
          <a:off x="3525440" y="1230"/>
          <a:ext cx="2550318" cy="153019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AR" sz="3000" kern="1200" dirty="0" smtClean="0"/>
            <a:t>Derecho vigente</a:t>
          </a:r>
          <a:endParaRPr lang="es-AR" sz="3000" kern="1200" dirty="0"/>
        </a:p>
      </dsp:txBody>
      <dsp:txXfrm>
        <a:off x="3525440" y="1230"/>
        <a:ext cx="2550318" cy="1530191"/>
      </dsp:txXfrm>
    </dsp:sp>
    <dsp:sp modelId="{76EED775-7259-418C-BFF8-FF3EB63F2574}">
      <dsp:nvSpPr>
        <dsp:cNvPr id="0" name=""/>
        <dsp:cNvSpPr/>
      </dsp:nvSpPr>
      <dsp:spPr>
        <a:xfrm>
          <a:off x="6330791" y="1230"/>
          <a:ext cx="2550318" cy="153019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AR" sz="3000" kern="1200" dirty="0" smtClean="0"/>
            <a:t>instituciones</a:t>
          </a:r>
          <a:endParaRPr lang="es-AR" sz="3000" kern="1200" dirty="0"/>
        </a:p>
      </dsp:txBody>
      <dsp:txXfrm>
        <a:off x="6330791" y="1230"/>
        <a:ext cx="2550318" cy="1530191"/>
      </dsp:txXfrm>
    </dsp:sp>
    <dsp:sp modelId="{EE3AA731-3EC1-4369-9B28-4E926CCE5470}">
      <dsp:nvSpPr>
        <dsp:cNvPr id="0" name=""/>
        <dsp:cNvSpPr/>
      </dsp:nvSpPr>
      <dsp:spPr>
        <a:xfrm>
          <a:off x="2122765" y="1786453"/>
          <a:ext cx="2550318" cy="153019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AR" sz="3000" kern="1200" dirty="0" smtClean="0"/>
            <a:t>vinculaciones</a:t>
          </a:r>
          <a:endParaRPr lang="es-AR" sz="3000" kern="1200" dirty="0"/>
        </a:p>
      </dsp:txBody>
      <dsp:txXfrm>
        <a:off x="2122765" y="1786453"/>
        <a:ext cx="2550318" cy="1530191"/>
      </dsp:txXfrm>
    </dsp:sp>
    <dsp:sp modelId="{0204C4BB-B09B-4572-94E2-5804E43F6E24}">
      <dsp:nvSpPr>
        <dsp:cNvPr id="0" name=""/>
        <dsp:cNvSpPr/>
      </dsp:nvSpPr>
      <dsp:spPr>
        <a:xfrm>
          <a:off x="4928115" y="1786453"/>
          <a:ext cx="2550318" cy="153019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AR" sz="3000" kern="1200" dirty="0" smtClean="0"/>
            <a:t>Administración </a:t>
          </a:r>
          <a:endParaRPr lang="es-AR" sz="3000" kern="1200" dirty="0"/>
        </a:p>
      </dsp:txBody>
      <dsp:txXfrm>
        <a:off x="4928115" y="1786453"/>
        <a:ext cx="2550318" cy="15301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D626-3E69-4AF2-9C69-19FBBCE48C5B}">
      <dsp:nvSpPr>
        <dsp:cNvPr id="0" name=""/>
        <dsp:cNvSpPr/>
      </dsp:nvSpPr>
      <dsp:spPr>
        <a:xfrm>
          <a:off x="3180116" y="0"/>
          <a:ext cx="1325849" cy="736583"/>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Estado de conocimiento</a:t>
          </a:r>
          <a:endParaRPr lang="es-AR" sz="1600" kern="1200" dirty="0"/>
        </a:p>
      </dsp:txBody>
      <dsp:txXfrm>
        <a:off x="3201690" y="21574"/>
        <a:ext cx="1282701" cy="693435"/>
      </dsp:txXfrm>
    </dsp:sp>
    <dsp:sp modelId="{D6ABFD4C-9A74-484E-92AD-2B2FE0C91934}">
      <dsp:nvSpPr>
        <dsp:cNvPr id="0" name=""/>
        <dsp:cNvSpPr/>
      </dsp:nvSpPr>
      <dsp:spPr>
        <a:xfrm>
          <a:off x="5095233" y="0"/>
          <a:ext cx="1325849" cy="736583"/>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Desarrollo ´metodológico</a:t>
          </a:r>
          <a:endParaRPr lang="es-AR" sz="1600" kern="1200" dirty="0"/>
        </a:p>
      </dsp:txBody>
      <dsp:txXfrm>
        <a:off x="5116807" y="21574"/>
        <a:ext cx="1282701" cy="693435"/>
      </dsp:txXfrm>
    </dsp:sp>
    <dsp:sp modelId="{5FD9BE73-104C-4217-97DF-1804FFEE5D7E}">
      <dsp:nvSpPr>
        <dsp:cNvPr id="0" name=""/>
        <dsp:cNvSpPr/>
      </dsp:nvSpPr>
      <dsp:spPr>
        <a:xfrm>
          <a:off x="4524381" y="3130478"/>
          <a:ext cx="552437" cy="552437"/>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2C35D-AF5D-49C0-86B0-2504545F2B30}">
      <dsp:nvSpPr>
        <dsp:cNvPr id="0" name=""/>
        <dsp:cNvSpPr/>
      </dsp:nvSpPr>
      <dsp:spPr>
        <a:xfrm rot="240000">
          <a:off x="3142781" y="2893753"/>
          <a:ext cx="3315636" cy="23185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176B4-CD80-4294-AA44-9F3138BA3B16}">
      <dsp:nvSpPr>
        <dsp:cNvPr id="0" name=""/>
        <dsp:cNvSpPr/>
      </dsp:nvSpPr>
      <dsp:spPr>
        <a:xfrm rot="240000">
          <a:off x="5133533" y="2314066"/>
          <a:ext cx="1322907" cy="616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Técnica de análisis</a:t>
          </a:r>
          <a:endParaRPr lang="es-AR" sz="1600" kern="1200" dirty="0"/>
        </a:p>
      </dsp:txBody>
      <dsp:txXfrm>
        <a:off x="5163620" y="2344153"/>
        <a:ext cx="1262733" cy="556165"/>
      </dsp:txXfrm>
    </dsp:sp>
    <dsp:sp modelId="{88C82BE2-FCAA-4436-BE9E-6CCAF8DF6531}">
      <dsp:nvSpPr>
        <dsp:cNvPr id="0" name=""/>
        <dsp:cNvSpPr/>
      </dsp:nvSpPr>
      <dsp:spPr>
        <a:xfrm rot="240000">
          <a:off x="5181411" y="1651141"/>
          <a:ext cx="1322907" cy="616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Técnicas de recolección</a:t>
          </a:r>
          <a:endParaRPr lang="es-AR" sz="1600" kern="1200" dirty="0"/>
        </a:p>
      </dsp:txBody>
      <dsp:txXfrm>
        <a:off x="5211498" y="1681228"/>
        <a:ext cx="1262733" cy="556165"/>
      </dsp:txXfrm>
    </dsp:sp>
    <dsp:sp modelId="{87F11759-0273-4CE5-99FC-3DF47D742317}">
      <dsp:nvSpPr>
        <dsp:cNvPr id="0" name=""/>
        <dsp:cNvSpPr/>
      </dsp:nvSpPr>
      <dsp:spPr>
        <a:xfrm rot="240000">
          <a:off x="5229289" y="1002948"/>
          <a:ext cx="1322907" cy="616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Datos</a:t>
          </a:r>
          <a:endParaRPr lang="es-AR" sz="1600" kern="1200" dirty="0"/>
        </a:p>
      </dsp:txBody>
      <dsp:txXfrm>
        <a:off x="5259376" y="1033035"/>
        <a:ext cx="1262733" cy="556165"/>
      </dsp:txXfrm>
    </dsp:sp>
    <dsp:sp modelId="{6125E9A1-00F2-4C3C-8828-D48B222FEE9B}">
      <dsp:nvSpPr>
        <dsp:cNvPr id="0" name=""/>
        <dsp:cNvSpPr/>
      </dsp:nvSpPr>
      <dsp:spPr>
        <a:xfrm rot="240000">
          <a:off x="3236831" y="2181481"/>
          <a:ext cx="1322907" cy="616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Otras disciplinas</a:t>
          </a:r>
          <a:endParaRPr lang="es-AR" sz="1600" kern="1200" dirty="0"/>
        </a:p>
      </dsp:txBody>
      <dsp:txXfrm>
        <a:off x="3266918" y="2211568"/>
        <a:ext cx="1262733" cy="556165"/>
      </dsp:txXfrm>
    </dsp:sp>
    <dsp:sp modelId="{C248935F-F253-422E-9ECF-0792BDE632EC}">
      <dsp:nvSpPr>
        <dsp:cNvPr id="0" name=""/>
        <dsp:cNvSpPr/>
      </dsp:nvSpPr>
      <dsp:spPr>
        <a:xfrm rot="240000">
          <a:off x="3284709" y="1518556"/>
          <a:ext cx="1322907" cy="616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smtClean="0"/>
            <a:t>supuestos</a:t>
          </a:r>
          <a:endParaRPr lang="es-AR" sz="1600" kern="1200" dirty="0"/>
        </a:p>
      </dsp:txBody>
      <dsp:txXfrm>
        <a:off x="3314796" y="1548643"/>
        <a:ext cx="1262733" cy="5561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a:xfrm>
            <a:off x="2692397" y="5037663"/>
            <a:ext cx="5214635" cy="279400"/>
          </a:xfrm>
        </p:spPr>
        <p:txBody>
          <a:bodyPr/>
          <a:lstStyle/>
          <a:p>
            <a:endParaRPr lang="es-AR"/>
          </a:p>
        </p:txBody>
      </p:sp>
      <p:sp>
        <p:nvSpPr>
          <p:cNvPr id="6" name="Slide Number Placeholder 5"/>
          <p:cNvSpPr>
            <a:spLocks noGrp="1"/>
          </p:cNvSpPr>
          <p:nvPr>
            <p:ph type="sldNum" sz="quarter" idx="12"/>
          </p:nvPr>
        </p:nvSpPr>
        <p:spPr>
          <a:xfrm>
            <a:off x="8956900" y="5037663"/>
            <a:ext cx="551167" cy="279400"/>
          </a:xfrm>
        </p:spPr>
        <p:txBody>
          <a:bodyPr/>
          <a:lstStyle/>
          <a:p>
            <a:fld id="{43BF97F7-63AF-42A3-A290-AC2A8779A78B}" type="slidenum">
              <a:rPr lang="es-AR" smtClean="0"/>
              <a:t>‹Nº›</a:t>
            </a:fld>
            <a:endParaRPr lang="es-A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69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ACE8D4-8172-4F0C-A227-221071A25907}" type="datetimeFigureOut">
              <a:rPr lang="es-AR" smtClean="0"/>
              <a:t>16/10/2022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290895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67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69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26819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99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86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828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47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152323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ACE8D4-8172-4F0C-A227-221071A25907}" type="datetimeFigureOut">
              <a:rPr lang="es-AR" smtClean="0"/>
              <a:t>16/10/2022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3BF97F7-63AF-42A3-A290-AC2A8779A78B}" type="slidenum">
              <a:rPr lang="es-AR" smtClean="0"/>
              <a:t>‹Nº›</a:t>
            </a:fld>
            <a:endParaRPr lang="es-A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8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ACE8D4-8172-4F0C-A227-221071A25907}" type="datetimeFigureOut">
              <a:rPr lang="es-AR" smtClean="0"/>
              <a:t>16/10/2022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13433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ACE8D4-8172-4F0C-A227-221071A25907}" type="datetimeFigureOut">
              <a:rPr lang="es-AR" smtClean="0"/>
              <a:t>16/10/2022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3BF97F7-63AF-42A3-A290-AC2A8779A78B}" type="slidenum">
              <a:rPr lang="es-AR" smtClean="0"/>
              <a:t>‹Nº›</a:t>
            </a:fld>
            <a:endParaRPr lang="es-A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29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ACE8D4-8172-4F0C-A227-221071A25907}" type="datetimeFigureOut">
              <a:rPr lang="es-AR" smtClean="0"/>
              <a:t>16/10/2022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3BF97F7-63AF-42A3-A290-AC2A8779A78B}" type="slidenum">
              <a:rPr lang="es-AR" smtClean="0"/>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11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CE8D4-8172-4F0C-A227-221071A25907}" type="datetimeFigureOut">
              <a:rPr lang="es-AR" smtClean="0"/>
              <a:t>16/10/2022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72095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ACE8D4-8172-4F0C-A227-221071A25907}" type="datetimeFigureOut">
              <a:rPr lang="es-AR" smtClean="0"/>
              <a:t>16/10/2022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11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ACE8D4-8172-4F0C-A227-221071A25907}" type="datetimeFigureOut">
              <a:rPr lang="es-AR" smtClean="0"/>
              <a:t>16/10/2022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3BF97F7-63AF-42A3-A290-AC2A8779A78B}" type="slidenum">
              <a:rPr lang="es-AR" smtClean="0"/>
              <a:t>‹Nº›</a:t>
            </a:fld>
            <a:endParaRPr lang="es-AR"/>
          </a:p>
        </p:txBody>
      </p:sp>
    </p:spTree>
    <p:extLst>
      <p:ext uri="{BB962C8B-B14F-4D97-AF65-F5344CB8AC3E}">
        <p14:creationId xmlns:p14="http://schemas.microsoft.com/office/powerpoint/2010/main" val="100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ACE8D4-8172-4F0C-A227-221071A25907}" type="datetimeFigureOut">
              <a:rPr lang="es-AR" smtClean="0"/>
              <a:t>16/10/2022</a:t>
            </a:fld>
            <a:endParaRPr lang="es-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BF97F7-63AF-42A3-A290-AC2A8779A78B}" type="slidenum">
              <a:rPr lang="es-AR" smtClean="0"/>
              <a:t>‹Nº›</a:t>
            </a:fld>
            <a:endParaRPr lang="es-AR"/>
          </a:p>
        </p:txBody>
      </p:sp>
    </p:spTree>
    <p:extLst>
      <p:ext uri="{BB962C8B-B14F-4D97-AF65-F5344CB8AC3E}">
        <p14:creationId xmlns:p14="http://schemas.microsoft.com/office/powerpoint/2010/main" val="57454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3331EA-E5B9-494C-9DF6-3025BD81AB7C}"/>
              </a:ext>
            </a:extLst>
          </p:cNvPr>
          <p:cNvSpPr>
            <a:spLocks noGrp="1"/>
          </p:cNvSpPr>
          <p:nvPr>
            <p:ph type="ctrTitle"/>
          </p:nvPr>
        </p:nvSpPr>
        <p:spPr/>
        <p:txBody>
          <a:bodyPr/>
          <a:lstStyle/>
          <a:p>
            <a:r>
              <a:rPr lang="es-AR" sz="4000" dirty="0" smtClean="0"/>
              <a:t>Marco normativo ambiental</a:t>
            </a:r>
            <a:endParaRPr lang="es-AR" sz="4000" dirty="0"/>
          </a:p>
        </p:txBody>
      </p:sp>
      <p:sp>
        <p:nvSpPr>
          <p:cNvPr id="3" name="Subtítulo 2">
            <a:extLst>
              <a:ext uri="{FF2B5EF4-FFF2-40B4-BE49-F238E27FC236}">
                <a16:creationId xmlns="" xmlns:a16="http://schemas.microsoft.com/office/drawing/2014/main" id="{F0A4F33C-9626-0C84-3957-ED91F97F1F5F}"/>
              </a:ext>
            </a:extLst>
          </p:cNvPr>
          <p:cNvSpPr>
            <a:spLocks noGrp="1"/>
          </p:cNvSpPr>
          <p:nvPr>
            <p:ph type="subTitle" idx="1"/>
          </p:nvPr>
        </p:nvSpPr>
        <p:spPr/>
        <p:txBody>
          <a:bodyPr>
            <a:normAutofit lnSpcReduction="10000"/>
          </a:bodyPr>
          <a:lstStyle/>
          <a:p>
            <a:r>
              <a:rPr lang="es-AR" b="1" dirty="0"/>
              <a:t>Abordaje jurídico de problemas ambientales </a:t>
            </a:r>
            <a:endParaRPr lang="es-AR" b="1" dirty="0" smtClean="0"/>
          </a:p>
          <a:p>
            <a:r>
              <a:rPr lang="es-AR" b="1" dirty="0" smtClean="0"/>
              <a:t>Dra. Marta Susana Juliá</a:t>
            </a:r>
          </a:p>
          <a:p>
            <a:r>
              <a:rPr lang="es-AR" b="1" dirty="0" smtClean="0"/>
              <a:t>2022</a:t>
            </a:r>
            <a:endParaRPr lang="es-AR" b="1" dirty="0"/>
          </a:p>
        </p:txBody>
      </p:sp>
    </p:spTree>
    <p:extLst>
      <p:ext uri="{BB962C8B-B14F-4D97-AF65-F5344CB8AC3E}">
        <p14:creationId xmlns:p14="http://schemas.microsoft.com/office/powerpoint/2010/main" val="16436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Para que nos sirve?</a:t>
            </a:r>
          </a:p>
        </p:txBody>
      </p:sp>
      <p:sp>
        <p:nvSpPr>
          <p:cNvPr id="3" name="Marcador de contenido 2"/>
          <p:cNvSpPr>
            <a:spLocks noGrp="1"/>
          </p:cNvSpPr>
          <p:nvPr>
            <p:ph idx="1"/>
          </p:nvPr>
        </p:nvSpPr>
        <p:spPr/>
        <p:txBody>
          <a:bodyPr>
            <a:normAutofit fontScale="92500" lnSpcReduction="10000"/>
          </a:bodyPr>
          <a:lstStyle/>
          <a:p>
            <a:r>
              <a:rPr lang="es-AR" dirty="0"/>
              <a:t>Tener conciencia de la existencia de la complejidad nos permite considerar que los problemas que estudiamos no son lineales, que no tienen una sola o simple explicación.</a:t>
            </a:r>
          </a:p>
          <a:p>
            <a:r>
              <a:rPr lang="es-AR" dirty="0"/>
              <a:t>La complejidad es un concepto que debe estar presente en los científicos sociales actuales</a:t>
            </a:r>
          </a:p>
          <a:p>
            <a:r>
              <a:rPr lang="es-AR" dirty="0"/>
              <a:t>Hay determinados problemas que ya se han definido complejos como por ejemplo </a:t>
            </a:r>
            <a:r>
              <a:rPr lang="es-AR" b="1" dirty="0"/>
              <a:t>los ambientales</a:t>
            </a:r>
            <a:r>
              <a:rPr lang="es-AR" dirty="0"/>
              <a:t>.</a:t>
            </a:r>
          </a:p>
          <a:p>
            <a:r>
              <a:rPr lang="es-AR" dirty="0"/>
              <a:t>La percepción de la complejidad abre las puertas al conocimiento ante lo caótico, el azar, lo diferente, etc.</a:t>
            </a:r>
          </a:p>
        </p:txBody>
      </p:sp>
    </p:spTree>
    <p:extLst>
      <p:ext uri="{BB962C8B-B14F-4D97-AF65-F5344CB8AC3E}">
        <p14:creationId xmlns:p14="http://schemas.microsoft.com/office/powerpoint/2010/main" val="391233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Para que nos sirve lo complejo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42775251"/>
              </p:ext>
            </p:extLst>
          </p:nvPr>
        </p:nvGraphicFramePr>
        <p:xfrm>
          <a:off x="1981200" y="2397512"/>
          <a:ext cx="8229600" cy="3728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76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La complejidad </a:t>
            </a:r>
          </a:p>
        </p:txBody>
      </p:sp>
      <p:sp>
        <p:nvSpPr>
          <p:cNvPr id="3" name="Marcador de contenido 2"/>
          <p:cNvSpPr>
            <a:spLocks noGrp="1"/>
          </p:cNvSpPr>
          <p:nvPr>
            <p:ph idx="1"/>
          </p:nvPr>
        </p:nvSpPr>
        <p:spPr/>
        <p:txBody>
          <a:bodyPr>
            <a:normAutofit fontScale="92500" lnSpcReduction="10000"/>
          </a:bodyPr>
          <a:lstStyle/>
          <a:p>
            <a:r>
              <a:rPr lang="es-AR" dirty="0"/>
              <a:t>El mundo actual es cada vez mas complejo y pretender estudiar cualquier aspecto significa comprender el total</a:t>
            </a:r>
          </a:p>
          <a:p>
            <a:r>
              <a:rPr lang="es-AR" dirty="0"/>
              <a:t>Todo está interconectado</a:t>
            </a:r>
          </a:p>
          <a:p>
            <a:r>
              <a:rPr lang="es-AR" dirty="0"/>
              <a:t>Las partes y el todo es una ida y vuelta en cada aproximación en un problema</a:t>
            </a:r>
          </a:p>
          <a:p>
            <a:r>
              <a:rPr lang="es-AR" dirty="0"/>
              <a:t>Las influencias y las relaciones de las diferentes situaciones no ponen en evidencia esta situación</a:t>
            </a:r>
          </a:p>
          <a:p>
            <a:r>
              <a:rPr lang="es-AR" dirty="0"/>
              <a:t>Hay ciencias como la cibernética, la informática, que han contribuido a la conexión y ponen a la tecnología asociada al conocimiento</a:t>
            </a:r>
          </a:p>
        </p:txBody>
      </p:sp>
    </p:spTree>
    <p:extLst>
      <p:ext uri="{BB962C8B-B14F-4D97-AF65-F5344CB8AC3E}">
        <p14:creationId xmlns:p14="http://schemas.microsoft.com/office/powerpoint/2010/main" val="421270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D43BBF-8B89-6B3A-B053-349E3B239DBD}"/>
              </a:ext>
            </a:extLst>
          </p:cNvPr>
          <p:cNvSpPr>
            <a:spLocks noGrp="1"/>
          </p:cNvSpPr>
          <p:nvPr>
            <p:ph type="title"/>
          </p:nvPr>
        </p:nvSpPr>
        <p:spPr/>
        <p:txBody>
          <a:bodyPr/>
          <a:lstStyle/>
          <a:p>
            <a:r>
              <a:rPr lang="es-AR" dirty="0"/>
              <a:t>Los problemas ambientales son complejos</a:t>
            </a:r>
          </a:p>
        </p:txBody>
      </p:sp>
      <p:graphicFrame>
        <p:nvGraphicFramePr>
          <p:cNvPr id="4" name="Marcador de contenido 3">
            <a:extLst>
              <a:ext uri="{FF2B5EF4-FFF2-40B4-BE49-F238E27FC236}">
                <a16:creationId xmlns="" xmlns:a16="http://schemas.microsoft.com/office/drawing/2014/main" id="{2A9EE773-82A3-47EB-A52C-CE0014576161}"/>
              </a:ext>
            </a:extLst>
          </p:cNvPr>
          <p:cNvGraphicFramePr>
            <a:graphicFrameLocks noGrp="1"/>
          </p:cNvGraphicFramePr>
          <p:nvPr>
            <p:ph idx="1"/>
            <p:extLst>
              <p:ext uri="{D42A27DB-BD31-4B8C-83A1-F6EECF244321}">
                <p14:modId xmlns:p14="http://schemas.microsoft.com/office/powerpoint/2010/main" val="1262608161"/>
              </p:ext>
            </p:extLst>
          </p:nvPr>
        </p:nvGraphicFramePr>
        <p:xfrm>
          <a:off x="1295399" y="2285999"/>
          <a:ext cx="10179205" cy="4025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86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EA59E769-1D45-0E1B-A38F-8D38D9C9B39E}"/>
              </a:ext>
            </a:extLst>
          </p:cNvPr>
          <p:cNvSpPr>
            <a:spLocks noGrp="1" noChangeArrowheads="1"/>
          </p:cNvSpPr>
          <p:nvPr>
            <p:ph type="ctrTitle"/>
          </p:nvPr>
        </p:nvSpPr>
        <p:spPr>
          <a:xfrm>
            <a:off x="2346325" y="758826"/>
            <a:ext cx="7543800" cy="3565525"/>
          </a:xfrm>
        </p:spPr>
        <p:txBody>
          <a:bodyPr/>
          <a:lstStyle/>
          <a:p>
            <a:pPr>
              <a:defRPr/>
            </a:pPr>
            <a:r>
              <a:rPr lang="es-AR"/>
              <a:t>La problemática ambiental</a:t>
            </a:r>
            <a:endParaRPr lang="es-ES"/>
          </a:p>
        </p:txBody>
      </p:sp>
      <p:sp>
        <p:nvSpPr>
          <p:cNvPr id="4099" name="Rectangle 3">
            <a:extLst>
              <a:ext uri="{FF2B5EF4-FFF2-40B4-BE49-F238E27FC236}">
                <a16:creationId xmlns="" xmlns:a16="http://schemas.microsoft.com/office/drawing/2014/main" id="{2FD7312B-F7D5-3762-BF5F-65A5C6EFAE52}"/>
              </a:ext>
            </a:extLst>
          </p:cNvPr>
          <p:cNvSpPr>
            <a:spLocks noGrp="1" noChangeArrowheads="1"/>
          </p:cNvSpPr>
          <p:nvPr>
            <p:ph type="subTitle" idx="1"/>
          </p:nvPr>
        </p:nvSpPr>
        <p:spPr>
          <a:xfrm>
            <a:off x="2349500" y="4456113"/>
            <a:ext cx="7543800" cy="1143000"/>
          </a:xfrm>
        </p:spPr>
        <p:txBody>
          <a:bodyPr rtlCol="0"/>
          <a:lstStyle/>
          <a:p>
            <a:pPr fontAlgn="auto">
              <a:defRPr/>
            </a:pPr>
            <a:r>
              <a:rPr lang="es-AR" dirty="0"/>
              <a:t>Caracterización para su abordaje desde distintas visiones y perspectivas.</a:t>
            </a:r>
            <a:endParaRPr lang="es-ES" dirty="0"/>
          </a:p>
        </p:txBody>
      </p:sp>
    </p:spTree>
    <p:extLst>
      <p:ext uri="{BB962C8B-B14F-4D97-AF65-F5344CB8AC3E}">
        <p14:creationId xmlns:p14="http://schemas.microsoft.com/office/powerpoint/2010/main" val="106171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70D66E45-1B31-C5D5-E1EA-020B3F680542}"/>
              </a:ext>
            </a:extLst>
          </p:cNvPr>
          <p:cNvSpPr>
            <a:spLocks noGrp="1" noChangeArrowheads="1"/>
          </p:cNvSpPr>
          <p:nvPr>
            <p:ph type="title"/>
          </p:nvPr>
        </p:nvSpPr>
        <p:spPr/>
        <p:txBody>
          <a:bodyPr/>
          <a:lstStyle/>
          <a:p>
            <a:pPr>
              <a:defRPr/>
            </a:pPr>
            <a:r>
              <a:rPr lang="es-AR">
                <a:solidFill>
                  <a:schemeClr val="tx1">
                    <a:lumMod val="75000"/>
                    <a:lumOff val="25000"/>
                  </a:schemeClr>
                </a:solidFill>
              </a:rPr>
              <a:t>Actividades</a:t>
            </a:r>
            <a:endParaRPr lang="es-ES">
              <a:solidFill>
                <a:schemeClr val="tx1">
                  <a:lumMod val="75000"/>
                  <a:lumOff val="25000"/>
                </a:schemeClr>
              </a:solidFill>
            </a:endParaRPr>
          </a:p>
        </p:txBody>
      </p:sp>
      <p:sp>
        <p:nvSpPr>
          <p:cNvPr id="9219" name="Rectangle 3">
            <a:extLst>
              <a:ext uri="{FF2B5EF4-FFF2-40B4-BE49-F238E27FC236}">
                <a16:creationId xmlns="" xmlns:a16="http://schemas.microsoft.com/office/drawing/2014/main" id="{E7247148-523D-B00D-B82B-2387BBB6688F}"/>
              </a:ext>
            </a:extLst>
          </p:cNvPr>
          <p:cNvSpPr>
            <a:spLocks noGrp="1" noChangeArrowheads="1"/>
          </p:cNvSpPr>
          <p:nvPr>
            <p:ph idx="1"/>
          </p:nvPr>
        </p:nvSpPr>
        <p:spPr/>
        <p:txBody>
          <a:bodyPr/>
          <a:lstStyle/>
          <a:p>
            <a:r>
              <a:rPr lang="es-ES" altLang="es-AR" sz="2400" dirty="0"/>
              <a:t>La tarea inmediata del jurista o del investigador en derecho ambiental está signada por la </a:t>
            </a:r>
            <a:r>
              <a:rPr lang="es-ES" altLang="es-AR" sz="2400" dirty="0" smtClean="0"/>
              <a:t>construcción, en </a:t>
            </a:r>
            <a:r>
              <a:rPr lang="es-ES" altLang="es-AR" sz="2400" dirty="0"/>
              <a:t>materia jurídico ambiental está todo por hacer, se encuentra en elaboración y diseño tanto lo vinculado a los aspectos teóricos como en materia metodológica.</a:t>
            </a:r>
          </a:p>
          <a:p>
            <a:r>
              <a:rPr lang="es-ES" altLang="es-AR" sz="2400" dirty="0"/>
              <a:t>Es una tarea incesante el análisis de conceptos, la delimitación de su significado y alcance, la elaboración de definiciones adecuadas, representativas de la perspectiva de análisis y comprensiva de la complejidad que contiene la problemática.</a:t>
            </a:r>
          </a:p>
        </p:txBody>
      </p:sp>
    </p:spTree>
    <p:extLst>
      <p:ext uri="{BB962C8B-B14F-4D97-AF65-F5344CB8AC3E}">
        <p14:creationId xmlns:p14="http://schemas.microsoft.com/office/powerpoint/2010/main" val="4961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FC1D70F1-BE36-AABC-E9AA-C07166C11037}"/>
              </a:ext>
            </a:extLst>
          </p:cNvPr>
          <p:cNvSpPr>
            <a:spLocks noGrp="1" noChangeArrowheads="1"/>
          </p:cNvSpPr>
          <p:nvPr>
            <p:ph type="title"/>
          </p:nvPr>
        </p:nvSpPr>
        <p:spPr/>
        <p:txBody>
          <a:bodyPr>
            <a:normAutofit fontScale="90000"/>
          </a:bodyPr>
          <a:lstStyle/>
          <a:p>
            <a:pPr>
              <a:defRPr/>
            </a:pPr>
            <a:r>
              <a:rPr lang="es-AR" dirty="0">
                <a:solidFill>
                  <a:schemeClr val="tx1">
                    <a:lumMod val="75000"/>
                    <a:lumOff val="25000"/>
                  </a:schemeClr>
                </a:solidFill>
              </a:rPr>
              <a:t>Tareas del </a:t>
            </a:r>
            <a:r>
              <a:rPr lang="es-AR" dirty="0" smtClean="0">
                <a:solidFill>
                  <a:schemeClr val="tx1">
                    <a:lumMod val="75000"/>
                    <a:lumOff val="25000"/>
                  </a:schemeClr>
                </a:solidFill>
              </a:rPr>
              <a:t>jurista para comprender lo ambiental</a:t>
            </a:r>
            <a:endParaRPr lang="es-ES" dirty="0">
              <a:solidFill>
                <a:schemeClr val="tx1">
                  <a:lumMod val="75000"/>
                  <a:lumOff val="25000"/>
                </a:schemeClr>
              </a:solidFill>
            </a:endParaRPr>
          </a:p>
        </p:txBody>
      </p:sp>
      <p:sp>
        <p:nvSpPr>
          <p:cNvPr id="10243" name="Rectangle 3">
            <a:extLst>
              <a:ext uri="{FF2B5EF4-FFF2-40B4-BE49-F238E27FC236}">
                <a16:creationId xmlns="" xmlns:a16="http://schemas.microsoft.com/office/drawing/2014/main" id="{255F8BCD-EF7D-FADD-DFCB-58987D1094E3}"/>
              </a:ext>
            </a:extLst>
          </p:cNvPr>
          <p:cNvSpPr>
            <a:spLocks noGrp="1" noChangeArrowheads="1"/>
          </p:cNvSpPr>
          <p:nvPr>
            <p:ph idx="1"/>
          </p:nvPr>
        </p:nvSpPr>
        <p:spPr/>
        <p:txBody>
          <a:bodyPr/>
          <a:lstStyle/>
          <a:p>
            <a:r>
              <a:rPr lang="es-ES" altLang="es-AR" sz="2400" dirty="0"/>
              <a:t>La sistematización del saber existente producto de la elaboración doctrinaria y jurisprudencial como del trabajo de especialistas y técnicos, la implementación por parte de operadores jurídicos en sus distintas instancias produce y recrea conocimientos en sus diversos niveles de producción.</a:t>
            </a:r>
          </a:p>
          <a:p>
            <a:r>
              <a:rPr lang="es-ES" altLang="es-AR" sz="2400" dirty="0"/>
              <a:t>La complementación del conocimiento de las restantes disciplinas en función de la temática seleccionada, el área, problema, elemento o relaciones en las que se manifiestan las disciplinas que informan el ambiente como objeto de estudio.</a:t>
            </a:r>
          </a:p>
        </p:txBody>
      </p:sp>
    </p:spTree>
    <p:extLst>
      <p:ext uri="{BB962C8B-B14F-4D97-AF65-F5344CB8AC3E}">
        <p14:creationId xmlns:p14="http://schemas.microsoft.com/office/powerpoint/2010/main" val="3614147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83DDFD8-4965-91DC-DE64-893BDEF3D653}"/>
              </a:ext>
            </a:extLst>
          </p:cNvPr>
          <p:cNvSpPr>
            <a:spLocks noGrp="1"/>
          </p:cNvSpPr>
          <p:nvPr>
            <p:ph type="title"/>
          </p:nvPr>
        </p:nvSpPr>
        <p:spPr/>
        <p:txBody>
          <a:bodyPr/>
          <a:lstStyle/>
          <a:p>
            <a:r>
              <a:rPr lang="es-AR" dirty="0"/>
              <a:t>Las tareas</a:t>
            </a:r>
          </a:p>
        </p:txBody>
      </p:sp>
      <p:graphicFrame>
        <p:nvGraphicFramePr>
          <p:cNvPr id="4" name="Marcador de contenido 3">
            <a:extLst>
              <a:ext uri="{FF2B5EF4-FFF2-40B4-BE49-F238E27FC236}">
                <a16:creationId xmlns="" xmlns:a16="http://schemas.microsoft.com/office/drawing/2014/main" id="{F26BD79E-4FAA-6D0F-ED47-E76F0A30152F}"/>
              </a:ext>
            </a:extLst>
          </p:cNvPr>
          <p:cNvGraphicFramePr>
            <a:graphicFrameLocks noGrp="1"/>
          </p:cNvGraphicFramePr>
          <p:nvPr>
            <p:ph idx="1"/>
            <p:extLst>
              <p:ext uri="{D42A27DB-BD31-4B8C-83A1-F6EECF244321}">
                <p14:modId xmlns:p14="http://schemas.microsoft.com/office/powerpoint/2010/main" val="408278761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969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3717E8ED-1E52-A1F7-F838-8CADC7547705}"/>
              </a:ext>
            </a:extLst>
          </p:cNvPr>
          <p:cNvSpPr>
            <a:spLocks noGrp="1" noChangeArrowheads="1"/>
          </p:cNvSpPr>
          <p:nvPr>
            <p:ph type="title"/>
          </p:nvPr>
        </p:nvSpPr>
        <p:spPr/>
        <p:txBody>
          <a:bodyPr/>
          <a:lstStyle/>
          <a:p>
            <a:pPr>
              <a:defRPr/>
            </a:pPr>
            <a:r>
              <a:rPr lang="es-AR">
                <a:solidFill>
                  <a:schemeClr val="tx1">
                    <a:lumMod val="75000"/>
                    <a:lumOff val="25000"/>
                  </a:schemeClr>
                </a:solidFill>
              </a:rPr>
              <a:t>Metodologías</a:t>
            </a:r>
            <a:endParaRPr lang="es-ES">
              <a:solidFill>
                <a:schemeClr val="tx1">
                  <a:lumMod val="75000"/>
                  <a:lumOff val="25000"/>
                </a:schemeClr>
              </a:solidFill>
            </a:endParaRPr>
          </a:p>
        </p:txBody>
      </p:sp>
      <p:sp>
        <p:nvSpPr>
          <p:cNvPr id="7171" name="Rectangle 3">
            <a:extLst>
              <a:ext uri="{FF2B5EF4-FFF2-40B4-BE49-F238E27FC236}">
                <a16:creationId xmlns="" xmlns:a16="http://schemas.microsoft.com/office/drawing/2014/main" id="{912E2329-A87B-E8AD-C8DC-22523BFDC112}"/>
              </a:ext>
            </a:extLst>
          </p:cNvPr>
          <p:cNvSpPr>
            <a:spLocks noGrp="1" noChangeArrowheads="1"/>
          </p:cNvSpPr>
          <p:nvPr>
            <p:ph idx="1"/>
          </p:nvPr>
        </p:nvSpPr>
        <p:spPr>
          <a:xfrm>
            <a:off x="1295401" y="2520176"/>
            <a:ext cx="9601196" cy="3702204"/>
          </a:xfrm>
        </p:spPr>
        <p:txBody>
          <a:bodyPr rtlCol="0">
            <a:normAutofit fontScale="92500" lnSpcReduction="10000"/>
          </a:bodyPr>
          <a:lstStyle/>
          <a:p>
            <a:pPr marL="91440" indent="-91440">
              <a:lnSpc>
                <a:spcPct val="80000"/>
              </a:lnSpc>
              <a:defRPr/>
            </a:pPr>
            <a:r>
              <a:rPr lang="es-ES" dirty="0">
                <a:solidFill>
                  <a:schemeClr val="tx1">
                    <a:lumMod val="75000"/>
                    <a:lumOff val="25000"/>
                  </a:schemeClr>
                </a:solidFill>
              </a:rPr>
              <a:t>La construcción de metodologías de análisis adecuadas a la problemática objeto de estudio, donde las normas forman parte de un sistema jurídico que nace de la Constitución y que está conformado por el derecho positivo vigente, las instituciones, la legislación, la administración, las políticas y la red de relaciones y vinculaciones internas y externas al sistema jurídico, ya que ello permitirá el tratamiento integral de los problemas o situaciones ambientales.</a:t>
            </a:r>
          </a:p>
          <a:p>
            <a:pPr marL="91440" indent="-91440">
              <a:lnSpc>
                <a:spcPct val="80000"/>
              </a:lnSpc>
              <a:defRPr/>
            </a:pPr>
            <a:r>
              <a:rPr lang="es-ES" dirty="0">
                <a:solidFill>
                  <a:schemeClr val="tx1">
                    <a:lumMod val="75000"/>
                    <a:lumOff val="25000"/>
                  </a:schemeClr>
                </a:solidFill>
              </a:rPr>
              <a:t>Los aportes metodológicos de otras disciplinas que permitan un mejor abordaje del problema desde una perspectiva jurídico ambiental, la integración de conocimientos sobre técnicas e instrumentos de recolección de datos apropiados para la problemática y la creatividad y búsqueda de nuevas modalidades de acercamiento y estudio de los problemas ambientales.</a:t>
            </a:r>
          </a:p>
          <a:p>
            <a:pPr marL="91440" indent="-91440">
              <a:lnSpc>
                <a:spcPct val="80000"/>
              </a:lnSpc>
              <a:defRPr/>
            </a:pPr>
            <a:r>
              <a:rPr lang="es-ES" dirty="0">
                <a:solidFill>
                  <a:schemeClr val="tx1">
                    <a:lumMod val="75000"/>
                    <a:lumOff val="25000"/>
                  </a:schemeClr>
                </a:solidFill>
              </a:rPr>
              <a:t>La identificación del derecho como punto de partida para el análisis de la problemática con el apoyo de las múltiples disciplinas que estudian la temática ambiental.</a:t>
            </a:r>
          </a:p>
        </p:txBody>
      </p:sp>
    </p:spTree>
    <p:extLst>
      <p:ext uri="{BB962C8B-B14F-4D97-AF65-F5344CB8AC3E}">
        <p14:creationId xmlns:p14="http://schemas.microsoft.com/office/powerpoint/2010/main" val="248365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Para conocer y profundizar</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2724515"/>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14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Módulo 1</a:t>
            </a:r>
            <a:endParaRPr lang="es-AR" dirty="0"/>
          </a:p>
        </p:txBody>
      </p:sp>
      <p:sp>
        <p:nvSpPr>
          <p:cNvPr id="3" name="Marcador de contenido 2"/>
          <p:cNvSpPr>
            <a:spLocks noGrp="1"/>
          </p:cNvSpPr>
          <p:nvPr>
            <p:ph idx="1"/>
          </p:nvPr>
        </p:nvSpPr>
        <p:spPr>
          <a:xfrm>
            <a:off x="1295401" y="2556931"/>
            <a:ext cx="9601196" cy="3619279"/>
          </a:xfrm>
        </p:spPr>
        <p:txBody>
          <a:bodyPr>
            <a:normAutofit/>
          </a:bodyPr>
          <a:lstStyle/>
          <a:p>
            <a:pPr marL="0" indent="0">
              <a:buNone/>
            </a:pPr>
            <a:r>
              <a:rPr lang="es-ES" dirty="0" smtClean="0"/>
              <a:t> </a:t>
            </a:r>
            <a:r>
              <a:rPr lang="es-ES" dirty="0"/>
              <a:t>Introducción a la problemática ambiental desde el derecho. El </a:t>
            </a:r>
            <a:r>
              <a:rPr lang="es-ES" dirty="0" smtClean="0"/>
              <a:t>ambiente como </a:t>
            </a:r>
            <a:r>
              <a:rPr lang="es-ES" dirty="0"/>
              <a:t>objeto de tutela jurídica. El desarrollo de perspectivas de análisis </a:t>
            </a:r>
            <a:r>
              <a:rPr lang="es-ES" dirty="0" smtClean="0"/>
              <a:t>jurídico ambiental</a:t>
            </a:r>
            <a:r>
              <a:rPr lang="es-ES" dirty="0"/>
              <a:t>. La perspectiva ambiental del derecho. La complejidad de los </a:t>
            </a:r>
            <a:r>
              <a:rPr lang="es-ES" dirty="0" smtClean="0"/>
              <a:t>problemas ambientales</a:t>
            </a:r>
            <a:r>
              <a:rPr lang="es-ES" dirty="0"/>
              <a:t>. El derecho inmerso en la complejidad. Contextos complejos, escalas </a:t>
            </a:r>
            <a:r>
              <a:rPr lang="es-ES" dirty="0" smtClean="0"/>
              <a:t>y niveles </a:t>
            </a:r>
            <a:r>
              <a:rPr lang="es-ES" dirty="0"/>
              <a:t>de análisis. Los problemas que enfrenta el derecho para abordar los </a:t>
            </a:r>
            <a:r>
              <a:rPr lang="es-ES" dirty="0" smtClean="0"/>
              <a:t>problemas y los </a:t>
            </a:r>
            <a:r>
              <a:rPr lang="es-ES" dirty="0"/>
              <a:t>desafíos que lo integran. El derecho ambiental y los derechos de la naturaleza. </a:t>
            </a:r>
            <a:r>
              <a:rPr lang="es-ES" dirty="0" smtClean="0"/>
              <a:t>Las perspectivas </a:t>
            </a:r>
            <a:r>
              <a:rPr lang="es-ES" dirty="0"/>
              <a:t>jurídicas ambientales y de la naturaleza: debates, conflictos, desafíos.</a:t>
            </a:r>
            <a:endParaRPr lang="es-AR" dirty="0"/>
          </a:p>
        </p:txBody>
      </p:sp>
    </p:spTree>
    <p:extLst>
      <p:ext uri="{BB962C8B-B14F-4D97-AF65-F5344CB8AC3E}">
        <p14:creationId xmlns:p14="http://schemas.microsoft.com/office/powerpoint/2010/main" val="111022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0D64D3DB-EB46-47EC-2F21-53F42829F96A}"/>
              </a:ext>
            </a:extLst>
          </p:cNvPr>
          <p:cNvSpPr>
            <a:spLocks noGrp="1" noChangeArrowheads="1"/>
          </p:cNvSpPr>
          <p:nvPr>
            <p:ph type="title"/>
          </p:nvPr>
        </p:nvSpPr>
        <p:spPr/>
        <p:txBody>
          <a:bodyPr/>
          <a:lstStyle/>
          <a:p>
            <a:pPr>
              <a:defRPr/>
            </a:pPr>
            <a:r>
              <a:rPr lang="es-AR">
                <a:solidFill>
                  <a:schemeClr val="tx1">
                    <a:lumMod val="75000"/>
                    <a:lumOff val="25000"/>
                  </a:schemeClr>
                </a:solidFill>
              </a:rPr>
              <a:t>El investigador</a:t>
            </a:r>
            <a:endParaRPr lang="es-ES">
              <a:solidFill>
                <a:schemeClr val="tx1">
                  <a:lumMod val="75000"/>
                  <a:lumOff val="25000"/>
                </a:schemeClr>
              </a:solidFill>
            </a:endParaRPr>
          </a:p>
        </p:txBody>
      </p:sp>
      <p:sp>
        <p:nvSpPr>
          <p:cNvPr id="12291" name="Rectangle 3">
            <a:extLst>
              <a:ext uri="{FF2B5EF4-FFF2-40B4-BE49-F238E27FC236}">
                <a16:creationId xmlns="" xmlns:a16="http://schemas.microsoft.com/office/drawing/2014/main" id="{251DCABC-1D72-AFEC-50E1-03EC5D39A2B1}"/>
              </a:ext>
            </a:extLst>
          </p:cNvPr>
          <p:cNvSpPr>
            <a:spLocks noGrp="1" noChangeArrowheads="1"/>
          </p:cNvSpPr>
          <p:nvPr>
            <p:ph idx="1"/>
          </p:nvPr>
        </p:nvSpPr>
        <p:spPr>
          <a:xfrm>
            <a:off x="754566" y="2442117"/>
            <a:ext cx="10682868" cy="3802565"/>
          </a:xfrm>
        </p:spPr>
        <p:txBody>
          <a:bodyPr>
            <a:noAutofit/>
          </a:bodyPr>
          <a:lstStyle/>
          <a:p>
            <a:pPr>
              <a:lnSpc>
                <a:spcPct val="80000"/>
              </a:lnSpc>
            </a:pPr>
            <a:r>
              <a:rPr lang="es-ES" altLang="es-AR" sz="2000" dirty="0"/>
              <a:t>La tarea del investigador en ésta área se encuentra con algunas dificultades que ya han sido superadas en otros sectores como es la falta de estudios previos, el escaso desarrollo de la investigación jurídico ambiental. Esto se traduce en una permanente búsqueda de auxilio a estudios y supuestos sociológicos, filosóficos, políticos (como los trabajos sobre racionalidad, gestión pública, instituciones, valores, entre otros) en la tarea de formulación de conocimientos que permitan la construcción de instrumentos sólidos teórica y metodológicamente.</a:t>
            </a:r>
          </a:p>
          <a:p>
            <a:pPr marL="0" indent="0">
              <a:lnSpc>
                <a:spcPct val="80000"/>
              </a:lnSpc>
              <a:buNone/>
            </a:pPr>
            <a:endParaRPr lang="es-ES" altLang="es-AR" sz="2000" dirty="0"/>
          </a:p>
          <a:p>
            <a:pPr>
              <a:lnSpc>
                <a:spcPct val="80000"/>
              </a:lnSpc>
            </a:pPr>
            <a:r>
              <a:rPr lang="es-ES" altLang="es-AR" sz="2000" dirty="0"/>
              <a:t>Existe una búsqueda permanente de comprensión de los contextos dentro de los cuales se desarrollan las situaciones jurídico ambientales objeto de estudio donde los aportes del estudio de las políticas públicas, la gestión gubernamental, la aplicación o implementación de ciertas técnicas de recolección de datos, estudios de casos, entre otras permiten una mejor comprensión o un análisis mas profundo de los temas seleccionados. </a:t>
            </a:r>
          </a:p>
        </p:txBody>
      </p:sp>
    </p:spTree>
    <p:extLst>
      <p:ext uri="{BB962C8B-B14F-4D97-AF65-F5344CB8AC3E}">
        <p14:creationId xmlns:p14="http://schemas.microsoft.com/office/powerpoint/2010/main" val="371097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La tarea del investigador</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2697670"/>
              </p:ext>
            </p:extLst>
          </p:nvPr>
        </p:nvGraphicFramePr>
        <p:xfrm>
          <a:off x="1295400" y="2557463"/>
          <a:ext cx="9601200" cy="3682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69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65601AAA-3226-2797-6045-CD103B45B3E4}"/>
              </a:ext>
            </a:extLst>
          </p:cNvPr>
          <p:cNvSpPr>
            <a:spLocks noGrp="1" noChangeArrowheads="1"/>
          </p:cNvSpPr>
          <p:nvPr>
            <p:ph type="title"/>
          </p:nvPr>
        </p:nvSpPr>
        <p:spPr/>
        <p:txBody>
          <a:bodyPr/>
          <a:lstStyle/>
          <a:p>
            <a:pPr>
              <a:defRPr/>
            </a:pPr>
            <a:r>
              <a:rPr lang="es-AR">
                <a:solidFill>
                  <a:schemeClr val="tx1">
                    <a:lumMod val="75000"/>
                    <a:lumOff val="25000"/>
                  </a:schemeClr>
                </a:solidFill>
              </a:rPr>
              <a:t>Ejemplos</a:t>
            </a:r>
            <a:endParaRPr lang="es-ES">
              <a:solidFill>
                <a:schemeClr val="tx1">
                  <a:lumMod val="75000"/>
                  <a:lumOff val="25000"/>
                </a:schemeClr>
              </a:solidFill>
            </a:endParaRPr>
          </a:p>
        </p:txBody>
      </p:sp>
      <p:sp>
        <p:nvSpPr>
          <p:cNvPr id="15363" name="Rectangle 3">
            <a:extLst>
              <a:ext uri="{FF2B5EF4-FFF2-40B4-BE49-F238E27FC236}">
                <a16:creationId xmlns="" xmlns:a16="http://schemas.microsoft.com/office/drawing/2014/main" id="{0984AA6D-C793-911A-0B30-15AFC79F9B5D}"/>
              </a:ext>
            </a:extLst>
          </p:cNvPr>
          <p:cNvSpPr>
            <a:spLocks noGrp="1" noChangeArrowheads="1"/>
          </p:cNvSpPr>
          <p:nvPr>
            <p:ph idx="1"/>
          </p:nvPr>
        </p:nvSpPr>
        <p:spPr>
          <a:xfrm>
            <a:off x="1981200" y="2442116"/>
            <a:ext cx="8229600" cy="3958683"/>
          </a:xfrm>
        </p:spPr>
        <p:txBody>
          <a:bodyPr/>
          <a:lstStyle/>
          <a:p>
            <a:pPr>
              <a:lnSpc>
                <a:spcPct val="80000"/>
              </a:lnSpc>
            </a:pPr>
            <a:endParaRPr lang="es-AR" altLang="es-AR" dirty="0"/>
          </a:p>
          <a:p>
            <a:pPr>
              <a:lnSpc>
                <a:spcPct val="80000"/>
              </a:lnSpc>
            </a:pPr>
            <a:r>
              <a:rPr lang="es-AR" altLang="es-AR" dirty="0"/>
              <a:t>Si se hace referencia a una temática como el aire, el agua , el suelo, la flora, la fauna, los residuos donde se deberá establecer dentro del área elegida cual es la problemática a tener en cuenta si estoy haciendo referencia a un problema de conservación, preservación, o contaminación, degradación si tiene vinculación con la gestión gubernamental, si tiene que ver con actores o representantes de intereses contrapuestos, entre otras posibilidades.</a:t>
            </a:r>
          </a:p>
          <a:p>
            <a:pPr>
              <a:lnSpc>
                <a:spcPct val="80000"/>
              </a:lnSpc>
              <a:buFont typeface="Wingdings" panose="05000000000000000000" pitchFamily="2" charset="2"/>
              <a:buNone/>
            </a:pPr>
            <a:endParaRPr lang="es-AR" altLang="es-AR" dirty="0"/>
          </a:p>
        </p:txBody>
      </p:sp>
    </p:spTree>
    <p:extLst>
      <p:ext uri="{BB962C8B-B14F-4D97-AF65-F5344CB8AC3E}">
        <p14:creationId xmlns:p14="http://schemas.microsoft.com/office/powerpoint/2010/main" val="2364754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B7023682-1AE1-A4B4-A66B-8B6BEBA685B1}"/>
              </a:ext>
            </a:extLst>
          </p:cNvPr>
          <p:cNvSpPr>
            <a:spLocks noGrp="1" noChangeArrowheads="1"/>
          </p:cNvSpPr>
          <p:nvPr>
            <p:ph type="title"/>
          </p:nvPr>
        </p:nvSpPr>
        <p:spPr>
          <a:xfrm>
            <a:off x="2346325" y="1159726"/>
            <a:ext cx="7543800" cy="947853"/>
          </a:xfrm>
        </p:spPr>
        <p:txBody>
          <a:bodyPr/>
          <a:lstStyle/>
          <a:p>
            <a:pPr>
              <a:defRPr/>
            </a:pPr>
            <a:r>
              <a:rPr lang="es-AR" dirty="0">
                <a:solidFill>
                  <a:schemeClr val="tx1">
                    <a:lumMod val="75000"/>
                    <a:lumOff val="25000"/>
                  </a:schemeClr>
                </a:solidFill>
              </a:rPr>
              <a:t>Ejemplos</a:t>
            </a:r>
            <a:endParaRPr lang="es-ES" dirty="0">
              <a:solidFill>
                <a:schemeClr val="tx1">
                  <a:lumMod val="75000"/>
                  <a:lumOff val="25000"/>
                </a:schemeClr>
              </a:solidFill>
            </a:endParaRPr>
          </a:p>
        </p:txBody>
      </p:sp>
      <p:sp>
        <p:nvSpPr>
          <p:cNvPr id="16387" name="Rectangle 3">
            <a:extLst>
              <a:ext uri="{FF2B5EF4-FFF2-40B4-BE49-F238E27FC236}">
                <a16:creationId xmlns="" xmlns:a16="http://schemas.microsoft.com/office/drawing/2014/main" id="{34358F5A-0EE3-56C3-9023-1E1A1FD4C8C9}"/>
              </a:ext>
            </a:extLst>
          </p:cNvPr>
          <p:cNvSpPr>
            <a:spLocks noGrp="1" noChangeArrowheads="1"/>
          </p:cNvSpPr>
          <p:nvPr>
            <p:ph idx="1"/>
          </p:nvPr>
        </p:nvSpPr>
        <p:spPr>
          <a:xfrm>
            <a:off x="947854" y="2464420"/>
            <a:ext cx="10314878" cy="3735658"/>
          </a:xfrm>
        </p:spPr>
        <p:txBody>
          <a:bodyPr/>
          <a:lstStyle/>
          <a:p>
            <a:pPr>
              <a:lnSpc>
                <a:spcPct val="80000"/>
              </a:lnSpc>
            </a:pPr>
            <a:r>
              <a:rPr lang="es-AR" altLang="es-AR" sz="2400" dirty="0"/>
              <a:t>Existen casos donde el elemento o sector del ambiente está vinculado a un tipo de actividad humana como la industrial, turística, agrícola, minera, comercial, de investigación, etc. Y esta actividad está caracterizando el abordaje que se realiza del problema desde los aspectos a observar, ciertos conceptos y definiciones a considerar, procesos, técnicas, avances científicos y tecnológicos a tener en cuenta en la actividad que se trate y toda la normativa asociada a los cambios que se producen.</a:t>
            </a:r>
          </a:p>
          <a:p>
            <a:pPr>
              <a:lnSpc>
                <a:spcPct val="80000"/>
              </a:lnSpc>
            </a:pPr>
            <a:r>
              <a:rPr lang="es-AR" altLang="es-AR" sz="2400" dirty="0"/>
              <a:t>Por otra parte hay factores que se vinculan en ciertas problemáticas propias de la evaluación de los problemas ambientales, su ponderación en el medio en el que se van a instalar o sus efectos en los supuestos que ya existen en el territorio.</a:t>
            </a:r>
            <a:endParaRPr lang="es-ES" altLang="es-AR" sz="2400" dirty="0"/>
          </a:p>
        </p:txBody>
      </p:sp>
    </p:spTree>
    <p:extLst>
      <p:ext uri="{BB962C8B-B14F-4D97-AF65-F5344CB8AC3E}">
        <p14:creationId xmlns:p14="http://schemas.microsoft.com/office/powerpoint/2010/main" val="3220620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B56B91D7-D2A6-5DEB-C74B-173C9A174308}"/>
              </a:ext>
            </a:extLst>
          </p:cNvPr>
          <p:cNvSpPr>
            <a:spLocks noGrp="1" noChangeArrowheads="1"/>
          </p:cNvSpPr>
          <p:nvPr>
            <p:ph type="title"/>
          </p:nvPr>
        </p:nvSpPr>
        <p:spPr/>
        <p:txBody>
          <a:bodyPr/>
          <a:lstStyle/>
          <a:p>
            <a:pPr>
              <a:defRPr/>
            </a:pPr>
            <a:r>
              <a:rPr lang="es-AR">
                <a:solidFill>
                  <a:schemeClr val="tx1">
                    <a:lumMod val="75000"/>
                    <a:lumOff val="25000"/>
                  </a:schemeClr>
                </a:solidFill>
              </a:rPr>
              <a:t>Profundizamos ejemplos</a:t>
            </a:r>
            <a:endParaRPr lang="es-ES">
              <a:solidFill>
                <a:schemeClr val="tx1">
                  <a:lumMod val="75000"/>
                  <a:lumOff val="25000"/>
                </a:schemeClr>
              </a:solidFill>
            </a:endParaRPr>
          </a:p>
        </p:txBody>
      </p:sp>
      <p:sp>
        <p:nvSpPr>
          <p:cNvPr id="17411" name="Rectangle 3">
            <a:extLst>
              <a:ext uri="{FF2B5EF4-FFF2-40B4-BE49-F238E27FC236}">
                <a16:creationId xmlns="" xmlns:a16="http://schemas.microsoft.com/office/drawing/2014/main" id="{695A67C4-AD9C-50F9-4A2D-635E659A0EDC}"/>
              </a:ext>
            </a:extLst>
          </p:cNvPr>
          <p:cNvSpPr>
            <a:spLocks noGrp="1" noChangeArrowheads="1"/>
          </p:cNvSpPr>
          <p:nvPr>
            <p:ph idx="1"/>
          </p:nvPr>
        </p:nvSpPr>
        <p:spPr/>
        <p:txBody>
          <a:bodyPr>
            <a:normAutofit fontScale="92500" lnSpcReduction="10000"/>
          </a:bodyPr>
          <a:lstStyle/>
          <a:p>
            <a:pPr>
              <a:lnSpc>
                <a:spcPct val="80000"/>
              </a:lnSpc>
            </a:pPr>
            <a:r>
              <a:rPr lang="es-AR" altLang="es-AR"/>
              <a:t>Las actividades a desarrollar en un ámbito espacio temporal, el impacto que producen en su instalación y ejecución, todo el estudio relacionado con los procesos de evaluación de impacto ambiental, su implementación administrativa y los efectos jurídicos ambientales que producen constituye una problemática de características propias.</a:t>
            </a:r>
          </a:p>
          <a:p>
            <a:pPr>
              <a:lnSpc>
                <a:spcPct val="80000"/>
              </a:lnSpc>
              <a:buFont typeface="Wingdings" panose="05000000000000000000" pitchFamily="2" charset="2"/>
              <a:buNone/>
            </a:pPr>
            <a:endParaRPr lang="es-AR" altLang="es-AR"/>
          </a:p>
          <a:p>
            <a:pPr>
              <a:lnSpc>
                <a:spcPct val="80000"/>
              </a:lnSpc>
            </a:pPr>
            <a:r>
              <a:rPr lang="es-AR" altLang="es-AR"/>
              <a:t>Los mecanismos de control en los distintos niveles de análisis de los problemas ambientales, de sus elementos y de los recursos naturales que forma parte de las atribuciones de las autoridades ambientales y que deben velar por su conservación y protección implican un conjunto de herramientas y mecanismos de inspección, fiscalización de actividades y controles que caracterizan los variados sectores que lo componen.</a:t>
            </a:r>
            <a:endParaRPr lang="es-ES" altLang="es-AR"/>
          </a:p>
          <a:p>
            <a:pPr>
              <a:lnSpc>
                <a:spcPct val="80000"/>
              </a:lnSpc>
            </a:pPr>
            <a:endParaRPr lang="es-ES" altLang="es-AR"/>
          </a:p>
        </p:txBody>
      </p:sp>
    </p:spTree>
    <p:extLst>
      <p:ext uri="{BB962C8B-B14F-4D97-AF65-F5344CB8AC3E}">
        <p14:creationId xmlns:p14="http://schemas.microsoft.com/office/powerpoint/2010/main" val="131483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BACCE036-DEFF-D462-2916-6ABBB1C1CC2A}"/>
              </a:ext>
            </a:extLst>
          </p:cNvPr>
          <p:cNvSpPr>
            <a:spLocks noGrp="1" noChangeArrowheads="1"/>
          </p:cNvSpPr>
          <p:nvPr>
            <p:ph type="title"/>
          </p:nvPr>
        </p:nvSpPr>
        <p:spPr/>
        <p:txBody>
          <a:bodyPr/>
          <a:lstStyle/>
          <a:p>
            <a:pPr>
              <a:defRPr/>
            </a:pPr>
            <a:r>
              <a:rPr lang="es-AR">
                <a:solidFill>
                  <a:schemeClr val="tx1">
                    <a:lumMod val="75000"/>
                    <a:lumOff val="25000"/>
                  </a:schemeClr>
                </a:solidFill>
              </a:rPr>
              <a:t>profundizamos</a:t>
            </a:r>
            <a:endParaRPr lang="es-ES">
              <a:solidFill>
                <a:schemeClr val="tx1">
                  <a:lumMod val="75000"/>
                  <a:lumOff val="25000"/>
                </a:schemeClr>
              </a:solidFill>
            </a:endParaRPr>
          </a:p>
        </p:txBody>
      </p:sp>
      <p:sp>
        <p:nvSpPr>
          <p:cNvPr id="22531" name="Rectangle 3">
            <a:extLst>
              <a:ext uri="{FF2B5EF4-FFF2-40B4-BE49-F238E27FC236}">
                <a16:creationId xmlns="" xmlns:a16="http://schemas.microsoft.com/office/drawing/2014/main" id="{0E2DCF47-0C61-00B7-E6C1-D3859A279E28}"/>
              </a:ext>
            </a:extLst>
          </p:cNvPr>
          <p:cNvSpPr>
            <a:spLocks noGrp="1" noChangeArrowheads="1"/>
          </p:cNvSpPr>
          <p:nvPr>
            <p:ph idx="1"/>
          </p:nvPr>
        </p:nvSpPr>
        <p:spPr/>
        <p:txBody>
          <a:bodyPr rtlCol="0">
            <a:normAutofit lnSpcReduction="10000"/>
          </a:bodyPr>
          <a:lstStyle/>
          <a:p>
            <a:pPr marL="91440" indent="-91440">
              <a:defRPr/>
            </a:pPr>
            <a:r>
              <a:rPr lang="es-AR" sz="2400">
                <a:solidFill>
                  <a:schemeClr val="tx1">
                    <a:lumMod val="75000"/>
                    <a:lumOff val="25000"/>
                  </a:schemeClr>
                </a:solidFill>
              </a:rPr>
              <a:t>Los aspectos a observar de la temática, área, actividad, sector o problemática elegida nos va a plantear una selección de variables a tener en cuenta que diferencian un estudio de otro en cuanto a su elección, orden, jerarquía y profundización que realicemos de las mismas.</a:t>
            </a:r>
          </a:p>
          <a:p>
            <a:pPr marL="91440" indent="-91440">
              <a:defRPr/>
            </a:pPr>
            <a:endParaRPr lang="es-AR" sz="2400">
              <a:solidFill>
                <a:schemeClr val="tx1">
                  <a:lumMod val="75000"/>
                  <a:lumOff val="25000"/>
                </a:schemeClr>
              </a:solidFill>
            </a:endParaRPr>
          </a:p>
          <a:p>
            <a:pPr marL="91440" indent="-91440">
              <a:defRPr/>
            </a:pPr>
            <a:r>
              <a:rPr lang="es-AR" sz="2400">
                <a:solidFill>
                  <a:schemeClr val="tx1">
                    <a:lumMod val="75000"/>
                    <a:lumOff val="25000"/>
                  </a:schemeClr>
                </a:solidFill>
              </a:rPr>
              <a:t>Todo ello nos va  a conducir a determinar algunos conceptos y definiciones, la operativización de algunos conceptos, la distinción de dimensiones, categorías e indicadores a relevar, sistematizar y analizar en el trabajo que desarrollemos.</a:t>
            </a:r>
            <a:endParaRPr lang="es-ES" sz="2400">
              <a:solidFill>
                <a:schemeClr val="tx1">
                  <a:lumMod val="75000"/>
                  <a:lumOff val="25000"/>
                </a:schemeClr>
              </a:solidFill>
            </a:endParaRPr>
          </a:p>
          <a:p>
            <a:pPr marL="91440" indent="-91440">
              <a:defRPr/>
            </a:pPr>
            <a:endParaRPr lang="es-ES" sz="2400">
              <a:solidFill>
                <a:schemeClr val="tx1">
                  <a:lumMod val="75000"/>
                  <a:lumOff val="25000"/>
                </a:schemeClr>
              </a:solidFill>
            </a:endParaRPr>
          </a:p>
        </p:txBody>
      </p:sp>
    </p:spTree>
    <p:extLst>
      <p:ext uri="{BB962C8B-B14F-4D97-AF65-F5344CB8AC3E}">
        <p14:creationId xmlns:p14="http://schemas.microsoft.com/office/powerpoint/2010/main" val="64835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E2FB9110-6408-FB0E-31C8-35CB5C3FEB4A}"/>
              </a:ext>
            </a:extLst>
          </p:cNvPr>
          <p:cNvSpPr>
            <a:spLocks noGrp="1" noChangeArrowheads="1"/>
          </p:cNvSpPr>
          <p:nvPr>
            <p:ph type="title"/>
          </p:nvPr>
        </p:nvSpPr>
        <p:spPr/>
        <p:txBody>
          <a:bodyPr/>
          <a:lstStyle/>
          <a:p>
            <a:pPr>
              <a:defRPr/>
            </a:pPr>
            <a:r>
              <a:rPr lang="es-AR">
                <a:solidFill>
                  <a:schemeClr val="tx1">
                    <a:lumMod val="75000"/>
                    <a:lumOff val="25000"/>
                  </a:schemeClr>
                </a:solidFill>
              </a:rPr>
              <a:t>Algunos límites</a:t>
            </a:r>
            <a:endParaRPr lang="es-ES">
              <a:solidFill>
                <a:schemeClr val="tx1">
                  <a:lumMod val="75000"/>
                  <a:lumOff val="25000"/>
                </a:schemeClr>
              </a:solidFill>
            </a:endParaRPr>
          </a:p>
        </p:txBody>
      </p:sp>
      <p:sp>
        <p:nvSpPr>
          <p:cNvPr id="13315" name="Rectangle 3">
            <a:extLst>
              <a:ext uri="{FF2B5EF4-FFF2-40B4-BE49-F238E27FC236}">
                <a16:creationId xmlns="" xmlns:a16="http://schemas.microsoft.com/office/drawing/2014/main" id="{C25BEE9B-83BD-CF61-C892-0F7212379346}"/>
              </a:ext>
            </a:extLst>
          </p:cNvPr>
          <p:cNvSpPr>
            <a:spLocks noGrp="1" noChangeArrowheads="1"/>
          </p:cNvSpPr>
          <p:nvPr>
            <p:ph idx="1"/>
          </p:nvPr>
        </p:nvSpPr>
        <p:spPr/>
        <p:txBody>
          <a:bodyPr rtlCol="0">
            <a:normAutofit fontScale="85000" lnSpcReduction="10000"/>
          </a:bodyPr>
          <a:lstStyle/>
          <a:p>
            <a:pPr marL="91440" indent="-91440">
              <a:lnSpc>
                <a:spcPct val="80000"/>
              </a:lnSpc>
              <a:defRPr/>
            </a:pPr>
            <a:r>
              <a:rPr lang="es-AR" sz="2600" dirty="0">
                <a:solidFill>
                  <a:schemeClr val="tx1">
                    <a:lumMod val="75000"/>
                    <a:lumOff val="25000"/>
                  </a:schemeClr>
                </a:solidFill>
              </a:rPr>
              <a:t>También vamos a circunscribir el tema a lo que queremos y podemos estudiar y analizar, el acceso y el tipo de datos que existen, las fuentes documentales, registros de información, la posibilidad de acceder a informantes calificados, entre otros aspectos nos van  a permitir tener una valoración del acceso a la información de base imprescindible para el proyecto de trabajo.</a:t>
            </a:r>
          </a:p>
          <a:p>
            <a:pPr marL="91440" indent="-91440">
              <a:lnSpc>
                <a:spcPct val="80000"/>
              </a:lnSpc>
              <a:buNone/>
              <a:defRPr/>
            </a:pPr>
            <a:endParaRPr lang="es-AR" sz="2600" dirty="0">
              <a:solidFill>
                <a:schemeClr val="tx1">
                  <a:lumMod val="75000"/>
                  <a:lumOff val="25000"/>
                </a:schemeClr>
              </a:solidFill>
            </a:endParaRPr>
          </a:p>
          <a:p>
            <a:pPr marL="91440" indent="-91440">
              <a:lnSpc>
                <a:spcPct val="80000"/>
              </a:lnSpc>
              <a:defRPr/>
            </a:pPr>
            <a:r>
              <a:rPr lang="es-AR" sz="2600" dirty="0">
                <a:solidFill>
                  <a:schemeClr val="tx1">
                    <a:lumMod val="75000"/>
                    <a:lumOff val="25000"/>
                  </a:schemeClr>
                </a:solidFill>
              </a:rPr>
              <a:t>Los tiempos, el  alcance que queremos darle al trabajo como las posibilidades materiales (acceso a la información, a fuentes, registros, a formas de recolección, entrevistas, muestras) de llevar a cabo el trabajo que varían totalmente cuando el trabajo es individual o si es un grupo el que lo desarrolla, como si existen subsidios o fondos para el desarrollo de la investigación (becas por ejemplo).</a:t>
            </a:r>
          </a:p>
          <a:p>
            <a:pPr marL="91440" indent="-91440" algn="just">
              <a:lnSpc>
                <a:spcPct val="80000"/>
              </a:lnSpc>
              <a:buNone/>
              <a:defRPr/>
            </a:pPr>
            <a:r>
              <a:rPr lang="es-AR" dirty="0">
                <a:solidFill>
                  <a:schemeClr val="tx1">
                    <a:lumMod val="75000"/>
                    <a:lumOff val="25000"/>
                  </a:schemeClr>
                </a:solidFill>
              </a:rPr>
              <a:t> </a:t>
            </a:r>
            <a:endParaRPr lang="es-ES" dirty="0">
              <a:solidFill>
                <a:schemeClr val="tx1">
                  <a:lumMod val="75000"/>
                  <a:lumOff val="25000"/>
                </a:schemeClr>
              </a:solidFill>
            </a:endParaRPr>
          </a:p>
        </p:txBody>
      </p:sp>
    </p:spTree>
    <p:extLst>
      <p:ext uri="{BB962C8B-B14F-4D97-AF65-F5344CB8AC3E}">
        <p14:creationId xmlns:p14="http://schemas.microsoft.com/office/powerpoint/2010/main" val="256948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Caracterización y ejemplos de los problemas</a:t>
            </a:r>
            <a:endParaRPr lang="es-AR" dirty="0"/>
          </a:p>
        </p:txBody>
      </p:sp>
      <p:sp>
        <p:nvSpPr>
          <p:cNvPr id="3" name="Marcador de contenido 2"/>
          <p:cNvSpPr>
            <a:spLocks noGrp="1"/>
          </p:cNvSpPr>
          <p:nvPr>
            <p:ph idx="1"/>
          </p:nvPr>
        </p:nvSpPr>
        <p:spPr>
          <a:xfrm>
            <a:off x="1295401" y="2556932"/>
            <a:ext cx="9601196" cy="3603236"/>
          </a:xfrm>
        </p:spPr>
        <p:txBody>
          <a:bodyPr>
            <a:normAutofit lnSpcReduction="10000"/>
          </a:bodyPr>
          <a:lstStyle/>
          <a:p>
            <a:r>
              <a:rPr lang="es-AR" dirty="0" smtClean="0"/>
              <a:t>El ambiente, entorno o medio: concepto que nos sitúa ante todo lo que nos rodea (visión antropocéntrica)</a:t>
            </a:r>
          </a:p>
          <a:p>
            <a:r>
              <a:rPr lang="es-AR" dirty="0" smtClean="0"/>
              <a:t>Los ecosistemas y su caracterización: nos sitúa frente a la naturaleza (visión ecológica)</a:t>
            </a:r>
          </a:p>
          <a:p>
            <a:r>
              <a:rPr lang="es-AR" dirty="0" smtClean="0"/>
              <a:t>Hoy consideramos al ambiente como un todo, integrado, con un sistema socio-ambiental o socio natural.</a:t>
            </a:r>
          </a:p>
          <a:p>
            <a:r>
              <a:rPr lang="es-AR" dirty="0" smtClean="0"/>
              <a:t>Todos los problemas asociado a lo natural, a los elementos del ambiente a las actividades, acciones u obras, al patrimonio natural o cultura forma parte del ambiente</a:t>
            </a:r>
            <a:endParaRPr lang="es-AR" dirty="0"/>
          </a:p>
        </p:txBody>
      </p:sp>
    </p:spTree>
    <p:extLst>
      <p:ext uri="{BB962C8B-B14F-4D97-AF65-F5344CB8AC3E}">
        <p14:creationId xmlns:p14="http://schemas.microsoft.com/office/powerpoint/2010/main" val="344950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62F6C7-8D99-9843-C408-6E5B87A64F3E}"/>
              </a:ext>
            </a:extLst>
          </p:cNvPr>
          <p:cNvSpPr>
            <a:spLocks noGrp="1"/>
          </p:cNvSpPr>
          <p:nvPr>
            <p:ph type="title"/>
          </p:nvPr>
        </p:nvSpPr>
        <p:spPr/>
        <p:txBody>
          <a:bodyPr/>
          <a:lstStyle/>
          <a:p>
            <a:r>
              <a:rPr lang="es-AR" dirty="0" smtClean="0"/>
              <a:t>La introducción </a:t>
            </a:r>
            <a:endParaRPr lang="es-AR" dirty="0"/>
          </a:p>
        </p:txBody>
      </p:sp>
      <p:sp>
        <p:nvSpPr>
          <p:cNvPr id="3" name="Marcador de contenido 2">
            <a:extLst>
              <a:ext uri="{FF2B5EF4-FFF2-40B4-BE49-F238E27FC236}">
                <a16:creationId xmlns="" xmlns:a16="http://schemas.microsoft.com/office/drawing/2014/main" id="{6C3FBD55-53F4-8AAF-2811-17AA9953EC2B}"/>
              </a:ext>
            </a:extLst>
          </p:cNvPr>
          <p:cNvSpPr>
            <a:spLocks noGrp="1"/>
          </p:cNvSpPr>
          <p:nvPr>
            <p:ph idx="1"/>
          </p:nvPr>
        </p:nvSpPr>
        <p:spPr/>
        <p:txBody>
          <a:bodyPr/>
          <a:lstStyle/>
          <a:p>
            <a:r>
              <a:rPr lang="es-AR" dirty="0" smtClean="0"/>
              <a:t>Particularidades de los problemas ambientales:</a:t>
            </a:r>
          </a:p>
          <a:p>
            <a:pPr marL="0" indent="0">
              <a:buNone/>
            </a:pPr>
            <a:endParaRPr lang="es-AR" dirty="0"/>
          </a:p>
        </p:txBody>
      </p:sp>
      <p:graphicFrame>
        <p:nvGraphicFramePr>
          <p:cNvPr id="4" name="Diagrama 3"/>
          <p:cNvGraphicFramePr/>
          <p:nvPr>
            <p:extLst>
              <p:ext uri="{D42A27DB-BD31-4B8C-83A1-F6EECF244321}">
                <p14:modId xmlns:p14="http://schemas.microsoft.com/office/powerpoint/2010/main" val="2404648143"/>
              </p:ext>
            </p:extLst>
          </p:nvPr>
        </p:nvGraphicFramePr>
        <p:xfrm>
          <a:off x="2032000" y="3188677"/>
          <a:ext cx="8128000" cy="2949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7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El concepto sobre lo complejo</a:t>
            </a:r>
          </a:p>
        </p:txBody>
      </p:sp>
      <p:sp>
        <p:nvSpPr>
          <p:cNvPr id="3" name="Marcador de contenido 2"/>
          <p:cNvSpPr>
            <a:spLocks noGrp="1"/>
          </p:cNvSpPr>
          <p:nvPr>
            <p:ph idx="1"/>
          </p:nvPr>
        </p:nvSpPr>
        <p:spPr/>
        <p:txBody>
          <a:bodyPr/>
          <a:lstStyle/>
          <a:p>
            <a:endParaRPr lang="es-AR" dirty="0"/>
          </a:p>
          <a:p>
            <a:r>
              <a:rPr lang="es-AR" dirty="0"/>
              <a:t>Que es algo complejo?</a:t>
            </a:r>
          </a:p>
          <a:p>
            <a:r>
              <a:rPr lang="es-AR" dirty="0"/>
              <a:t>Es algo que no se descifra y no se comprende fácilmente</a:t>
            </a:r>
          </a:p>
          <a:p>
            <a:r>
              <a:rPr lang="es-AR" dirty="0"/>
              <a:t>Algo que tiene muchos componentes</a:t>
            </a:r>
          </a:p>
          <a:p>
            <a:r>
              <a:rPr lang="es-AR" dirty="0"/>
              <a:t>Tenemos que observar y comprender las cosas complejas de manera diferente de lo que hacemos habitualmente en los análisis</a:t>
            </a:r>
          </a:p>
        </p:txBody>
      </p:sp>
    </p:spTree>
    <p:extLst>
      <p:ext uri="{BB962C8B-B14F-4D97-AF65-F5344CB8AC3E}">
        <p14:creationId xmlns:p14="http://schemas.microsoft.com/office/powerpoint/2010/main" val="89438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23063" y="970155"/>
            <a:ext cx="5854392" cy="1248937"/>
          </a:xfrm>
        </p:spPr>
        <p:txBody>
          <a:bodyPr/>
          <a:lstStyle/>
          <a:p>
            <a:r>
              <a:rPr lang="es-MX" dirty="0"/>
              <a:t>¿Que es la complejidad?</a:t>
            </a:r>
            <a:endParaRPr lang="es-AR" dirty="0"/>
          </a:p>
        </p:txBody>
      </p:sp>
      <p:sp>
        <p:nvSpPr>
          <p:cNvPr id="3" name="2 Marcador de contenido"/>
          <p:cNvSpPr>
            <a:spLocks noGrp="1"/>
          </p:cNvSpPr>
          <p:nvPr>
            <p:ph idx="1"/>
          </p:nvPr>
        </p:nvSpPr>
        <p:spPr>
          <a:xfrm>
            <a:off x="1126273" y="2341756"/>
            <a:ext cx="9084527" cy="4039572"/>
          </a:xfrm>
        </p:spPr>
        <p:txBody>
          <a:bodyPr>
            <a:normAutofit/>
          </a:bodyPr>
          <a:lstStyle/>
          <a:p>
            <a:endParaRPr lang="es-MX" dirty="0"/>
          </a:p>
          <a:p>
            <a:r>
              <a:rPr lang="es-MX" dirty="0"/>
              <a:t>A primera vista es un tejido de constituyentes heterogéneos inseparablemente asociados: presenta la paradoja de lo uno y lo múltiple.</a:t>
            </a:r>
          </a:p>
          <a:p>
            <a:r>
              <a:rPr lang="es-MX" dirty="0"/>
              <a:t>La complejidad es el tejido de eventos, acciones, interacciones, retroacciones, determinaciones, azares, que constituyen </a:t>
            </a:r>
            <a:r>
              <a:rPr lang="es-MX" b="1" dirty="0"/>
              <a:t>nuestro mundo </a:t>
            </a:r>
            <a:r>
              <a:rPr lang="es-MX" b="1" dirty="0" smtClean="0"/>
              <a:t>fenoménico (Morín).</a:t>
            </a:r>
            <a:endParaRPr lang="es-MX" b="1" dirty="0"/>
          </a:p>
          <a:p>
            <a:r>
              <a:rPr lang="es-MX" dirty="0"/>
              <a:t>Se presenta con los rasgos inquietantes de lo enredado, de lo inextricable, del desorden, de la ambigüedad, de la incertidumbre</a:t>
            </a:r>
          </a:p>
          <a:p>
            <a:endParaRPr lang="es-AR" dirty="0"/>
          </a:p>
        </p:txBody>
      </p:sp>
    </p:spTree>
    <p:extLst>
      <p:ext uri="{BB962C8B-B14F-4D97-AF65-F5344CB8AC3E}">
        <p14:creationId xmlns:p14="http://schemas.microsoft.com/office/powerpoint/2010/main" val="339378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858644"/>
            <a:ext cx="8229600" cy="1505414"/>
          </a:xfrm>
        </p:spPr>
        <p:txBody>
          <a:bodyPr/>
          <a:lstStyle/>
          <a:p>
            <a:r>
              <a:rPr lang="es-AR" dirty="0"/>
              <a:t>Se observa la complejidad</a:t>
            </a:r>
          </a:p>
        </p:txBody>
      </p:sp>
      <p:graphicFrame>
        <p:nvGraphicFramePr>
          <p:cNvPr id="30" name="Marcador de contenido 29"/>
          <p:cNvGraphicFramePr>
            <a:graphicFrameLocks noGrp="1"/>
          </p:cNvGraphicFramePr>
          <p:nvPr>
            <p:ph idx="1"/>
            <p:extLst>
              <p:ext uri="{D42A27DB-BD31-4B8C-83A1-F6EECF244321}">
                <p14:modId xmlns:p14="http://schemas.microsoft.com/office/powerpoint/2010/main" val="1516566091"/>
              </p:ext>
            </p:extLst>
          </p:nvPr>
        </p:nvGraphicFramePr>
        <p:xfrm>
          <a:off x="1981200" y="2598234"/>
          <a:ext cx="8363272" cy="3624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88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Pensamiento complejo</a:t>
            </a:r>
            <a:endParaRPr lang="es-AR" dirty="0"/>
          </a:p>
        </p:txBody>
      </p:sp>
      <p:sp>
        <p:nvSpPr>
          <p:cNvPr id="3" name="2 Marcador de contenido"/>
          <p:cNvSpPr>
            <a:spLocks noGrp="1"/>
          </p:cNvSpPr>
          <p:nvPr>
            <p:ph idx="1"/>
          </p:nvPr>
        </p:nvSpPr>
        <p:spPr/>
        <p:txBody>
          <a:bodyPr/>
          <a:lstStyle/>
          <a:p>
            <a:r>
              <a:rPr lang="es-MX" dirty="0"/>
              <a:t>La dificultad es que debe afrontar lo </a:t>
            </a:r>
            <a:r>
              <a:rPr lang="es-MX" b="1" dirty="0"/>
              <a:t>entramado</a:t>
            </a:r>
            <a:r>
              <a:rPr lang="es-MX" dirty="0"/>
              <a:t> (el juego infinito de inter retroacciones) la solidaridad de los fenómenos entre sí, la </a:t>
            </a:r>
            <a:r>
              <a:rPr lang="es-MX" b="1" dirty="0"/>
              <a:t>bruma</a:t>
            </a:r>
            <a:r>
              <a:rPr lang="es-MX" dirty="0"/>
              <a:t>, la </a:t>
            </a:r>
            <a:r>
              <a:rPr lang="es-MX" b="1" dirty="0"/>
              <a:t>incertidumbre</a:t>
            </a:r>
            <a:r>
              <a:rPr lang="es-MX" dirty="0"/>
              <a:t>, la </a:t>
            </a:r>
            <a:r>
              <a:rPr lang="es-MX" b="1" dirty="0"/>
              <a:t>contradicción</a:t>
            </a:r>
            <a:r>
              <a:rPr lang="es-MX" dirty="0"/>
              <a:t>. (ver palabras)</a:t>
            </a:r>
          </a:p>
          <a:p>
            <a:r>
              <a:rPr lang="es-MX" dirty="0"/>
              <a:t>Habría que sustituir el </a:t>
            </a:r>
            <a:r>
              <a:rPr lang="es-MX" b="1" dirty="0"/>
              <a:t>paradigma </a:t>
            </a:r>
            <a:r>
              <a:rPr lang="es-MX" dirty="0"/>
              <a:t>de disyunción/reducción/ </a:t>
            </a:r>
            <a:r>
              <a:rPr lang="es-MX" dirty="0" err="1"/>
              <a:t>unidimensionalización</a:t>
            </a:r>
            <a:r>
              <a:rPr lang="es-MX" dirty="0"/>
              <a:t> por un paradigma de la distinción/ conjunción que  permita distinguir sin desarticular asociar sin identificar o reducir</a:t>
            </a:r>
          </a:p>
          <a:p>
            <a:r>
              <a:rPr lang="es-MX" dirty="0"/>
              <a:t>Morín plantea que tenemos </a:t>
            </a:r>
            <a:r>
              <a:rPr lang="es-MX" b="1" dirty="0"/>
              <a:t>enormes carencias en nuestro pensamiento</a:t>
            </a:r>
            <a:endParaRPr lang="es-AR" b="1" dirty="0"/>
          </a:p>
        </p:txBody>
      </p:sp>
    </p:spTree>
    <p:extLst>
      <p:ext uri="{BB962C8B-B14F-4D97-AF65-F5344CB8AC3E}">
        <p14:creationId xmlns:p14="http://schemas.microsoft.com/office/powerpoint/2010/main" val="99436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La complejidad</a:t>
            </a:r>
            <a:endParaRPr lang="es-AR" dirty="0"/>
          </a:p>
        </p:txBody>
      </p:sp>
      <p:sp>
        <p:nvSpPr>
          <p:cNvPr id="3" name="2 Marcador de contenido"/>
          <p:cNvSpPr>
            <a:spLocks noGrp="1"/>
          </p:cNvSpPr>
          <p:nvPr>
            <p:ph idx="1"/>
          </p:nvPr>
        </p:nvSpPr>
        <p:spPr/>
        <p:txBody>
          <a:bodyPr>
            <a:normAutofit lnSpcReduction="10000"/>
          </a:bodyPr>
          <a:lstStyle/>
          <a:p>
            <a:r>
              <a:rPr lang="es-MX" dirty="0" smtClean="0"/>
              <a:t>Para el autor que seguimos (</a:t>
            </a:r>
            <a:r>
              <a:rPr lang="es-MX" dirty="0" err="1" smtClean="0"/>
              <a:t>Morin</a:t>
            </a:r>
            <a:r>
              <a:rPr lang="es-MX" dirty="0" smtClean="0"/>
              <a:t>) considera que: aún </a:t>
            </a:r>
            <a:r>
              <a:rPr lang="es-MX" dirty="0"/>
              <a:t>estamos ciegos al problema de la </a:t>
            </a:r>
            <a:r>
              <a:rPr lang="es-MX" dirty="0" smtClean="0"/>
              <a:t>complejidad</a:t>
            </a:r>
            <a:endParaRPr lang="es-MX" dirty="0"/>
          </a:p>
          <a:p>
            <a:r>
              <a:rPr lang="es-MX" dirty="0"/>
              <a:t>Estamos en una etapa bárbara del pensamiento</a:t>
            </a:r>
          </a:p>
          <a:p>
            <a:r>
              <a:rPr lang="es-MX" dirty="0"/>
              <a:t>Solo el pensamiento complejo nos permitirá civilizar nuestro conocimiento.</a:t>
            </a:r>
          </a:p>
          <a:p>
            <a:r>
              <a:rPr lang="es-MX" dirty="0"/>
              <a:t>El pensamiento complejo no es el pensamiento </a:t>
            </a:r>
            <a:r>
              <a:rPr lang="es-MX" dirty="0" err="1"/>
              <a:t>omniciente</a:t>
            </a:r>
            <a:r>
              <a:rPr lang="es-MX" dirty="0"/>
              <a:t>. Por el contrario es el pensamiento que sabe que es local, ubicado en el tiempo y en un momento. No es un pensamiento completo siempre hay incertidumbre. Debemos aprender a vivir con la incertidumbre</a:t>
            </a:r>
            <a:endParaRPr lang="es-AR" dirty="0"/>
          </a:p>
        </p:txBody>
      </p:sp>
    </p:spTree>
    <p:extLst>
      <p:ext uri="{BB962C8B-B14F-4D97-AF65-F5344CB8AC3E}">
        <p14:creationId xmlns:p14="http://schemas.microsoft.com/office/powerpoint/2010/main" val="31942798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65</TotalTime>
  <Words>1836</Words>
  <Application>Microsoft Office PowerPoint</Application>
  <PresentationFormat>Panorámica</PresentationFormat>
  <Paragraphs>120</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Garamond</vt:lpstr>
      <vt:lpstr>Wingdings</vt:lpstr>
      <vt:lpstr>Orgánico</vt:lpstr>
      <vt:lpstr>Marco normativo ambiental</vt:lpstr>
      <vt:lpstr>Módulo 1</vt:lpstr>
      <vt:lpstr>Caracterización y ejemplos de los problemas</vt:lpstr>
      <vt:lpstr>La introducción </vt:lpstr>
      <vt:lpstr>El concepto sobre lo complejo</vt:lpstr>
      <vt:lpstr>¿Que es la complejidad?</vt:lpstr>
      <vt:lpstr>Se observa la complejidad</vt:lpstr>
      <vt:lpstr>Pensamiento complejo</vt:lpstr>
      <vt:lpstr>La complejidad</vt:lpstr>
      <vt:lpstr>Para que nos sirve?</vt:lpstr>
      <vt:lpstr>Para que nos sirve lo complejo</vt:lpstr>
      <vt:lpstr>La complejidad </vt:lpstr>
      <vt:lpstr>Los problemas ambientales son complejos</vt:lpstr>
      <vt:lpstr>La problemática ambiental</vt:lpstr>
      <vt:lpstr>Actividades</vt:lpstr>
      <vt:lpstr>Tareas del jurista para comprender lo ambiental</vt:lpstr>
      <vt:lpstr>Las tareas</vt:lpstr>
      <vt:lpstr>Metodologías</vt:lpstr>
      <vt:lpstr>Para conocer y profundizar</vt:lpstr>
      <vt:lpstr>El investigador</vt:lpstr>
      <vt:lpstr>La tarea del investigador</vt:lpstr>
      <vt:lpstr>Ejemplos</vt:lpstr>
      <vt:lpstr>Ejemplos</vt:lpstr>
      <vt:lpstr>Profundizamos ejemplos</vt:lpstr>
      <vt:lpstr>profundizamos</vt:lpstr>
      <vt:lpstr>Algunos límites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Usuario2</cp:lastModifiedBy>
  <cp:revision>8</cp:revision>
  <dcterms:created xsi:type="dcterms:W3CDTF">2022-07-26T13:45:07Z</dcterms:created>
  <dcterms:modified xsi:type="dcterms:W3CDTF">2022-10-16T12:46:45Z</dcterms:modified>
</cp:coreProperties>
</file>