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DFE685-FA3B-4831-881D-EDD70A9B298F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F2FDAF48-D66E-41F5-91F3-8F72AFF60849}">
      <dgm:prSet phldrT="[Texto]"/>
      <dgm:spPr/>
      <dgm:t>
        <a:bodyPr/>
        <a:lstStyle/>
        <a:p>
          <a:r>
            <a:rPr lang="es-AR" dirty="0" smtClean="0"/>
            <a:t>Se vinculan</a:t>
          </a:r>
          <a:endParaRPr lang="es-AR" dirty="0"/>
        </a:p>
      </dgm:t>
    </dgm:pt>
    <dgm:pt modelId="{BF78194F-940C-474A-A79E-712023FD9487}" type="parTrans" cxnId="{F9EE9ABC-6491-4A65-9444-A780253F33EC}">
      <dgm:prSet/>
      <dgm:spPr/>
      <dgm:t>
        <a:bodyPr/>
        <a:lstStyle/>
        <a:p>
          <a:endParaRPr lang="es-AR"/>
        </a:p>
      </dgm:t>
    </dgm:pt>
    <dgm:pt modelId="{9B2FE438-E6D8-4C99-970F-351CB809E97F}" type="sibTrans" cxnId="{F9EE9ABC-6491-4A65-9444-A780253F33EC}">
      <dgm:prSet/>
      <dgm:spPr/>
      <dgm:t>
        <a:bodyPr/>
        <a:lstStyle/>
        <a:p>
          <a:endParaRPr lang="es-AR"/>
        </a:p>
      </dgm:t>
    </dgm:pt>
    <dgm:pt modelId="{2CBDAEC4-D4F3-473E-8E34-6FB17C9B9D95}">
      <dgm:prSet phldrT="[Texto]"/>
      <dgm:spPr/>
      <dgm:t>
        <a:bodyPr/>
        <a:lstStyle/>
        <a:p>
          <a:r>
            <a:rPr lang="es-AR" dirty="0" smtClean="0"/>
            <a:t>Normativo</a:t>
          </a:r>
          <a:endParaRPr lang="es-AR" dirty="0"/>
        </a:p>
      </dgm:t>
    </dgm:pt>
    <dgm:pt modelId="{D3C87FFA-4382-4DF4-AA21-927CA387F8AA}" type="parTrans" cxnId="{6479554F-2F85-4A80-A39D-90C47DCA4ADA}">
      <dgm:prSet/>
      <dgm:spPr/>
      <dgm:t>
        <a:bodyPr/>
        <a:lstStyle/>
        <a:p>
          <a:endParaRPr lang="es-AR"/>
        </a:p>
      </dgm:t>
    </dgm:pt>
    <dgm:pt modelId="{9B5BD31C-90B8-4EC1-8E98-11304341B1B6}" type="sibTrans" cxnId="{6479554F-2F85-4A80-A39D-90C47DCA4ADA}">
      <dgm:prSet/>
      <dgm:spPr/>
      <dgm:t>
        <a:bodyPr/>
        <a:lstStyle/>
        <a:p>
          <a:endParaRPr lang="es-AR"/>
        </a:p>
      </dgm:t>
    </dgm:pt>
    <dgm:pt modelId="{9E439AF2-AD38-416E-B813-0E5BF7836E94}">
      <dgm:prSet phldrT="[Texto]"/>
      <dgm:spPr/>
      <dgm:t>
        <a:bodyPr/>
        <a:lstStyle/>
        <a:p>
          <a:r>
            <a:rPr lang="es-AR" dirty="0" smtClean="0"/>
            <a:t>factico</a:t>
          </a:r>
          <a:endParaRPr lang="es-AR" dirty="0"/>
        </a:p>
      </dgm:t>
    </dgm:pt>
    <dgm:pt modelId="{7EF87FB8-B740-4ACB-AF05-9BF39A7C3C63}" type="parTrans" cxnId="{D7880054-CE48-4E1C-9330-AA6419F7ACAA}">
      <dgm:prSet/>
      <dgm:spPr/>
      <dgm:t>
        <a:bodyPr/>
        <a:lstStyle/>
        <a:p>
          <a:endParaRPr lang="es-AR"/>
        </a:p>
      </dgm:t>
    </dgm:pt>
    <dgm:pt modelId="{93491F16-25A7-45AA-95B7-D53B9B1F0535}" type="sibTrans" cxnId="{D7880054-CE48-4E1C-9330-AA6419F7ACAA}">
      <dgm:prSet/>
      <dgm:spPr/>
      <dgm:t>
        <a:bodyPr/>
        <a:lstStyle/>
        <a:p>
          <a:endParaRPr lang="es-AR"/>
        </a:p>
      </dgm:t>
    </dgm:pt>
    <dgm:pt modelId="{2A9FD4F2-9259-43F2-ABCC-4FD5BD2D6686}">
      <dgm:prSet phldrT="[Texto]"/>
      <dgm:spPr/>
      <dgm:t>
        <a:bodyPr/>
        <a:lstStyle/>
        <a:p>
          <a:r>
            <a:rPr lang="es-AR" dirty="0" smtClean="0"/>
            <a:t>axiológico</a:t>
          </a:r>
          <a:endParaRPr lang="es-AR" dirty="0"/>
        </a:p>
      </dgm:t>
    </dgm:pt>
    <dgm:pt modelId="{BDF94867-082F-4F7C-984F-BB1DD9EE4E09}" type="parTrans" cxnId="{E245507F-812E-43CD-B0CC-B0EB3797F258}">
      <dgm:prSet/>
      <dgm:spPr/>
      <dgm:t>
        <a:bodyPr/>
        <a:lstStyle/>
        <a:p>
          <a:endParaRPr lang="es-AR"/>
        </a:p>
      </dgm:t>
    </dgm:pt>
    <dgm:pt modelId="{F5104BFA-8FA6-4754-BB07-221C9F767E96}" type="sibTrans" cxnId="{E245507F-812E-43CD-B0CC-B0EB3797F258}">
      <dgm:prSet/>
      <dgm:spPr/>
      <dgm:t>
        <a:bodyPr/>
        <a:lstStyle/>
        <a:p>
          <a:endParaRPr lang="es-AR"/>
        </a:p>
      </dgm:t>
    </dgm:pt>
    <dgm:pt modelId="{7C6D03CF-1681-43E8-98C3-98EF27DC382C}">
      <dgm:prSet/>
      <dgm:spPr/>
      <dgm:t>
        <a:bodyPr/>
        <a:lstStyle/>
        <a:p>
          <a:r>
            <a:rPr lang="es-AR" dirty="0" smtClean="0"/>
            <a:t>histórico</a:t>
          </a:r>
          <a:endParaRPr lang="es-AR" dirty="0"/>
        </a:p>
      </dgm:t>
    </dgm:pt>
    <dgm:pt modelId="{ACC05755-7951-443A-BD6C-BFDF5CC5C1F6}" type="parTrans" cxnId="{2CA0FBC8-D537-41F3-8BF7-7E2CEF8D5B40}">
      <dgm:prSet/>
      <dgm:spPr/>
      <dgm:t>
        <a:bodyPr/>
        <a:lstStyle/>
        <a:p>
          <a:endParaRPr lang="es-AR"/>
        </a:p>
      </dgm:t>
    </dgm:pt>
    <dgm:pt modelId="{D4287C86-0690-4EAD-A245-1DBDF238D9A8}" type="sibTrans" cxnId="{2CA0FBC8-D537-41F3-8BF7-7E2CEF8D5B40}">
      <dgm:prSet/>
      <dgm:spPr/>
      <dgm:t>
        <a:bodyPr/>
        <a:lstStyle/>
        <a:p>
          <a:endParaRPr lang="es-AR"/>
        </a:p>
      </dgm:t>
    </dgm:pt>
    <dgm:pt modelId="{BEA47BDF-3269-4729-8286-97DF23F8098C}" type="pres">
      <dgm:prSet presAssocID="{4BDFE685-FA3B-4831-881D-EDD70A9B298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0D369F82-DB62-4E35-81C8-6876D46F382D}" type="pres">
      <dgm:prSet presAssocID="{4BDFE685-FA3B-4831-881D-EDD70A9B298F}" presName="radial" presStyleCnt="0">
        <dgm:presLayoutVars>
          <dgm:animLvl val="ctr"/>
        </dgm:presLayoutVars>
      </dgm:prSet>
      <dgm:spPr/>
    </dgm:pt>
    <dgm:pt modelId="{17D6EC8F-7393-4588-8A2E-D09BED7BE24A}" type="pres">
      <dgm:prSet presAssocID="{F2FDAF48-D66E-41F5-91F3-8F72AFF60849}" presName="centerShape" presStyleLbl="vennNode1" presStyleIdx="0" presStyleCnt="5"/>
      <dgm:spPr/>
      <dgm:t>
        <a:bodyPr/>
        <a:lstStyle/>
        <a:p>
          <a:endParaRPr lang="es-AR"/>
        </a:p>
      </dgm:t>
    </dgm:pt>
    <dgm:pt modelId="{C5EA2D76-C426-409A-970B-6C81AA1127F0}" type="pres">
      <dgm:prSet presAssocID="{2CBDAEC4-D4F3-473E-8E34-6FB17C9B9D95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4BE791A-F84F-4EA6-8B29-498CB1980A31}" type="pres">
      <dgm:prSet presAssocID="{7C6D03CF-1681-43E8-98C3-98EF27DC382C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17E9C6B-FFD1-43C0-9FD3-E4BADDDC874C}" type="pres">
      <dgm:prSet presAssocID="{9E439AF2-AD38-416E-B813-0E5BF7836E94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7626DC6-9B42-4890-90B6-71DD57644E4A}" type="pres">
      <dgm:prSet presAssocID="{2A9FD4F2-9259-43F2-ABCC-4FD5BD2D6686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436DF1DA-3F05-4309-B4B7-92F78FFED965}" type="presOf" srcId="{4BDFE685-FA3B-4831-881D-EDD70A9B298F}" destId="{BEA47BDF-3269-4729-8286-97DF23F8098C}" srcOrd="0" destOrd="0" presId="urn:microsoft.com/office/officeart/2005/8/layout/radial3"/>
    <dgm:cxn modelId="{7F98E3FC-29DD-40F3-95AF-C90891824486}" type="presOf" srcId="{2A9FD4F2-9259-43F2-ABCC-4FD5BD2D6686}" destId="{67626DC6-9B42-4890-90B6-71DD57644E4A}" srcOrd="0" destOrd="0" presId="urn:microsoft.com/office/officeart/2005/8/layout/radial3"/>
    <dgm:cxn modelId="{6479554F-2F85-4A80-A39D-90C47DCA4ADA}" srcId="{F2FDAF48-D66E-41F5-91F3-8F72AFF60849}" destId="{2CBDAEC4-D4F3-473E-8E34-6FB17C9B9D95}" srcOrd="0" destOrd="0" parTransId="{D3C87FFA-4382-4DF4-AA21-927CA387F8AA}" sibTransId="{9B5BD31C-90B8-4EC1-8E98-11304341B1B6}"/>
    <dgm:cxn modelId="{D7880054-CE48-4E1C-9330-AA6419F7ACAA}" srcId="{F2FDAF48-D66E-41F5-91F3-8F72AFF60849}" destId="{9E439AF2-AD38-416E-B813-0E5BF7836E94}" srcOrd="2" destOrd="0" parTransId="{7EF87FB8-B740-4ACB-AF05-9BF39A7C3C63}" sibTransId="{93491F16-25A7-45AA-95B7-D53B9B1F0535}"/>
    <dgm:cxn modelId="{592CD178-9043-4617-A668-E1AB014BBD68}" type="presOf" srcId="{F2FDAF48-D66E-41F5-91F3-8F72AFF60849}" destId="{17D6EC8F-7393-4588-8A2E-D09BED7BE24A}" srcOrd="0" destOrd="0" presId="urn:microsoft.com/office/officeart/2005/8/layout/radial3"/>
    <dgm:cxn modelId="{769D9CAB-32ED-4CF4-851C-63069CFE04E1}" type="presOf" srcId="{9E439AF2-AD38-416E-B813-0E5BF7836E94}" destId="{617E9C6B-FFD1-43C0-9FD3-E4BADDDC874C}" srcOrd="0" destOrd="0" presId="urn:microsoft.com/office/officeart/2005/8/layout/radial3"/>
    <dgm:cxn modelId="{464331D0-C136-489C-B547-53E9A29EBC71}" type="presOf" srcId="{7C6D03CF-1681-43E8-98C3-98EF27DC382C}" destId="{54BE791A-F84F-4EA6-8B29-498CB1980A31}" srcOrd="0" destOrd="0" presId="urn:microsoft.com/office/officeart/2005/8/layout/radial3"/>
    <dgm:cxn modelId="{F9EE9ABC-6491-4A65-9444-A780253F33EC}" srcId="{4BDFE685-FA3B-4831-881D-EDD70A9B298F}" destId="{F2FDAF48-D66E-41F5-91F3-8F72AFF60849}" srcOrd="0" destOrd="0" parTransId="{BF78194F-940C-474A-A79E-712023FD9487}" sibTransId="{9B2FE438-E6D8-4C99-970F-351CB809E97F}"/>
    <dgm:cxn modelId="{9663913C-CC4F-42F3-8586-4D06D3F9419E}" type="presOf" srcId="{2CBDAEC4-D4F3-473E-8E34-6FB17C9B9D95}" destId="{C5EA2D76-C426-409A-970B-6C81AA1127F0}" srcOrd="0" destOrd="0" presId="urn:microsoft.com/office/officeart/2005/8/layout/radial3"/>
    <dgm:cxn modelId="{2CA0FBC8-D537-41F3-8BF7-7E2CEF8D5B40}" srcId="{F2FDAF48-D66E-41F5-91F3-8F72AFF60849}" destId="{7C6D03CF-1681-43E8-98C3-98EF27DC382C}" srcOrd="1" destOrd="0" parTransId="{ACC05755-7951-443A-BD6C-BFDF5CC5C1F6}" sibTransId="{D4287C86-0690-4EAD-A245-1DBDF238D9A8}"/>
    <dgm:cxn modelId="{E245507F-812E-43CD-B0CC-B0EB3797F258}" srcId="{F2FDAF48-D66E-41F5-91F3-8F72AFF60849}" destId="{2A9FD4F2-9259-43F2-ABCC-4FD5BD2D6686}" srcOrd="3" destOrd="0" parTransId="{BDF94867-082F-4F7C-984F-BB1DD9EE4E09}" sibTransId="{F5104BFA-8FA6-4754-BB07-221C9F767E96}"/>
    <dgm:cxn modelId="{01971E9D-BD45-4A36-AE54-605B3F435D96}" type="presParOf" srcId="{BEA47BDF-3269-4729-8286-97DF23F8098C}" destId="{0D369F82-DB62-4E35-81C8-6876D46F382D}" srcOrd="0" destOrd="0" presId="urn:microsoft.com/office/officeart/2005/8/layout/radial3"/>
    <dgm:cxn modelId="{245352F6-8077-41AA-ABE4-7651B97DDBA8}" type="presParOf" srcId="{0D369F82-DB62-4E35-81C8-6876D46F382D}" destId="{17D6EC8F-7393-4588-8A2E-D09BED7BE24A}" srcOrd="0" destOrd="0" presId="urn:microsoft.com/office/officeart/2005/8/layout/radial3"/>
    <dgm:cxn modelId="{E923C948-1885-4E1B-8856-AA2ACC7FE9D7}" type="presParOf" srcId="{0D369F82-DB62-4E35-81C8-6876D46F382D}" destId="{C5EA2D76-C426-409A-970B-6C81AA1127F0}" srcOrd="1" destOrd="0" presId="urn:microsoft.com/office/officeart/2005/8/layout/radial3"/>
    <dgm:cxn modelId="{EE72517C-073B-4CFE-A0D5-68D3FD097600}" type="presParOf" srcId="{0D369F82-DB62-4E35-81C8-6876D46F382D}" destId="{54BE791A-F84F-4EA6-8B29-498CB1980A31}" srcOrd="2" destOrd="0" presId="urn:microsoft.com/office/officeart/2005/8/layout/radial3"/>
    <dgm:cxn modelId="{649CCB75-D753-45EC-9601-E74463A215C1}" type="presParOf" srcId="{0D369F82-DB62-4E35-81C8-6876D46F382D}" destId="{617E9C6B-FFD1-43C0-9FD3-E4BADDDC874C}" srcOrd="3" destOrd="0" presId="urn:microsoft.com/office/officeart/2005/8/layout/radial3"/>
    <dgm:cxn modelId="{23EC69E5-BD08-44D8-8D76-0A3307C445D1}" type="presParOf" srcId="{0D369F82-DB62-4E35-81C8-6876D46F382D}" destId="{67626DC6-9B42-4890-90B6-71DD57644E4A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2D66A4-EFBF-4DE2-9773-C8242672420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4245FCDA-C627-466E-8158-ADC574D57CD1}">
      <dgm:prSet phldrT="[Texto]"/>
      <dgm:spPr/>
      <dgm:t>
        <a:bodyPr/>
        <a:lstStyle/>
        <a:p>
          <a:r>
            <a:rPr lang="es-AR" dirty="0" smtClean="0"/>
            <a:t>El derecho </a:t>
          </a:r>
          <a:endParaRPr lang="es-AR" dirty="0"/>
        </a:p>
      </dgm:t>
    </dgm:pt>
    <dgm:pt modelId="{4D3F62BF-DA7B-451B-9ADA-D03C269E32B1}" type="parTrans" cxnId="{93E47370-E8E4-4A92-8E4F-4E58DB53E77A}">
      <dgm:prSet/>
      <dgm:spPr/>
      <dgm:t>
        <a:bodyPr/>
        <a:lstStyle/>
        <a:p>
          <a:endParaRPr lang="es-AR"/>
        </a:p>
      </dgm:t>
    </dgm:pt>
    <dgm:pt modelId="{0DE45253-69C6-46E0-B8C1-B2F00A601892}" type="sibTrans" cxnId="{93E47370-E8E4-4A92-8E4F-4E58DB53E77A}">
      <dgm:prSet/>
      <dgm:spPr/>
      <dgm:t>
        <a:bodyPr/>
        <a:lstStyle/>
        <a:p>
          <a:endParaRPr lang="es-AR"/>
        </a:p>
      </dgm:t>
    </dgm:pt>
    <dgm:pt modelId="{BDE58F4A-4BB1-4DF3-B2BA-EDE566823AF5}">
      <dgm:prSet phldrT="[Texto]"/>
      <dgm:spPr/>
      <dgm:t>
        <a:bodyPr/>
        <a:lstStyle/>
        <a:p>
          <a:r>
            <a:rPr lang="es-AR" dirty="0" smtClean="0"/>
            <a:t>Hecho normativo </a:t>
          </a:r>
          <a:endParaRPr lang="es-AR" dirty="0"/>
        </a:p>
      </dgm:t>
    </dgm:pt>
    <dgm:pt modelId="{A63B12BD-B752-4A3A-8B15-FE9BF281B390}" type="parTrans" cxnId="{6F88641E-7748-457D-9811-E085CE1E6D2D}">
      <dgm:prSet/>
      <dgm:spPr/>
      <dgm:t>
        <a:bodyPr/>
        <a:lstStyle/>
        <a:p>
          <a:endParaRPr lang="es-AR"/>
        </a:p>
      </dgm:t>
    </dgm:pt>
    <dgm:pt modelId="{5D3271F6-354E-46D6-B8BE-6844F38E61F8}" type="sibTrans" cxnId="{6F88641E-7748-457D-9811-E085CE1E6D2D}">
      <dgm:prSet/>
      <dgm:spPr/>
      <dgm:t>
        <a:bodyPr/>
        <a:lstStyle/>
        <a:p>
          <a:endParaRPr lang="es-AR"/>
        </a:p>
      </dgm:t>
    </dgm:pt>
    <dgm:pt modelId="{B0029475-AE39-4E8D-A4DD-8E3E5A223B0C}">
      <dgm:prSet phldrT="[Texto]"/>
      <dgm:spPr/>
      <dgm:t>
        <a:bodyPr/>
        <a:lstStyle/>
        <a:p>
          <a:r>
            <a:rPr lang="es-AR" dirty="0" smtClean="0"/>
            <a:t>Hecho social</a:t>
          </a:r>
          <a:endParaRPr lang="es-AR" dirty="0"/>
        </a:p>
      </dgm:t>
    </dgm:pt>
    <dgm:pt modelId="{BAC43A0E-D304-48A4-A0E8-3CB66B2DEDB1}" type="parTrans" cxnId="{65845AEF-491C-4CCF-9FC9-FD1B0D3E40D4}">
      <dgm:prSet/>
      <dgm:spPr/>
      <dgm:t>
        <a:bodyPr/>
        <a:lstStyle/>
        <a:p>
          <a:endParaRPr lang="es-AR"/>
        </a:p>
      </dgm:t>
    </dgm:pt>
    <dgm:pt modelId="{2F0BC86F-9DC1-49F3-82F3-32B8AE056BC5}" type="sibTrans" cxnId="{65845AEF-491C-4CCF-9FC9-FD1B0D3E40D4}">
      <dgm:prSet/>
      <dgm:spPr/>
      <dgm:t>
        <a:bodyPr/>
        <a:lstStyle/>
        <a:p>
          <a:endParaRPr lang="es-AR"/>
        </a:p>
      </dgm:t>
    </dgm:pt>
    <dgm:pt modelId="{D1AE694B-F4E2-438F-9DFF-DCED6AE92E11}">
      <dgm:prSet phldrT="[Texto]"/>
      <dgm:spPr/>
      <dgm:t>
        <a:bodyPr/>
        <a:lstStyle/>
        <a:p>
          <a:r>
            <a:rPr lang="es-AR" dirty="0" smtClean="0"/>
            <a:t>Hecho axiológico</a:t>
          </a:r>
          <a:endParaRPr lang="es-AR" dirty="0"/>
        </a:p>
      </dgm:t>
    </dgm:pt>
    <dgm:pt modelId="{D0393147-2070-4061-B0B5-1E9A54B9A294}" type="parTrans" cxnId="{9344AAE2-3C80-4C2A-AEAA-651BB298099D}">
      <dgm:prSet/>
      <dgm:spPr/>
      <dgm:t>
        <a:bodyPr/>
        <a:lstStyle/>
        <a:p>
          <a:endParaRPr lang="es-AR"/>
        </a:p>
      </dgm:t>
    </dgm:pt>
    <dgm:pt modelId="{EFEE31E5-7D6E-4ACD-A160-C09D843D8EA5}" type="sibTrans" cxnId="{9344AAE2-3C80-4C2A-AEAA-651BB298099D}">
      <dgm:prSet/>
      <dgm:spPr/>
      <dgm:t>
        <a:bodyPr/>
        <a:lstStyle/>
        <a:p>
          <a:endParaRPr lang="es-AR"/>
        </a:p>
      </dgm:t>
    </dgm:pt>
    <dgm:pt modelId="{7526F6FD-D1B7-44DE-A18C-8824B98C3BE8}">
      <dgm:prSet phldrT="[Texto]"/>
      <dgm:spPr/>
      <dgm:t>
        <a:bodyPr/>
        <a:lstStyle/>
        <a:p>
          <a:r>
            <a:rPr lang="es-AR" dirty="0" smtClean="0"/>
            <a:t>Hecho histórico</a:t>
          </a:r>
          <a:endParaRPr lang="es-AR" dirty="0"/>
        </a:p>
      </dgm:t>
    </dgm:pt>
    <dgm:pt modelId="{1C03ED84-5D57-4F4D-8D0C-225353B747A8}" type="parTrans" cxnId="{AFDB270D-4031-422D-8310-B2B8E605D7C8}">
      <dgm:prSet/>
      <dgm:spPr/>
      <dgm:t>
        <a:bodyPr/>
        <a:lstStyle/>
        <a:p>
          <a:endParaRPr lang="es-AR"/>
        </a:p>
      </dgm:t>
    </dgm:pt>
    <dgm:pt modelId="{C5F2108B-ECD4-4AD9-9AF1-4B032E35F1B2}" type="sibTrans" cxnId="{AFDB270D-4031-422D-8310-B2B8E605D7C8}">
      <dgm:prSet/>
      <dgm:spPr/>
      <dgm:t>
        <a:bodyPr/>
        <a:lstStyle/>
        <a:p>
          <a:endParaRPr lang="es-AR"/>
        </a:p>
      </dgm:t>
    </dgm:pt>
    <dgm:pt modelId="{7B3DD40F-AF91-4CBE-BBAF-C3BD6493170F}" type="pres">
      <dgm:prSet presAssocID="{892D66A4-EFBF-4DE2-9773-C8242672420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565FC763-E649-49FB-9058-F7A280C9D616}" type="pres">
      <dgm:prSet presAssocID="{892D66A4-EFBF-4DE2-9773-C82426724203}" presName="matrix" presStyleCnt="0"/>
      <dgm:spPr/>
    </dgm:pt>
    <dgm:pt modelId="{241EA675-DF26-4524-88D7-A2BAD766A64E}" type="pres">
      <dgm:prSet presAssocID="{892D66A4-EFBF-4DE2-9773-C82426724203}" presName="tile1" presStyleLbl="node1" presStyleIdx="0" presStyleCnt="4"/>
      <dgm:spPr/>
      <dgm:t>
        <a:bodyPr/>
        <a:lstStyle/>
        <a:p>
          <a:endParaRPr lang="es-AR"/>
        </a:p>
      </dgm:t>
    </dgm:pt>
    <dgm:pt modelId="{DED26EB2-20E9-4815-905E-1B00F6136C1E}" type="pres">
      <dgm:prSet presAssocID="{892D66A4-EFBF-4DE2-9773-C8242672420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E8380FC-2CE0-4C64-97AD-F758CEC5EAFF}" type="pres">
      <dgm:prSet presAssocID="{892D66A4-EFBF-4DE2-9773-C82426724203}" presName="tile2" presStyleLbl="node1" presStyleIdx="1" presStyleCnt="4"/>
      <dgm:spPr/>
      <dgm:t>
        <a:bodyPr/>
        <a:lstStyle/>
        <a:p>
          <a:endParaRPr lang="es-AR"/>
        </a:p>
      </dgm:t>
    </dgm:pt>
    <dgm:pt modelId="{367235DB-6FE3-4DDB-AE79-0D7326A52816}" type="pres">
      <dgm:prSet presAssocID="{892D66A4-EFBF-4DE2-9773-C8242672420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47249AD-A7BE-4BC2-AB24-74811C4BE0DE}" type="pres">
      <dgm:prSet presAssocID="{892D66A4-EFBF-4DE2-9773-C82426724203}" presName="tile3" presStyleLbl="node1" presStyleIdx="2" presStyleCnt="4"/>
      <dgm:spPr/>
      <dgm:t>
        <a:bodyPr/>
        <a:lstStyle/>
        <a:p>
          <a:endParaRPr lang="es-AR"/>
        </a:p>
      </dgm:t>
    </dgm:pt>
    <dgm:pt modelId="{4FD6E5EE-2AE9-4841-A5B4-7C7337D4BF4C}" type="pres">
      <dgm:prSet presAssocID="{892D66A4-EFBF-4DE2-9773-C8242672420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41F3852-1F3F-4DD2-AA7D-81FF729B29B1}" type="pres">
      <dgm:prSet presAssocID="{892D66A4-EFBF-4DE2-9773-C82426724203}" presName="tile4" presStyleLbl="node1" presStyleIdx="3" presStyleCnt="4"/>
      <dgm:spPr/>
      <dgm:t>
        <a:bodyPr/>
        <a:lstStyle/>
        <a:p>
          <a:endParaRPr lang="es-AR"/>
        </a:p>
      </dgm:t>
    </dgm:pt>
    <dgm:pt modelId="{6BA9AF9F-FF17-4C28-95E3-A30B7A38AE2F}" type="pres">
      <dgm:prSet presAssocID="{892D66A4-EFBF-4DE2-9773-C8242672420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BA3D0A1-9793-41AB-AE2E-42820C520937}" type="pres">
      <dgm:prSet presAssocID="{892D66A4-EFBF-4DE2-9773-C82426724203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</dgm:ptLst>
  <dgm:cxnLst>
    <dgm:cxn modelId="{2CE2A0F1-3BC9-44CF-AB46-42BA62CDEDCA}" type="presOf" srcId="{B0029475-AE39-4E8D-A4DD-8E3E5A223B0C}" destId="{367235DB-6FE3-4DDB-AE79-0D7326A52816}" srcOrd="1" destOrd="0" presId="urn:microsoft.com/office/officeart/2005/8/layout/matrix1"/>
    <dgm:cxn modelId="{6F88641E-7748-457D-9811-E085CE1E6D2D}" srcId="{4245FCDA-C627-466E-8158-ADC574D57CD1}" destId="{BDE58F4A-4BB1-4DF3-B2BA-EDE566823AF5}" srcOrd="0" destOrd="0" parTransId="{A63B12BD-B752-4A3A-8B15-FE9BF281B390}" sibTransId="{5D3271F6-354E-46D6-B8BE-6844F38E61F8}"/>
    <dgm:cxn modelId="{76459CD3-8F17-47C7-BFC8-8276A3980EF1}" type="presOf" srcId="{D1AE694B-F4E2-438F-9DFF-DCED6AE92E11}" destId="{4FD6E5EE-2AE9-4841-A5B4-7C7337D4BF4C}" srcOrd="1" destOrd="0" presId="urn:microsoft.com/office/officeart/2005/8/layout/matrix1"/>
    <dgm:cxn modelId="{93E47370-E8E4-4A92-8E4F-4E58DB53E77A}" srcId="{892D66A4-EFBF-4DE2-9773-C82426724203}" destId="{4245FCDA-C627-466E-8158-ADC574D57CD1}" srcOrd="0" destOrd="0" parTransId="{4D3F62BF-DA7B-451B-9ADA-D03C269E32B1}" sibTransId="{0DE45253-69C6-46E0-B8C1-B2F00A601892}"/>
    <dgm:cxn modelId="{D6861BA7-2FDF-4B47-8E74-0C8B73FCEA14}" type="presOf" srcId="{7526F6FD-D1B7-44DE-A18C-8824B98C3BE8}" destId="{6BA9AF9F-FF17-4C28-95E3-A30B7A38AE2F}" srcOrd="1" destOrd="0" presId="urn:microsoft.com/office/officeart/2005/8/layout/matrix1"/>
    <dgm:cxn modelId="{AFDB270D-4031-422D-8310-B2B8E605D7C8}" srcId="{4245FCDA-C627-466E-8158-ADC574D57CD1}" destId="{7526F6FD-D1B7-44DE-A18C-8824B98C3BE8}" srcOrd="3" destOrd="0" parTransId="{1C03ED84-5D57-4F4D-8D0C-225353B747A8}" sibTransId="{C5F2108B-ECD4-4AD9-9AF1-4B032E35F1B2}"/>
    <dgm:cxn modelId="{9344AAE2-3C80-4C2A-AEAA-651BB298099D}" srcId="{4245FCDA-C627-466E-8158-ADC574D57CD1}" destId="{D1AE694B-F4E2-438F-9DFF-DCED6AE92E11}" srcOrd="2" destOrd="0" parTransId="{D0393147-2070-4061-B0B5-1E9A54B9A294}" sibTransId="{EFEE31E5-7D6E-4ACD-A160-C09D843D8EA5}"/>
    <dgm:cxn modelId="{D8DA9C72-5C45-4ADA-98ED-98CBBEE80069}" type="presOf" srcId="{D1AE694B-F4E2-438F-9DFF-DCED6AE92E11}" destId="{647249AD-A7BE-4BC2-AB24-74811C4BE0DE}" srcOrd="0" destOrd="0" presId="urn:microsoft.com/office/officeart/2005/8/layout/matrix1"/>
    <dgm:cxn modelId="{AB3B1F8F-4385-4C86-9CD9-7D15690FDBB5}" type="presOf" srcId="{BDE58F4A-4BB1-4DF3-B2BA-EDE566823AF5}" destId="{241EA675-DF26-4524-88D7-A2BAD766A64E}" srcOrd="0" destOrd="0" presId="urn:microsoft.com/office/officeart/2005/8/layout/matrix1"/>
    <dgm:cxn modelId="{31C08587-365B-4CC9-9E56-35EE3A26A5C4}" type="presOf" srcId="{7526F6FD-D1B7-44DE-A18C-8824B98C3BE8}" destId="{641F3852-1F3F-4DD2-AA7D-81FF729B29B1}" srcOrd="0" destOrd="0" presId="urn:microsoft.com/office/officeart/2005/8/layout/matrix1"/>
    <dgm:cxn modelId="{B9C63D1B-A0A2-4BC8-8170-ED4358175C23}" type="presOf" srcId="{BDE58F4A-4BB1-4DF3-B2BA-EDE566823AF5}" destId="{DED26EB2-20E9-4815-905E-1B00F6136C1E}" srcOrd="1" destOrd="0" presId="urn:microsoft.com/office/officeart/2005/8/layout/matrix1"/>
    <dgm:cxn modelId="{65845AEF-491C-4CCF-9FC9-FD1B0D3E40D4}" srcId="{4245FCDA-C627-466E-8158-ADC574D57CD1}" destId="{B0029475-AE39-4E8D-A4DD-8E3E5A223B0C}" srcOrd="1" destOrd="0" parTransId="{BAC43A0E-D304-48A4-A0E8-3CB66B2DEDB1}" sibTransId="{2F0BC86F-9DC1-49F3-82F3-32B8AE056BC5}"/>
    <dgm:cxn modelId="{F59D284D-92AC-4406-ACC1-2C5754FB48D3}" type="presOf" srcId="{892D66A4-EFBF-4DE2-9773-C82426724203}" destId="{7B3DD40F-AF91-4CBE-BBAF-C3BD6493170F}" srcOrd="0" destOrd="0" presId="urn:microsoft.com/office/officeart/2005/8/layout/matrix1"/>
    <dgm:cxn modelId="{FAE0C5CE-FC70-446B-B660-57FA679888D8}" type="presOf" srcId="{B0029475-AE39-4E8D-A4DD-8E3E5A223B0C}" destId="{1E8380FC-2CE0-4C64-97AD-F758CEC5EAFF}" srcOrd="0" destOrd="0" presId="urn:microsoft.com/office/officeart/2005/8/layout/matrix1"/>
    <dgm:cxn modelId="{0B28FD58-697A-4043-A731-55C6924EC5D7}" type="presOf" srcId="{4245FCDA-C627-466E-8158-ADC574D57CD1}" destId="{2BA3D0A1-9793-41AB-AE2E-42820C520937}" srcOrd="0" destOrd="0" presId="urn:microsoft.com/office/officeart/2005/8/layout/matrix1"/>
    <dgm:cxn modelId="{8B567F78-A69F-4C76-9855-ECAEE2098237}" type="presParOf" srcId="{7B3DD40F-AF91-4CBE-BBAF-C3BD6493170F}" destId="{565FC763-E649-49FB-9058-F7A280C9D616}" srcOrd="0" destOrd="0" presId="urn:microsoft.com/office/officeart/2005/8/layout/matrix1"/>
    <dgm:cxn modelId="{A8A95EC4-1249-49D7-971B-31C26FE3B645}" type="presParOf" srcId="{565FC763-E649-49FB-9058-F7A280C9D616}" destId="{241EA675-DF26-4524-88D7-A2BAD766A64E}" srcOrd="0" destOrd="0" presId="urn:microsoft.com/office/officeart/2005/8/layout/matrix1"/>
    <dgm:cxn modelId="{C21A2E66-CD13-473B-9B0F-BB7D6FCE8414}" type="presParOf" srcId="{565FC763-E649-49FB-9058-F7A280C9D616}" destId="{DED26EB2-20E9-4815-905E-1B00F6136C1E}" srcOrd="1" destOrd="0" presId="urn:microsoft.com/office/officeart/2005/8/layout/matrix1"/>
    <dgm:cxn modelId="{42C12389-59BF-4523-991D-69C773DBCAD9}" type="presParOf" srcId="{565FC763-E649-49FB-9058-F7A280C9D616}" destId="{1E8380FC-2CE0-4C64-97AD-F758CEC5EAFF}" srcOrd="2" destOrd="0" presId="urn:microsoft.com/office/officeart/2005/8/layout/matrix1"/>
    <dgm:cxn modelId="{94F95F3E-79BD-4E80-941D-2F2BE8D328A5}" type="presParOf" srcId="{565FC763-E649-49FB-9058-F7A280C9D616}" destId="{367235DB-6FE3-4DDB-AE79-0D7326A52816}" srcOrd="3" destOrd="0" presId="urn:microsoft.com/office/officeart/2005/8/layout/matrix1"/>
    <dgm:cxn modelId="{4BD40D24-3E17-4555-A16E-3D8767F6B32F}" type="presParOf" srcId="{565FC763-E649-49FB-9058-F7A280C9D616}" destId="{647249AD-A7BE-4BC2-AB24-74811C4BE0DE}" srcOrd="4" destOrd="0" presId="urn:microsoft.com/office/officeart/2005/8/layout/matrix1"/>
    <dgm:cxn modelId="{F83ACE50-85D0-40D3-A9AF-A7257C91D91B}" type="presParOf" srcId="{565FC763-E649-49FB-9058-F7A280C9D616}" destId="{4FD6E5EE-2AE9-4841-A5B4-7C7337D4BF4C}" srcOrd="5" destOrd="0" presId="urn:microsoft.com/office/officeart/2005/8/layout/matrix1"/>
    <dgm:cxn modelId="{11E6C4EB-CB23-47F0-BF68-F8FECE03202B}" type="presParOf" srcId="{565FC763-E649-49FB-9058-F7A280C9D616}" destId="{641F3852-1F3F-4DD2-AA7D-81FF729B29B1}" srcOrd="6" destOrd="0" presId="urn:microsoft.com/office/officeart/2005/8/layout/matrix1"/>
    <dgm:cxn modelId="{49C399CD-CF5D-461D-AF8D-60CF341B1979}" type="presParOf" srcId="{565FC763-E649-49FB-9058-F7A280C9D616}" destId="{6BA9AF9F-FF17-4C28-95E3-A30B7A38AE2F}" srcOrd="7" destOrd="0" presId="urn:microsoft.com/office/officeart/2005/8/layout/matrix1"/>
    <dgm:cxn modelId="{92C22EE6-C6D3-454D-80FD-E1D2ED42627C}" type="presParOf" srcId="{7B3DD40F-AF91-4CBE-BBAF-C3BD6493170F}" destId="{2BA3D0A1-9793-41AB-AE2E-42820C52093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8240F7-9BC3-439D-8D45-1C0A4048A3B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2DABD050-3DAA-456F-9280-ECEE6EBD3C15}">
      <dgm:prSet phldrT="[Texto]"/>
      <dgm:spPr/>
      <dgm:t>
        <a:bodyPr/>
        <a:lstStyle/>
        <a:p>
          <a:r>
            <a:rPr lang="es-AR" dirty="0" smtClean="0"/>
            <a:t>Parte normativa</a:t>
          </a:r>
          <a:endParaRPr lang="es-AR" dirty="0"/>
        </a:p>
      </dgm:t>
    </dgm:pt>
    <dgm:pt modelId="{0FEF5FBB-83E4-4E58-8D23-18C9F9E02BDF}" type="parTrans" cxnId="{A9C80C6C-4AB1-4923-B403-A10B204FCE41}">
      <dgm:prSet/>
      <dgm:spPr/>
      <dgm:t>
        <a:bodyPr/>
        <a:lstStyle/>
        <a:p>
          <a:endParaRPr lang="es-AR"/>
        </a:p>
      </dgm:t>
    </dgm:pt>
    <dgm:pt modelId="{B20B2447-2A49-4852-83BF-229DD2DD3602}" type="sibTrans" cxnId="{A9C80C6C-4AB1-4923-B403-A10B204FCE41}">
      <dgm:prSet/>
      <dgm:spPr/>
      <dgm:t>
        <a:bodyPr/>
        <a:lstStyle/>
        <a:p>
          <a:endParaRPr lang="es-AR"/>
        </a:p>
      </dgm:t>
    </dgm:pt>
    <dgm:pt modelId="{A03DF455-301E-4341-83F7-70B35C1819FF}">
      <dgm:prSet phldrT="[Texto]"/>
      <dgm:spPr/>
      <dgm:t>
        <a:bodyPr/>
        <a:lstStyle/>
        <a:p>
          <a:r>
            <a:rPr lang="es-AR" dirty="0" smtClean="0"/>
            <a:t>Parte social</a:t>
          </a:r>
          <a:endParaRPr lang="es-AR" dirty="0"/>
        </a:p>
      </dgm:t>
    </dgm:pt>
    <dgm:pt modelId="{A9E69FE4-05A0-4E09-B61D-24FEDE82BC35}" type="parTrans" cxnId="{5372C6C5-91F1-4152-ACDA-201C539FA998}">
      <dgm:prSet/>
      <dgm:spPr/>
      <dgm:t>
        <a:bodyPr/>
        <a:lstStyle/>
        <a:p>
          <a:endParaRPr lang="es-AR"/>
        </a:p>
      </dgm:t>
    </dgm:pt>
    <dgm:pt modelId="{E3498A8C-C7DD-4614-9518-1BC628C817D5}" type="sibTrans" cxnId="{5372C6C5-91F1-4152-ACDA-201C539FA998}">
      <dgm:prSet/>
      <dgm:spPr/>
      <dgm:t>
        <a:bodyPr/>
        <a:lstStyle/>
        <a:p>
          <a:endParaRPr lang="es-AR"/>
        </a:p>
      </dgm:t>
    </dgm:pt>
    <dgm:pt modelId="{4C41F56E-89D1-42E8-B619-7C93EA212908}">
      <dgm:prSet phldrT="[Texto]"/>
      <dgm:spPr/>
      <dgm:t>
        <a:bodyPr/>
        <a:lstStyle/>
        <a:p>
          <a:r>
            <a:rPr lang="es-AR" dirty="0" smtClean="0"/>
            <a:t>Parte histórica</a:t>
          </a:r>
          <a:endParaRPr lang="es-AR" dirty="0"/>
        </a:p>
      </dgm:t>
    </dgm:pt>
    <dgm:pt modelId="{0DC74778-C3CC-419E-9C79-275A2EE9EA22}" type="parTrans" cxnId="{11E2320F-E194-4173-A4C0-30F71A1B2D06}">
      <dgm:prSet/>
      <dgm:spPr/>
      <dgm:t>
        <a:bodyPr/>
        <a:lstStyle/>
        <a:p>
          <a:endParaRPr lang="es-AR"/>
        </a:p>
      </dgm:t>
    </dgm:pt>
    <dgm:pt modelId="{4B73FCB3-F261-4971-9128-2C27BB115401}" type="sibTrans" cxnId="{11E2320F-E194-4173-A4C0-30F71A1B2D06}">
      <dgm:prSet/>
      <dgm:spPr/>
      <dgm:t>
        <a:bodyPr/>
        <a:lstStyle/>
        <a:p>
          <a:endParaRPr lang="es-AR"/>
        </a:p>
      </dgm:t>
    </dgm:pt>
    <dgm:pt modelId="{73DE0E28-ABEE-47E9-BCCD-17D12EF4F419}">
      <dgm:prSet/>
      <dgm:spPr/>
      <dgm:t>
        <a:bodyPr/>
        <a:lstStyle/>
        <a:p>
          <a:r>
            <a:rPr lang="es-AR" dirty="0" smtClean="0"/>
            <a:t>Parte de fundamentos</a:t>
          </a:r>
          <a:endParaRPr lang="es-AR" dirty="0"/>
        </a:p>
      </dgm:t>
    </dgm:pt>
    <dgm:pt modelId="{37AEA154-5CCF-456C-B844-64A0C63C2C86}" type="parTrans" cxnId="{A99FB3E8-4C36-44CE-9EAF-AFBD8527D998}">
      <dgm:prSet/>
      <dgm:spPr/>
    </dgm:pt>
    <dgm:pt modelId="{97DDFBBF-549D-4AB1-ACBA-F5C5C06ACA9E}" type="sibTrans" cxnId="{A99FB3E8-4C36-44CE-9EAF-AFBD8527D998}">
      <dgm:prSet/>
      <dgm:spPr/>
    </dgm:pt>
    <dgm:pt modelId="{3B45DD5C-4B0D-4317-A2A6-52A57C0D08DC}" type="pres">
      <dgm:prSet presAssocID="{618240F7-9BC3-439D-8D45-1C0A4048A3B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DC273F0B-539F-4F97-9A8C-87B8978C4704}" type="pres">
      <dgm:prSet presAssocID="{2DABD050-3DAA-456F-9280-ECEE6EBD3C15}" presName="parentLin" presStyleCnt="0"/>
      <dgm:spPr/>
    </dgm:pt>
    <dgm:pt modelId="{80E4D483-1D76-4AA2-B693-F2AE5EA68EEC}" type="pres">
      <dgm:prSet presAssocID="{2DABD050-3DAA-456F-9280-ECEE6EBD3C15}" presName="parentLeftMargin" presStyleLbl="node1" presStyleIdx="0" presStyleCnt="4"/>
      <dgm:spPr/>
      <dgm:t>
        <a:bodyPr/>
        <a:lstStyle/>
        <a:p>
          <a:endParaRPr lang="es-AR"/>
        </a:p>
      </dgm:t>
    </dgm:pt>
    <dgm:pt modelId="{C1F8990B-412A-41D6-A96B-F9033548DB44}" type="pres">
      <dgm:prSet presAssocID="{2DABD050-3DAA-456F-9280-ECEE6EBD3C1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9B9D8DF-04DC-4DB4-BD02-79906E381859}" type="pres">
      <dgm:prSet presAssocID="{2DABD050-3DAA-456F-9280-ECEE6EBD3C15}" presName="negativeSpace" presStyleCnt="0"/>
      <dgm:spPr/>
    </dgm:pt>
    <dgm:pt modelId="{60E959DE-1637-41C1-965E-6357149FD8EA}" type="pres">
      <dgm:prSet presAssocID="{2DABD050-3DAA-456F-9280-ECEE6EBD3C15}" presName="childText" presStyleLbl="conFgAcc1" presStyleIdx="0" presStyleCnt="4">
        <dgm:presLayoutVars>
          <dgm:bulletEnabled val="1"/>
        </dgm:presLayoutVars>
      </dgm:prSet>
      <dgm:spPr/>
    </dgm:pt>
    <dgm:pt modelId="{360EEED1-365F-4668-B8C7-384D156CFBDD}" type="pres">
      <dgm:prSet presAssocID="{B20B2447-2A49-4852-83BF-229DD2DD3602}" presName="spaceBetweenRectangles" presStyleCnt="0"/>
      <dgm:spPr/>
    </dgm:pt>
    <dgm:pt modelId="{FCC42D8C-F545-4D16-BFCE-0AA7F2A0DE93}" type="pres">
      <dgm:prSet presAssocID="{A03DF455-301E-4341-83F7-70B35C1819FF}" presName="parentLin" presStyleCnt="0"/>
      <dgm:spPr/>
    </dgm:pt>
    <dgm:pt modelId="{E452F231-5864-4F60-82F7-DE0C5E119821}" type="pres">
      <dgm:prSet presAssocID="{A03DF455-301E-4341-83F7-70B35C1819FF}" presName="parentLeftMargin" presStyleLbl="node1" presStyleIdx="0" presStyleCnt="4"/>
      <dgm:spPr/>
      <dgm:t>
        <a:bodyPr/>
        <a:lstStyle/>
        <a:p>
          <a:endParaRPr lang="es-AR"/>
        </a:p>
      </dgm:t>
    </dgm:pt>
    <dgm:pt modelId="{FC0C917C-9992-4668-BD53-F98905288528}" type="pres">
      <dgm:prSet presAssocID="{A03DF455-301E-4341-83F7-70B35C1819F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1A9CDD1-9D37-4629-8AB2-F33A762A96C6}" type="pres">
      <dgm:prSet presAssocID="{A03DF455-301E-4341-83F7-70B35C1819FF}" presName="negativeSpace" presStyleCnt="0"/>
      <dgm:spPr/>
    </dgm:pt>
    <dgm:pt modelId="{A789B271-5B7D-4ADD-84B1-BC3345CACA41}" type="pres">
      <dgm:prSet presAssocID="{A03DF455-301E-4341-83F7-70B35C1819FF}" presName="childText" presStyleLbl="conFgAcc1" presStyleIdx="1" presStyleCnt="4">
        <dgm:presLayoutVars>
          <dgm:bulletEnabled val="1"/>
        </dgm:presLayoutVars>
      </dgm:prSet>
      <dgm:spPr/>
    </dgm:pt>
    <dgm:pt modelId="{7540C26C-54D8-439D-BD33-80E88B45BF5F}" type="pres">
      <dgm:prSet presAssocID="{E3498A8C-C7DD-4614-9518-1BC628C817D5}" presName="spaceBetweenRectangles" presStyleCnt="0"/>
      <dgm:spPr/>
    </dgm:pt>
    <dgm:pt modelId="{4E818F60-C135-47FB-9778-8A047A907EFA}" type="pres">
      <dgm:prSet presAssocID="{4C41F56E-89D1-42E8-B619-7C93EA212908}" presName="parentLin" presStyleCnt="0"/>
      <dgm:spPr/>
    </dgm:pt>
    <dgm:pt modelId="{B566E805-815F-4E5F-8ED1-DCA54FAFFB88}" type="pres">
      <dgm:prSet presAssocID="{4C41F56E-89D1-42E8-B619-7C93EA212908}" presName="parentLeftMargin" presStyleLbl="node1" presStyleIdx="1" presStyleCnt="4"/>
      <dgm:spPr/>
      <dgm:t>
        <a:bodyPr/>
        <a:lstStyle/>
        <a:p>
          <a:endParaRPr lang="es-AR"/>
        </a:p>
      </dgm:t>
    </dgm:pt>
    <dgm:pt modelId="{28854886-88B7-45C4-9983-1A92B4A06DF3}" type="pres">
      <dgm:prSet presAssocID="{4C41F56E-89D1-42E8-B619-7C93EA21290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4C9184E-B4F1-4605-ADDB-604FCC50C316}" type="pres">
      <dgm:prSet presAssocID="{4C41F56E-89D1-42E8-B619-7C93EA212908}" presName="negativeSpace" presStyleCnt="0"/>
      <dgm:spPr/>
    </dgm:pt>
    <dgm:pt modelId="{7CB9B226-12F4-430D-B425-40213C024955}" type="pres">
      <dgm:prSet presAssocID="{4C41F56E-89D1-42E8-B619-7C93EA212908}" presName="childText" presStyleLbl="conFgAcc1" presStyleIdx="2" presStyleCnt="4">
        <dgm:presLayoutVars>
          <dgm:bulletEnabled val="1"/>
        </dgm:presLayoutVars>
      </dgm:prSet>
      <dgm:spPr/>
    </dgm:pt>
    <dgm:pt modelId="{F74B01CF-D0C3-4640-9A4C-CB00E0CF9332}" type="pres">
      <dgm:prSet presAssocID="{4B73FCB3-F261-4971-9128-2C27BB115401}" presName="spaceBetweenRectangles" presStyleCnt="0"/>
      <dgm:spPr/>
    </dgm:pt>
    <dgm:pt modelId="{814179EF-D601-451E-B287-242BB3ACF2E8}" type="pres">
      <dgm:prSet presAssocID="{73DE0E28-ABEE-47E9-BCCD-17D12EF4F419}" presName="parentLin" presStyleCnt="0"/>
      <dgm:spPr/>
    </dgm:pt>
    <dgm:pt modelId="{F61FB36D-8B3F-4BAE-98DD-116D0A1809D2}" type="pres">
      <dgm:prSet presAssocID="{73DE0E28-ABEE-47E9-BCCD-17D12EF4F419}" presName="parentLeftMargin" presStyleLbl="node1" presStyleIdx="2" presStyleCnt="4"/>
      <dgm:spPr/>
      <dgm:t>
        <a:bodyPr/>
        <a:lstStyle/>
        <a:p>
          <a:endParaRPr lang="es-AR"/>
        </a:p>
      </dgm:t>
    </dgm:pt>
    <dgm:pt modelId="{EE14571E-1F63-4BA2-BD9C-48C909AC3C86}" type="pres">
      <dgm:prSet presAssocID="{73DE0E28-ABEE-47E9-BCCD-17D12EF4F41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D13A09B-9C34-4742-BE02-FDA35C01EF2C}" type="pres">
      <dgm:prSet presAssocID="{73DE0E28-ABEE-47E9-BCCD-17D12EF4F419}" presName="negativeSpace" presStyleCnt="0"/>
      <dgm:spPr/>
    </dgm:pt>
    <dgm:pt modelId="{0F5D91A3-A825-4503-8AA2-AD981234AE84}" type="pres">
      <dgm:prSet presAssocID="{73DE0E28-ABEE-47E9-BCCD-17D12EF4F41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9C80C6C-4AB1-4923-B403-A10B204FCE41}" srcId="{618240F7-9BC3-439D-8D45-1C0A4048A3B2}" destId="{2DABD050-3DAA-456F-9280-ECEE6EBD3C15}" srcOrd="0" destOrd="0" parTransId="{0FEF5FBB-83E4-4E58-8D23-18C9F9E02BDF}" sibTransId="{B20B2447-2A49-4852-83BF-229DD2DD3602}"/>
    <dgm:cxn modelId="{06E5DA8D-663F-4453-96E3-B30A5D170E38}" type="presOf" srcId="{618240F7-9BC3-439D-8D45-1C0A4048A3B2}" destId="{3B45DD5C-4B0D-4317-A2A6-52A57C0D08DC}" srcOrd="0" destOrd="0" presId="urn:microsoft.com/office/officeart/2005/8/layout/list1"/>
    <dgm:cxn modelId="{A99FB3E8-4C36-44CE-9EAF-AFBD8527D998}" srcId="{618240F7-9BC3-439D-8D45-1C0A4048A3B2}" destId="{73DE0E28-ABEE-47E9-BCCD-17D12EF4F419}" srcOrd="3" destOrd="0" parTransId="{37AEA154-5CCF-456C-B844-64A0C63C2C86}" sibTransId="{97DDFBBF-549D-4AB1-ACBA-F5C5C06ACA9E}"/>
    <dgm:cxn modelId="{6F5455B8-CFEA-46DF-9C80-145D91BADE6B}" type="presOf" srcId="{73DE0E28-ABEE-47E9-BCCD-17D12EF4F419}" destId="{F61FB36D-8B3F-4BAE-98DD-116D0A1809D2}" srcOrd="0" destOrd="0" presId="urn:microsoft.com/office/officeart/2005/8/layout/list1"/>
    <dgm:cxn modelId="{5372C6C5-91F1-4152-ACDA-201C539FA998}" srcId="{618240F7-9BC3-439D-8D45-1C0A4048A3B2}" destId="{A03DF455-301E-4341-83F7-70B35C1819FF}" srcOrd="1" destOrd="0" parTransId="{A9E69FE4-05A0-4E09-B61D-24FEDE82BC35}" sibTransId="{E3498A8C-C7DD-4614-9518-1BC628C817D5}"/>
    <dgm:cxn modelId="{C8A99076-FAC8-4E62-9289-9BD0AA29AAD6}" type="presOf" srcId="{A03DF455-301E-4341-83F7-70B35C1819FF}" destId="{E452F231-5864-4F60-82F7-DE0C5E119821}" srcOrd="0" destOrd="0" presId="urn:microsoft.com/office/officeart/2005/8/layout/list1"/>
    <dgm:cxn modelId="{C683D1D6-D59A-483A-9415-63A55017930B}" type="presOf" srcId="{73DE0E28-ABEE-47E9-BCCD-17D12EF4F419}" destId="{EE14571E-1F63-4BA2-BD9C-48C909AC3C86}" srcOrd="1" destOrd="0" presId="urn:microsoft.com/office/officeart/2005/8/layout/list1"/>
    <dgm:cxn modelId="{B849DF13-AD6D-476C-9E83-797F80A76C07}" type="presOf" srcId="{A03DF455-301E-4341-83F7-70B35C1819FF}" destId="{FC0C917C-9992-4668-BD53-F98905288528}" srcOrd="1" destOrd="0" presId="urn:microsoft.com/office/officeart/2005/8/layout/list1"/>
    <dgm:cxn modelId="{130E54A9-A0C7-431E-A74E-2E1188B26F36}" type="presOf" srcId="{2DABD050-3DAA-456F-9280-ECEE6EBD3C15}" destId="{C1F8990B-412A-41D6-A96B-F9033548DB44}" srcOrd="1" destOrd="0" presId="urn:microsoft.com/office/officeart/2005/8/layout/list1"/>
    <dgm:cxn modelId="{5D84CBE5-DEB7-4C7A-922A-E07C107AC007}" type="presOf" srcId="{4C41F56E-89D1-42E8-B619-7C93EA212908}" destId="{B566E805-815F-4E5F-8ED1-DCA54FAFFB88}" srcOrd="0" destOrd="0" presId="urn:microsoft.com/office/officeart/2005/8/layout/list1"/>
    <dgm:cxn modelId="{11E2320F-E194-4173-A4C0-30F71A1B2D06}" srcId="{618240F7-9BC3-439D-8D45-1C0A4048A3B2}" destId="{4C41F56E-89D1-42E8-B619-7C93EA212908}" srcOrd="2" destOrd="0" parTransId="{0DC74778-C3CC-419E-9C79-275A2EE9EA22}" sibTransId="{4B73FCB3-F261-4971-9128-2C27BB115401}"/>
    <dgm:cxn modelId="{1D47414B-819F-4272-BD0D-6AA3512C4AC7}" type="presOf" srcId="{2DABD050-3DAA-456F-9280-ECEE6EBD3C15}" destId="{80E4D483-1D76-4AA2-B693-F2AE5EA68EEC}" srcOrd="0" destOrd="0" presId="urn:microsoft.com/office/officeart/2005/8/layout/list1"/>
    <dgm:cxn modelId="{5CEC80DB-4F51-4F8A-A7EA-BF3E0DF060BB}" type="presOf" srcId="{4C41F56E-89D1-42E8-B619-7C93EA212908}" destId="{28854886-88B7-45C4-9983-1A92B4A06DF3}" srcOrd="1" destOrd="0" presId="urn:microsoft.com/office/officeart/2005/8/layout/list1"/>
    <dgm:cxn modelId="{14137686-9160-4C63-9EAA-3FFB9A610E6F}" type="presParOf" srcId="{3B45DD5C-4B0D-4317-A2A6-52A57C0D08DC}" destId="{DC273F0B-539F-4F97-9A8C-87B8978C4704}" srcOrd="0" destOrd="0" presId="urn:microsoft.com/office/officeart/2005/8/layout/list1"/>
    <dgm:cxn modelId="{21255800-ADD7-480E-980D-4097BF7382DC}" type="presParOf" srcId="{DC273F0B-539F-4F97-9A8C-87B8978C4704}" destId="{80E4D483-1D76-4AA2-B693-F2AE5EA68EEC}" srcOrd="0" destOrd="0" presId="urn:microsoft.com/office/officeart/2005/8/layout/list1"/>
    <dgm:cxn modelId="{8733C99A-5F15-4230-B6C7-E1134D1F2A2F}" type="presParOf" srcId="{DC273F0B-539F-4F97-9A8C-87B8978C4704}" destId="{C1F8990B-412A-41D6-A96B-F9033548DB44}" srcOrd="1" destOrd="0" presId="urn:microsoft.com/office/officeart/2005/8/layout/list1"/>
    <dgm:cxn modelId="{8332B0C2-E467-43DB-B04D-31CCA5D507AA}" type="presParOf" srcId="{3B45DD5C-4B0D-4317-A2A6-52A57C0D08DC}" destId="{F9B9D8DF-04DC-4DB4-BD02-79906E381859}" srcOrd="1" destOrd="0" presId="urn:microsoft.com/office/officeart/2005/8/layout/list1"/>
    <dgm:cxn modelId="{86A6325D-7B24-482C-8991-A70FE50267B7}" type="presParOf" srcId="{3B45DD5C-4B0D-4317-A2A6-52A57C0D08DC}" destId="{60E959DE-1637-41C1-965E-6357149FD8EA}" srcOrd="2" destOrd="0" presId="urn:microsoft.com/office/officeart/2005/8/layout/list1"/>
    <dgm:cxn modelId="{EAD2E1A5-F12B-4B0A-BDD7-DA941062893D}" type="presParOf" srcId="{3B45DD5C-4B0D-4317-A2A6-52A57C0D08DC}" destId="{360EEED1-365F-4668-B8C7-384D156CFBDD}" srcOrd="3" destOrd="0" presId="urn:microsoft.com/office/officeart/2005/8/layout/list1"/>
    <dgm:cxn modelId="{800B62D6-A54A-40BD-9A88-EAF5A0BA07A2}" type="presParOf" srcId="{3B45DD5C-4B0D-4317-A2A6-52A57C0D08DC}" destId="{FCC42D8C-F545-4D16-BFCE-0AA7F2A0DE93}" srcOrd="4" destOrd="0" presId="urn:microsoft.com/office/officeart/2005/8/layout/list1"/>
    <dgm:cxn modelId="{839138B6-FADA-48DE-9FDF-37E9329A5913}" type="presParOf" srcId="{FCC42D8C-F545-4D16-BFCE-0AA7F2A0DE93}" destId="{E452F231-5864-4F60-82F7-DE0C5E119821}" srcOrd="0" destOrd="0" presId="urn:microsoft.com/office/officeart/2005/8/layout/list1"/>
    <dgm:cxn modelId="{7658DF51-4F59-4628-8C10-E009F5D97423}" type="presParOf" srcId="{FCC42D8C-F545-4D16-BFCE-0AA7F2A0DE93}" destId="{FC0C917C-9992-4668-BD53-F98905288528}" srcOrd="1" destOrd="0" presId="urn:microsoft.com/office/officeart/2005/8/layout/list1"/>
    <dgm:cxn modelId="{99948954-8C9E-4F09-974C-88EA98094FD6}" type="presParOf" srcId="{3B45DD5C-4B0D-4317-A2A6-52A57C0D08DC}" destId="{61A9CDD1-9D37-4629-8AB2-F33A762A96C6}" srcOrd="5" destOrd="0" presId="urn:microsoft.com/office/officeart/2005/8/layout/list1"/>
    <dgm:cxn modelId="{73104E5D-96A7-4D7A-8A19-69234E82F2C9}" type="presParOf" srcId="{3B45DD5C-4B0D-4317-A2A6-52A57C0D08DC}" destId="{A789B271-5B7D-4ADD-84B1-BC3345CACA41}" srcOrd="6" destOrd="0" presId="urn:microsoft.com/office/officeart/2005/8/layout/list1"/>
    <dgm:cxn modelId="{866A798D-CDEA-4974-A418-F0A89B8F52FC}" type="presParOf" srcId="{3B45DD5C-4B0D-4317-A2A6-52A57C0D08DC}" destId="{7540C26C-54D8-439D-BD33-80E88B45BF5F}" srcOrd="7" destOrd="0" presId="urn:microsoft.com/office/officeart/2005/8/layout/list1"/>
    <dgm:cxn modelId="{AEBB42EC-6663-44CD-8A39-A93B085D9AB7}" type="presParOf" srcId="{3B45DD5C-4B0D-4317-A2A6-52A57C0D08DC}" destId="{4E818F60-C135-47FB-9778-8A047A907EFA}" srcOrd="8" destOrd="0" presId="urn:microsoft.com/office/officeart/2005/8/layout/list1"/>
    <dgm:cxn modelId="{86F18D77-4B62-4062-90A7-A6774F52F981}" type="presParOf" srcId="{4E818F60-C135-47FB-9778-8A047A907EFA}" destId="{B566E805-815F-4E5F-8ED1-DCA54FAFFB88}" srcOrd="0" destOrd="0" presId="urn:microsoft.com/office/officeart/2005/8/layout/list1"/>
    <dgm:cxn modelId="{8A472EBA-C9B1-4E1B-8FE5-B2B2E8109CB2}" type="presParOf" srcId="{4E818F60-C135-47FB-9778-8A047A907EFA}" destId="{28854886-88B7-45C4-9983-1A92B4A06DF3}" srcOrd="1" destOrd="0" presId="urn:microsoft.com/office/officeart/2005/8/layout/list1"/>
    <dgm:cxn modelId="{83B3BCA2-DDE4-4A24-8BB8-2731BB722FD4}" type="presParOf" srcId="{3B45DD5C-4B0D-4317-A2A6-52A57C0D08DC}" destId="{54C9184E-B4F1-4605-ADDB-604FCC50C316}" srcOrd="9" destOrd="0" presId="urn:microsoft.com/office/officeart/2005/8/layout/list1"/>
    <dgm:cxn modelId="{14D68163-7906-47C8-A191-4C8ABDB38DDC}" type="presParOf" srcId="{3B45DD5C-4B0D-4317-A2A6-52A57C0D08DC}" destId="{7CB9B226-12F4-430D-B425-40213C024955}" srcOrd="10" destOrd="0" presId="urn:microsoft.com/office/officeart/2005/8/layout/list1"/>
    <dgm:cxn modelId="{2A08B603-B452-49AC-B987-D406F344296C}" type="presParOf" srcId="{3B45DD5C-4B0D-4317-A2A6-52A57C0D08DC}" destId="{F74B01CF-D0C3-4640-9A4C-CB00E0CF9332}" srcOrd="11" destOrd="0" presId="urn:microsoft.com/office/officeart/2005/8/layout/list1"/>
    <dgm:cxn modelId="{E40E52FF-2C42-42E8-928E-83B23A659CC3}" type="presParOf" srcId="{3B45DD5C-4B0D-4317-A2A6-52A57C0D08DC}" destId="{814179EF-D601-451E-B287-242BB3ACF2E8}" srcOrd="12" destOrd="0" presId="urn:microsoft.com/office/officeart/2005/8/layout/list1"/>
    <dgm:cxn modelId="{2F42A23F-CFF7-44F7-935A-F373FC43DC0A}" type="presParOf" srcId="{814179EF-D601-451E-B287-242BB3ACF2E8}" destId="{F61FB36D-8B3F-4BAE-98DD-116D0A1809D2}" srcOrd="0" destOrd="0" presId="urn:microsoft.com/office/officeart/2005/8/layout/list1"/>
    <dgm:cxn modelId="{5CDF59F3-08D7-4405-AE47-E4040AFA0703}" type="presParOf" srcId="{814179EF-D601-451E-B287-242BB3ACF2E8}" destId="{EE14571E-1F63-4BA2-BD9C-48C909AC3C86}" srcOrd="1" destOrd="0" presId="urn:microsoft.com/office/officeart/2005/8/layout/list1"/>
    <dgm:cxn modelId="{0DF10A2F-F744-44F1-B7B6-55D1614FF378}" type="presParOf" srcId="{3B45DD5C-4B0D-4317-A2A6-52A57C0D08DC}" destId="{3D13A09B-9C34-4742-BE02-FDA35C01EF2C}" srcOrd="13" destOrd="0" presId="urn:microsoft.com/office/officeart/2005/8/layout/list1"/>
    <dgm:cxn modelId="{FAD10289-5F3E-448E-9383-E61F677F62A3}" type="presParOf" srcId="{3B45DD5C-4B0D-4317-A2A6-52A57C0D08DC}" destId="{0F5D91A3-A825-4503-8AA2-AD981234AE8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86E44A-9BAD-45DB-B6F7-AB8C8287B8B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AB60A3F8-B7BA-4654-965B-A022324B93B3}" type="pres">
      <dgm:prSet presAssocID="{5086E44A-9BAD-45DB-B6F7-AB8C8287B8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</dgm:ptLst>
  <dgm:cxnLst>
    <dgm:cxn modelId="{B5216738-BD83-4B97-B223-4526D9F60D9E}" type="presOf" srcId="{5086E44A-9BAD-45DB-B6F7-AB8C8287B8B5}" destId="{AB60A3F8-B7BA-4654-965B-A022324B93B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BB2F63-1424-4151-97CC-F29A3ED225C4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08DB94C2-1D76-47C8-9D47-0734DF76308B}">
      <dgm:prSet phldrT="[Texto]"/>
      <dgm:spPr/>
      <dgm:t>
        <a:bodyPr/>
        <a:lstStyle/>
        <a:p>
          <a:r>
            <a:rPr lang="es-AR" dirty="0" smtClean="0"/>
            <a:t>Derecho </a:t>
          </a:r>
          <a:endParaRPr lang="es-AR" dirty="0"/>
        </a:p>
      </dgm:t>
    </dgm:pt>
    <dgm:pt modelId="{91858474-8B95-4938-ABFF-A0AB0A53400D}" type="parTrans" cxnId="{C4CBF9E9-BA84-4AE8-9043-90ADBF088BF8}">
      <dgm:prSet/>
      <dgm:spPr/>
      <dgm:t>
        <a:bodyPr/>
        <a:lstStyle/>
        <a:p>
          <a:endParaRPr lang="es-AR"/>
        </a:p>
      </dgm:t>
    </dgm:pt>
    <dgm:pt modelId="{A824198B-87EF-4FE0-901C-6282A842883A}" type="sibTrans" cxnId="{C4CBF9E9-BA84-4AE8-9043-90ADBF088BF8}">
      <dgm:prSet/>
      <dgm:spPr/>
      <dgm:t>
        <a:bodyPr/>
        <a:lstStyle/>
        <a:p>
          <a:endParaRPr lang="es-AR"/>
        </a:p>
      </dgm:t>
    </dgm:pt>
    <dgm:pt modelId="{3F005164-E381-41B4-BCCB-BCF4ED9FC7BC}">
      <dgm:prSet phldrT="[Texto]"/>
      <dgm:spPr/>
      <dgm:t>
        <a:bodyPr/>
        <a:lstStyle/>
        <a:p>
          <a:r>
            <a:rPr lang="es-AR" dirty="0" smtClean="0"/>
            <a:t>Evolución</a:t>
          </a:r>
        </a:p>
        <a:p>
          <a:r>
            <a:rPr lang="es-AR" dirty="0" smtClean="0"/>
            <a:t>Histórica jurídica </a:t>
          </a:r>
          <a:endParaRPr lang="es-AR" dirty="0"/>
        </a:p>
      </dgm:t>
    </dgm:pt>
    <dgm:pt modelId="{A23651A3-D16E-4CB9-8529-B24CBAAB6E7E}" type="parTrans" cxnId="{58E68339-345D-4030-9AAF-873B815A9019}">
      <dgm:prSet/>
      <dgm:spPr/>
      <dgm:t>
        <a:bodyPr/>
        <a:lstStyle/>
        <a:p>
          <a:endParaRPr lang="es-AR"/>
        </a:p>
      </dgm:t>
    </dgm:pt>
    <dgm:pt modelId="{71FB3454-71BD-4023-8D27-825926B52230}" type="sibTrans" cxnId="{58E68339-345D-4030-9AAF-873B815A9019}">
      <dgm:prSet/>
      <dgm:spPr/>
      <dgm:t>
        <a:bodyPr/>
        <a:lstStyle/>
        <a:p>
          <a:endParaRPr lang="es-AR"/>
        </a:p>
      </dgm:t>
    </dgm:pt>
    <dgm:pt modelId="{C439F943-71E5-44E5-9BFB-E67C6DE1A93E}">
      <dgm:prSet phldrT="[Texto]"/>
      <dgm:spPr/>
      <dgm:t>
        <a:bodyPr/>
        <a:lstStyle/>
        <a:p>
          <a:r>
            <a:rPr lang="es-AR" dirty="0" smtClean="0"/>
            <a:t>Norma Dogmática jurídica</a:t>
          </a:r>
          <a:endParaRPr lang="es-AR" dirty="0"/>
        </a:p>
      </dgm:t>
    </dgm:pt>
    <dgm:pt modelId="{E561CC76-9971-41AA-B866-BF6FF3F80FEB}" type="parTrans" cxnId="{6B9C0D62-37E2-43BF-A8A5-C4C5A7D84634}">
      <dgm:prSet/>
      <dgm:spPr/>
      <dgm:t>
        <a:bodyPr/>
        <a:lstStyle/>
        <a:p>
          <a:endParaRPr lang="es-AR"/>
        </a:p>
      </dgm:t>
    </dgm:pt>
    <dgm:pt modelId="{6B354358-FA9D-4C03-BB42-01B914CDC632}" type="sibTrans" cxnId="{6B9C0D62-37E2-43BF-A8A5-C4C5A7D84634}">
      <dgm:prSet/>
      <dgm:spPr/>
      <dgm:t>
        <a:bodyPr/>
        <a:lstStyle/>
        <a:p>
          <a:endParaRPr lang="es-AR"/>
        </a:p>
      </dgm:t>
    </dgm:pt>
    <dgm:pt modelId="{D18245FA-A75E-4710-A939-F637801AC33F}">
      <dgm:prSet phldrT="[Texto]"/>
      <dgm:spPr/>
      <dgm:t>
        <a:bodyPr/>
        <a:lstStyle/>
        <a:p>
          <a:r>
            <a:rPr lang="es-AR" dirty="0" smtClean="0"/>
            <a:t>Realidad social</a:t>
          </a:r>
        </a:p>
        <a:p>
          <a:r>
            <a:rPr lang="es-AR" dirty="0" smtClean="0"/>
            <a:t>Socio jurídica</a:t>
          </a:r>
          <a:endParaRPr lang="es-AR" dirty="0"/>
        </a:p>
      </dgm:t>
    </dgm:pt>
    <dgm:pt modelId="{961F664D-9F64-4B84-AB24-95899B2AD327}" type="parTrans" cxnId="{6C9AC1E6-C426-4E11-9E1D-8F084AF38554}">
      <dgm:prSet/>
      <dgm:spPr/>
      <dgm:t>
        <a:bodyPr/>
        <a:lstStyle/>
        <a:p>
          <a:endParaRPr lang="es-AR"/>
        </a:p>
      </dgm:t>
    </dgm:pt>
    <dgm:pt modelId="{E573E6DA-4A9E-4D35-AD00-283C59C24691}" type="sibTrans" cxnId="{6C9AC1E6-C426-4E11-9E1D-8F084AF38554}">
      <dgm:prSet/>
      <dgm:spPr/>
      <dgm:t>
        <a:bodyPr/>
        <a:lstStyle/>
        <a:p>
          <a:endParaRPr lang="es-AR"/>
        </a:p>
      </dgm:t>
    </dgm:pt>
    <dgm:pt modelId="{D81230F9-E374-4BAC-86E4-55EBFFA0F062}">
      <dgm:prSet phldrT="[Texto]"/>
      <dgm:spPr/>
      <dgm:t>
        <a:bodyPr/>
        <a:lstStyle/>
        <a:p>
          <a:r>
            <a:rPr lang="es-AR" dirty="0" smtClean="0"/>
            <a:t>Fundamentos</a:t>
          </a:r>
        </a:p>
        <a:p>
          <a:r>
            <a:rPr lang="es-AR" dirty="0" smtClean="0"/>
            <a:t>Filosofía jurídica</a:t>
          </a:r>
          <a:endParaRPr lang="es-AR" dirty="0"/>
        </a:p>
      </dgm:t>
    </dgm:pt>
    <dgm:pt modelId="{2E6BCDA6-3D6C-484A-BE1D-B4B3747A77DF}" type="parTrans" cxnId="{19CB3654-CC60-425F-80EC-DD602828F38C}">
      <dgm:prSet/>
      <dgm:spPr/>
      <dgm:t>
        <a:bodyPr/>
        <a:lstStyle/>
        <a:p>
          <a:endParaRPr lang="es-AR"/>
        </a:p>
      </dgm:t>
    </dgm:pt>
    <dgm:pt modelId="{16B52457-F1C0-4D4F-B9AF-DE45B759C384}" type="sibTrans" cxnId="{19CB3654-CC60-425F-80EC-DD602828F38C}">
      <dgm:prSet/>
      <dgm:spPr/>
      <dgm:t>
        <a:bodyPr/>
        <a:lstStyle/>
        <a:p>
          <a:endParaRPr lang="es-AR"/>
        </a:p>
      </dgm:t>
    </dgm:pt>
    <dgm:pt modelId="{B210B79D-FED1-433B-BE2B-8886971C1B49}" type="pres">
      <dgm:prSet presAssocID="{90BB2F63-1424-4151-97CC-F29A3ED225C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D1D68546-99DB-4495-BC11-CADB157E867A}" type="pres">
      <dgm:prSet presAssocID="{08DB94C2-1D76-47C8-9D47-0734DF76308B}" presName="centerShape" presStyleLbl="node0" presStyleIdx="0" presStyleCnt="1"/>
      <dgm:spPr/>
      <dgm:t>
        <a:bodyPr/>
        <a:lstStyle/>
        <a:p>
          <a:endParaRPr lang="es-AR"/>
        </a:p>
      </dgm:t>
    </dgm:pt>
    <dgm:pt modelId="{51EBEA33-0D70-44CF-9FBB-AC625DBF7291}" type="pres">
      <dgm:prSet presAssocID="{A23651A3-D16E-4CB9-8529-B24CBAAB6E7E}" presName="parTrans" presStyleLbl="sibTrans2D1" presStyleIdx="0" presStyleCnt="4"/>
      <dgm:spPr/>
      <dgm:t>
        <a:bodyPr/>
        <a:lstStyle/>
        <a:p>
          <a:endParaRPr lang="es-AR"/>
        </a:p>
      </dgm:t>
    </dgm:pt>
    <dgm:pt modelId="{5EA8B6D9-656F-4874-91E8-74065656BD05}" type="pres">
      <dgm:prSet presAssocID="{A23651A3-D16E-4CB9-8529-B24CBAAB6E7E}" presName="connectorText" presStyleLbl="sibTrans2D1" presStyleIdx="0" presStyleCnt="4"/>
      <dgm:spPr/>
      <dgm:t>
        <a:bodyPr/>
        <a:lstStyle/>
        <a:p>
          <a:endParaRPr lang="es-AR"/>
        </a:p>
      </dgm:t>
    </dgm:pt>
    <dgm:pt modelId="{623EA8CA-B9B0-4D85-BC7E-6088A8162151}" type="pres">
      <dgm:prSet presAssocID="{3F005164-E381-41B4-BCCB-BCF4ED9FC7B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458B0EF-ABF6-4B24-ACB5-3DB459085083}" type="pres">
      <dgm:prSet presAssocID="{E561CC76-9971-41AA-B866-BF6FF3F80FEB}" presName="parTrans" presStyleLbl="sibTrans2D1" presStyleIdx="1" presStyleCnt="4"/>
      <dgm:spPr/>
      <dgm:t>
        <a:bodyPr/>
        <a:lstStyle/>
        <a:p>
          <a:endParaRPr lang="es-AR"/>
        </a:p>
      </dgm:t>
    </dgm:pt>
    <dgm:pt modelId="{CF3F33BE-FDEC-477C-AB38-EA8538275FBB}" type="pres">
      <dgm:prSet presAssocID="{E561CC76-9971-41AA-B866-BF6FF3F80FEB}" presName="connectorText" presStyleLbl="sibTrans2D1" presStyleIdx="1" presStyleCnt="4"/>
      <dgm:spPr/>
      <dgm:t>
        <a:bodyPr/>
        <a:lstStyle/>
        <a:p>
          <a:endParaRPr lang="es-AR"/>
        </a:p>
      </dgm:t>
    </dgm:pt>
    <dgm:pt modelId="{B6450873-9C13-4AA5-A06A-BBDEF599C184}" type="pres">
      <dgm:prSet presAssocID="{C439F943-71E5-44E5-9BFB-E67C6DE1A93E}" presName="node" presStyleLbl="node1" presStyleIdx="1" presStyleCnt="4" custRadScaleRad="10074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0B7C1AE-CFED-40A2-889F-A438CBF8F119}" type="pres">
      <dgm:prSet presAssocID="{961F664D-9F64-4B84-AB24-95899B2AD327}" presName="parTrans" presStyleLbl="sibTrans2D1" presStyleIdx="2" presStyleCnt="4"/>
      <dgm:spPr/>
      <dgm:t>
        <a:bodyPr/>
        <a:lstStyle/>
        <a:p>
          <a:endParaRPr lang="es-AR"/>
        </a:p>
      </dgm:t>
    </dgm:pt>
    <dgm:pt modelId="{A2F2D809-7F44-4815-BA48-FB392EAB4C30}" type="pres">
      <dgm:prSet presAssocID="{961F664D-9F64-4B84-AB24-95899B2AD327}" presName="connectorText" presStyleLbl="sibTrans2D1" presStyleIdx="2" presStyleCnt="4"/>
      <dgm:spPr/>
      <dgm:t>
        <a:bodyPr/>
        <a:lstStyle/>
        <a:p>
          <a:endParaRPr lang="es-AR"/>
        </a:p>
      </dgm:t>
    </dgm:pt>
    <dgm:pt modelId="{C5F8BBB4-7964-4CCC-82D2-ADA9C093FADE}" type="pres">
      <dgm:prSet presAssocID="{D18245FA-A75E-4710-A939-F637801AC33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7302664-120B-47D6-A10E-F09B5751FD2D}" type="pres">
      <dgm:prSet presAssocID="{2E6BCDA6-3D6C-484A-BE1D-B4B3747A77DF}" presName="parTrans" presStyleLbl="sibTrans2D1" presStyleIdx="3" presStyleCnt="4"/>
      <dgm:spPr/>
      <dgm:t>
        <a:bodyPr/>
        <a:lstStyle/>
        <a:p>
          <a:endParaRPr lang="es-AR"/>
        </a:p>
      </dgm:t>
    </dgm:pt>
    <dgm:pt modelId="{285B02C5-7885-4FEB-A742-9436F247FBBA}" type="pres">
      <dgm:prSet presAssocID="{2E6BCDA6-3D6C-484A-BE1D-B4B3747A77DF}" presName="connectorText" presStyleLbl="sibTrans2D1" presStyleIdx="3" presStyleCnt="4"/>
      <dgm:spPr/>
      <dgm:t>
        <a:bodyPr/>
        <a:lstStyle/>
        <a:p>
          <a:endParaRPr lang="es-AR"/>
        </a:p>
      </dgm:t>
    </dgm:pt>
    <dgm:pt modelId="{4D534E81-D089-4CF2-824A-BE314EBE9282}" type="pres">
      <dgm:prSet presAssocID="{D81230F9-E374-4BAC-86E4-55EBFFA0F06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AD819FC7-239B-4B0B-AF3A-DEC8D3BF74BB}" type="presOf" srcId="{A23651A3-D16E-4CB9-8529-B24CBAAB6E7E}" destId="{51EBEA33-0D70-44CF-9FBB-AC625DBF7291}" srcOrd="0" destOrd="0" presId="urn:microsoft.com/office/officeart/2005/8/layout/radial5"/>
    <dgm:cxn modelId="{6C7AAFAF-94A8-4F1C-AAF4-24B593CED37D}" type="presOf" srcId="{2E6BCDA6-3D6C-484A-BE1D-B4B3747A77DF}" destId="{97302664-120B-47D6-A10E-F09B5751FD2D}" srcOrd="0" destOrd="0" presId="urn:microsoft.com/office/officeart/2005/8/layout/radial5"/>
    <dgm:cxn modelId="{C4CBF9E9-BA84-4AE8-9043-90ADBF088BF8}" srcId="{90BB2F63-1424-4151-97CC-F29A3ED225C4}" destId="{08DB94C2-1D76-47C8-9D47-0734DF76308B}" srcOrd="0" destOrd="0" parTransId="{91858474-8B95-4938-ABFF-A0AB0A53400D}" sibTransId="{A824198B-87EF-4FE0-901C-6282A842883A}"/>
    <dgm:cxn modelId="{58E68339-345D-4030-9AAF-873B815A9019}" srcId="{08DB94C2-1D76-47C8-9D47-0734DF76308B}" destId="{3F005164-E381-41B4-BCCB-BCF4ED9FC7BC}" srcOrd="0" destOrd="0" parTransId="{A23651A3-D16E-4CB9-8529-B24CBAAB6E7E}" sibTransId="{71FB3454-71BD-4023-8D27-825926B52230}"/>
    <dgm:cxn modelId="{6B9C0D62-37E2-43BF-A8A5-C4C5A7D84634}" srcId="{08DB94C2-1D76-47C8-9D47-0734DF76308B}" destId="{C439F943-71E5-44E5-9BFB-E67C6DE1A93E}" srcOrd="1" destOrd="0" parTransId="{E561CC76-9971-41AA-B866-BF6FF3F80FEB}" sibTransId="{6B354358-FA9D-4C03-BB42-01B914CDC632}"/>
    <dgm:cxn modelId="{FFD55C8C-6667-4B88-8757-BF8D91CB4C9A}" type="presOf" srcId="{08DB94C2-1D76-47C8-9D47-0734DF76308B}" destId="{D1D68546-99DB-4495-BC11-CADB157E867A}" srcOrd="0" destOrd="0" presId="urn:microsoft.com/office/officeart/2005/8/layout/radial5"/>
    <dgm:cxn modelId="{B57E4B7E-4771-4A32-8086-5BE97C64145E}" type="presOf" srcId="{90BB2F63-1424-4151-97CC-F29A3ED225C4}" destId="{B210B79D-FED1-433B-BE2B-8886971C1B49}" srcOrd="0" destOrd="0" presId="urn:microsoft.com/office/officeart/2005/8/layout/radial5"/>
    <dgm:cxn modelId="{178613B5-7453-4953-83F2-8D19CB28FBA6}" type="presOf" srcId="{E561CC76-9971-41AA-B866-BF6FF3F80FEB}" destId="{CF3F33BE-FDEC-477C-AB38-EA8538275FBB}" srcOrd="1" destOrd="0" presId="urn:microsoft.com/office/officeart/2005/8/layout/radial5"/>
    <dgm:cxn modelId="{0250680D-1165-4E10-8176-C948B09F9387}" type="presOf" srcId="{E561CC76-9971-41AA-B866-BF6FF3F80FEB}" destId="{0458B0EF-ABF6-4B24-ACB5-3DB459085083}" srcOrd="0" destOrd="0" presId="urn:microsoft.com/office/officeart/2005/8/layout/radial5"/>
    <dgm:cxn modelId="{6C9AC1E6-C426-4E11-9E1D-8F084AF38554}" srcId="{08DB94C2-1D76-47C8-9D47-0734DF76308B}" destId="{D18245FA-A75E-4710-A939-F637801AC33F}" srcOrd="2" destOrd="0" parTransId="{961F664D-9F64-4B84-AB24-95899B2AD327}" sibTransId="{E573E6DA-4A9E-4D35-AD00-283C59C24691}"/>
    <dgm:cxn modelId="{5BE45AEE-40B4-42E9-BBA5-D779D78CEDE3}" type="presOf" srcId="{3F005164-E381-41B4-BCCB-BCF4ED9FC7BC}" destId="{623EA8CA-B9B0-4D85-BC7E-6088A8162151}" srcOrd="0" destOrd="0" presId="urn:microsoft.com/office/officeart/2005/8/layout/radial5"/>
    <dgm:cxn modelId="{19CB3654-CC60-425F-80EC-DD602828F38C}" srcId="{08DB94C2-1D76-47C8-9D47-0734DF76308B}" destId="{D81230F9-E374-4BAC-86E4-55EBFFA0F062}" srcOrd="3" destOrd="0" parTransId="{2E6BCDA6-3D6C-484A-BE1D-B4B3747A77DF}" sibTransId="{16B52457-F1C0-4D4F-B9AF-DE45B759C384}"/>
    <dgm:cxn modelId="{3C32CD4B-2372-4E0C-BFE4-649E860BED29}" type="presOf" srcId="{C439F943-71E5-44E5-9BFB-E67C6DE1A93E}" destId="{B6450873-9C13-4AA5-A06A-BBDEF599C184}" srcOrd="0" destOrd="0" presId="urn:microsoft.com/office/officeart/2005/8/layout/radial5"/>
    <dgm:cxn modelId="{21314D7B-269D-4171-8AB7-306462116638}" type="presOf" srcId="{961F664D-9F64-4B84-AB24-95899B2AD327}" destId="{70B7C1AE-CFED-40A2-889F-A438CBF8F119}" srcOrd="0" destOrd="0" presId="urn:microsoft.com/office/officeart/2005/8/layout/radial5"/>
    <dgm:cxn modelId="{FB3B8E71-51A2-453A-86A9-BC80FC641714}" type="presOf" srcId="{A23651A3-D16E-4CB9-8529-B24CBAAB6E7E}" destId="{5EA8B6D9-656F-4874-91E8-74065656BD05}" srcOrd="1" destOrd="0" presId="urn:microsoft.com/office/officeart/2005/8/layout/radial5"/>
    <dgm:cxn modelId="{F0D4C177-218C-4A4F-A391-BED342812AD9}" type="presOf" srcId="{961F664D-9F64-4B84-AB24-95899B2AD327}" destId="{A2F2D809-7F44-4815-BA48-FB392EAB4C30}" srcOrd="1" destOrd="0" presId="urn:microsoft.com/office/officeart/2005/8/layout/radial5"/>
    <dgm:cxn modelId="{626604A6-44AA-4426-A536-170846BDA80B}" type="presOf" srcId="{2E6BCDA6-3D6C-484A-BE1D-B4B3747A77DF}" destId="{285B02C5-7885-4FEB-A742-9436F247FBBA}" srcOrd="1" destOrd="0" presId="urn:microsoft.com/office/officeart/2005/8/layout/radial5"/>
    <dgm:cxn modelId="{A7F018FA-0E86-4EE5-B6C9-BE5C57B09CDA}" type="presOf" srcId="{D18245FA-A75E-4710-A939-F637801AC33F}" destId="{C5F8BBB4-7964-4CCC-82D2-ADA9C093FADE}" srcOrd="0" destOrd="0" presId="urn:microsoft.com/office/officeart/2005/8/layout/radial5"/>
    <dgm:cxn modelId="{BD5ABCEC-9A1D-48F4-B032-3DD147720EA5}" type="presOf" srcId="{D81230F9-E374-4BAC-86E4-55EBFFA0F062}" destId="{4D534E81-D089-4CF2-824A-BE314EBE9282}" srcOrd="0" destOrd="0" presId="urn:microsoft.com/office/officeart/2005/8/layout/radial5"/>
    <dgm:cxn modelId="{1719411C-8BDF-4531-ACA1-DA4BBFCF142F}" type="presParOf" srcId="{B210B79D-FED1-433B-BE2B-8886971C1B49}" destId="{D1D68546-99DB-4495-BC11-CADB157E867A}" srcOrd="0" destOrd="0" presId="urn:microsoft.com/office/officeart/2005/8/layout/radial5"/>
    <dgm:cxn modelId="{63F1C7E9-AE35-49C9-A5B2-61A5DE52515B}" type="presParOf" srcId="{B210B79D-FED1-433B-BE2B-8886971C1B49}" destId="{51EBEA33-0D70-44CF-9FBB-AC625DBF7291}" srcOrd="1" destOrd="0" presId="urn:microsoft.com/office/officeart/2005/8/layout/radial5"/>
    <dgm:cxn modelId="{0CC3851D-C287-40AF-88C4-5AFB3302EC9A}" type="presParOf" srcId="{51EBEA33-0D70-44CF-9FBB-AC625DBF7291}" destId="{5EA8B6D9-656F-4874-91E8-74065656BD05}" srcOrd="0" destOrd="0" presId="urn:microsoft.com/office/officeart/2005/8/layout/radial5"/>
    <dgm:cxn modelId="{A58BB6DC-3AD3-4C78-BB10-D00334C67A43}" type="presParOf" srcId="{B210B79D-FED1-433B-BE2B-8886971C1B49}" destId="{623EA8CA-B9B0-4D85-BC7E-6088A8162151}" srcOrd="2" destOrd="0" presId="urn:microsoft.com/office/officeart/2005/8/layout/radial5"/>
    <dgm:cxn modelId="{4A33D6B4-AEDC-4678-B390-C2040352A94E}" type="presParOf" srcId="{B210B79D-FED1-433B-BE2B-8886971C1B49}" destId="{0458B0EF-ABF6-4B24-ACB5-3DB459085083}" srcOrd="3" destOrd="0" presId="urn:microsoft.com/office/officeart/2005/8/layout/radial5"/>
    <dgm:cxn modelId="{7017F091-EBCD-4C09-97C5-DBB5EB558490}" type="presParOf" srcId="{0458B0EF-ABF6-4B24-ACB5-3DB459085083}" destId="{CF3F33BE-FDEC-477C-AB38-EA8538275FBB}" srcOrd="0" destOrd="0" presId="urn:microsoft.com/office/officeart/2005/8/layout/radial5"/>
    <dgm:cxn modelId="{84B1F815-B6AD-4BF4-8CDB-786251E50CB6}" type="presParOf" srcId="{B210B79D-FED1-433B-BE2B-8886971C1B49}" destId="{B6450873-9C13-4AA5-A06A-BBDEF599C184}" srcOrd="4" destOrd="0" presId="urn:microsoft.com/office/officeart/2005/8/layout/radial5"/>
    <dgm:cxn modelId="{BB9754C5-3869-409D-A7A8-912A3E55913E}" type="presParOf" srcId="{B210B79D-FED1-433B-BE2B-8886971C1B49}" destId="{70B7C1AE-CFED-40A2-889F-A438CBF8F119}" srcOrd="5" destOrd="0" presId="urn:microsoft.com/office/officeart/2005/8/layout/radial5"/>
    <dgm:cxn modelId="{3E57114F-F41E-4F28-B91E-F1EADAEDD6F2}" type="presParOf" srcId="{70B7C1AE-CFED-40A2-889F-A438CBF8F119}" destId="{A2F2D809-7F44-4815-BA48-FB392EAB4C30}" srcOrd="0" destOrd="0" presId="urn:microsoft.com/office/officeart/2005/8/layout/radial5"/>
    <dgm:cxn modelId="{CEAB0CF2-960C-4D03-BD2A-5E3733C84FE8}" type="presParOf" srcId="{B210B79D-FED1-433B-BE2B-8886971C1B49}" destId="{C5F8BBB4-7964-4CCC-82D2-ADA9C093FADE}" srcOrd="6" destOrd="0" presId="urn:microsoft.com/office/officeart/2005/8/layout/radial5"/>
    <dgm:cxn modelId="{DA745F10-83DD-4FDA-B95C-64458E27104B}" type="presParOf" srcId="{B210B79D-FED1-433B-BE2B-8886971C1B49}" destId="{97302664-120B-47D6-A10E-F09B5751FD2D}" srcOrd="7" destOrd="0" presId="urn:microsoft.com/office/officeart/2005/8/layout/radial5"/>
    <dgm:cxn modelId="{BA6FDACB-7BD3-45DE-91E1-27B619A7502E}" type="presParOf" srcId="{97302664-120B-47D6-A10E-F09B5751FD2D}" destId="{285B02C5-7885-4FEB-A742-9436F247FBBA}" srcOrd="0" destOrd="0" presId="urn:microsoft.com/office/officeart/2005/8/layout/radial5"/>
    <dgm:cxn modelId="{E5E67DF9-FCF6-4A9A-AFBD-7C1ED76C00B0}" type="presParOf" srcId="{B210B79D-FED1-433B-BE2B-8886971C1B49}" destId="{4D534E81-D089-4CF2-824A-BE314EBE9282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6EC8F-7393-4588-8A2E-D09BED7BE24A}">
      <dsp:nvSpPr>
        <dsp:cNvPr id="0" name=""/>
        <dsp:cNvSpPr/>
      </dsp:nvSpPr>
      <dsp:spPr>
        <a:xfrm>
          <a:off x="3497586" y="790402"/>
          <a:ext cx="1969072" cy="196907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000" kern="1200" dirty="0" smtClean="0"/>
            <a:t>Se vinculan</a:t>
          </a:r>
          <a:endParaRPr lang="es-AR" sz="3000" kern="1200" dirty="0"/>
        </a:p>
      </dsp:txBody>
      <dsp:txXfrm>
        <a:off x="3785950" y="1078766"/>
        <a:ext cx="1392344" cy="1392344"/>
      </dsp:txXfrm>
    </dsp:sp>
    <dsp:sp modelId="{C5EA2D76-C426-409A-970B-6C81AA1127F0}">
      <dsp:nvSpPr>
        <dsp:cNvPr id="0" name=""/>
        <dsp:cNvSpPr/>
      </dsp:nvSpPr>
      <dsp:spPr>
        <a:xfrm>
          <a:off x="3989854" y="351"/>
          <a:ext cx="984536" cy="9845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Normativo</a:t>
          </a:r>
          <a:endParaRPr lang="es-AR" sz="1200" kern="1200" dirty="0"/>
        </a:p>
      </dsp:txBody>
      <dsp:txXfrm>
        <a:off x="4134036" y="144533"/>
        <a:ext cx="696172" cy="696172"/>
      </dsp:txXfrm>
    </dsp:sp>
    <dsp:sp modelId="{54BE791A-F84F-4EA6-8B29-498CB1980A31}">
      <dsp:nvSpPr>
        <dsp:cNvPr id="0" name=""/>
        <dsp:cNvSpPr/>
      </dsp:nvSpPr>
      <dsp:spPr>
        <a:xfrm>
          <a:off x="5272174" y="1282670"/>
          <a:ext cx="984536" cy="9845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histórico</a:t>
          </a:r>
          <a:endParaRPr lang="es-AR" sz="1200" kern="1200" dirty="0"/>
        </a:p>
      </dsp:txBody>
      <dsp:txXfrm>
        <a:off x="5416356" y="1426852"/>
        <a:ext cx="696172" cy="696172"/>
      </dsp:txXfrm>
    </dsp:sp>
    <dsp:sp modelId="{617E9C6B-FFD1-43C0-9FD3-E4BADDDC874C}">
      <dsp:nvSpPr>
        <dsp:cNvPr id="0" name=""/>
        <dsp:cNvSpPr/>
      </dsp:nvSpPr>
      <dsp:spPr>
        <a:xfrm>
          <a:off x="3989854" y="2564990"/>
          <a:ext cx="984536" cy="9845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factico</a:t>
          </a:r>
          <a:endParaRPr lang="es-AR" sz="1200" kern="1200" dirty="0"/>
        </a:p>
      </dsp:txBody>
      <dsp:txXfrm>
        <a:off x="4134036" y="2709172"/>
        <a:ext cx="696172" cy="696172"/>
      </dsp:txXfrm>
    </dsp:sp>
    <dsp:sp modelId="{67626DC6-9B42-4890-90B6-71DD57644E4A}">
      <dsp:nvSpPr>
        <dsp:cNvPr id="0" name=""/>
        <dsp:cNvSpPr/>
      </dsp:nvSpPr>
      <dsp:spPr>
        <a:xfrm>
          <a:off x="2707535" y="1282670"/>
          <a:ext cx="984536" cy="9845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axiológico</a:t>
          </a:r>
          <a:endParaRPr lang="es-AR" sz="1200" kern="1200" dirty="0"/>
        </a:p>
      </dsp:txBody>
      <dsp:txXfrm>
        <a:off x="2851717" y="1426852"/>
        <a:ext cx="696172" cy="6961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1EA675-DF26-4524-88D7-A2BAD766A64E}">
      <dsp:nvSpPr>
        <dsp:cNvPr id="0" name=""/>
        <dsp:cNvSpPr/>
      </dsp:nvSpPr>
      <dsp:spPr>
        <a:xfrm rot="16200000">
          <a:off x="1541065" y="-1541065"/>
          <a:ext cx="2175669" cy="5257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500" kern="1200" dirty="0" smtClean="0"/>
            <a:t>Hecho normativo </a:t>
          </a:r>
          <a:endParaRPr lang="es-AR" sz="4500" kern="1200" dirty="0"/>
        </a:p>
      </dsp:txBody>
      <dsp:txXfrm rot="5400000">
        <a:off x="0" y="0"/>
        <a:ext cx="5257800" cy="1631751"/>
      </dsp:txXfrm>
    </dsp:sp>
    <dsp:sp modelId="{1E8380FC-2CE0-4C64-97AD-F758CEC5EAFF}">
      <dsp:nvSpPr>
        <dsp:cNvPr id="0" name=""/>
        <dsp:cNvSpPr/>
      </dsp:nvSpPr>
      <dsp:spPr>
        <a:xfrm>
          <a:off x="5257800" y="0"/>
          <a:ext cx="5257800" cy="217566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500" kern="1200" dirty="0" smtClean="0"/>
            <a:t>Hecho social</a:t>
          </a:r>
          <a:endParaRPr lang="es-AR" sz="4500" kern="1200" dirty="0"/>
        </a:p>
      </dsp:txBody>
      <dsp:txXfrm>
        <a:off x="5257800" y="0"/>
        <a:ext cx="5257800" cy="1631751"/>
      </dsp:txXfrm>
    </dsp:sp>
    <dsp:sp modelId="{647249AD-A7BE-4BC2-AB24-74811C4BE0DE}">
      <dsp:nvSpPr>
        <dsp:cNvPr id="0" name=""/>
        <dsp:cNvSpPr/>
      </dsp:nvSpPr>
      <dsp:spPr>
        <a:xfrm rot="10800000">
          <a:off x="0" y="2175669"/>
          <a:ext cx="5257800" cy="217566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500" kern="1200" dirty="0" smtClean="0"/>
            <a:t>Hecho axiológico</a:t>
          </a:r>
          <a:endParaRPr lang="es-AR" sz="4500" kern="1200" dirty="0"/>
        </a:p>
      </dsp:txBody>
      <dsp:txXfrm rot="10800000">
        <a:off x="0" y="2719586"/>
        <a:ext cx="5257800" cy="1631751"/>
      </dsp:txXfrm>
    </dsp:sp>
    <dsp:sp modelId="{641F3852-1F3F-4DD2-AA7D-81FF729B29B1}">
      <dsp:nvSpPr>
        <dsp:cNvPr id="0" name=""/>
        <dsp:cNvSpPr/>
      </dsp:nvSpPr>
      <dsp:spPr>
        <a:xfrm rot="5400000">
          <a:off x="6798865" y="634603"/>
          <a:ext cx="2175669" cy="5257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500" kern="1200" dirty="0" smtClean="0"/>
            <a:t>Hecho histórico</a:t>
          </a:r>
          <a:endParaRPr lang="es-AR" sz="4500" kern="1200" dirty="0"/>
        </a:p>
      </dsp:txBody>
      <dsp:txXfrm rot="-5400000">
        <a:off x="5257800" y="2719586"/>
        <a:ext cx="5257800" cy="1631751"/>
      </dsp:txXfrm>
    </dsp:sp>
    <dsp:sp modelId="{2BA3D0A1-9793-41AB-AE2E-42820C520937}">
      <dsp:nvSpPr>
        <dsp:cNvPr id="0" name=""/>
        <dsp:cNvSpPr/>
      </dsp:nvSpPr>
      <dsp:spPr>
        <a:xfrm>
          <a:off x="3680460" y="1631751"/>
          <a:ext cx="3154680" cy="1087834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500" kern="1200" dirty="0" smtClean="0"/>
            <a:t>El derecho </a:t>
          </a:r>
          <a:endParaRPr lang="es-AR" sz="4500" kern="1200" dirty="0"/>
        </a:p>
      </dsp:txBody>
      <dsp:txXfrm>
        <a:off x="3733564" y="1684855"/>
        <a:ext cx="3048472" cy="9816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959DE-1637-41C1-965E-6357149FD8EA}">
      <dsp:nvSpPr>
        <dsp:cNvPr id="0" name=""/>
        <dsp:cNvSpPr/>
      </dsp:nvSpPr>
      <dsp:spPr>
        <a:xfrm>
          <a:off x="0" y="41742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F8990B-412A-41D6-A96B-F9033548DB44}">
      <dsp:nvSpPr>
        <dsp:cNvPr id="0" name=""/>
        <dsp:cNvSpPr/>
      </dsp:nvSpPr>
      <dsp:spPr>
        <a:xfrm>
          <a:off x="525780" y="6318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Parte normativa</a:t>
          </a:r>
          <a:endParaRPr lang="es-AR" sz="2400" kern="1200" dirty="0"/>
        </a:p>
      </dsp:txBody>
      <dsp:txXfrm>
        <a:off x="560365" y="97774"/>
        <a:ext cx="7291750" cy="639310"/>
      </dsp:txXfrm>
    </dsp:sp>
    <dsp:sp modelId="{A789B271-5B7D-4ADD-84B1-BC3345CACA41}">
      <dsp:nvSpPr>
        <dsp:cNvPr id="0" name=""/>
        <dsp:cNvSpPr/>
      </dsp:nvSpPr>
      <dsp:spPr>
        <a:xfrm>
          <a:off x="0" y="150606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C917C-9992-4668-BD53-F98905288528}">
      <dsp:nvSpPr>
        <dsp:cNvPr id="0" name=""/>
        <dsp:cNvSpPr/>
      </dsp:nvSpPr>
      <dsp:spPr>
        <a:xfrm>
          <a:off x="525780" y="115182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Parte social</a:t>
          </a:r>
          <a:endParaRPr lang="es-AR" sz="2400" kern="1200" dirty="0"/>
        </a:p>
      </dsp:txBody>
      <dsp:txXfrm>
        <a:off x="560365" y="1186414"/>
        <a:ext cx="7291750" cy="639310"/>
      </dsp:txXfrm>
    </dsp:sp>
    <dsp:sp modelId="{7CB9B226-12F4-430D-B425-40213C024955}">
      <dsp:nvSpPr>
        <dsp:cNvPr id="0" name=""/>
        <dsp:cNvSpPr/>
      </dsp:nvSpPr>
      <dsp:spPr>
        <a:xfrm>
          <a:off x="0" y="259470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854886-88B7-45C4-9983-1A92B4A06DF3}">
      <dsp:nvSpPr>
        <dsp:cNvPr id="0" name=""/>
        <dsp:cNvSpPr/>
      </dsp:nvSpPr>
      <dsp:spPr>
        <a:xfrm>
          <a:off x="525780" y="224046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Parte histórica</a:t>
          </a:r>
          <a:endParaRPr lang="es-AR" sz="2400" kern="1200" dirty="0"/>
        </a:p>
      </dsp:txBody>
      <dsp:txXfrm>
        <a:off x="560365" y="2275054"/>
        <a:ext cx="7291750" cy="639310"/>
      </dsp:txXfrm>
    </dsp:sp>
    <dsp:sp modelId="{0F5D91A3-A825-4503-8AA2-AD981234AE84}">
      <dsp:nvSpPr>
        <dsp:cNvPr id="0" name=""/>
        <dsp:cNvSpPr/>
      </dsp:nvSpPr>
      <dsp:spPr>
        <a:xfrm>
          <a:off x="0" y="368334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14571E-1F63-4BA2-BD9C-48C909AC3C86}">
      <dsp:nvSpPr>
        <dsp:cNvPr id="0" name=""/>
        <dsp:cNvSpPr/>
      </dsp:nvSpPr>
      <dsp:spPr>
        <a:xfrm>
          <a:off x="525780" y="3329109"/>
          <a:ext cx="73609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Parte de fundamentos</a:t>
          </a:r>
          <a:endParaRPr lang="es-AR" sz="2400" kern="1200" dirty="0"/>
        </a:p>
      </dsp:txBody>
      <dsp:txXfrm>
        <a:off x="560365" y="3363694"/>
        <a:ext cx="7291750" cy="6393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D68546-99DB-4495-BC11-CADB157E867A}">
      <dsp:nvSpPr>
        <dsp:cNvPr id="0" name=""/>
        <dsp:cNvSpPr/>
      </dsp:nvSpPr>
      <dsp:spPr>
        <a:xfrm>
          <a:off x="4037685" y="1944725"/>
          <a:ext cx="1385933" cy="1385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100" kern="1200" dirty="0" smtClean="0"/>
            <a:t>Derecho </a:t>
          </a:r>
          <a:endParaRPr lang="es-AR" sz="2100" kern="1200" dirty="0"/>
        </a:p>
      </dsp:txBody>
      <dsp:txXfrm>
        <a:off x="4240650" y="2147690"/>
        <a:ext cx="980003" cy="980003"/>
      </dsp:txXfrm>
    </dsp:sp>
    <dsp:sp modelId="{51EBEA33-0D70-44CF-9FBB-AC625DBF7291}">
      <dsp:nvSpPr>
        <dsp:cNvPr id="0" name=""/>
        <dsp:cNvSpPr/>
      </dsp:nvSpPr>
      <dsp:spPr>
        <a:xfrm rot="16200000">
          <a:off x="4583144" y="1439150"/>
          <a:ext cx="295015" cy="4712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300" kern="1200"/>
        </a:p>
      </dsp:txBody>
      <dsp:txXfrm>
        <a:off x="4627396" y="1577645"/>
        <a:ext cx="206511" cy="282731"/>
      </dsp:txXfrm>
    </dsp:sp>
    <dsp:sp modelId="{623EA8CA-B9B0-4D85-BC7E-6088A8162151}">
      <dsp:nvSpPr>
        <dsp:cNvPr id="0" name=""/>
        <dsp:cNvSpPr/>
      </dsp:nvSpPr>
      <dsp:spPr>
        <a:xfrm>
          <a:off x="4037685" y="2159"/>
          <a:ext cx="1385933" cy="1385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Evolución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Histórica jurídica </a:t>
          </a:r>
          <a:endParaRPr lang="es-AR" sz="1300" kern="1200" dirty="0"/>
        </a:p>
      </dsp:txBody>
      <dsp:txXfrm>
        <a:off x="4240650" y="205124"/>
        <a:ext cx="980003" cy="980003"/>
      </dsp:txXfrm>
    </dsp:sp>
    <dsp:sp modelId="{0458B0EF-ABF6-4B24-ACB5-3DB459085083}">
      <dsp:nvSpPr>
        <dsp:cNvPr id="0" name=""/>
        <dsp:cNvSpPr/>
      </dsp:nvSpPr>
      <dsp:spPr>
        <a:xfrm>
          <a:off x="5549266" y="2402083"/>
          <a:ext cx="302695" cy="4712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300" kern="1200"/>
        </a:p>
      </dsp:txBody>
      <dsp:txXfrm>
        <a:off x="5549266" y="2496326"/>
        <a:ext cx="211887" cy="282731"/>
      </dsp:txXfrm>
    </dsp:sp>
    <dsp:sp modelId="{B6450873-9C13-4AA5-A06A-BBDEF599C184}">
      <dsp:nvSpPr>
        <dsp:cNvPr id="0" name=""/>
        <dsp:cNvSpPr/>
      </dsp:nvSpPr>
      <dsp:spPr>
        <a:xfrm>
          <a:off x="5994743" y="1944725"/>
          <a:ext cx="1385933" cy="1385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Norma Dogmática jurídica</a:t>
          </a:r>
          <a:endParaRPr lang="es-AR" sz="1300" kern="1200" dirty="0"/>
        </a:p>
      </dsp:txBody>
      <dsp:txXfrm>
        <a:off x="6197708" y="2147690"/>
        <a:ext cx="980003" cy="980003"/>
      </dsp:txXfrm>
    </dsp:sp>
    <dsp:sp modelId="{70B7C1AE-CFED-40A2-889F-A438CBF8F119}">
      <dsp:nvSpPr>
        <dsp:cNvPr id="0" name=""/>
        <dsp:cNvSpPr/>
      </dsp:nvSpPr>
      <dsp:spPr>
        <a:xfrm rot="5400000">
          <a:off x="4583144" y="3365017"/>
          <a:ext cx="295015" cy="4712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300" kern="1200"/>
        </a:p>
      </dsp:txBody>
      <dsp:txXfrm>
        <a:off x="4627396" y="3415008"/>
        <a:ext cx="206511" cy="282731"/>
      </dsp:txXfrm>
    </dsp:sp>
    <dsp:sp modelId="{C5F8BBB4-7964-4CCC-82D2-ADA9C093FADE}">
      <dsp:nvSpPr>
        <dsp:cNvPr id="0" name=""/>
        <dsp:cNvSpPr/>
      </dsp:nvSpPr>
      <dsp:spPr>
        <a:xfrm>
          <a:off x="4037685" y="3887291"/>
          <a:ext cx="1385933" cy="1385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Realidad social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Socio jurídica</a:t>
          </a:r>
          <a:endParaRPr lang="es-AR" sz="1300" kern="1200" dirty="0"/>
        </a:p>
      </dsp:txBody>
      <dsp:txXfrm>
        <a:off x="4240650" y="4090256"/>
        <a:ext cx="980003" cy="980003"/>
      </dsp:txXfrm>
    </dsp:sp>
    <dsp:sp modelId="{97302664-120B-47D6-A10E-F09B5751FD2D}">
      <dsp:nvSpPr>
        <dsp:cNvPr id="0" name=""/>
        <dsp:cNvSpPr/>
      </dsp:nvSpPr>
      <dsp:spPr>
        <a:xfrm rot="10800000">
          <a:off x="3620211" y="2402083"/>
          <a:ext cx="295015" cy="4712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300" kern="1200"/>
        </a:p>
      </dsp:txBody>
      <dsp:txXfrm rot="10800000">
        <a:off x="3708715" y="2496326"/>
        <a:ext cx="206511" cy="282731"/>
      </dsp:txXfrm>
    </dsp:sp>
    <dsp:sp modelId="{4D534E81-D089-4CF2-824A-BE314EBE9282}">
      <dsp:nvSpPr>
        <dsp:cNvPr id="0" name=""/>
        <dsp:cNvSpPr/>
      </dsp:nvSpPr>
      <dsp:spPr>
        <a:xfrm>
          <a:off x="2095119" y="1944725"/>
          <a:ext cx="1385933" cy="1385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Fundamentos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dirty="0" smtClean="0"/>
            <a:t>Filosofía jurídica</a:t>
          </a:r>
          <a:endParaRPr lang="es-AR" sz="1300" kern="1200" dirty="0"/>
        </a:p>
      </dsp:txBody>
      <dsp:txXfrm>
        <a:off x="2298084" y="2147690"/>
        <a:ext cx="980003" cy="980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DDAE0-16EE-45EE-9131-55A4A2EC431C}" type="datetimeFigureOut">
              <a:rPr lang="es-AR" smtClean="0"/>
              <a:t>16/10/2022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D885F-E8EA-4EB4-906C-99FD5C0C4F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65666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D885F-E8EA-4EB4-906C-99FD5C0C4FB0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74071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38F6-6036-47B5-83EA-47B3492B267F}" type="datetimeFigureOut">
              <a:rPr lang="es-AR" smtClean="0"/>
              <a:t>16/10/2022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C499-17C0-4347-ACB9-4C16CBDCA8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124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38F6-6036-47B5-83EA-47B3492B267F}" type="datetimeFigureOut">
              <a:rPr lang="es-AR" smtClean="0"/>
              <a:t>16/10/2022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C499-17C0-4347-ACB9-4C16CBDCA8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396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38F6-6036-47B5-83EA-47B3492B267F}" type="datetimeFigureOut">
              <a:rPr lang="es-AR" smtClean="0"/>
              <a:t>16/10/2022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C499-17C0-4347-ACB9-4C16CBDCA8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215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38F6-6036-47B5-83EA-47B3492B267F}" type="datetimeFigureOut">
              <a:rPr lang="es-AR" smtClean="0"/>
              <a:t>16/10/2022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C499-17C0-4347-ACB9-4C16CBDCA8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917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38F6-6036-47B5-83EA-47B3492B267F}" type="datetimeFigureOut">
              <a:rPr lang="es-AR" smtClean="0"/>
              <a:t>16/10/2022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C499-17C0-4347-ACB9-4C16CBDCA8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461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38F6-6036-47B5-83EA-47B3492B267F}" type="datetimeFigureOut">
              <a:rPr lang="es-AR" smtClean="0"/>
              <a:t>16/10/2022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C499-17C0-4347-ACB9-4C16CBDCA8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5660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38F6-6036-47B5-83EA-47B3492B267F}" type="datetimeFigureOut">
              <a:rPr lang="es-AR" smtClean="0"/>
              <a:t>16/10/2022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C499-17C0-4347-ACB9-4C16CBDCA8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259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38F6-6036-47B5-83EA-47B3492B267F}" type="datetimeFigureOut">
              <a:rPr lang="es-AR" smtClean="0"/>
              <a:t>16/10/2022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C499-17C0-4347-ACB9-4C16CBDCA8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4870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38F6-6036-47B5-83EA-47B3492B267F}" type="datetimeFigureOut">
              <a:rPr lang="es-AR" smtClean="0"/>
              <a:t>16/10/2022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C499-17C0-4347-ACB9-4C16CBDCA8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027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38F6-6036-47B5-83EA-47B3492B267F}" type="datetimeFigureOut">
              <a:rPr lang="es-AR" smtClean="0"/>
              <a:t>16/10/2022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C499-17C0-4347-ACB9-4C16CBDCA8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7375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38F6-6036-47B5-83EA-47B3492B267F}" type="datetimeFigureOut">
              <a:rPr lang="es-AR" smtClean="0"/>
              <a:t>16/10/2022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C499-17C0-4347-ACB9-4C16CBDCA8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59559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7000">
              <a:srgbClr val="92D050"/>
            </a:gs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65490">
              <a:schemeClr val="accent6"/>
            </a:gs>
            <a:gs pos="83000">
              <a:schemeClr val="accent6"/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A38F6-6036-47B5-83EA-47B3492B267F}" type="datetimeFigureOut">
              <a:rPr lang="es-AR" smtClean="0"/>
              <a:t>16/10/2022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6C499-17C0-4347-ACB9-4C16CBDCA8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299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Tipologías de investigación jurídica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Como considerar nuestro punto de partida en un trabajo </a:t>
            </a:r>
            <a:r>
              <a:rPr lang="es-AR" dirty="0" smtClean="0"/>
              <a:t>jurídico y las distintas modalidades a tener en cuenta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33750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Socio jurídica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Llamada también investigación sociológico-jurídica, realista-jurídica, empírico-jurídica, material-jurídica, materialista-jurídica o fáctica-jurídica, se encarga del estudio de la funcionalidad del derecho objetivo en la realidad social.</a:t>
            </a:r>
          </a:p>
          <a:p>
            <a:r>
              <a:rPr lang="es-ES" dirty="0" smtClean="0"/>
              <a:t>La experiencia social a la que llamamos derecho no es solo objeto de estudio de la ciencia del derecho, sino que el fenómeno jurídico también puede ser estudiado, por ejemplo, por el sociólogo, dando lugar a un campo de investigación que se conoce como sociología jurídica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71963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Filosófica jurídica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Este tipo de investigación se encarga del estudio de los fundamentos del conocimiento jurídico, y suelen ser bastante críticos tanto de las investigaciones dogmáticas como de las sociológico-jurídicas.</a:t>
            </a:r>
          </a:p>
          <a:p>
            <a:r>
              <a:rPr lang="es-ES" dirty="0" smtClean="0"/>
              <a:t>Ciertamente, los estudios filosófico-jurídicos tienen como tarea construir y formular criterios racionales y más decisivos para la valoración y crítica del derecho positivo, así como de las instituciones, conceptos y sistemas derivados de él (Díaz 1998, 172).</a:t>
            </a:r>
          </a:p>
          <a:p>
            <a:r>
              <a:rPr lang="es-ES" dirty="0" smtClean="0"/>
              <a:t>Este tipo de estudios se explica desde que, sobre la norma jurídica y el hecho social regulado, existen valores o intereses protegidos que entrecruzan el discurso normativo y su vivencia socio-histórica (</a:t>
            </a:r>
            <a:r>
              <a:rPr lang="es-ES" dirty="0" err="1" smtClean="0"/>
              <a:t>Witker</a:t>
            </a:r>
            <a:r>
              <a:rPr lang="es-ES" dirty="0" smtClean="0"/>
              <a:t> 1995, 4). Aquí diríamos que se estudia “lo que los hombres deben hacer con el derecho”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5927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Histórica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El derecho puede también ser estudiado en su desenvolvimiento a través del tiempo, campo que le corresponde a la Historia del derecho (</a:t>
            </a:r>
            <a:r>
              <a:rPr lang="es-ES" dirty="0" err="1" smtClean="0"/>
              <a:t>Witker</a:t>
            </a:r>
            <a:r>
              <a:rPr lang="es-ES" dirty="0" smtClean="0"/>
              <a:t> 1995, 2). Como es evidente, esta visión temporal añade al estudio del ordenamiento jurídico una perspectiva distinta proveniente de su derivación histórica (Díaz 1998, 157).</a:t>
            </a:r>
          </a:p>
          <a:p>
            <a:r>
              <a:rPr lang="es-ES" dirty="0" smtClean="0"/>
              <a:t>En efecto, la dimensión temporal del derecho, o sea, la que percibe al derecho como un hecho histórico, también contribuye a resaltar las complementarias dimensiones fácticas de la normatividad positiva, ya que la perspectiva histórica opera en todos los conocimientos -científicos, filosóficos, artísticos, etc.- condicionando los resultados (Díaz 1998, 156).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4874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Aspectos a tener en cuenta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El autor realiza una tipología de los estudios jurídicos lo que da lugar a diferentes tipos  de investigación jurídica</a:t>
            </a:r>
          </a:p>
          <a:p>
            <a:r>
              <a:rPr lang="es-AR" dirty="0" smtClean="0"/>
              <a:t>La pregunta es ¿Qué queremos analizar de lo jurídico? Esto nos puede dar un indicio de estar mas cerca de una perspectiva u otra</a:t>
            </a:r>
          </a:p>
          <a:p>
            <a:r>
              <a:rPr lang="es-AR" dirty="0" smtClean="0"/>
              <a:t>¿ Como queremos profundizar en una temática específica?</a:t>
            </a:r>
          </a:p>
          <a:p>
            <a:pPr marL="0" indent="0">
              <a:buNone/>
            </a:pPr>
            <a:r>
              <a:rPr lang="es-AR" dirty="0" smtClean="0"/>
              <a:t>Conocer una problemáticas desde una metodología específica cuantitativa o cualitativa (resalto la cantidad o la calidad) o me interesan ambas.</a:t>
            </a:r>
          </a:p>
          <a:p>
            <a:pPr marL="0" indent="0">
              <a:buNone/>
            </a:pPr>
            <a:r>
              <a:rPr lang="es-AR" dirty="0" smtClean="0"/>
              <a:t>En algunas situaciones las metodologías que utilizo definen el alcance de mi estudio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45416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 temática y los problemas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En algunos casos son problemas netamente normativos.</a:t>
            </a:r>
          </a:p>
          <a:p>
            <a:r>
              <a:rPr lang="es-AR" dirty="0" smtClean="0"/>
              <a:t>Significado, alcance, conceptos, institutos etc.</a:t>
            </a:r>
          </a:p>
          <a:p>
            <a:r>
              <a:rPr lang="es-AR" dirty="0" smtClean="0"/>
              <a:t>Los hechos relacionados con el derecho: las políticas y las normas, la aplicación, los conflictos, las resoluciones de conflictos</a:t>
            </a:r>
          </a:p>
          <a:p>
            <a:r>
              <a:rPr lang="es-AR" dirty="0" smtClean="0"/>
              <a:t>Origen y evolución de los problemas</a:t>
            </a:r>
          </a:p>
          <a:p>
            <a:r>
              <a:rPr lang="es-AR" dirty="0"/>
              <a:t> </a:t>
            </a:r>
            <a:r>
              <a:rPr lang="es-AR" dirty="0" smtClean="0"/>
              <a:t>Aspectos axiológicos vinculados a la justicia</a:t>
            </a:r>
          </a:p>
          <a:p>
            <a:r>
              <a:rPr lang="es-AR" dirty="0" smtClean="0"/>
              <a:t>otros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84917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508" y="328246"/>
            <a:ext cx="12086492" cy="1359877"/>
          </a:xfrm>
        </p:spPr>
        <p:txBody>
          <a:bodyPr/>
          <a:lstStyle/>
          <a:p>
            <a:r>
              <a:rPr lang="es-AR" dirty="0" smtClean="0"/>
              <a:t>La visión jurídica contemporánea (García Fernández)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 smtClean="0"/>
              <a:t>1-Investigación jurídica dogmática, documental o teórica</a:t>
            </a:r>
            <a:r>
              <a:rPr lang="es-AR" dirty="0" smtClean="0"/>
              <a:t>: se recoge información de fuentes documentales como libros, revistas, periódicos, tratados, manuales, folletos, conferencias, enciclopedias, etc. Es la que mas realizan los juristas.</a:t>
            </a:r>
          </a:p>
          <a:p>
            <a:r>
              <a:rPr lang="es-AR" dirty="0" err="1" smtClean="0"/>
              <a:t>Witker</a:t>
            </a:r>
            <a:r>
              <a:rPr lang="es-AR" dirty="0" smtClean="0"/>
              <a:t> afirma que es “Aquella que concibe al problema jurídico desde una perspectiva estrictamente formalista, descontando todo elemento fáctico o real  que se relacione con la institución, con la norma jurídica o estructura legal en cuestión”(García Fernández, 2015)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55588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399" y="365125"/>
            <a:ext cx="11945816" cy="1325563"/>
          </a:xfrm>
        </p:spPr>
        <p:txBody>
          <a:bodyPr/>
          <a:lstStyle/>
          <a:p>
            <a:r>
              <a:rPr lang="es-ES" dirty="0"/>
              <a:t>La visión jurídica contemporánea (García Fernández)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 smtClean="0"/>
              <a:t>2- Investigación jurídica realista, empírica o de campo: </a:t>
            </a:r>
            <a:r>
              <a:rPr lang="es-AR" dirty="0" smtClean="0"/>
              <a:t>es aquella cuya fuente de información son la observación del comportamiento de las personas, cosas, instituciones o circunstancias en las que ocurren ciertos hechos.</a:t>
            </a:r>
          </a:p>
          <a:p>
            <a:r>
              <a:rPr lang="es-AR" dirty="0" smtClean="0"/>
              <a:t>Se utilizan técnicas como entrevista, encuesta y observaciones de campo</a:t>
            </a:r>
          </a:p>
          <a:p>
            <a:r>
              <a:rPr lang="es-AR" dirty="0" smtClean="0"/>
              <a:t>Para </a:t>
            </a:r>
            <a:r>
              <a:rPr lang="es-AR" dirty="0" err="1" smtClean="0"/>
              <a:t>Witker</a:t>
            </a:r>
            <a:r>
              <a:rPr lang="es-AR" dirty="0" smtClean="0"/>
              <a:t> el objetivo  es estudiar la finalidad y funcionamiento del derecho</a:t>
            </a:r>
          </a:p>
          <a:p>
            <a:r>
              <a:rPr lang="es-AR" dirty="0" smtClean="0"/>
              <a:t>En lo metodológico y técnico se suele recurrir a politólogo, sociólogos, entre otros.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93259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visión jurídica contemporánea (García Fernández)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 smtClean="0"/>
              <a:t>3- investigación jurídica mixta </a:t>
            </a:r>
            <a:r>
              <a:rPr lang="es-AR" dirty="0" smtClean="0"/>
              <a:t>reúne las características de una investigación teórica y una empírica, se basará en fuentes formales e históricas como en fuentes reales  y utilizará métodos de interpretación de la ley, técnicas documentales y las técnicas de campo.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36675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derecho como objeto de estudio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92702"/>
            <a:ext cx="10515600" cy="4784261"/>
          </a:xfrm>
        </p:spPr>
        <p:txBody>
          <a:bodyPr/>
          <a:lstStyle/>
          <a:p>
            <a:r>
              <a:rPr lang="es-AR" dirty="0"/>
              <a:t> </a:t>
            </a:r>
            <a:r>
              <a:rPr lang="es-AR" dirty="0" smtClean="0"/>
              <a:t>U</a:t>
            </a:r>
            <a:r>
              <a:rPr lang="es-ES" dirty="0" smtClean="0"/>
              <a:t>n análisis profundo viene a demostrar que la voz derecho corresponde a cuatro aspectos básicos discernibles en cualquier momento de la vida jurídica:</a:t>
            </a:r>
          </a:p>
          <a:p>
            <a:pPr marL="0" indent="0">
              <a:buNone/>
            </a:pPr>
            <a:endParaRPr lang="es-AR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915163166"/>
              </p:ext>
            </p:extLst>
          </p:nvPr>
        </p:nvGraphicFramePr>
        <p:xfrm>
          <a:off x="1195754" y="2588455"/>
          <a:ext cx="8964246" cy="3549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6165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Los aspectos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Normativo: el ordenamiento y su disciplina</a:t>
            </a:r>
          </a:p>
          <a:p>
            <a:r>
              <a:rPr lang="es-AR" dirty="0" smtClean="0"/>
              <a:t>Un doble aspecto fáctico: </a:t>
            </a:r>
          </a:p>
          <a:p>
            <a:pPr marL="0" indent="0">
              <a:buNone/>
            </a:pPr>
            <a:r>
              <a:rPr lang="es-AR" dirty="0" smtClean="0"/>
              <a:t>- El derecho como hecho social</a:t>
            </a:r>
          </a:p>
          <a:p>
            <a:pPr>
              <a:buFontTx/>
              <a:buChar char="-"/>
            </a:pPr>
            <a:r>
              <a:rPr lang="es-AR" dirty="0" smtClean="0"/>
              <a:t>El derecho como hecho histórico</a:t>
            </a:r>
          </a:p>
          <a:p>
            <a:pPr>
              <a:buFontTx/>
              <a:buChar char="-"/>
            </a:pPr>
            <a:endParaRPr lang="es-AR" dirty="0"/>
          </a:p>
          <a:p>
            <a:pPr>
              <a:buFontTx/>
              <a:buChar char="-"/>
            </a:pPr>
            <a:r>
              <a:rPr lang="es-AR" dirty="0" smtClean="0"/>
              <a:t>El derecho como hecho axiológico: la justicia</a:t>
            </a:r>
          </a:p>
          <a:p>
            <a:pPr>
              <a:buFontTx/>
              <a:buChar char="-"/>
            </a:pPr>
            <a:r>
              <a:rPr lang="es-AR" dirty="0" smtClean="0"/>
              <a:t>(Fuente: Reynaldo Mario </a:t>
            </a:r>
            <a:r>
              <a:rPr lang="es-AR" dirty="0" err="1" smtClean="0"/>
              <a:t>Tantaleán</a:t>
            </a:r>
            <a:r>
              <a:rPr lang="es-AR" dirty="0" smtClean="0"/>
              <a:t> </a:t>
            </a:r>
            <a:r>
              <a:rPr lang="es-AR" dirty="0" err="1" smtClean="0"/>
              <a:t>Odar</a:t>
            </a:r>
            <a:r>
              <a:rPr lang="es-AR" dirty="0" smtClean="0"/>
              <a:t>, 2016)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93566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Los aspectos observables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68959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222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Se conforman cuatro grandes áreas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13167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5606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</a:t>
            </a:r>
            <a:r>
              <a:rPr lang="es-AR" dirty="0" smtClean="0"/>
              <a:t>onsideraciones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Para el autor, si se aceptan estas herramientas conceptual, social, fundamental e histórica, cualquier institución, relación o figura del derecho puede abordarse desde esta múltiple vertiente lo que da lugar a</a:t>
            </a:r>
            <a:endParaRPr lang="es-ES" dirty="0"/>
          </a:p>
          <a:p>
            <a:r>
              <a:rPr lang="es-ES" dirty="0" smtClean="0"/>
              <a:t>Tipos de investigaciones: - </a:t>
            </a:r>
            <a:r>
              <a:rPr lang="es-ES" b="1" dirty="0" smtClean="0"/>
              <a:t>dogmático-jurídicas, </a:t>
            </a:r>
          </a:p>
          <a:p>
            <a:pPr marL="0" indent="0">
              <a:buNone/>
            </a:pPr>
            <a:r>
              <a:rPr lang="es-ES" b="1" dirty="0"/>
              <a:t>	</a:t>
            </a:r>
            <a:r>
              <a:rPr lang="es-ES" b="1" dirty="0" smtClean="0"/>
              <a:t>			  - socio-jurídicas,</a:t>
            </a:r>
          </a:p>
          <a:p>
            <a:pPr marL="0" indent="0">
              <a:buNone/>
            </a:pPr>
            <a:r>
              <a:rPr lang="es-ES" b="1" dirty="0"/>
              <a:t>	</a:t>
            </a:r>
            <a:r>
              <a:rPr lang="es-ES" b="1" dirty="0" smtClean="0"/>
              <a:t>		              - filosófico-jurídicas e</a:t>
            </a:r>
          </a:p>
          <a:p>
            <a:pPr marL="0" indent="0">
              <a:buNone/>
            </a:pPr>
            <a:r>
              <a:rPr lang="es-ES" b="1" dirty="0"/>
              <a:t> </a:t>
            </a:r>
            <a:r>
              <a:rPr lang="es-ES" b="1" dirty="0" smtClean="0"/>
              <a:t>                                               - histórico-jurídicas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1109775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tipología</a:t>
            </a:r>
            <a:endParaRPr lang="es-AR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4644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4185542687"/>
              </p:ext>
            </p:extLst>
          </p:nvPr>
        </p:nvGraphicFramePr>
        <p:xfrm>
          <a:off x="1103531" y="1420837"/>
          <a:ext cx="9461305" cy="5275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80725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Definiciones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Dogmática: Es llamada también investigación formal-jurídica, formalista-jurídica, conceptual-jurídica, teórica-jurídica, o simplemente dogmática. Aquí se estudia a las estructuras del derecho objetivo –o sea la norma jurídica y el ordenamiento normativo jurídico- por lo que se basa, esencialmente, en las fuentes formales del derecho objetivo.</a:t>
            </a:r>
          </a:p>
          <a:p>
            <a:r>
              <a:rPr lang="es-ES" dirty="0" smtClean="0"/>
              <a:t>utilizamos esta denominación por extensión a todo tipo de estudio cuyo basamento sean las normas jurídicas y siempre que se las analice de modo abstracto o teórico</a:t>
            </a:r>
          </a:p>
          <a:p>
            <a:r>
              <a:rPr lang="es-ES" dirty="0" smtClean="0"/>
              <a:t>un </a:t>
            </a:r>
            <a:r>
              <a:rPr lang="es-ES" b="1" dirty="0" smtClean="0"/>
              <a:t>estudio dogmático </a:t>
            </a:r>
            <a:r>
              <a:rPr lang="es-ES" dirty="0" smtClean="0"/>
              <a:t>se basa, esencialmente, en la legislación y la doctrina como fuentes del derecho objetivo,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4676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Dogmática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Un estudio normativo o dogmático describe, analiza, interpreta y aplica normas jurídicas; para ello, conoce y estudia las normas jurídicas, elabora conceptos y métodos para construir instituciones y un ordenamiento dinámico, ayuda a la producción y creación de otras nuevas normas, las interpreta y aplica, contribuye a regular con ellas comportamientos humanos y a resolver conflictos de efectividad (Díaz 1998, 158-159).</a:t>
            </a:r>
          </a:p>
          <a:p>
            <a:r>
              <a:rPr lang="es-ES" dirty="0" smtClean="0"/>
              <a:t>En una palabra, como la norma jurídica regula conductas a través de prescripciones, las investigaciones dogmáticas estudian tales regulaciones, describiéndolas y explicándolas (Díaz 1998, 159).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52519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1111</Words>
  <Application>Microsoft Office PowerPoint</Application>
  <PresentationFormat>Panorámica</PresentationFormat>
  <Paragraphs>84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Tipologías de investigación jurídica</vt:lpstr>
      <vt:lpstr>El derecho como objeto de estudio</vt:lpstr>
      <vt:lpstr>Los aspectos </vt:lpstr>
      <vt:lpstr>Los aspectos observables</vt:lpstr>
      <vt:lpstr>Se conforman cuatro grandes áreas</vt:lpstr>
      <vt:lpstr>Consideraciones</vt:lpstr>
      <vt:lpstr>tipología</vt:lpstr>
      <vt:lpstr>Definiciones </vt:lpstr>
      <vt:lpstr>Dogmática</vt:lpstr>
      <vt:lpstr>Socio jurídica</vt:lpstr>
      <vt:lpstr>Filosófica jurídica</vt:lpstr>
      <vt:lpstr>Histórica </vt:lpstr>
      <vt:lpstr>Aspectos a tener en cuenta</vt:lpstr>
      <vt:lpstr>La temática y los problemas</vt:lpstr>
      <vt:lpstr>La visión jurídica contemporánea (García Fernández) </vt:lpstr>
      <vt:lpstr>La visión jurídica contemporánea (García Fernández) </vt:lpstr>
      <vt:lpstr>La visión jurídica contemporánea (García Fernández)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Tipologías de investigación jurídica</dc:title>
  <dc:creator>Usuario2</dc:creator>
  <cp:lastModifiedBy>Usuario2</cp:lastModifiedBy>
  <cp:revision>11</cp:revision>
  <dcterms:created xsi:type="dcterms:W3CDTF">2021-05-02T12:25:40Z</dcterms:created>
  <dcterms:modified xsi:type="dcterms:W3CDTF">2022-10-16T12:54:46Z</dcterms:modified>
</cp:coreProperties>
</file>