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58" r:id="rId3"/>
    <p:sldId id="272" r:id="rId4"/>
    <p:sldId id="293" r:id="rId5"/>
    <p:sldId id="273" r:id="rId6"/>
    <p:sldId id="291" r:id="rId7"/>
    <p:sldId id="274" r:id="rId8"/>
    <p:sldId id="292" r:id="rId9"/>
    <p:sldId id="275" r:id="rId10"/>
    <p:sldId id="294" r:id="rId11"/>
    <p:sldId id="276" r:id="rId12"/>
    <p:sldId id="277" r:id="rId13"/>
    <p:sldId id="278" r:id="rId14"/>
    <p:sldId id="279" r:id="rId15"/>
    <p:sldId id="280" r:id="rId16"/>
    <p:sldId id="281" r:id="rId17"/>
    <p:sldId id="295" r:id="rId18"/>
    <p:sldId id="282" r:id="rId19"/>
    <p:sldId id="283" r:id="rId20"/>
    <p:sldId id="284" r:id="rId21"/>
    <p:sldId id="296" r:id="rId22"/>
    <p:sldId id="285" r:id="rId23"/>
    <p:sldId id="286" r:id="rId24"/>
    <p:sldId id="297" r:id="rId25"/>
    <p:sldId id="287" r:id="rId26"/>
    <p:sldId id="288" r:id="rId27"/>
    <p:sldId id="289" r:id="rId28"/>
    <p:sldId id="298" r:id="rId29"/>
    <p:sldId id="290" r:id="rId30"/>
    <p:sldId id="299" r:id="rId3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098"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C7A904-9E88-4BB4-8FB5-31CD7B1370DA}"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s-AR"/>
        </a:p>
      </dgm:t>
    </dgm:pt>
    <dgm:pt modelId="{B6A4F230-3B29-41CC-95EA-72D9528BA805}">
      <dgm:prSet phldrT="[Texto]"/>
      <dgm:spPr/>
      <dgm:t>
        <a:bodyPr/>
        <a:lstStyle/>
        <a:p>
          <a:r>
            <a:rPr lang="es-AR" dirty="0"/>
            <a:t>El derecho ambiental como nueva rama del derecho</a:t>
          </a:r>
        </a:p>
      </dgm:t>
    </dgm:pt>
    <dgm:pt modelId="{24F6933B-DFEC-41C9-8221-5811D89B95D6}" type="parTrans" cxnId="{B648A4E6-3D3D-49F7-95F6-258020B30090}">
      <dgm:prSet/>
      <dgm:spPr/>
      <dgm:t>
        <a:bodyPr/>
        <a:lstStyle/>
        <a:p>
          <a:endParaRPr lang="es-AR"/>
        </a:p>
      </dgm:t>
    </dgm:pt>
    <dgm:pt modelId="{2620E9DC-2C6E-4EED-8944-B4B2AD910467}" type="sibTrans" cxnId="{B648A4E6-3D3D-49F7-95F6-258020B30090}">
      <dgm:prSet/>
      <dgm:spPr/>
      <dgm:t>
        <a:bodyPr/>
        <a:lstStyle/>
        <a:p>
          <a:endParaRPr lang="es-AR"/>
        </a:p>
      </dgm:t>
    </dgm:pt>
    <dgm:pt modelId="{FE2CE219-7EC3-4612-8BF9-35865176F948}">
      <dgm:prSet phldrT="[Texto]"/>
      <dgm:spPr/>
      <dgm:t>
        <a:bodyPr/>
        <a:lstStyle/>
        <a:p>
          <a:r>
            <a:rPr lang="es-AR" dirty="0"/>
            <a:t>Principios y características, construcción y autonomía</a:t>
          </a:r>
        </a:p>
      </dgm:t>
    </dgm:pt>
    <dgm:pt modelId="{4A59702C-6CB7-4556-9CE3-F7D0D78B3310}" type="parTrans" cxnId="{F68ED159-71A9-47BC-B3B5-A26AA30C722C}">
      <dgm:prSet/>
      <dgm:spPr/>
      <dgm:t>
        <a:bodyPr/>
        <a:lstStyle/>
        <a:p>
          <a:endParaRPr lang="es-AR"/>
        </a:p>
      </dgm:t>
    </dgm:pt>
    <dgm:pt modelId="{B793A793-3093-4A7F-841A-0A1F45B728DC}" type="sibTrans" cxnId="{F68ED159-71A9-47BC-B3B5-A26AA30C722C}">
      <dgm:prSet/>
      <dgm:spPr/>
      <dgm:t>
        <a:bodyPr/>
        <a:lstStyle/>
        <a:p>
          <a:endParaRPr lang="es-AR"/>
        </a:p>
      </dgm:t>
    </dgm:pt>
    <dgm:pt modelId="{59EED173-6FDC-4102-A89D-C56840B5859B}">
      <dgm:prSet phldrT="[Texto]"/>
      <dgm:spPr/>
      <dgm:t>
        <a:bodyPr/>
        <a:lstStyle/>
        <a:p>
          <a:r>
            <a:rPr lang="es-AR" dirty="0"/>
            <a:t>Vinculaciones al sistema jurídico- función del derecho ambiental</a:t>
          </a:r>
        </a:p>
      </dgm:t>
    </dgm:pt>
    <dgm:pt modelId="{DCEE6BF4-F513-4A2D-BDC0-496E038F57A9}" type="parTrans" cxnId="{4AD8BA00-7B4F-4221-B0B8-7D08B3BCB445}">
      <dgm:prSet/>
      <dgm:spPr/>
      <dgm:t>
        <a:bodyPr/>
        <a:lstStyle/>
        <a:p>
          <a:endParaRPr lang="es-AR"/>
        </a:p>
      </dgm:t>
    </dgm:pt>
    <dgm:pt modelId="{44700EC8-A651-4C35-8165-717822718103}" type="sibTrans" cxnId="{4AD8BA00-7B4F-4221-B0B8-7D08B3BCB445}">
      <dgm:prSet/>
      <dgm:spPr/>
      <dgm:t>
        <a:bodyPr/>
        <a:lstStyle/>
        <a:p>
          <a:endParaRPr lang="es-AR"/>
        </a:p>
      </dgm:t>
    </dgm:pt>
    <dgm:pt modelId="{4487F252-2075-4105-9EAD-1BDFC866440D}" type="pres">
      <dgm:prSet presAssocID="{5DC7A904-9E88-4BB4-8FB5-31CD7B1370DA}" presName="Name0" presStyleCnt="0">
        <dgm:presLayoutVars>
          <dgm:dir/>
          <dgm:resizeHandles val="exact"/>
        </dgm:presLayoutVars>
      </dgm:prSet>
      <dgm:spPr/>
    </dgm:pt>
    <dgm:pt modelId="{B10F0D39-8DAA-4FE2-A13D-4CDCCD3A252D}" type="pres">
      <dgm:prSet presAssocID="{B6A4F230-3B29-41CC-95EA-72D9528BA805}" presName="composite" presStyleCnt="0"/>
      <dgm:spPr/>
    </dgm:pt>
    <dgm:pt modelId="{E58C4DCA-AEF8-482A-893C-0E4282ECE41C}" type="pres">
      <dgm:prSet presAssocID="{B6A4F230-3B29-41CC-95EA-72D9528BA805}" presName="rect1" presStyleLbl="trAlignAcc1" presStyleIdx="0" presStyleCnt="3">
        <dgm:presLayoutVars>
          <dgm:bulletEnabled val="1"/>
        </dgm:presLayoutVars>
      </dgm:prSet>
      <dgm:spPr/>
    </dgm:pt>
    <dgm:pt modelId="{A31B8EE3-FCE1-4D08-8E42-7D1A7F398344}" type="pres">
      <dgm:prSet presAssocID="{B6A4F230-3B29-41CC-95EA-72D9528BA805}" presName="rect2" presStyleLbl="fgImgPlace1" presStyleIdx="0" presStyleCnt="3"/>
      <dgm:spPr/>
    </dgm:pt>
    <dgm:pt modelId="{C2B0F43E-35FE-4366-AF6A-7CAD435C22A8}" type="pres">
      <dgm:prSet presAssocID="{2620E9DC-2C6E-4EED-8944-B4B2AD910467}" presName="sibTrans" presStyleCnt="0"/>
      <dgm:spPr/>
    </dgm:pt>
    <dgm:pt modelId="{F542B7DE-0F86-4A7D-9FB3-4F85A70253DE}" type="pres">
      <dgm:prSet presAssocID="{FE2CE219-7EC3-4612-8BF9-35865176F948}" presName="composite" presStyleCnt="0"/>
      <dgm:spPr/>
    </dgm:pt>
    <dgm:pt modelId="{96C72823-6C84-4E7C-BB67-9F0AE0C0C467}" type="pres">
      <dgm:prSet presAssocID="{FE2CE219-7EC3-4612-8BF9-35865176F948}" presName="rect1" presStyleLbl="trAlignAcc1" presStyleIdx="1" presStyleCnt="3">
        <dgm:presLayoutVars>
          <dgm:bulletEnabled val="1"/>
        </dgm:presLayoutVars>
      </dgm:prSet>
      <dgm:spPr/>
    </dgm:pt>
    <dgm:pt modelId="{76B521BB-39B5-46A2-8392-027F05B3B820}" type="pres">
      <dgm:prSet presAssocID="{FE2CE219-7EC3-4612-8BF9-35865176F948}" presName="rect2" presStyleLbl="fgImgPlace1" presStyleIdx="1" presStyleCnt="3"/>
      <dgm:spPr/>
    </dgm:pt>
    <dgm:pt modelId="{57887123-E71D-410D-B49A-3D17FA08DF4D}" type="pres">
      <dgm:prSet presAssocID="{B793A793-3093-4A7F-841A-0A1F45B728DC}" presName="sibTrans" presStyleCnt="0"/>
      <dgm:spPr/>
    </dgm:pt>
    <dgm:pt modelId="{8E4BE3ED-FC98-44E8-B1AA-183B6A1FFB07}" type="pres">
      <dgm:prSet presAssocID="{59EED173-6FDC-4102-A89D-C56840B5859B}" presName="composite" presStyleCnt="0"/>
      <dgm:spPr/>
    </dgm:pt>
    <dgm:pt modelId="{F50BFA00-7BAF-4128-8CEB-F326F72530CD}" type="pres">
      <dgm:prSet presAssocID="{59EED173-6FDC-4102-A89D-C56840B5859B}" presName="rect1" presStyleLbl="trAlignAcc1" presStyleIdx="2" presStyleCnt="3">
        <dgm:presLayoutVars>
          <dgm:bulletEnabled val="1"/>
        </dgm:presLayoutVars>
      </dgm:prSet>
      <dgm:spPr/>
    </dgm:pt>
    <dgm:pt modelId="{895341A1-878A-4399-B50C-E29031763B40}" type="pres">
      <dgm:prSet presAssocID="{59EED173-6FDC-4102-A89D-C56840B5859B}" presName="rect2" presStyleLbl="fgImgPlace1" presStyleIdx="2" presStyleCnt="3"/>
      <dgm:spPr/>
    </dgm:pt>
  </dgm:ptLst>
  <dgm:cxnLst>
    <dgm:cxn modelId="{4AD8BA00-7B4F-4221-B0B8-7D08B3BCB445}" srcId="{5DC7A904-9E88-4BB4-8FB5-31CD7B1370DA}" destId="{59EED173-6FDC-4102-A89D-C56840B5859B}" srcOrd="2" destOrd="0" parTransId="{DCEE6BF4-F513-4A2D-BDC0-496E038F57A9}" sibTransId="{44700EC8-A651-4C35-8165-717822718103}"/>
    <dgm:cxn modelId="{A66F5233-8543-4329-AAF0-D512160A8B29}" type="presOf" srcId="{5DC7A904-9E88-4BB4-8FB5-31CD7B1370DA}" destId="{4487F252-2075-4105-9EAD-1BDFC866440D}" srcOrd="0" destOrd="0" presId="urn:microsoft.com/office/officeart/2008/layout/PictureStrips"/>
    <dgm:cxn modelId="{F68ED159-71A9-47BC-B3B5-A26AA30C722C}" srcId="{5DC7A904-9E88-4BB4-8FB5-31CD7B1370DA}" destId="{FE2CE219-7EC3-4612-8BF9-35865176F948}" srcOrd="1" destOrd="0" parTransId="{4A59702C-6CB7-4556-9CE3-F7D0D78B3310}" sibTransId="{B793A793-3093-4A7F-841A-0A1F45B728DC}"/>
    <dgm:cxn modelId="{D6684CBC-C9FA-4020-9EC8-3BD4A3B3D7C1}" type="presOf" srcId="{B6A4F230-3B29-41CC-95EA-72D9528BA805}" destId="{E58C4DCA-AEF8-482A-893C-0E4282ECE41C}" srcOrd="0" destOrd="0" presId="urn:microsoft.com/office/officeart/2008/layout/PictureStrips"/>
    <dgm:cxn modelId="{AD60DFBE-CC81-4FBD-84A5-1784556D446C}" type="presOf" srcId="{59EED173-6FDC-4102-A89D-C56840B5859B}" destId="{F50BFA00-7BAF-4128-8CEB-F326F72530CD}" srcOrd="0" destOrd="0" presId="urn:microsoft.com/office/officeart/2008/layout/PictureStrips"/>
    <dgm:cxn modelId="{068259D6-2462-4066-9FDB-31A55392E5C8}" type="presOf" srcId="{FE2CE219-7EC3-4612-8BF9-35865176F948}" destId="{96C72823-6C84-4E7C-BB67-9F0AE0C0C467}" srcOrd="0" destOrd="0" presId="urn:microsoft.com/office/officeart/2008/layout/PictureStrips"/>
    <dgm:cxn modelId="{B648A4E6-3D3D-49F7-95F6-258020B30090}" srcId="{5DC7A904-9E88-4BB4-8FB5-31CD7B1370DA}" destId="{B6A4F230-3B29-41CC-95EA-72D9528BA805}" srcOrd="0" destOrd="0" parTransId="{24F6933B-DFEC-41C9-8221-5811D89B95D6}" sibTransId="{2620E9DC-2C6E-4EED-8944-B4B2AD910467}"/>
    <dgm:cxn modelId="{FDCBDAD3-9BD7-4C3D-84DD-266D4ED6BB45}" type="presParOf" srcId="{4487F252-2075-4105-9EAD-1BDFC866440D}" destId="{B10F0D39-8DAA-4FE2-A13D-4CDCCD3A252D}" srcOrd="0" destOrd="0" presId="urn:microsoft.com/office/officeart/2008/layout/PictureStrips"/>
    <dgm:cxn modelId="{4ECC6529-22B5-4CE5-A8B4-437CFEC60179}" type="presParOf" srcId="{B10F0D39-8DAA-4FE2-A13D-4CDCCD3A252D}" destId="{E58C4DCA-AEF8-482A-893C-0E4282ECE41C}" srcOrd="0" destOrd="0" presId="urn:microsoft.com/office/officeart/2008/layout/PictureStrips"/>
    <dgm:cxn modelId="{003D8CBC-1595-4CB7-9944-78D2893D95D0}" type="presParOf" srcId="{B10F0D39-8DAA-4FE2-A13D-4CDCCD3A252D}" destId="{A31B8EE3-FCE1-4D08-8E42-7D1A7F398344}" srcOrd="1" destOrd="0" presId="urn:microsoft.com/office/officeart/2008/layout/PictureStrips"/>
    <dgm:cxn modelId="{F227EDE2-53FB-4B86-ADA3-6AC99F8195BA}" type="presParOf" srcId="{4487F252-2075-4105-9EAD-1BDFC866440D}" destId="{C2B0F43E-35FE-4366-AF6A-7CAD435C22A8}" srcOrd="1" destOrd="0" presId="urn:microsoft.com/office/officeart/2008/layout/PictureStrips"/>
    <dgm:cxn modelId="{F86D72E3-841A-45CD-86AB-33C35D6F6012}" type="presParOf" srcId="{4487F252-2075-4105-9EAD-1BDFC866440D}" destId="{F542B7DE-0F86-4A7D-9FB3-4F85A70253DE}" srcOrd="2" destOrd="0" presId="urn:microsoft.com/office/officeart/2008/layout/PictureStrips"/>
    <dgm:cxn modelId="{3573BC64-3353-4792-955C-29C9ACC87781}" type="presParOf" srcId="{F542B7DE-0F86-4A7D-9FB3-4F85A70253DE}" destId="{96C72823-6C84-4E7C-BB67-9F0AE0C0C467}" srcOrd="0" destOrd="0" presId="urn:microsoft.com/office/officeart/2008/layout/PictureStrips"/>
    <dgm:cxn modelId="{D798F953-9E47-4733-845C-8FBD4ABAF208}" type="presParOf" srcId="{F542B7DE-0F86-4A7D-9FB3-4F85A70253DE}" destId="{76B521BB-39B5-46A2-8392-027F05B3B820}" srcOrd="1" destOrd="0" presId="urn:microsoft.com/office/officeart/2008/layout/PictureStrips"/>
    <dgm:cxn modelId="{09220A19-DB41-4088-A437-626B204CAF3B}" type="presParOf" srcId="{4487F252-2075-4105-9EAD-1BDFC866440D}" destId="{57887123-E71D-410D-B49A-3D17FA08DF4D}" srcOrd="3" destOrd="0" presId="urn:microsoft.com/office/officeart/2008/layout/PictureStrips"/>
    <dgm:cxn modelId="{8AF18B25-6A97-4480-8E99-CD2903909B46}" type="presParOf" srcId="{4487F252-2075-4105-9EAD-1BDFC866440D}" destId="{8E4BE3ED-FC98-44E8-B1AA-183B6A1FFB07}" srcOrd="4" destOrd="0" presId="urn:microsoft.com/office/officeart/2008/layout/PictureStrips"/>
    <dgm:cxn modelId="{E0D5988D-5D73-4B3A-8056-57448A4406C3}" type="presParOf" srcId="{8E4BE3ED-FC98-44E8-B1AA-183B6A1FFB07}" destId="{F50BFA00-7BAF-4128-8CEB-F326F72530CD}" srcOrd="0" destOrd="0" presId="urn:microsoft.com/office/officeart/2008/layout/PictureStrips"/>
    <dgm:cxn modelId="{22E61172-46B5-4586-A5F1-B3A0453BB52B}" type="presParOf" srcId="{8E4BE3ED-FC98-44E8-B1AA-183B6A1FFB07}" destId="{895341A1-878A-4399-B50C-E29031763B40}"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199D97-C085-41DA-9DC8-DD067169E076}"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s-AR"/>
        </a:p>
      </dgm:t>
    </dgm:pt>
    <dgm:pt modelId="{F2A2B384-A8CF-4FEA-80B4-E63439034485}">
      <dgm:prSet phldrT="[Texto]"/>
      <dgm:spPr/>
      <dgm:t>
        <a:bodyPr/>
        <a:lstStyle/>
        <a:p>
          <a:r>
            <a:rPr lang="es-AR" dirty="0"/>
            <a:t>Dar respuesta a problemas desde las áreas tradicionales</a:t>
          </a:r>
        </a:p>
      </dgm:t>
    </dgm:pt>
    <dgm:pt modelId="{A57035CC-87F3-42D9-886D-90C3ED828DB4}" type="parTrans" cxnId="{1C55D79D-412A-4D0D-9DFD-2070F4A3340F}">
      <dgm:prSet/>
      <dgm:spPr/>
      <dgm:t>
        <a:bodyPr/>
        <a:lstStyle/>
        <a:p>
          <a:endParaRPr lang="es-AR"/>
        </a:p>
      </dgm:t>
    </dgm:pt>
    <dgm:pt modelId="{57865C02-D00D-44B8-8052-954F995F644E}" type="sibTrans" cxnId="{1C55D79D-412A-4D0D-9DFD-2070F4A3340F}">
      <dgm:prSet/>
      <dgm:spPr/>
      <dgm:t>
        <a:bodyPr/>
        <a:lstStyle/>
        <a:p>
          <a:endParaRPr lang="es-AR"/>
        </a:p>
      </dgm:t>
    </dgm:pt>
    <dgm:pt modelId="{A0BA21BB-94CD-4A9B-AFB6-5AFB89482BB9}">
      <dgm:prSet phldrT="[Texto]"/>
      <dgm:spPr/>
      <dgm:t>
        <a:bodyPr/>
        <a:lstStyle/>
        <a:p>
          <a:r>
            <a:rPr lang="es-AR" dirty="0"/>
            <a:t>Generar en cada rama un espacio ambiental</a:t>
          </a:r>
        </a:p>
      </dgm:t>
    </dgm:pt>
    <dgm:pt modelId="{654FD7A5-820C-426B-A098-CA937C31D7AE}" type="parTrans" cxnId="{02451946-5A52-4168-8D5F-83ECAF086A34}">
      <dgm:prSet/>
      <dgm:spPr/>
      <dgm:t>
        <a:bodyPr/>
        <a:lstStyle/>
        <a:p>
          <a:endParaRPr lang="es-AR"/>
        </a:p>
      </dgm:t>
    </dgm:pt>
    <dgm:pt modelId="{D44A73E6-AB9A-493D-919A-2A500D86BFEC}" type="sibTrans" cxnId="{02451946-5A52-4168-8D5F-83ECAF086A34}">
      <dgm:prSet/>
      <dgm:spPr/>
      <dgm:t>
        <a:bodyPr/>
        <a:lstStyle/>
        <a:p>
          <a:endParaRPr lang="es-AR"/>
        </a:p>
      </dgm:t>
    </dgm:pt>
    <dgm:pt modelId="{76E51134-65B9-477B-A10C-CF4F0001DA99}">
      <dgm:prSet phldrT="[Texto]"/>
      <dgm:spPr/>
      <dgm:t>
        <a:bodyPr/>
        <a:lstStyle/>
        <a:p>
          <a:r>
            <a:rPr lang="es-AR" dirty="0"/>
            <a:t>Analizar sectorialmente los problemas </a:t>
          </a:r>
        </a:p>
      </dgm:t>
    </dgm:pt>
    <dgm:pt modelId="{3470DD01-473E-4343-8E5F-07447751B6F1}" type="parTrans" cxnId="{7531B2C6-B8F9-48EE-B02D-8C1316316EE0}">
      <dgm:prSet/>
      <dgm:spPr/>
      <dgm:t>
        <a:bodyPr/>
        <a:lstStyle/>
        <a:p>
          <a:endParaRPr lang="es-AR"/>
        </a:p>
      </dgm:t>
    </dgm:pt>
    <dgm:pt modelId="{417F26E7-0171-44F2-B621-C63D4F0642BE}" type="sibTrans" cxnId="{7531B2C6-B8F9-48EE-B02D-8C1316316EE0}">
      <dgm:prSet/>
      <dgm:spPr/>
      <dgm:t>
        <a:bodyPr/>
        <a:lstStyle/>
        <a:p>
          <a:endParaRPr lang="es-AR"/>
        </a:p>
      </dgm:t>
    </dgm:pt>
    <dgm:pt modelId="{FFA5FCC4-12B4-4C26-946B-4CDA00D48570}" type="pres">
      <dgm:prSet presAssocID="{C9199D97-C085-41DA-9DC8-DD067169E076}" presName="Name0" presStyleCnt="0">
        <dgm:presLayoutVars>
          <dgm:dir/>
          <dgm:resizeHandles val="exact"/>
        </dgm:presLayoutVars>
      </dgm:prSet>
      <dgm:spPr/>
    </dgm:pt>
    <dgm:pt modelId="{7AB6C88D-F6F3-4E3A-AA32-4A00560E9477}" type="pres">
      <dgm:prSet presAssocID="{F2A2B384-A8CF-4FEA-80B4-E63439034485}" presName="composite" presStyleCnt="0"/>
      <dgm:spPr/>
    </dgm:pt>
    <dgm:pt modelId="{D6B0E1B3-AA2C-412F-A132-9AF6023C38D6}" type="pres">
      <dgm:prSet presAssocID="{F2A2B384-A8CF-4FEA-80B4-E63439034485}" presName="rect1" presStyleLbl="trAlignAcc1" presStyleIdx="0" presStyleCnt="3">
        <dgm:presLayoutVars>
          <dgm:bulletEnabled val="1"/>
        </dgm:presLayoutVars>
      </dgm:prSet>
      <dgm:spPr/>
    </dgm:pt>
    <dgm:pt modelId="{5EF13F15-6ED1-445C-9853-4025B49778E4}" type="pres">
      <dgm:prSet presAssocID="{F2A2B384-A8CF-4FEA-80B4-E63439034485}" presName="rect2" presStyleLbl="fgImgPlace1" presStyleIdx="0" presStyleCnt="3"/>
      <dgm:spPr/>
    </dgm:pt>
    <dgm:pt modelId="{1566A8C4-5B6E-4E97-9FBF-F216B0076E9F}" type="pres">
      <dgm:prSet presAssocID="{57865C02-D00D-44B8-8052-954F995F644E}" presName="sibTrans" presStyleCnt="0"/>
      <dgm:spPr/>
    </dgm:pt>
    <dgm:pt modelId="{10082586-CCB6-4B4A-926C-B4550EE5A4AE}" type="pres">
      <dgm:prSet presAssocID="{A0BA21BB-94CD-4A9B-AFB6-5AFB89482BB9}" presName="composite" presStyleCnt="0"/>
      <dgm:spPr/>
    </dgm:pt>
    <dgm:pt modelId="{BEA441A1-BC09-4797-ABA3-E7A281B61468}" type="pres">
      <dgm:prSet presAssocID="{A0BA21BB-94CD-4A9B-AFB6-5AFB89482BB9}" presName="rect1" presStyleLbl="trAlignAcc1" presStyleIdx="1" presStyleCnt="3">
        <dgm:presLayoutVars>
          <dgm:bulletEnabled val="1"/>
        </dgm:presLayoutVars>
      </dgm:prSet>
      <dgm:spPr/>
    </dgm:pt>
    <dgm:pt modelId="{C6879E55-B7F1-4257-9FAB-0537A01C7B1B}" type="pres">
      <dgm:prSet presAssocID="{A0BA21BB-94CD-4A9B-AFB6-5AFB89482BB9}" presName="rect2" presStyleLbl="fgImgPlace1" presStyleIdx="1" presStyleCnt="3"/>
      <dgm:spPr/>
    </dgm:pt>
    <dgm:pt modelId="{C0024844-535B-4E52-9D27-0BBBBF812620}" type="pres">
      <dgm:prSet presAssocID="{D44A73E6-AB9A-493D-919A-2A500D86BFEC}" presName="sibTrans" presStyleCnt="0"/>
      <dgm:spPr/>
    </dgm:pt>
    <dgm:pt modelId="{D0D3432C-D531-423F-A949-7197C6ADE871}" type="pres">
      <dgm:prSet presAssocID="{76E51134-65B9-477B-A10C-CF4F0001DA99}" presName="composite" presStyleCnt="0"/>
      <dgm:spPr/>
    </dgm:pt>
    <dgm:pt modelId="{79CECB67-0F25-4177-8B29-7C1319670B8C}" type="pres">
      <dgm:prSet presAssocID="{76E51134-65B9-477B-A10C-CF4F0001DA99}" presName="rect1" presStyleLbl="trAlignAcc1" presStyleIdx="2" presStyleCnt="3">
        <dgm:presLayoutVars>
          <dgm:bulletEnabled val="1"/>
        </dgm:presLayoutVars>
      </dgm:prSet>
      <dgm:spPr/>
    </dgm:pt>
    <dgm:pt modelId="{1D61775E-E6B6-4863-B11F-D648B65CA6CA}" type="pres">
      <dgm:prSet presAssocID="{76E51134-65B9-477B-A10C-CF4F0001DA99}" presName="rect2" presStyleLbl="fgImgPlace1" presStyleIdx="2" presStyleCnt="3"/>
      <dgm:spPr/>
    </dgm:pt>
  </dgm:ptLst>
  <dgm:cxnLst>
    <dgm:cxn modelId="{6C8CA309-3FA6-41E4-BD1B-71B617242ED5}" type="presOf" srcId="{F2A2B384-A8CF-4FEA-80B4-E63439034485}" destId="{D6B0E1B3-AA2C-412F-A132-9AF6023C38D6}" srcOrd="0" destOrd="0" presId="urn:microsoft.com/office/officeart/2008/layout/PictureStrips"/>
    <dgm:cxn modelId="{02451946-5A52-4168-8D5F-83ECAF086A34}" srcId="{C9199D97-C085-41DA-9DC8-DD067169E076}" destId="{A0BA21BB-94CD-4A9B-AFB6-5AFB89482BB9}" srcOrd="1" destOrd="0" parTransId="{654FD7A5-820C-426B-A098-CA937C31D7AE}" sibTransId="{D44A73E6-AB9A-493D-919A-2A500D86BFEC}"/>
    <dgm:cxn modelId="{563D3281-3738-4116-AF2E-E8DAD3D3DA4D}" type="presOf" srcId="{C9199D97-C085-41DA-9DC8-DD067169E076}" destId="{FFA5FCC4-12B4-4C26-946B-4CDA00D48570}" srcOrd="0" destOrd="0" presId="urn:microsoft.com/office/officeart/2008/layout/PictureStrips"/>
    <dgm:cxn modelId="{459A5A91-15E0-418E-B36D-599DD628F774}" type="presOf" srcId="{76E51134-65B9-477B-A10C-CF4F0001DA99}" destId="{79CECB67-0F25-4177-8B29-7C1319670B8C}" srcOrd="0" destOrd="0" presId="urn:microsoft.com/office/officeart/2008/layout/PictureStrips"/>
    <dgm:cxn modelId="{1C55D79D-412A-4D0D-9DFD-2070F4A3340F}" srcId="{C9199D97-C085-41DA-9DC8-DD067169E076}" destId="{F2A2B384-A8CF-4FEA-80B4-E63439034485}" srcOrd="0" destOrd="0" parTransId="{A57035CC-87F3-42D9-886D-90C3ED828DB4}" sibTransId="{57865C02-D00D-44B8-8052-954F995F644E}"/>
    <dgm:cxn modelId="{F11898AB-A69E-4A77-A90D-E56B751651CD}" type="presOf" srcId="{A0BA21BB-94CD-4A9B-AFB6-5AFB89482BB9}" destId="{BEA441A1-BC09-4797-ABA3-E7A281B61468}" srcOrd="0" destOrd="0" presId="urn:microsoft.com/office/officeart/2008/layout/PictureStrips"/>
    <dgm:cxn modelId="{7531B2C6-B8F9-48EE-B02D-8C1316316EE0}" srcId="{C9199D97-C085-41DA-9DC8-DD067169E076}" destId="{76E51134-65B9-477B-A10C-CF4F0001DA99}" srcOrd="2" destOrd="0" parTransId="{3470DD01-473E-4343-8E5F-07447751B6F1}" sibTransId="{417F26E7-0171-44F2-B621-C63D4F0642BE}"/>
    <dgm:cxn modelId="{DAD5B5F3-D13E-4BBF-8FCB-97B80BD0962D}" type="presParOf" srcId="{FFA5FCC4-12B4-4C26-946B-4CDA00D48570}" destId="{7AB6C88D-F6F3-4E3A-AA32-4A00560E9477}" srcOrd="0" destOrd="0" presId="urn:microsoft.com/office/officeart/2008/layout/PictureStrips"/>
    <dgm:cxn modelId="{6F9C9590-984E-45E5-B4DA-94BD400595F8}" type="presParOf" srcId="{7AB6C88D-F6F3-4E3A-AA32-4A00560E9477}" destId="{D6B0E1B3-AA2C-412F-A132-9AF6023C38D6}" srcOrd="0" destOrd="0" presId="urn:microsoft.com/office/officeart/2008/layout/PictureStrips"/>
    <dgm:cxn modelId="{2D44FB18-90EC-47AF-8EA5-8358D8C5444A}" type="presParOf" srcId="{7AB6C88D-F6F3-4E3A-AA32-4A00560E9477}" destId="{5EF13F15-6ED1-445C-9853-4025B49778E4}" srcOrd="1" destOrd="0" presId="urn:microsoft.com/office/officeart/2008/layout/PictureStrips"/>
    <dgm:cxn modelId="{F8C8B2FA-A484-40E0-8ED8-018F0A2529CD}" type="presParOf" srcId="{FFA5FCC4-12B4-4C26-946B-4CDA00D48570}" destId="{1566A8C4-5B6E-4E97-9FBF-F216B0076E9F}" srcOrd="1" destOrd="0" presId="urn:microsoft.com/office/officeart/2008/layout/PictureStrips"/>
    <dgm:cxn modelId="{9160E69A-FDD3-498D-A9F2-7856A064D02B}" type="presParOf" srcId="{FFA5FCC4-12B4-4C26-946B-4CDA00D48570}" destId="{10082586-CCB6-4B4A-926C-B4550EE5A4AE}" srcOrd="2" destOrd="0" presId="urn:microsoft.com/office/officeart/2008/layout/PictureStrips"/>
    <dgm:cxn modelId="{38BBED8A-B71F-4AFA-AE9E-F3E2BBC3C4AB}" type="presParOf" srcId="{10082586-CCB6-4B4A-926C-B4550EE5A4AE}" destId="{BEA441A1-BC09-4797-ABA3-E7A281B61468}" srcOrd="0" destOrd="0" presId="urn:microsoft.com/office/officeart/2008/layout/PictureStrips"/>
    <dgm:cxn modelId="{36F0DE6A-9BFD-4628-930C-65B6BCD17D96}" type="presParOf" srcId="{10082586-CCB6-4B4A-926C-B4550EE5A4AE}" destId="{C6879E55-B7F1-4257-9FAB-0537A01C7B1B}" srcOrd="1" destOrd="0" presId="urn:microsoft.com/office/officeart/2008/layout/PictureStrips"/>
    <dgm:cxn modelId="{23F1F19B-3CAA-46A4-931D-E538C7DE0B2F}" type="presParOf" srcId="{FFA5FCC4-12B4-4C26-946B-4CDA00D48570}" destId="{C0024844-535B-4E52-9D27-0BBBBF812620}" srcOrd="3" destOrd="0" presId="urn:microsoft.com/office/officeart/2008/layout/PictureStrips"/>
    <dgm:cxn modelId="{111AE753-1D5B-4B85-ACF8-6490CB2A3387}" type="presParOf" srcId="{FFA5FCC4-12B4-4C26-946B-4CDA00D48570}" destId="{D0D3432C-D531-423F-A949-7197C6ADE871}" srcOrd="4" destOrd="0" presId="urn:microsoft.com/office/officeart/2008/layout/PictureStrips"/>
    <dgm:cxn modelId="{80D9EAC1-91B1-469D-B24A-7CA3ECB733C5}" type="presParOf" srcId="{D0D3432C-D531-423F-A949-7197C6ADE871}" destId="{79CECB67-0F25-4177-8B29-7C1319670B8C}" srcOrd="0" destOrd="0" presId="urn:microsoft.com/office/officeart/2008/layout/PictureStrips"/>
    <dgm:cxn modelId="{76857B08-B8FD-482D-836B-457F4F52B7B6}" type="presParOf" srcId="{D0D3432C-D531-423F-A949-7197C6ADE871}" destId="{1D61775E-E6B6-4863-B11F-D648B65CA6CA}" srcOrd="1" destOrd="0" presId="urn:microsoft.com/office/officeart/2008/layout/PictureStrip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4BDE004-15A5-4E76-909D-47B3965FED6E}"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s-AR"/>
        </a:p>
      </dgm:t>
    </dgm:pt>
    <dgm:pt modelId="{DEC14B1A-317A-4D49-A855-50610D0F5772}">
      <dgm:prSet/>
      <dgm:spPr/>
      <dgm:t>
        <a:bodyPr/>
        <a:lstStyle/>
        <a:p>
          <a:r>
            <a:rPr lang="es-AR"/>
            <a:t>No centrarse en la generación de una nueva rama autónoma </a:t>
          </a:r>
        </a:p>
      </dgm:t>
    </dgm:pt>
    <dgm:pt modelId="{2CA8C4AC-1BC9-4FC0-8BBE-FFE5B55A25C2}" type="parTrans" cxnId="{9A148D59-F99B-467D-AEA9-A11E28985384}">
      <dgm:prSet/>
      <dgm:spPr/>
      <dgm:t>
        <a:bodyPr/>
        <a:lstStyle/>
        <a:p>
          <a:endParaRPr lang="es-AR"/>
        </a:p>
      </dgm:t>
    </dgm:pt>
    <dgm:pt modelId="{7A9CE25F-11DE-40DF-859B-F4EBBEC4178F}" type="sibTrans" cxnId="{9A148D59-F99B-467D-AEA9-A11E28985384}">
      <dgm:prSet/>
      <dgm:spPr/>
      <dgm:t>
        <a:bodyPr/>
        <a:lstStyle/>
        <a:p>
          <a:endParaRPr lang="es-AR"/>
        </a:p>
      </dgm:t>
    </dgm:pt>
    <dgm:pt modelId="{C0178B11-52D4-48D9-9A82-7D2BE5001EA1}">
      <dgm:prSet/>
      <dgm:spPr/>
      <dgm:t>
        <a:bodyPr/>
        <a:lstStyle/>
        <a:p>
          <a:r>
            <a:rPr lang="es-AR"/>
            <a:t>No centrarse solo en lo normativo</a:t>
          </a:r>
        </a:p>
      </dgm:t>
    </dgm:pt>
    <dgm:pt modelId="{BB162922-D108-42F9-A65D-CD954D9D9F52}" type="parTrans" cxnId="{576F2D22-2583-432E-B6DC-6C0822B48993}">
      <dgm:prSet/>
      <dgm:spPr/>
      <dgm:t>
        <a:bodyPr/>
        <a:lstStyle/>
        <a:p>
          <a:endParaRPr lang="es-AR"/>
        </a:p>
      </dgm:t>
    </dgm:pt>
    <dgm:pt modelId="{F6A79F7A-E9A3-4F28-8C51-E1E107FDBAA8}" type="sibTrans" cxnId="{576F2D22-2583-432E-B6DC-6C0822B48993}">
      <dgm:prSet/>
      <dgm:spPr/>
      <dgm:t>
        <a:bodyPr/>
        <a:lstStyle/>
        <a:p>
          <a:endParaRPr lang="es-AR"/>
        </a:p>
      </dgm:t>
    </dgm:pt>
    <dgm:pt modelId="{2938A2D4-52BB-4305-A74E-5BC54E395CBD}">
      <dgm:prSet/>
      <dgm:spPr/>
      <dgm:t>
        <a:bodyPr/>
        <a:lstStyle/>
        <a:p>
          <a:r>
            <a:rPr lang="es-AR"/>
            <a:t>Mirar lo normativo con anteojos ambientales</a:t>
          </a:r>
        </a:p>
      </dgm:t>
    </dgm:pt>
    <dgm:pt modelId="{20B9D4C6-5F4E-4AAF-9EC1-27A7BD24C1A6}" type="parTrans" cxnId="{3A7F7C8C-0C11-4DB7-B0FA-4975FDF37CAC}">
      <dgm:prSet/>
      <dgm:spPr/>
      <dgm:t>
        <a:bodyPr/>
        <a:lstStyle/>
        <a:p>
          <a:endParaRPr lang="es-AR"/>
        </a:p>
      </dgm:t>
    </dgm:pt>
    <dgm:pt modelId="{12E3BA9A-248A-45A8-B245-B38680FD1A70}" type="sibTrans" cxnId="{3A7F7C8C-0C11-4DB7-B0FA-4975FDF37CAC}">
      <dgm:prSet/>
      <dgm:spPr/>
      <dgm:t>
        <a:bodyPr/>
        <a:lstStyle/>
        <a:p>
          <a:endParaRPr lang="es-AR"/>
        </a:p>
      </dgm:t>
    </dgm:pt>
    <dgm:pt modelId="{A2909A0A-5149-46A4-9EC5-D595362F0A4A}">
      <dgm:prSet/>
      <dgm:spPr/>
      <dgm:t>
        <a:bodyPr/>
        <a:lstStyle/>
        <a:p>
          <a:r>
            <a:rPr lang="es-AR" dirty="0"/>
            <a:t>Superar las visiones tradicionales </a:t>
          </a:r>
        </a:p>
      </dgm:t>
    </dgm:pt>
    <dgm:pt modelId="{4B722B61-B801-4A46-8988-9BCACE2B5504}" type="parTrans" cxnId="{AB4E1F3B-F295-43D9-9BF8-29570D9C0BA3}">
      <dgm:prSet/>
      <dgm:spPr/>
      <dgm:t>
        <a:bodyPr/>
        <a:lstStyle/>
        <a:p>
          <a:endParaRPr lang="es-AR"/>
        </a:p>
      </dgm:t>
    </dgm:pt>
    <dgm:pt modelId="{A5CF35D4-1880-4A6B-B408-52A7A73AF668}" type="sibTrans" cxnId="{AB4E1F3B-F295-43D9-9BF8-29570D9C0BA3}">
      <dgm:prSet/>
      <dgm:spPr/>
      <dgm:t>
        <a:bodyPr/>
        <a:lstStyle/>
        <a:p>
          <a:endParaRPr lang="es-AR"/>
        </a:p>
      </dgm:t>
    </dgm:pt>
    <dgm:pt modelId="{627AE442-E77B-41A2-99DD-F5326AFA5746}">
      <dgm:prSet/>
      <dgm:spPr/>
      <dgm:t>
        <a:bodyPr/>
        <a:lstStyle/>
        <a:p>
          <a:r>
            <a:rPr lang="es-AR" dirty="0"/>
            <a:t>Superar la mirada fragmentaria</a:t>
          </a:r>
        </a:p>
      </dgm:t>
    </dgm:pt>
    <dgm:pt modelId="{5CFD9B60-A660-438B-89B8-B32AF3D22F39}" type="parTrans" cxnId="{BFDF80C4-497A-41C2-82AC-6CEA610C8FD4}">
      <dgm:prSet/>
      <dgm:spPr/>
      <dgm:t>
        <a:bodyPr/>
        <a:lstStyle/>
        <a:p>
          <a:endParaRPr lang="es-AR"/>
        </a:p>
      </dgm:t>
    </dgm:pt>
    <dgm:pt modelId="{FCB52EB4-7C5E-4190-B8BC-EFB8ADE4EC9C}" type="sibTrans" cxnId="{BFDF80C4-497A-41C2-82AC-6CEA610C8FD4}">
      <dgm:prSet/>
      <dgm:spPr/>
      <dgm:t>
        <a:bodyPr/>
        <a:lstStyle/>
        <a:p>
          <a:endParaRPr lang="es-AR"/>
        </a:p>
      </dgm:t>
    </dgm:pt>
    <dgm:pt modelId="{A6DEA06E-AD59-49FB-89AB-42B969FC353D}" type="pres">
      <dgm:prSet presAssocID="{94BDE004-15A5-4E76-909D-47B3965FED6E}" presName="cycle" presStyleCnt="0">
        <dgm:presLayoutVars>
          <dgm:dir/>
          <dgm:resizeHandles val="exact"/>
        </dgm:presLayoutVars>
      </dgm:prSet>
      <dgm:spPr/>
    </dgm:pt>
    <dgm:pt modelId="{41DF019E-244F-4287-A36C-0BC2D549D2FD}" type="pres">
      <dgm:prSet presAssocID="{DEC14B1A-317A-4D49-A855-50610D0F5772}" presName="node" presStyleLbl="node1" presStyleIdx="0" presStyleCnt="5">
        <dgm:presLayoutVars>
          <dgm:bulletEnabled val="1"/>
        </dgm:presLayoutVars>
      </dgm:prSet>
      <dgm:spPr/>
    </dgm:pt>
    <dgm:pt modelId="{2B9D24EE-61B9-41E0-B759-7EA8F2302965}" type="pres">
      <dgm:prSet presAssocID="{7A9CE25F-11DE-40DF-859B-F4EBBEC4178F}" presName="sibTrans" presStyleLbl="sibTrans2D1" presStyleIdx="0" presStyleCnt="5"/>
      <dgm:spPr/>
    </dgm:pt>
    <dgm:pt modelId="{3E61CC09-1954-4DF5-8670-99419C0C6A84}" type="pres">
      <dgm:prSet presAssocID="{7A9CE25F-11DE-40DF-859B-F4EBBEC4178F}" presName="connectorText" presStyleLbl="sibTrans2D1" presStyleIdx="0" presStyleCnt="5"/>
      <dgm:spPr/>
    </dgm:pt>
    <dgm:pt modelId="{A1712DE1-8B74-458A-9B79-D14BF2AA565B}" type="pres">
      <dgm:prSet presAssocID="{C0178B11-52D4-48D9-9A82-7D2BE5001EA1}" presName="node" presStyleLbl="node1" presStyleIdx="1" presStyleCnt="5">
        <dgm:presLayoutVars>
          <dgm:bulletEnabled val="1"/>
        </dgm:presLayoutVars>
      </dgm:prSet>
      <dgm:spPr/>
    </dgm:pt>
    <dgm:pt modelId="{3707FF04-8938-4C0D-A0D7-265D48820E75}" type="pres">
      <dgm:prSet presAssocID="{F6A79F7A-E9A3-4F28-8C51-E1E107FDBAA8}" presName="sibTrans" presStyleLbl="sibTrans2D1" presStyleIdx="1" presStyleCnt="5"/>
      <dgm:spPr/>
    </dgm:pt>
    <dgm:pt modelId="{182D7F48-BD04-4687-BA34-9C65AF383802}" type="pres">
      <dgm:prSet presAssocID="{F6A79F7A-E9A3-4F28-8C51-E1E107FDBAA8}" presName="connectorText" presStyleLbl="sibTrans2D1" presStyleIdx="1" presStyleCnt="5"/>
      <dgm:spPr/>
    </dgm:pt>
    <dgm:pt modelId="{184537C5-2F6A-4C80-938F-E35990DB60F4}" type="pres">
      <dgm:prSet presAssocID="{2938A2D4-52BB-4305-A74E-5BC54E395CBD}" presName="node" presStyleLbl="node1" presStyleIdx="2" presStyleCnt="5">
        <dgm:presLayoutVars>
          <dgm:bulletEnabled val="1"/>
        </dgm:presLayoutVars>
      </dgm:prSet>
      <dgm:spPr/>
    </dgm:pt>
    <dgm:pt modelId="{28544F3C-E693-4188-82B1-F4FBA9749EE8}" type="pres">
      <dgm:prSet presAssocID="{12E3BA9A-248A-45A8-B245-B38680FD1A70}" presName="sibTrans" presStyleLbl="sibTrans2D1" presStyleIdx="2" presStyleCnt="5"/>
      <dgm:spPr/>
    </dgm:pt>
    <dgm:pt modelId="{BEA72F42-132F-4309-BA3C-B9A7E53E106E}" type="pres">
      <dgm:prSet presAssocID="{12E3BA9A-248A-45A8-B245-B38680FD1A70}" presName="connectorText" presStyleLbl="sibTrans2D1" presStyleIdx="2" presStyleCnt="5"/>
      <dgm:spPr/>
    </dgm:pt>
    <dgm:pt modelId="{61F944F0-D832-4538-AD16-BE76D36D14B5}" type="pres">
      <dgm:prSet presAssocID="{A2909A0A-5149-46A4-9EC5-D595362F0A4A}" presName="node" presStyleLbl="node1" presStyleIdx="3" presStyleCnt="5">
        <dgm:presLayoutVars>
          <dgm:bulletEnabled val="1"/>
        </dgm:presLayoutVars>
      </dgm:prSet>
      <dgm:spPr/>
    </dgm:pt>
    <dgm:pt modelId="{619A8AB8-7B24-4CCD-B71E-914CE41F5709}" type="pres">
      <dgm:prSet presAssocID="{A5CF35D4-1880-4A6B-B408-52A7A73AF668}" presName="sibTrans" presStyleLbl="sibTrans2D1" presStyleIdx="3" presStyleCnt="5"/>
      <dgm:spPr/>
    </dgm:pt>
    <dgm:pt modelId="{6E357DC3-B8AD-4EDE-807D-4E727A5AB8B8}" type="pres">
      <dgm:prSet presAssocID="{A5CF35D4-1880-4A6B-B408-52A7A73AF668}" presName="connectorText" presStyleLbl="sibTrans2D1" presStyleIdx="3" presStyleCnt="5"/>
      <dgm:spPr/>
    </dgm:pt>
    <dgm:pt modelId="{C2C953AE-35E5-41D8-A2C1-072279645E85}" type="pres">
      <dgm:prSet presAssocID="{627AE442-E77B-41A2-99DD-F5326AFA5746}" presName="node" presStyleLbl="node1" presStyleIdx="4" presStyleCnt="5">
        <dgm:presLayoutVars>
          <dgm:bulletEnabled val="1"/>
        </dgm:presLayoutVars>
      </dgm:prSet>
      <dgm:spPr/>
    </dgm:pt>
    <dgm:pt modelId="{AF09596C-6F9C-4DEB-9D18-BC6DC96EC858}" type="pres">
      <dgm:prSet presAssocID="{FCB52EB4-7C5E-4190-B8BC-EFB8ADE4EC9C}" presName="sibTrans" presStyleLbl="sibTrans2D1" presStyleIdx="4" presStyleCnt="5"/>
      <dgm:spPr/>
    </dgm:pt>
    <dgm:pt modelId="{ADC59ED9-9178-40BA-B89E-E0DEBD164A1C}" type="pres">
      <dgm:prSet presAssocID="{FCB52EB4-7C5E-4190-B8BC-EFB8ADE4EC9C}" presName="connectorText" presStyleLbl="sibTrans2D1" presStyleIdx="4" presStyleCnt="5"/>
      <dgm:spPr/>
    </dgm:pt>
  </dgm:ptLst>
  <dgm:cxnLst>
    <dgm:cxn modelId="{0B7D5A05-DFAA-4156-A772-04AD398F64E9}" type="presOf" srcId="{94BDE004-15A5-4E76-909D-47B3965FED6E}" destId="{A6DEA06E-AD59-49FB-89AB-42B969FC353D}" srcOrd="0" destOrd="0" presId="urn:microsoft.com/office/officeart/2005/8/layout/cycle2"/>
    <dgm:cxn modelId="{95C2D805-59CD-4719-A6FE-A76133606082}" type="presOf" srcId="{A5CF35D4-1880-4A6B-B408-52A7A73AF668}" destId="{619A8AB8-7B24-4CCD-B71E-914CE41F5709}" srcOrd="0" destOrd="0" presId="urn:microsoft.com/office/officeart/2005/8/layout/cycle2"/>
    <dgm:cxn modelId="{40487820-8436-4323-9D28-DCC8A3906114}" type="presOf" srcId="{F6A79F7A-E9A3-4F28-8C51-E1E107FDBAA8}" destId="{3707FF04-8938-4C0D-A0D7-265D48820E75}" srcOrd="0" destOrd="0" presId="urn:microsoft.com/office/officeart/2005/8/layout/cycle2"/>
    <dgm:cxn modelId="{576F2D22-2583-432E-B6DC-6C0822B48993}" srcId="{94BDE004-15A5-4E76-909D-47B3965FED6E}" destId="{C0178B11-52D4-48D9-9A82-7D2BE5001EA1}" srcOrd="1" destOrd="0" parTransId="{BB162922-D108-42F9-A65D-CD954D9D9F52}" sibTransId="{F6A79F7A-E9A3-4F28-8C51-E1E107FDBAA8}"/>
    <dgm:cxn modelId="{AB4E1F3B-F295-43D9-9BF8-29570D9C0BA3}" srcId="{94BDE004-15A5-4E76-909D-47B3965FED6E}" destId="{A2909A0A-5149-46A4-9EC5-D595362F0A4A}" srcOrd="3" destOrd="0" parTransId="{4B722B61-B801-4A46-8988-9BCACE2B5504}" sibTransId="{A5CF35D4-1880-4A6B-B408-52A7A73AF668}"/>
    <dgm:cxn modelId="{46822B3B-0FEC-49D7-9199-43504B153896}" type="presOf" srcId="{DEC14B1A-317A-4D49-A855-50610D0F5772}" destId="{41DF019E-244F-4287-A36C-0BC2D549D2FD}" srcOrd="0" destOrd="0" presId="urn:microsoft.com/office/officeart/2005/8/layout/cycle2"/>
    <dgm:cxn modelId="{AF425F6C-256F-4EDF-B0F9-A92C29AA414C}" type="presOf" srcId="{2938A2D4-52BB-4305-A74E-5BC54E395CBD}" destId="{184537C5-2F6A-4C80-938F-E35990DB60F4}" srcOrd="0" destOrd="0" presId="urn:microsoft.com/office/officeart/2005/8/layout/cycle2"/>
    <dgm:cxn modelId="{A8C1D46E-FFAA-4303-89D3-037F8C6765C4}" type="presOf" srcId="{7A9CE25F-11DE-40DF-859B-F4EBBEC4178F}" destId="{3E61CC09-1954-4DF5-8670-99419C0C6A84}" srcOrd="1" destOrd="0" presId="urn:microsoft.com/office/officeart/2005/8/layout/cycle2"/>
    <dgm:cxn modelId="{9A148D59-F99B-467D-AEA9-A11E28985384}" srcId="{94BDE004-15A5-4E76-909D-47B3965FED6E}" destId="{DEC14B1A-317A-4D49-A855-50610D0F5772}" srcOrd="0" destOrd="0" parTransId="{2CA8C4AC-1BC9-4FC0-8BBE-FFE5B55A25C2}" sibTransId="{7A9CE25F-11DE-40DF-859B-F4EBBEC4178F}"/>
    <dgm:cxn modelId="{D97FE088-C014-414E-AED1-736B814A1CB7}" type="presOf" srcId="{12E3BA9A-248A-45A8-B245-B38680FD1A70}" destId="{BEA72F42-132F-4309-BA3C-B9A7E53E106E}" srcOrd="1" destOrd="0" presId="urn:microsoft.com/office/officeart/2005/8/layout/cycle2"/>
    <dgm:cxn modelId="{3A7F7C8C-0C11-4DB7-B0FA-4975FDF37CAC}" srcId="{94BDE004-15A5-4E76-909D-47B3965FED6E}" destId="{2938A2D4-52BB-4305-A74E-5BC54E395CBD}" srcOrd="2" destOrd="0" parTransId="{20B9D4C6-5F4E-4AAF-9EC1-27A7BD24C1A6}" sibTransId="{12E3BA9A-248A-45A8-B245-B38680FD1A70}"/>
    <dgm:cxn modelId="{751F8D94-FC50-4CF4-9867-1B85024D483A}" type="presOf" srcId="{627AE442-E77B-41A2-99DD-F5326AFA5746}" destId="{C2C953AE-35E5-41D8-A2C1-072279645E85}" srcOrd="0" destOrd="0" presId="urn:microsoft.com/office/officeart/2005/8/layout/cycle2"/>
    <dgm:cxn modelId="{D37D93A6-C102-445F-B755-F2499236A45D}" type="presOf" srcId="{FCB52EB4-7C5E-4190-B8BC-EFB8ADE4EC9C}" destId="{AF09596C-6F9C-4DEB-9D18-BC6DC96EC858}" srcOrd="0" destOrd="0" presId="urn:microsoft.com/office/officeart/2005/8/layout/cycle2"/>
    <dgm:cxn modelId="{705707B1-05B8-44D6-9368-CA4DDD6B7115}" type="presOf" srcId="{A2909A0A-5149-46A4-9EC5-D595362F0A4A}" destId="{61F944F0-D832-4538-AD16-BE76D36D14B5}" srcOrd="0" destOrd="0" presId="urn:microsoft.com/office/officeart/2005/8/layout/cycle2"/>
    <dgm:cxn modelId="{43C49FBA-F8CE-4D8E-8F54-AC20667F6382}" type="presOf" srcId="{7A9CE25F-11DE-40DF-859B-F4EBBEC4178F}" destId="{2B9D24EE-61B9-41E0-B759-7EA8F2302965}" srcOrd="0" destOrd="0" presId="urn:microsoft.com/office/officeart/2005/8/layout/cycle2"/>
    <dgm:cxn modelId="{2DBDD2BA-9E39-45B2-8E0D-ACED63C75A08}" type="presOf" srcId="{A5CF35D4-1880-4A6B-B408-52A7A73AF668}" destId="{6E357DC3-B8AD-4EDE-807D-4E727A5AB8B8}" srcOrd="1" destOrd="0" presId="urn:microsoft.com/office/officeart/2005/8/layout/cycle2"/>
    <dgm:cxn modelId="{BFDF80C4-497A-41C2-82AC-6CEA610C8FD4}" srcId="{94BDE004-15A5-4E76-909D-47B3965FED6E}" destId="{627AE442-E77B-41A2-99DD-F5326AFA5746}" srcOrd="4" destOrd="0" parTransId="{5CFD9B60-A660-438B-89B8-B32AF3D22F39}" sibTransId="{FCB52EB4-7C5E-4190-B8BC-EFB8ADE4EC9C}"/>
    <dgm:cxn modelId="{736CF0D2-4CD3-4E54-BD68-4E05F9FB5281}" type="presOf" srcId="{C0178B11-52D4-48D9-9A82-7D2BE5001EA1}" destId="{A1712DE1-8B74-458A-9B79-D14BF2AA565B}" srcOrd="0" destOrd="0" presId="urn:microsoft.com/office/officeart/2005/8/layout/cycle2"/>
    <dgm:cxn modelId="{04014DE1-AF7A-4BCB-9AFD-45F0880689E2}" type="presOf" srcId="{FCB52EB4-7C5E-4190-B8BC-EFB8ADE4EC9C}" destId="{ADC59ED9-9178-40BA-B89E-E0DEBD164A1C}" srcOrd="1" destOrd="0" presId="urn:microsoft.com/office/officeart/2005/8/layout/cycle2"/>
    <dgm:cxn modelId="{E2D99AF4-60F9-4957-A2FB-D1CF571ACC0D}" type="presOf" srcId="{12E3BA9A-248A-45A8-B245-B38680FD1A70}" destId="{28544F3C-E693-4188-82B1-F4FBA9749EE8}" srcOrd="0" destOrd="0" presId="urn:microsoft.com/office/officeart/2005/8/layout/cycle2"/>
    <dgm:cxn modelId="{2F9910FC-C195-4BFC-A858-6ED912960EAE}" type="presOf" srcId="{F6A79F7A-E9A3-4F28-8C51-E1E107FDBAA8}" destId="{182D7F48-BD04-4687-BA34-9C65AF383802}" srcOrd="1" destOrd="0" presId="urn:microsoft.com/office/officeart/2005/8/layout/cycle2"/>
    <dgm:cxn modelId="{E0650EE0-1B70-4682-952C-6EB62AB6BDF6}" type="presParOf" srcId="{A6DEA06E-AD59-49FB-89AB-42B969FC353D}" destId="{41DF019E-244F-4287-A36C-0BC2D549D2FD}" srcOrd="0" destOrd="0" presId="urn:microsoft.com/office/officeart/2005/8/layout/cycle2"/>
    <dgm:cxn modelId="{30E50BF0-408B-4874-B13E-078B6F05B89F}" type="presParOf" srcId="{A6DEA06E-AD59-49FB-89AB-42B969FC353D}" destId="{2B9D24EE-61B9-41E0-B759-7EA8F2302965}" srcOrd="1" destOrd="0" presId="urn:microsoft.com/office/officeart/2005/8/layout/cycle2"/>
    <dgm:cxn modelId="{FE534A2C-D8DB-49EE-B733-BEAC054723FD}" type="presParOf" srcId="{2B9D24EE-61B9-41E0-B759-7EA8F2302965}" destId="{3E61CC09-1954-4DF5-8670-99419C0C6A84}" srcOrd="0" destOrd="0" presId="urn:microsoft.com/office/officeart/2005/8/layout/cycle2"/>
    <dgm:cxn modelId="{054EA6F1-619F-4A48-B7BD-E039429E03F4}" type="presParOf" srcId="{A6DEA06E-AD59-49FB-89AB-42B969FC353D}" destId="{A1712DE1-8B74-458A-9B79-D14BF2AA565B}" srcOrd="2" destOrd="0" presId="urn:microsoft.com/office/officeart/2005/8/layout/cycle2"/>
    <dgm:cxn modelId="{497263A1-6C6B-48EF-A2A3-BD9872C3E704}" type="presParOf" srcId="{A6DEA06E-AD59-49FB-89AB-42B969FC353D}" destId="{3707FF04-8938-4C0D-A0D7-265D48820E75}" srcOrd="3" destOrd="0" presId="urn:microsoft.com/office/officeart/2005/8/layout/cycle2"/>
    <dgm:cxn modelId="{C044FA7F-3616-49CB-9B01-A7DDCD78361A}" type="presParOf" srcId="{3707FF04-8938-4C0D-A0D7-265D48820E75}" destId="{182D7F48-BD04-4687-BA34-9C65AF383802}" srcOrd="0" destOrd="0" presId="urn:microsoft.com/office/officeart/2005/8/layout/cycle2"/>
    <dgm:cxn modelId="{5EFA21C8-B1BF-4130-8819-83002B340CFF}" type="presParOf" srcId="{A6DEA06E-AD59-49FB-89AB-42B969FC353D}" destId="{184537C5-2F6A-4C80-938F-E35990DB60F4}" srcOrd="4" destOrd="0" presId="urn:microsoft.com/office/officeart/2005/8/layout/cycle2"/>
    <dgm:cxn modelId="{47D5C37F-C70C-48DE-878A-48BCF2D668F3}" type="presParOf" srcId="{A6DEA06E-AD59-49FB-89AB-42B969FC353D}" destId="{28544F3C-E693-4188-82B1-F4FBA9749EE8}" srcOrd="5" destOrd="0" presId="urn:microsoft.com/office/officeart/2005/8/layout/cycle2"/>
    <dgm:cxn modelId="{ECBBD846-70CF-46EF-930E-64ED3E65C8B9}" type="presParOf" srcId="{28544F3C-E693-4188-82B1-F4FBA9749EE8}" destId="{BEA72F42-132F-4309-BA3C-B9A7E53E106E}" srcOrd="0" destOrd="0" presId="urn:microsoft.com/office/officeart/2005/8/layout/cycle2"/>
    <dgm:cxn modelId="{C6209816-0B95-4D28-BD29-76AED2312688}" type="presParOf" srcId="{A6DEA06E-AD59-49FB-89AB-42B969FC353D}" destId="{61F944F0-D832-4538-AD16-BE76D36D14B5}" srcOrd="6" destOrd="0" presId="urn:microsoft.com/office/officeart/2005/8/layout/cycle2"/>
    <dgm:cxn modelId="{446EA19C-D675-4665-8BCE-51D4C261F166}" type="presParOf" srcId="{A6DEA06E-AD59-49FB-89AB-42B969FC353D}" destId="{619A8AB8-7B24-4CCD-B71E-914CE41F5709}" srcOrd="7" destOrd="0" presId="urn:microsoft.com/office/officeart/2005/8/layout/cycle2"/>
    <dgm:cxn modelId="{E880D446-489F-4EB8-AD6E-333F15F521A4}" type="presParOf" srcId="{619A8AB8-7B24-4CCD-B71E-914CE41F5709}" destId="{6E357DC3-B8AD-4EDE-807D-4E727A5AB8B8}" srcOrd="0" destOrd="0" presId="urn:microsoft.com/office/officeart/2005/8/layout/cycle2"/>
    <dgm:cxn modelId="{8BA14C7C-396D-4BD5-96B7-EF0735E3A24E}" type="presParOf" srcId="{A6DEA06E-AD59-49FB-89AB-42B969FC353D}" destId="{C2C953AE-35E5-41D8-A2C1-072279645E85}" srcOrd="8" destOrd="0" presId="urn:microsoft.com/office/officeart/2005/8/layout/cycle2"/>
    <dgm:cxn modelId="{FC3E048C-7A04-4519-977B-AD17D3025ACB}" type="presParOf" srcId="{A6DEA06E-AD59-49FB-89AB-42B969FC353D}" destId="{AF09596C-6F9C-4DEB-9D18-BC6DC96EC858}" srcOrd="9" destOrd="0" presId="urn:microsoft.com/office/officeart/2005/8/layout/cycle2"/>
    <dgm:cxn modelId="{443F73C4-D754-4C69-B3BF-F413FAD87CB6}" type="presParOf" srcId="{AF09596C-6F9C-4DEB-9D18-BC6DC96EC858}" destId="{ADC59ED9-9178-40BA-B89E-E0DEBD164A1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784CE08-983D-483C-B1EC-F394AFA85D6C}"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s-AR"/>
        </a:p>
      </dgm:t>
    </dgm:pt>
    <dgm:pt modelId="{6F8810D6-FD0B-46AA-B8B9-620C6EDE3CF6}">
      <dgm:prSet phldrT="[Texto]"/>
      <dgm:spPr/>
      <dgm:t>
        <a:bodyPr/>
        <a:lstStyle/>
        <a:p>
          <a:r>
            <a:rPr lang="es-AR" dirty="0"/>
            <a:t>Observación del ambiente (escalas y niveles)</a:t>
          </a:r>
        </a:p>
      </dgm:t>
    </dgm:pt>
    <dgm:pt modelId="{A0C5B707-D873-4B02-B57A-C04DB492D2A2}" type="parTrans" cxnId="{DA883C4F-703F-4D90-A5CE-91C23D0D9770}">
      <dgm:prSet/>
      <dgm:spPr/>
      <dgm:t>
        <a:bodyPr/>
        <a:lstStyle/>
        <a:p>
          <a:endParaRPr lang="es-AR"/>
        </a:p>
      </dgm:t>
    </dgm:pt>
    <dgm:pt modelId="{42079A81-3B6E-41EB-B63B-500FA8B49701}" type="sibTrans" cxnId="{DA883C4F-703F-4D90-A5CE-91C23D0D9770}">
      <dgm:prSet/>
      <dgm:spPr/>
      <dgm:t>
        <a:bodyPr/>
        <a:lstStyle/>
        <a:p>
          <a:endParaRPr lang="es-AR"/>
        </a:p>
      </dgm:t>
    </dgm:pt>
    <dgm:pt modelId="{3B0C83E0-8C02-4105-AB80-A1D32EF1FED0}">
      <dgm:prSet phldrT="[Texto]"/>
      <dgm:spPr/>
      <dgm:t>
        <a:bodyPr/>
        <a:lstStyle/>
        <a:p>
          <a:r>
            <a:rPr lang="es-AR" dirty="0"/>
            <a:t>Que se pretende del derecho (funciones) rol frente a los problemas ambientales</a:t>
          </a:r>
        </a:p>
      </dgm:t>
    </dgm:pt>
    <dgm:pt modelId="{A1E55621-F1D8-4472-A0DD-D9A841BE28E9}" type="parTrans" cxnId="{D16E7E63-7409-419D-9629-C7428DE9247D}">
      <dgm:prSet/>
      <dgm:spPr/>
      <dgm:t>
        <a:bodyPr/>
        <a:lstStyle/>
        <a:p>
          <a:endParaRPr lang="es-AR"/>
        </a:p>
      </dgm:t>
    </dgm:pt>
    <dgm:pt modelId="{DBBE8F5B-8247-4A10-997E-C21271B0E2A5}" type="sibTrans" cxnId="{D16E7E63-7409-419D-9629-C7428DE9247D}">
      <dgm:prSet/>
      <dgm:spPr/>
      <dgm:t>
        <a:bodyPr/>
        <a:lstStyle/>
        <a:p>
          <a:endParaRPr lang="es-AR"/>
        </a:p>
      </dgm:t>
    </dgm:pt>
    <dgm:pt modelId="{EAE88731-12DA-4243-B01E-6BA75A33BA2B}">
      <dgm:prSet phldrT="[Texto]"/>
      <dgm:spPr/>
      <dgm:t>
        <a:bodyPr/>
        <a:lstStyle/>
        <a:p>
          <a:r>
            <a:rPr lang="es-AR" dirty="0"/>
            <a:t>Lo sistémico</a:t>
          </a:r>
        </a:p>
        <a:p>
          <a:r>
            <a:rPr lang="es-AR" dirty="0"/>
            <a:t>El sistema jurídico político e institucional en interacción</a:t>
          </a:r>
        </a:p>
      </dgm:t>
    </dgm:pt>
    <dgm:pt modelId="{78A86F32-7BAE-42B9-8F2B-6758EF46BEF4}" type="parTrans" cxnId="{F2668671-2B86-4167-96AD-44219E5333D5}">
      <dgm:prSet/>
      <dgm:spPr/>
      <dgm:t>
        <a:bodyPr/>
        <a:lstStyle/>
        <a:p>
          <a:endParaRPr lang="es-AR"/>
        </a:p>
      </dgm:t>
    </dgm:pt>
    <dgm:pt modelId="{EF5F8E87-554F-41CB-A931-07FCC4E42705}" type="sibTrans" cxnId="{F2668671-2B86-4167-96AD-44219E5333D5}">
      <dgm:prSet/>
      <dgm:spPr/>
      <dgm:t>
        <a:bodyPr/>
        <a:lstStyle/>
        <a:p>
          <a:endParaRPr lang="es-AR"/>
        </a:p>
      </dgm:t>
    </dgm:pt>
    <dgm:pt modelId="{2730D995-269A-47F5-A7C2-DC798BCFF404}">
      <dgm:prSet phldrT="[Texto]"/>
      <dgm:spPr/>
      <dgm:t>
        <a:bodyPr/>
        <a:lstStyle/>
        <a:p>
          <a:r>
            <a:rPr lang="es-AR" dirty="0"/>
            <a:t>Lo holístico </a:t>
          </a:r>
        </a:p>
        <a:p>
          <a:r>
            <a:rPr lang="es-AR" dirty="0"/>
            <a:t>integrando partes a la totalidad</a:t>
          </a:r>
        </a:p>
      </dgm:t>
    </dgm:pt>
    <dgm:pt modelId="{FF47B8EA-E3A0-486B-8EE2-03C5FE7DB08A}" type="parTrans" cxnId="{BCF90020-C37B-4412-8F3C-23DB589F822A}">
      <dgm:prSet/>
      <dgm:spPr/>
      <dgm:t>
        <a:bodyPr/>
        <a:lstStyle/>
        <a:p>
          <a:endParaRPr lang="es-AR"/>
        </a:p>
      </dgm:t>
    </dgm:pt>
    <dgm:pt modelId="{85A2F729-CC3B-4B8C-B111-3B10BF3C2950}" type="sibTrans" cxnId="{BCF90020-C37B-4412-8F3C-23DB589F822A}">
      <dgm:prSet/>
      <dgm:spPr/>
      <dgm:t>
        <a:bodyPr/>
        <a:lstStyle/>
        <a:p>
          <a:endParaRPr lang="es-AR"/>
        </a:p>
      </dgm:t>
    </dgm:pt>
    <dgm:pt modelId="{A4B3F899-2CD3-4026-84E0-2481D7501B3D}">
      <dgm:prSet phldrT="[Texto]"/>
      <dgm:spPr/>
      <dgm:t>
        <a:bodyPr/>
        <a:lstStyle/>
        <a:p>
          <a:r>
            <a:rPr lang="es-AR" dirty="0"/>
            <a:t>Las situaciones jurídicas objeto de análisis</a:t>
          </a:r>
        </a:p>
      </dgm:t>
    </dgm:pt>
    <dgm:pt modelId="{10AF1694-2A01-4DE5-B4DB-4EBA926C253A}" type="parTrans" cxnId="{414A8F16-8859-49CC-B82B-FE13A8766DA5}">
      <dgm:prSet/>
      <dgm:spPr/>
      <dgm:t>
        <a:bodyPr/>
        <a:lstStyle/>
        <a:p>
          <a:endParaRPr lang="es-AR"/>
        </a:p>
      </dgm:t>
    </dgm:pt>
    <dgm:pt modelId="{F2ADCECD-1FF2-4F7F-AFFA-13FB6551F5AC}" type="sibTrans" cxnId="{414A8F16-8859-49CC-B82B-FE13A8766DA5}">
      <dgm:prSet/>
      <dgm:spPr/>
      <dgm:t>
        <a:bodyPr/>
        <a:lstStyle/>
        <a:p>
          <a:endParaRPr lang="es-AR"/>
        </a:p>
      </dgm:t>
    </dgm:pt>
    <dgm:pt modelId="{0923D048-C5EB-42FD-A5AA-584421F30AF3}">
      <dgm:prSet/>
      <dgm:spPr/>
      <dgm:t>
        <a:bodyPr/>
        <a:lstStyle/>
        <a:p>
          <a:r>
            <a:rPr lang="es-AR" dirty="0"/>
            <a:t>El investigador, el jurista, el operador jurídico (los análisis)</a:t>
          </a:r>
        </a:p>
      </dgm:t>
    </dgm:pt>
    <dgm:pt modelId="{DE893B1A-8504-43B5-9FA7-4D02C842C5D1}" type="parTrans" cxnId="{2B5A945F-2226-4BF4-8A25-88B14DAB578C}">
      <dgm:prSet/>
      <dgm:spPr/>
      <dgm:t>
        <a:bodyPr/>
        <a:lstStyle/>
        <a:p>
          <a:endParaRPr lang="es-AR"/>
        </a:p>
      </dgm:t>
    </dgm:pt>
    <dgm:pt modelId="{9E5BA242-6C58-4DC4-845F-AD39B6628E44}" type="sibTrans" cxnId="{2B5A945F-2226-4BF4-8A25-88B14DAB578C}">
      <dgm:prSet/>
      <dgm:spPr/>
      <dgm:t>
        <a:bodyPr/>
        <a:lstStyle/>
        <a:p>
          <a:endParaRPr lang="es-AR"/>
        </a:p>
      </dgm:t>
    </dgm:pt>
    <dgm:pt modelId="{11B53B20-0A36-491F-A391-43CC96A5C3F3}" type="pres">
      <dgm:prSet presAssocID="{F784CE08-983D-483C-B1EC-F394AFA85D6C}" presName="Name0" presStyleCnt="0">
        <dgm:presLayoutVars>
          <dgm:dir/>
          <dgm:resizeHandles val="exact"/>
        </dgm:presLayoutVars>
      </dgm:prSet>
      <dgm:spPr/>
    </dgm:pt>
    <dgm:pt modelId="{E28C7D31-3A31-4A0F-9402-12295C99A948}" type="pres">
      <dgm:prSet presAssocID="{F784CE08-983D-483C-B1EC-F394AFA85D6C}" presName="cycle" presStyleCnt="0"/>
      <dgm:spPr/>
    </dgm:pt>
    <dgm:pt modelId="{063B932E-CD0E-447E-A6E6-6F0FD6A6CEBD}" type="pres">
      <dgm:prSet presAssocID="{6F8810D6-FD0B-46AA-B8B9-620C6EDE3CF6}" presName="nodeFirstNode" presStyleLbl="node1" presStyleIdx="0" presStyleCnt="6">
        <dgm:presLayoutVars>
          <dgm:bulletEnabled val="1"/>
        </dgm:presLayoutVars>
      </dgm:prSet>
      <dgm:spPr/>
    </dgm:pt>
    <dgm:pt modelId="{E5B1A042-C97A-4923-8CD0-B2CAB7FDA4C8}" type="pres">
      <dgm:prSet presAssocID="{42079A81-3B6E-41EB-B63B-500FA8B49701}" presName="sibTransFirstNode" presStyleLbl="bgShp" presStyleIdx="0" presStyleCnt="1"/>
      <dgm:spPr/>
    </dgm:pt>
    <dgm:pt modelId="{093565E1-38AC-411F-8442-A8BBFFE7D9B1}" type="pres">
      <dgm:prSet presAssocID="{3B0C83E0-8C02-4105-AB80-A1D32EF1FED0}" presName="nodeFollowingNodes" presStyleLbl="node1" presStyleIdx="1" presStyleCnt="6">
        <dgm:presLayoutVars>
          <dgm:bulletEnabled val="1"/>
        </dgm:presLayoutVars>
      </dgm:prSet>
      <dgm:spPr/>
    </dgm:pt>
    <dgm:pt modelId="{C422FE83-328B-4E7A-9A80-201432F19D3C}" type="pres">
      <dgm:prSet presAssocID="{EAE88731-12DA-4243-B01E-6BA75A33BA2B}" presName="nodeFollowingNodes" presStyleLbl="node1" presStyleIdx="2" presStyleCnt="6">
        <dgm:presLayoutVars>
          <dgm:bulletEnabled val="1"/>
        </dgm:presLayoutVars>
      </dgm:prSet>
      <dgm:spPr/>
    </dgm:pt>
    <dgm:pt modelId="{E2E90755-6887-45FB-B605-0004D2471EB8}" type="pres">
      <dgm:prSet presAssocID="{2730D995-269A-47F5-A7C2-DC798BCFF404}" presName="nodeFollowingNodes" presStyleLbl="node1" presStyleIdx="3" presStyleCnt="6" custRadScaleRad="98846" custRadScaleInc="-1552">
        <dgm:presLayoutVars>
          <dgm:bulletEnabled val="1"/>
        </dgm:presLayoutVars>
      </dgm:prSet>
      <dgm:spPr/>
    </dgm:pt>
    <dgm:pt modelId="{4E45624C-A3A3-4345-AECB-6A26B90140C7}" type="pres">
      <dgm:prSet presAssocID="{A4B3F899-2CD3-4026-84E0-2481D7501B3D}" presName="nodeFollowingNodes" presStyleLbl="node1" presStyleIdx="4" presStyleCnt="6">
        <dgm:presLayoutVars>
          <dgm:bulletEnabled val="1"/>
        </dgm:presLayoutVars>
      </dgm:prSet>
      <dgm:spPr/>
    </dgm:pt>
    <dgm:pt modelId="{7EEAB343-0DCC-4DA9-8431-34AEEE5B94FB}" type="pres">
      <dgm:prSet presAssocID="{0923D048-C5EB-42FD-A5AA-584421F30AF3}" presName="nodeFollowingNodes" presStyleLbl="node1" presStyleIdx="5" presStyleCnt="6">
        <dgm:presLayoutVars>
          <dgm:bulletEnabled val="1"/>
        </dgm:presLayoutVars>
      </dgm:prSet>
      <dgm:spPr/>
    </dgm:pt>
  </dgm:ptLst>
  <dgm:cxnLst>
    <dgm:cxn modelId="{414A8F16-8859-49CC-B82B-FE13A8766DA5}" srcId="{F784CE08-983D-483C-B1EC-F394AFA85D6C}" destId="{A4B3F899-2CD3-4026-84E0-2481D7501B3D}" srcOrd="4" destOrd="0" parTransId="{10AF1694-2A01-4DE5-B4DB-4EBA926C253A}" sibTransId="{F2ADCECD-1FF2-4F7F-AFFA-13FB6551F5AC}"/>
    <dgm:cxn modelId="{BCF90020-C37B-4412-8F3C-23DB589F822A}" srcId="{F784CE08-983D-483C-B1EC-F394AFA85D6C}" destId="{2730D995-269A-47F5-A7C2-DC798BCFF404}" srcOrd="3" destOrd="0" parTransId="{FF47B8EA-E3A0-486B-8EE2-03C5FE7DB08A}" sibTransId="{85A2F729-CC3B-4B8C-B111-3B10BF3C2950}"/>
    <dgm:cxn modelId="{D5FFFA5E-1A78-49F6-A02A-A9B47BE208AB}" type="presOf" srcId="{42079A81-3B6E-41EB-B63B-500FA8B49701}" destId="{E5B1A042-C97A-4923-8CD0-B2CAB7FDA4C8}" srcOrd="0" destOrd="0" presId="urn:microsoft.com/office/officeart/2005/8/layout/cycle3"/>
    <dgm:cxn modelId="{2B5A945F-2226-4BF4-8A25-88B14DAB578C}" srcId="{F784CE08-983D-483C-B1EC-F394AFA85D6C}" destId="{0923D048-C5EB-42FD-A5AA-584421F30AF3}" srcOrd="5" destOrd="0" parTransId="{DE893B1A-8504-43B5-9FA7-4D02C842C5D1}" sibTransId="{9E5BA242-6C58-4DC4-845F-AD39B6628E44}"/>
    <dgm:cxn modelId="{D16E7E63-7409-419D-9629-C7428DE9247D}" srcId="{F784CE08-983D-483C-B1EC-F394AFA85D6C}" destId="{3B0C83E0-8C02-4105-AB80-A1D32EF1FED0}" srcOrd="1" destOrd="0" parTransId="{A1E55621-F1D8-4472-A0DD-D9A841BE28E9}" sibTransId="{DBBE8F5B-8247-4A10-997E-C21271B0E2A5}"/>
    <dgm:cxn modelId="{DA883C4F-703F-4D90-A5CE-91C23D0D9770}" srcId="{F784CE08-983D-483C-B1EC-F394AFA85D6C}" destId="{6F8810D6-FD0B-46AA-B8B9-620C6EDE3CF6}" srcOrd="0" destOrd="0" parTransId="{A0C5B707-D873-4B02-B57A-C04DB492D2A2}" sibTransId="{42079A81-3B6E-41EB-B63B-500FA8B49701}"/>
    <dgm:cxn modelId="{F2668671-2B86-4167-96AD-44219E5333D5}" srcId="{F784CE08-983D-483C-B1EC-F394AFA85D6C}" destId="{EAE88731-12DA-4243-B01E-6BA75A33BA2B}" srcOrd="2" destOrd="0" parTransId="{78A86F32-7BAE-42B9-8F2B-6758EF46BEF4}" sibTransId="{EF5F8E87-554F-41CB-A931-07FCC4E42705}"/>
    <dgm:cxn modelId="{7FD51A73-F90D-496F-8CFC-C72090FB0792}" type="presOf" srcId="{F784CE08-983D-483C-B1EC-F394AFA85D6C}" destId="{11B53B20-0A36-491F-A391-43CC96A5C3F3}" srcOrd="0" destOrd="0" presId="urn:microsoft.com/office/officeart/2005/8/layout/cycle3"/>
    <dgm:cxn modelId="{473AB258-F023-4189-98AA-6B89048D03AB}" type="presOf" srcId="{2730D995-269A-47F5-A7C2-DC798BCFF404}" destId="{E2E90755-6887-45FB-B605-0004D2471EB8}" srcOrd="0" destOrd="0" presId="urn:microsoft.com/office/officeart/2005/8/layout/cycle3"/>
    <dgm:cxn modelId="{B6DD967E-FE00-4A76-9A1A-E271FFE68777}" type="presOf" srcId="{A4B3F899-2CD3-4026-84E0-2481D7501B3D}" destId="{4E45624C-A3A3-4345-AECB-6A26B90140C7}" srcOrd="0" destOrd="0" presId="urn:microsoft.com/office/officeart/2005/8/layout/cycle3"/>
    <dgm:cxn modelId="{50F363AD-4C4F-454F-91B4-3F64037BD768}" type="presOf" srcId="{0923D048-C5EB-42FD-A5AA-584421F30AF3}" destId="{7EEAB343-0DCC-4DA9-8431-34AEEE5B94FB}" srcOrd="0" destOrd="0" presId="urn:microsoft.com/office/officeart/2005/8/layout/cycle3"/>
    <dgm:cxn modelId="{92A899AD-2BC6-45C5-8D2C-DA749DD2410C}" type="presOf" srcId="{EAE88731-12DA-4243-B01E-6BA75A33BA2B}" destId="{C422FE83-328B-4E7A-9A80-201432F19D3C}" srcOrd="0" destOrd="0" presId="urn:microsoft.com/office/officeart/2005/8/layout/cycle3"/>
    <dgm:cxn modelId="{4B1072D4-485F-4E61-B70F-2A2C2D25DD9D}" type="presOf" srcId="{6F8810D6-FD0B-46AA-B8B9-620C6EDE3CF6}" destId="{063B932E-CD0E-447E-A6E6-6F0FD6A6CEBD}" srcOrd="0" destOrd="0" presId="urn:microsoft.com/office/officeart/2005/8/layout/cycle3"/>
    <dgm:cxn modelId="{D359D7D6-CDED-492F-B9FD-A3BF7DEA307F}" type="presOf" srcId="{3B0C83E0-8C02-4105-AB80-A1D32EF1FED0}" destId="{093565E1-38AC-411F-8442-A8BBFFE7D9B1}" srcOrd="0" destOrd="0" presId="urn:microsoft.com/office/officeart/2005/8/layout/cycle3"/>
    <dgm:cxn modelId="{851FB011-2007-4FA1-B70D-603885BB1D9C}" type="presParOf" srcId="{11B53B20-0A36-491F-A391-43CC96A5C3F3}" destId="{E28C7D31-3A31-4A0F-9402-12295C99A948}" srcOrd="0" destOrd="0" presId="urn:microsoft.com/office/officeart/2005/8/layout/cycle3"/>
    <dgm:cxn modelId="{D6E758C4-5EF9-4FFB-B9BD-3E494C9697FF}" type="presParOf" srcId="{E28C7D31-3A31-4A0F-9402-12295C99A948}" destId="{063B932E-CD0E-447E-A6E6-6F0FD6A6CEBD}" srcOrd="0" destOrd="0" presId="urn:microsoft.com/office/officeart/2005/8/layout/cycle3"/>
    <dgm:cxn modelId="{D14E60AF-F86B-4943-9395-FF3ABA074E20}" type="presParOf" srcId="{E28C7D31-3A31-4A0F-9402-12295C99A948}" destId="{E5B1A042-C97A-4923-8CD0-B2CAB7FDA4C8}" srcOrd="1" destOrd="0" presId="urn:microsoft.com/office/officeart/2005/8/layout/cycle3"/>
    <dgm:cxn modelId="{5B96794D-5F26-461A-A37B-C656C8BBBF12}" type="presParOf" srcId="{E28C7D31-3A31-4A0F-9402-12295C99A948}" destId="{093565E1-38AC-411F-8442-A8BBFFE7D9B1}" srcOrd="2" destOrd="0" presId="urn:microsoft.com/office/officeart/2005/8/layout/cycle3"/>
    <dgm:cxn modelId="{6ED752C1-8E0A-4BD5-8E7C-30FFE08E63D1}" type="presParOf" srcId="{E28C7D31-3A31-4A0F-9402-12295C99A948}" destId="{C422FE83-328B-4E7A-9A80-201432F19D3C}" srcOrd="3" destOrd="0" presId="urn:microsoft.com/office/officeart/2005/8/layout/cycle3"/>
    <dgm:cxn modelId="{C34F0977-0701-4FCA-BEF7-D2EF108216F1}" type="presParOf" srcId="{E28C7D31-3A31-4A0F-9402-12295C99A948}" destId="{E2E90755-6887-45FB-B605-0004D2471EB8}" srcOrd="4" destOrd="0" presId="urn:microsoft.com/office/officeart/2005/8/layout/cycle3"/>
    <dgm:cxn modelId="{E36039E6-2A40-4233-B46A-FBF6E3D94E77}" type="presParOf" srcId="{E28C7D31-3A31-4A0F-9402-12295C99A948}" destId="{4E45624C-A3A3-4345-AECB-6A26B90140C7}" srcOrd="5" destOrd="0" presId="urn:microsoft.com/office/officeart/2005/8/layout/cycle3"/>
    <dgm:cxn modelId="{1C917080-EAAB-45FF-9B8A-B8B36D5583FA}" type="presParOf" srcId="{E28C7D31-3A31-4A0F-9402-12295C99A948}" destId="{7EEAB343-0DCC-4DA9-8431-34AEEE5B94FB}"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E9E321F-D534-48DB-931B-80CE2E6AA0C8}" type="doc">
      <dgm:prSet loTypeId="urn:microsoft.com/office/officeart/2005/8/layout/matrix3" loCatId="matrix" qsTypeId="urn:microsoft.com/office/officeart/2005/8/quickstyle/simple1" qsCatId="simple" csTypeId="urn:microsoft.com/office/officeart/2005/8/colors/colorful1" csCatId="colorful" phldr="1"/>
      <dgm:spPr/>
      <dgm:t>
        <a:bodyPr/>
        <a:lstStyle/>
        <a:p>
          <a:endParaRPr lang="es-AR"/>
        </a:p>
      </dgm:t>
    </dgm:pt>
    <dgm:pt modelId="{EEC44A14-EFFC-40F9-8D45-EFB8C7391433}">
      <dgm:prSet phldrT="[Texto]"/>
      <dgm:spPr/>
      <dgm:t>
        <a:bodyPr/>
        <a:lstStyle/>
        <a:p>
          <a:r>
            <a:rPr lang="es-AR" dirty="0"/>
            <a:t>Las situaciones niveles y escales</a:t>
          </a:r>
        </a:p>
      </dgm:t>
    </dgm:pt>
    <dgm:pt modelId="{DBCE22AE-96EE-410B-A002-C4814E1F13A2}" type="parTrans" cxnId="{28E169D0-69CB-46BE-BF11-E67FDBF75784}">
      <dgm:prSet/>
      <dgm:spPr/>
      <dgm:t>
        <a:bodyPr/>
        <a:lstStyle/>
        <a:p>
          <a:endParaRPr lang="es-AR"/>
        </a:p>
      </dgm:t>
    </dgm:pt>
    <dgm:pt modelId="{A5BC760E-9974-426D-88FB-805F45A5B741}" type="sibTrans" cxnId="{28E169D0-69CB-46BE-BF11-E67FDBF75784}">
      <dgm:prSet/>
      <dgm:spPr/>
      <dgm:t>
        <a:bodyPr/>
        <a:lstStyle/>
        <a:p>
          <a:endParaRPr lang="es-AR"/>
        </a:p>
      </dgm:t>
    </dgm:pt>
    <dgm:pt modelId="{B72530EA-9BF8-454D-9AF7-82BA37EA8522}">
      <dgm:prSet phldrT="[Texto]"/>
      <dgm:spPr/>
      <dgm:t>
        <a:bodyPr/>
        <a:lstStyle/>
        <a:p>
          <a:r>
            <a:rPr lang="es-AR" dirty="0"/>
            <a:t>Las normas públicas y privadas</a:t>
          </a:r>
        </a:p>
      </dgm:t>
    </dgm:pt>
    <dgm:pt modelId="{A069784B-8D02-4256-9B1F-3199A6B1F4CC}" type="parTrans" cxnId="{40F6D2D0-F241-4CBD-B3A5-AB0CBBB36074}">
      <dgm:prSet/>
      <dgm:spPr/>
      <dgm:t>
        <a:bodyPr/>
        <a:lstStyle/>
        <a:p>
          <a:endParaRPr lang="es-AR"/>
        </a:p>
      </dgm:t>
    </dgm:pt>
    <dgm:pt modelId="{1957FA1E-E9D5-437A-99F9-BE1F468FB606}" type="sibTrans" cxnId="{40F6D2D0-F241-4CBD-B3A5-AB0CBBB36074}">
      <dgm:prSet/>
      <dgm:spPr/>
      <dgm:t>
        <a:bodyPr/>
        <a:lstStyle/>
        <a:p>
          <a:endParaRPr lang="es-AR"/>
        </a:p>
      </dgm:t>
    </dgm:pt>
    <dgm:pt modelId="{CFE0FBDC-9B23-410A-A984-F753F10A44B5}">
      <dgm:prSet phldrT="[Texto]"/>
      <dgm:spPr/>
      <dgm:t>
        <a:bodyPr/>
        <a:lstStyle/>
        <a:p>
          <a:r>
            <a:rPr lang="es-AR" dirty="0"/>
            <a:t>Reglas, técnicas e instrumentos extrajurídico</a:t>
          </a:r>
        </a:p>
      </dgm:t>
    </dgm:pt>
    <dgm:pt modelId="{5C1B5874-E2F7-4B68-B72A-71C58EF622B4}" type="parTrans" cxnId="{3C4FC4C3-058C-406C-8B52-3A9C2ED18EC0}">
      <dgm:prSet/>
      <dgm:spPr/>
      <dgm:t>
        <a:bodyPr/>
        <a:lstStyle/>
        <a:p>
          <a:endParaRPr lang="es-AR"/>
        </a:p>
      </dgm:t>
    </dgm:pt>
    <dgm:pt modelId="{D72A1EC0-D811-48C1-B2DC-09F6A2B93B6C}" type="sibTrans" cxnId="{3C4FC4C3-058C-406C-8B52-3A9C2ED18EC0}">
      <dgm:prSet/>
      <dgm:spPr/>
      <dgm:t>
        <a:bodyPr/>
        <a:lstStyle/>
        <a:p>
          <a:endParaRPr lang="es-AR"/>
        </a:p>
      </dgm:t>
    </dgm:pt>
    <dgm:pt modelId="{F76F0607-C89C-4379-8047-068CEC41712D}">
      <dgm:prSet phldrT="[Texto]"/>
      <dgm:spPr/>
      <dgm:t>
        <a:bodyPr/>
        <a:lstStyle/>
        <a:p>
          <a:r>
            <a:rPr lang="es-AR" dirty="0"/>
            <a:t>Intereses </a:t>
          </a:r>
        </a:p>
        <a:p>
          <a:r>
            <a:rPr lang="es-AR" dirty="0"/>
            <a:t>Individuales y colectivos</a:t>
          </a:r>
        </a:p>
      </dgm:t>
    </dgm:pt>
    <dgm:pt modelId="{81E460CE-FE69-4900-B075-6910C95E235E}" type="parTrans" cxnId="{DCA9F9CC-17AD-4A95-BAC9-E812AFDD6D9C}">
      <dgm:prSet/>
      <dgm:spPr/>
      <dgm:t>
        <a:bodyPr/>
        <a:lstStyle/>
        <a:p>
          <a:endParaRPr lang="es-AR"/>
        </a:p>
      </dgm:t>
    </dgm:pt>
    <dgm:pt modelId="{4C8D2D65-6272-4166-8120-9283017A9605}" type="sibTrans" cxnId="{DCA9F9CC-17AD-4A95-BAC9-E812AFDD6D9C}">
      <dgm:prSet/>
      <dgm:spPr/>
      <dgm:t>
        <a:bodyPr/>
        <a:lstStyle/>
        <a:p>
          <a:endParaRPr lang="es-AR"/>
        </a:p>
      </dgm:t>
    </dgm:pt>
    <dgm:pt modelId="{F48AB451-5A1C-41CC-9C36-39934F20D782}" type="pres">
      <dgm:prSet presAssocID="{DE9E321F-D534-48DB-931B-80CE2E6AA0C8}" presName="matrix" presStyleCnt="0">
        <dgm:presLayoutVars>
          <dgm:chMax val="1"/>
          <dgm:dir/>
          <dgm:resizeHandles val="exact"/>
        </dgm:presLayoutVars>
      </dgm:prSet>
      <dgm:spPr/>
    </dgm:pt>
    <dgm:pt modelId="{D4483270-F9BA-400A-B127-7BB0859D1B1A}" type="pres">
      <dgm:prSet presAssocID="{DE9E321F-D534-48DB-931B-80CE2E6AA0C8}" presName="diamond" presStyleLbl="bgShp" presStyleIdx="0" presStyleCnt="1"/>
      <dgm:spPr/>
    </dgm:pt>
    <dgm:pt modelId="{52248C6E-307B-42FA-9707-88BC05FE6419}" type="pres">
      <dgm:prSet presAssocID="{DE9E321F-D534-48DB-931B-80CE2E6AA0C8}" presName="quad1" presStyleLbl="node1" presStyleIdx="0" presStyleCnt="4">
        <dgm:presLayoutVars>
          <dgm:chMax val="0"/>
          <dgm:chPref val="0"/>
          <dgm:bulletEnabled val="1"/>
        </dgm:presLayoutVars>
      </dgm:prSet>
      <dgm:spPr/>
    </dgm:pt>
    <dgm:pt modelId="{40DC5605-10E4-4251-B636-8F8BD90D9A0F}" type="pres">
      <dgm:prSet presAssocID="{DE9E321F-D534-48DB-931B-80CE2E6AA0C8}" presName="quad2" presStyleLbl="node1" presStyleIdx="1" presStyleCnt="4">
        <dgm:presLayoutVars>
          <dgm:chMax val="0"/>
          <dgm:chPref val="0"/>
          <dgm:bulletEnabled val="1"/>
        </dgm:presLayoutVars>
      </dgm:prSet>
      <dgm:spPr/>
    </dgm:pt>
    <dgm:pt modelId="{6E1250CC-709E-411E-8477-2A1F965F3210}" type="pres">
      <dgm:prSet presAssocID="{DE9E321F-D534-48DB-931B-80CE2E6AA0C8}" presName="quad3" presStyleLbl="node1" presStyleIdx="2" presStyleCnt="4">
        <dgm:presLayoutVars>
          <dgm:chMax val="0"/>
          <dgm:chPref val="0"/>
          <dgm:bulletEnabled val="1"/>
        </dgm:presLayoutVars>
      </dgm:prSet>
      <dgm:spPr/>
    </dgm:pt>
    <dgm:pt modelId="{D5DAF164-B615-4A20-8B82-D86018A519A9}" type="pres">
      <dgm:prSet presAssocID="{DE9E321F-D534-48DB-931B-80CE2E6AA0C8}" presName="quad4" presStyleLbl="node1" presStyleIdx="3" presStyleCnt="4">
        <dgm:presLayoutVars>
          <dgm:chMax val="0"/>
          <dgm:chPref val="0"/>
          <dgm:bulletEnabled val="1"/>
        </dgm:presLayoutVars>
      </dgm:prSet>
      <dgm:spPr/>
    </dgm:pt>
  </dgm:ptLst>
  <dgm:cxnLst>
    <dgm:cxn modelId="{FBCEE640-63CF-4890-AAD9-989B13E09B73}" type="presOf" srcId="{CFE0FBDC-9B23-410A-A984-F753F10A44B5}" destId="{6E1250CC-709E-411E-8477-2A1F965F3210}" srcOrd="0" destOrd="0" presId="urn:microsoft.com/office/officeart/2005/8/layout/matrix3"/>
    <dgm:cxn modelId="{6BDD8962-0D9F-4201-A2DA-5F7AD3201190}" type="presOf" srcId="{F76F0607-C89C-4379-8047-068CEC41712D}" destId="{D5DAF164-B615-4A20-8B82-D86018A519A9}" srcOrd="0" destOrd="0" presId="urn:microsoft.com/office/officeart/2005/8/layout/matrix3"/>
    <dgm:cxn modelId="{ACC60B96-A794-427A-964C-1A8A3A060BB3}" type="presOf" srcId="{DE9E321F-D534-48DB-931B-80CE2E6AA0C8}" destId="{F48AB451-5A1C-41CC-9C36-39934F20D782}" srcOrd="0" destOrd="0" presId="urn:microsoft.com/office/officeart/2005/8/layout/matrix3"/>
    <dgm:cxn modelId="{3C4FC4C3-058C-406C-8B52-3A9C2ED18EC0}" srcId="{DE9E321F-D534-48DB-931B-80CE2E6AA0C8}" destId="{CFE0FBDC-9B23-410A-A984-F753F10A44B5}" srcOrd="2" destOrd="0" parTransId="{5C1B5874-E2F7-4B68-B72A-71C58EF622B4}" sibTransId="{D72A1EC0-D811-48C1-B2DC-09F6A2B93B6C}"/>
    <dgm:cxn modelId="{DCA9F9CC-17AD-4A95-BAC9-E812AFDD6D9C}" srcId="{DE9E321F-D534-48DB-931B-80CE2E6AA0C8}" destId="{F76F0607-C89C-4379-8047-068CEC41712D}" srcOrd="3" destOrd="0" parTransId="{81E460CE-FE69-4900-B075-6910C95E235E}" sibTransId="{4C8D2D65-6272-4166-8120-9283017A9605}"/>
    <dgm:cxn modelId="{28E169D0-69CB-46BE-BF11-E67FDBF75784}" srcId="{DE9E321F-D534-48DB-931B-80CE2E6AA0C8}" destId="{EEC44A14-EFFC-40F9-8D45-EFB8C7391433}" srcOrd="0" destOrd="0" parTransId="{DBCE22AE-96EE-410B-A002-C4814E1F13A2}" sibTransId="{A5BC760E-9974-426D-88FB-805F45A5B741}"/>
    <dgm:cxn modelId="{40F6D2D0-F241-4CBD-B3A5-AB0CBBB36074}" srcId="{DE9E321F-D534-48DB-931B-80CE2E6AA0C8}" destId="{B72530EA-9BF8-454D-9AF7-82BA37EA8522}" srcOrd="1" destOrd="0" parTransId="{A069784B-8D02-4256-9B1F-3199A6B1F4CC}" sibTransId="{1957FA1E-E9D5-437A-99F9-BE1F468FB606}"/>
    <dgm:cxn modelId="{F4C9C3E2-B2E1-4B65-8BA7-B8EF28C633DC}" type="presOf" srcId="{EEC44A14-EFFC-40F9-8D45-EFB8C7391433}" destId="{52248C6E-307B-42FA-9707-88BC05FE6419}" srcOrd="0" destOrd="0" presId="urn:microsoft.com/office/officeart/2005/8/layout/matrix3"/>
    <dgm:cxn modelId="{EE28A2EE-3460-4773-B84D-E5B1431BD88C}" type="presOf" srcId="{B72530EA-9BF8-454D-9AF7-82BA37EA8522}" destId="{40DC5605-10E4-4251-B636-8F8BD90D9A0F}" srcOrd="0" destOrd="0" presId="urn:microsoft.com/office/officeart/2005/8/layout/matrix3"/>
    <dgm:cxn modelId="{7F89B685-9DE8-4624-9197-68F69FCF3D77}" type="presParOf" srcId="{F48AB451-5A1C-41CC-9C36-39934F20D782}" destId="{D4483270-F9BA-400A-B127-7BB0859D1B1A}" srcOrd="0" destOrd="0" presId="urn:microsoft.com/office/officeart/2005/8/layout/matrix3"/>
    <dgm:cxn modelId="{48B3B436-8546-4A08-9571-EC6D14E347AC}" type="presParOf" srcId="{F48AB451-5A1C-41CC-9C36-39934F20D782}" destId="{52248C6E-307B-42FA-9707-88BC05FE6419}" srcOrd="1" destOrd="0" presId="urn:microsoft.com/office/officeart/2005/8/layout/matrix3"/>
    <dgm:cxn modelId="{54B350CE-B796-47B3-954C-7EE9ACF44C09}" type="presParOf" srcId="{F48AB451-5A1C-41CC-9C36-39934F20D782}" destId="{40DC5605-10E4-4251-B636-8F8BD90D9A0F}" srcOrd="2" destOrd="0" presId="urn:microsoft.com/office/officeart/2005/8/layout/matrix3"/>
    <dgm:cxn modelId="{507AA2A9-70B7-403E-A51A-C3DA468E90BD}" type="presParOf" srcId="{F48AB451-5A1C-41CC-9C36-39934F20D782}" destId="{6E1250CC-709E-411E-8477-2A1F965F3210}" srcOrd="3" destOrd="0" presId="urn:microsoft.com/office/officeart/2005/8/layout/matrix3"/>
    <dgm:cxn modelId="{4217DC0D-4850-4AB7-AA5A-D4AA7F6CF18F}" type="presParOf" srcId="{F48AB451-5A1C-41CC-9C36-39934F20D782}" destId="{D5DAF164-B615-4A20-8B82-D86018A519A9}"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622DC8B-88FA-4E55-9ACD-D471BCE5CEEC}" type="doc">
      <dgm:prSet loTypeId="urn:microsoft.com/office/officeart/2005/8/layout/process5" loCatId="process" qsTypeId="urn:microsoft.com/office/officeart/2005/8/quickstyle/simple1" qsCatId="simple" csTypeId="urn:microsoft.com/office/officeart/2005/8/colors/colorful4" csCatId="colorful" phldr="1"/>
      <dgm:spPr/>
      <dgm:t>
        <a:bodyPr/>
        <a:lstStyle/>
        <a:p>
          <a:endParaRPr lang="es-AR"/>
        </a:p>
      </dgm:t>
    </dgm:pt>
    <dgm:pt modelId="{95184765-17B3-4940-99A9-C5F5516AE14D}">
      <dgm:prSet phldrT="[Texto]"/>
      <dgm:spPr/>
      <dgm:t>
        <a:bodyPr/>
        <a:lstStyle/>
        <a:p>
          <a:r>
            <a:rPr lang="es-AR" dirty="0"/>
            <a:t>Reforma CN</a:t>
          </a:r>
        </a:p>
      </dgm:t>
    </dgm:pt>
    <dgm:pt modelId="{2F9BFF88-20A3-4D0B-BF96-609BCA388C07}" type="parTrans" cxnId="{18E14E95-1157-47E9-878B-987CA89C6712}">
      <dgm:prSet/>
      <dgm:spPr/>
      <dgm:t>
        <a:bodyPr/>
        <a:lstStyle/>
        <a:p>
          <a:endParaRPr lang="es-AR"/>
        </a:p>
      </dgm:t>
    </dgm:pt>
    <dgm:pt modelId="{FB18FDCA-7600-410A-945A-3C84CD484FBA}" type="sibTrans" cxnId="{18E14E95-1157-47E9-878B-987CA89C6712}">
      <dgm:prSet/>
      <dgm:spPr/>
      <dgm:t>
        <a:bodyPr/>
        <a:lstStyle/>
        <a:p>
          <a:endParaRPr lang="es-AR"/>
        </a:p>
      </dgm:t>
    </dgm:pt>
    <dgm:pt modelId="{3B594661-2990-47BA-8949-1EBFAF2868CD}">
      <dgm:prSet phldrT="[Texto]"/>
      <dgm:spPr/>
      <dgm:t>
        <a:bodyPr/>
        <a:lstStyle/>
        <a:p>
          <a:r>
            <a:rPr lang="es-AR" dirty="0"/>
            <a:t>Leyes de presupuestos mínimos</a:t>
          </a:r>
        </a:p>
      </dgm:t>
    </dgm:pt>
    <dgm:pt modelId="{A03E8967-F5E3-431B-A359-22313F175930}" type="parTrans" cxnId="{65796F98-53DE-42B4-84C8-0B4BB4768AB6}">
      <dgm:prSet/>
      <dgm:spPr/>
      <dgm:t>
        <a:bodyPr/>
        <a:lstStyle/>
        <a:p>
          <a:endParaRPr lang="es-AR"/>
        </a:p>
      </dgm:t>
    </dgm:pt>
    <dgm:pt modelId="{3898FB2C-814C-44B2-982E-85A557E42352}" type="sibTrans" cxnId="{65796F98-53DE-42B4-84C8-0B4BB4768AB6}">
      <dgm:prSet/>
      <dgm:spPr/>
      <dgm:t>
        <a:bodyPr/>
        <a:lstStyle/>
        <a:p>
          <a:endParaRPr lang="es-AR"/>
        </a:p>
      </dgm:t>
    </dgm:pt>
    <dgm:pt modelId="{8976C8FD-1E86-41BF-96CF-D3FBF29C319D}">
      <dgm:prSet phldrT="[Texto]"/>
      <dgm:spPr/>
      <dgm:t>
        <a:bodyPr/>
        <a:lstStyle/>
        <a:p>
          <a:r>
            <a:rPr lang="es-AR" dirty="0"/>
            <a:t>Ley general de ambiente</a:t>
          </a:r>
        </a:p>
      </dgm:t>
    </dgm:pt>
    <dgm:pt modelId="{166BDDD6-00A0-4FB4-9FC8-B04D6E179A94}" type="parTrans" cxnId="{E6ED9F94-BB5B-4104-A248-A6B99C41CE38}">
      <dgm:prSet/>
      <dgm:spPr/>
      <dgm:t>
        <a:bodyPr/>
        <a:lstStyle/>
        <a:p>
          <a:endParaRPr lang="es-AR"/>
        </a:p>
      </dgm:t>
    </dgm:pt>
    <dgm:pt modelId="{873F6101-811B-44CC-B3CA-07E64605FE67}" type="sibTrans" cxnId="{E6ED9F94-BB5B-4104-A248-A6B99C41CE38}">
      <dgm:prSet/>
      <dgm:spPr/>
      <dgm:t>
        <a:bodyPr/>
        <a:lstStyle/>
        <a:p>
          <a:endParaRPr lang="es-AR"/>
        </a:p>
      </dgm:t>
    </dgm:pt>
    <dgm:pt modelId="{7FFF0EA9-6595-4077-A6E5-D857B3A3A58E}">
      <dgm:prSet phldrT="[Texto]"/>
      <dgm:spPr/>
      <dgm:t>
        <a:bodyPr/>
        <a:lstStyle/>
        <a:p>
          <a:r>
            <a:rPr lang="es-AR" dirty="0"/>
            <a:t>Objetivos Principios instrumentos</a:t>
          </a:r>
        </a:p>
      </dgm:t>
    </dgm:pt>
    <dgm:pt modelId="{CC3D6382-7387-43B9-8FC3-786E9A0D7169}" type="parTrans" cxnId="{5D9F1A5E-C4B8-4B43-A7D3-27E879E0AFD5}">
      <dgm:prSet/>
      <dgm:spPr/>
      <dgm:t>
        <a:bodyPr/>
        <a:lstStyle/>
        <a:p>
          <a:endParaRPr lang="es-AR"/>
        </a:p>
      </dgm:t>
    </dgm:pt>
    <dgm:pt modelId="{B3D4D82C-CA6D-49F5-937B-0659BD0083F1}" type="sibTrans" cxnId="{5D9F1A5E-C4B8-4B43-A7D3-27E879E0AFD5}">
      <dgm:prSet/>
      <dgm:spPr/>
      <dgm:t>
        <a:bodyPr/>
        <a:lstStyle/>
        <a:p>
          <a:endParaRPr lang="es-AR"/>
        </a:p>
      </dgm:t>
    </dgm:pt>
    <dgm:pt modelId="{D445AC6A-21AA-4B10-9961-855B3ED1C305}">
      <dgm:prSet phldrT="[Texto]"/>
      <dgm:spPr/>
      <dgm:t>
        <a:bodyPr/>
        <a:lstStyle/>
        <a:p>
          <a:r>
            <a:rPr lang="es-AR" dirty="0"/>
            <a:t>Aplicación en el territorio</a:t>
          </a:r>
        </a:p>
      </dgm:t>
    </dgm:pt>
    <dgm:pt modelId="{ACFE41F2-0637-492E-8786-EC2C93B38262}" type="parTrans" cxnId="{3D193D5F-2FA5-447B-BFD9-ECE5CE3DD8E2}">
      <dgm:prSet/>
      <dgm:spPr/>
      <dgm:t>
        <a:bodyPr/>
        <a:lstStyle/>
        <a:p>
          <a:endParaRPr lang="es-AR"/>
        </a:p>
      </dgm:t>
    </dgm:pt>
    <dgm:pt modelId="{CF44B419-2D53-42CB-8205-EDA313842687}" type="sibTrans" cxnId="{3D193D5F-2FA5-447B-BFD9-ECE5CE3DD8E2}">
      <dgm:prSet/>
      <dgm:spPr/>
      <dgm:t>
        <a:bodyPr/>
        <a:lstStyle/>
        <a:p>
          <a:endParaRPr lang="es-AR"/>
        </a:p>
      </dgm:t>
    </dgm:pt>
    <dgm:pt modelId="{E7E2BBA4-FACF-4312-A16A-367C3AAE4648}" type="pres">
      <dgm:prSet presAssocID="{C622DC8B-88FA-4E55-9ACD-D471BCE5CEEC}" presName="diagram" presStyleCnt="0">
        <dgm:presLayoutVars>
          <dgm:dir/>
          <dgm:resizeHandles val="exact"/>
        </dgm:presLayoutVars>
      </dgm:prSet>
      <dgm:spPr/>
    </dgm:pt>
    <dgm:pt modelId="{EF2BCFC7-7D7F-431D-BC12-28267BD603A1}" type="pres">
      <dgm:prSet presAssocID="{95184765-17B3-4940-99A9-C5F5516AE14D}" presName="node" presStyleLbl="node1" presStyleIdx="0" presStyleCnt="5">
        <dgm:presLayoutVars>
          <dgm:bulletEnabled val="1"/>
        </dgm:presLayoutVars>
      </dgm:prSet>
      <dgm:spPr/>
    </dgm:pt>
    <dgm:pt modelId="{44673C77-D258-42C0-A9D9-337CDC13AB6C}" type="pres">
      <dgm:prSet presAssocID="{FB18FDCA-7600-410A-945A-3C84CD484FBA}" presName="sibTrans" presStyleLbl="sibTrans2D1" presStyleIdx="0" presStyleCnt="4"/>
      <dgm:spPr/>
    </dgm:pt>
    <dgm:pt modelId="{332C30C8-A745-4523-9EA6-3254E41F9624}" type="pres">
      <dgm:prSet presAssocID="{FB18FDCA-7600-410A-945A-3C84CD484FBA}" presName="connectorText" presStyleLbl="sibTrans2D1" presStyleIdx="0" presStyleCnt="4"/>
      <dgm:spPr/>
    </dgm:pt>
    <dgm:pt modelId="{5589B2F7-188A-42A1-8EBA-9BE5260AB891}" type="pres">
      <dgm:prSet presAssocID="{3B594661-2990-47BA-8949-1EBFAF2868CD}" presName="node" presStyleLbl="node1" presStyleIdx="1" presStyleCnt="5">
        <dgm:presLayoutVars>
          <dgm:bulletEnabled val="1"/>
        </dgm:presLayoutVars>
      </dgm:prSet>
      <dgm:spPr/>
    </dgm:pt>
    <dgm:pt modelId="{BDDFD3B0-F0C5-425F-8C77-9AB6917F3039}" type="pres">
      <dgm:prSet presAssocID="{3898FB2C-814C-44B2-982E-85A557E42352}" presName="sibTrans" presStyleLbl="sibTrans2D1" presStyleIdx="1" presStyleCnt="4"/>
      <dgm:spPr/>
    </dgm:pt>
    <dgm:pt modelId="{CDDC348C-40D4-4484-A976-9D8F3CF90FFF}" type="pres">
      <dgm:prSet presAssocID="{3898FB2C-814C-44B2-982E-85A557E42352}" presName="connectorText" presStyleLbl="sibTrans2D1" presStyleIdx="1" presStyleCnt="4"/>
      <dgm:spPr/>
    </dgm:pt>
    <dgm:pt modelId="{99E13190-A125-4FBA-9E02-2C0FF87BFAC3}" type="pres">
      <dgm:prSet presAssocID="{8976C8FD-1E86-41BF-96CF-D3FBF29C319D}" presName="node" presStyleLbl="node1" presStyleIdx="2" presStyleCnt="5">
        <dgm:presLayoutVars>
          <dgm:bulletEnabled val="1"/>
        </dgm:presLayoutVars>
      </dgm:prSet>
      <dgm:spPr/>
    </dgm:pt>
    <dgm:pt modelId="{C249D82A-7F0A-4E53-9E5C-9993501E3674}" type="pres">
      <dgm:prSet presAssocID="{873F6101-811B-44CC-B3CA-07E64605FE67}" presName="sibTrans" presStyleLbl="sibTrans2D1" presStyleIdx="2" presStyleCnt="4"/>
      <dgm:spPr/>
    </dgm:pt>
    <dgm:pt modelId="{0A901232-E4FA-4187-BCB1-63B83C8E6863}" type="pres">
      <dgm:prSet presAssocID="{873F6101-811B-44CC-B3CA-07E64605FE67}" presName="connectorText" presStyleLbl="sibTrans2D1" presStyleIdx="2" presStyleCnt="4"/>
      <dgm:spPr/>
    </dgm:pt>
    <dgm:pt modelId="{AC032BB2-7DE6-4D2D-B3C9-BEC71C5927F9}" type="pres">
      <dgm:prSet presAssocID="{7FFF0EA9-6595-4077-A6E5-D857B3A3A58E}" presName="node" presStyleLbl="node1" presStyleIdx="3" presStyleCnt="5">
        <dgm:presLayoutVars>
          <dgm:bulletEnabled val="1"/>
        </dgm:presLayoutVars>
      </dgm:prSet>
      <dgm:spPr/>
    </dgm:pt>
    <dgm:pt modelId="{D6D96813-8CF0-47A1-82BB-3BB1A32BF51D}" type="pres">
      <dgm:prSet presAssocID="{B3D4D82C-CA6D-49F5-937B-0659BD0083F1}" presName="sibTrans" presStyleLbl="sibTrans2D1" presStyleIdx="3" presStyleCnt="4"/>
      <dgm:spPr/>
    </dgm:pt>
    <dgm:pt modelId="{10C69874-7097-418B-947F-0BADD6FFAA99}" type="pres">
      <dgm:prSet presAssocID="{B3D4D82C-CA6D-49F5-937B-0659BD0083F1}" presName="connectorText" presStyleLbl="sibTrans2D1" presStyleIdx="3" presStyleCnt="4"/>
      <dgm:spPr/>
    </dgm:pt>
    <dgm:pt modelId="{89782D89-1948-4296-9442-E1EFFE895A9D}" type="pres">
      <dgm:prSet presAssocID="{D445AC6A-21AA-4B10-9961-855B3ED1C305}" presName="node" presStyleLbl="node1" presStyleIdx="4" presStyleCnt="5">
        <dgm:presLayoutVars>
          <dgm:bulletEnabled val="1"/>
        </dgm:presLayoutVars>
      </dgm:prSet>
      <dgm:spPr/>
    </dgm:pt>
  </dgm:ptLst>
  <dgm:cxnLst>
    <dgm:cxn modelId="{7E369A01-A9ED-4713-8804-3767392403D9}" type="presOf" srcId="{B3D4D82C-CA6D-49F5-937B-0659BD0083F1}" destId="{D6D96813-8CF0-47A1-82BB-3BB1A32BF51D}" srcOrd="0" destOrd="0" presId="urn:microsoft.com/office/officeart/2005/8/layout/process5"/>
    <dgm:cxn modelId="{6ED2FA22-A6F6-435B-AAC4-491735E0C5FB}" type="presOf" srcId="{FB18FDCA-7600-410A-945A-3C84CD484FBA}" destId="{44673C77-D258-42C0-A9D9-337CDC13AB6C}" srcOrd="0" destOrd="0" presId="urn:microsoft.com/office/officeart/2005/8/layout/process5"/>
    <dgm:cxn modelId="{A6A6B623-5D7D-4F6C-96C9-86E20A3306FC}" type="presOf" srcId="{8976C8FD-1E86-41BF-96CF-D3FBF29C319D}" destId="{99E13190-A125-4FBA-9E02-2C0FF87BFAC3}" srcOrd="0" destOrd="0" presId="urn:microsoft.com/office/officeart/2005/8/layout/process5"/>
    <dgm:cxn modelId="{FA48623D-9482-4D2A-A1C3-C056CD14163F}" type="presOf" srcId="{3898FB2C-814C-44B2-982E-85A557E42352}" destId="{CDDC348C-40D4-4484-A976-9D8F3CF90FFF}" srcOrd="1" destOrd="0" presId="urn:microsoft.com/office/officeart/2005/8/layout/process5"/>
    <dgm:cxn modelId="{2086B45C-0377-4A50-BFAC-D0EEFFE052F8}" type="presOf" srcId="{B3D4D82C-CA6D-49F5-937B-0659BD0083F1}" destId="{10C69874-7097-418B-947F-0BADD6FFAA99}" srcOrd="1" destOrd="0" presId="urn:microsoft.com/office/officeart/2005/8/layout/process5"/>
    <dgm:cxn modelId="{5D9F1A5E-C4B8-4B43-A7D3-27E879E0AFD5}" srcId="{C622DC8B-88FA-4E55-9ACD-D471BCE5CEEC}" destId="{7FFF0EA9-6595-4077-A6E5-D857B3A3A58E}" srcOrd="3" destOrd="0" parTransId="{CC3D6382-7387-43B9-8FC3-786E9A0D7169}" sibTransId="{B3D4D82C-CA6D-49F5-937B-0659BD0083F1}"/>
    <dgm:cxn modelId="{3D193D5F-2FA5-447B-BFD9-ECE5CE3DD8E2}" srcId="{C622DC8B-88FA-4E55-9ACD-D471BCE5CEEC}" destId="{D445AC6A-21AA-4B10-9961-855B3ED1C305}" srcOrd="4" destOrd="0" parTransId="{ACFE41F2-0637-492E-8786-EC2C93B38262}" sibTransId="{CF44B419-2D53-42CB-8205-EDA313842687}"/>
    <dgm:cxn modelId="{3ADE7863-AF7F-4638-A7F8-C2455D41BDFF}" type="presOf" srcId="{3B594661-2990-47BA-8949-1EBFAF2868CD}" destId="{5589B2F7-188A-42A1-8EBA-9BE5260AB891}" srcOrd="0" destOrd="0" presId="urn:microsoft.com/office/officeart/2005/8/layout/process5"/>
    <dgm:cxn modelId="{D195ED75-2963-47D1-BDB5-9D1F5C3FD5AB}" type="presOf" srcId="{7FFF0EA9-6595-4077-A6E5-D857B3A3A58E}" destId="{AC032BB2-7DE6-4D2D-B3C9-BEC71C5927F9}" srcOrd="0" destOrd="0" presId="urn:microsoft.com/office/officeart/2005/8/layout/process5"/>
    <dgm:cxn modelId="{F9A9F88B-2EDF-4A11-9C03-AC77BB356B68}" type="presOf" srcId="{D445AC6A-21AA-4B10-9961-855B3ED1C305}" destId="{89782D89-1948-4296-9442-E1EFFE895A9D}" srcOrd="0" destOrd="0" presId="urn:microsoft.com/office/officeart/2005/8/layout/process5"/>
    <dgm:cxn modelId="{E6ED9F94-BB5B-4104-A248-A6B99C41CE38}" srcId="{C622DC8B-88FA-4E55-9ACD-D471BCE5CEEC}" destId="{8976C8FD-1E86-41BF-96CF-D3FBF29C319D}" srcOrd="2" destOrd="0" parTransId="{166BDDD6-00A0-4FB4-9FC8-B04D6E179A94}" sibTransId="{873F6101-811B-44CC-B3CA-07E64605FE67}"/>
    <dgm:cxn modelId="{18E14E95-1157-47E9-878B-987CA89C6712}" srcId="{C622DC8B-88FA-4E55-9ACD-D471BCE5CEEC}" destId="{95184765-17B3-4940-99A9-C5F5516AE14D}" srcOrd="0" destOrd="0" parTransId="{2F9BFF88-20A3-4D0B-BF96-609BCA388C07}" sibTransId="{FB18FDCA-7600-410A-945A-3C84CD484FBA}"/>
    <dgm:cxn modelId="{372DD695-C3E4-434A-8C3E-54F7AB2F1E65}" type="presOf" srcId="{873F6101-811B-44CC-B3CA-07E64605FE67}" destId="{0A901232-E4FA-4187-BCB1-63B83C8E6863}" srcOrd="1" destOrd="0" presId="urn:microsoft.com/office/officeart/2005/8/layout/process5"/>
    <dgm:cxn modelId="{65796F98-53DE-42B4-84C8-0B4BB4768AB6}" srcId="{C622DC8B-88FA-4E55-9ACD-D471BCE5CEEC}" destId="{3B594661-2990-47BA-8949-1EBFAF2868CD}" srcOrd="1" destOrd="0" parTransId="{A03E8967-F5E3-431B-A359-22313F175930}" sibTransId="{3898FB2C-814C-44B2-982E-85A557E42352}"/>
    <dgm:cxn modelId="{606AA6A3-E855-4AA7-82B0-A73928A5B580}" type="presOf" srcId="{95184765-17B3-4940-99A9-C5F5516AE14D}" destId="{EF2BCFC7-7D7F-431D-BC12-28267BD603A1}" srcOrd="0" destOrd="0" presId="urn:microsoft.com/office/officeart/2005/8/layout/process5"/>
    <dgm:cxn modelId="{C7A718B0-8C83-4D3A-8D53-56CC61C0DEB3}" type="presOf" srcId="{C622DC8B-88FA-4E55-9ACD-D471BCE5CEEC}" destId="{E7E2BBA4-FACF-4312-A16A-367C3AAE4648}" srcOrd="0" destOrd="0" presId="urn:microsoft.com/office/officeart/2005/8/layout/process5"/>
    <dgm:cxn modelId="{F7BA46B6-39AE-40D6-A208-081BB88EEAE5}" type="presOf" srcId="{FB18FDCA-7600-410A-945A-3C84CD484FBA}" destId="{332C30C8-A745-4523-9EA6-3254E41F9624}" srcOrd="1" destOrd="0" presId="urn:microsoft.com/office/officeart/2005/8/layout/process5"/>
    <dgm:cxn modelId="{C63E66B8-D45E-4F40-B64A-5E808CE371E6}" type="presOf" srcId="{3898FB2C-814C-44B2-982E-85A557E42352}" destId="{BDDFD3B0-F0C5-425F-8C77-9AB6917F3039}" srcOrd="0" destOrd="0" presId="urn:microsoft.com/office/officeart/2005/8/layout/process5"/>
    <dgm:cxn modelId="{65FC67DD-D6CD-4189-8260-92FB16172BE9}" type="presOf" srcId="{873F6101-811B-44CC-B3CA-07E64605FE67}" destId="{C249D82A-7F0A-4E53-9E5C-9993501E3674}" srcOrd="0" destOrd="0" presId="urn:microsoft.com/office/officeart/2005/8/layout/process5"/>
    <dgm:cxn modelId="{EC93A20C-54FC-454E-AB27-0BE27FA3E6D4}" type="presParOf" srcId="{E7E2BBA4-FACF-4312-A16A-367C3AAE4648}" destId="{EF2BCFC7-7D7F-431D-BC12-28267BD603A1}" srcOrd="0" destOrd="0" presId="urn:microsoft.com/office/officeart/2005/8/layout/process5"/>
    <dgm:cxn modelId="{F5C7DB49-61F8-4074-8665-53DCEDD7F658}" type="presParOf" srcId="{E7E2BBA4-FACF-4312-A16A-367C3AAE4648}" destId="{44673C77-D258-42C0-A9D9-337CDC13AB6C}" srcOrd="1" destOrd="0" presId="urn:microsoft.com/office/officeart/2005/8/layout/process5"/>
    <dgm:cxn modelId="{76CDC123-78FE-4DEC-A794-5E13F6C8B90D}" type="presParOf" srcId="{44673C77-D258-42C0-A9D9-337CDC13AB6C}" destId="{332C30C8-A745-4523-9EA6-3254E41F9624}" srcOrd="0" destOrd="0" presId="urn:microsoft.com/office/officeart/2005/8/layout/process5"/>
    <dgm:cxn modelId="{FB91B3EA-B480-4985-9604-5807E4901221}" type="presParOf" srcId="{E7E2BBA4-FACF-4312-A16A-367C3AAE4648}" destId="{5589B2F7-188A-42A1-8EBA-9BE5260AB891}" srcOrd="2" destOrd="0" presId="urn:microsoft.com/office/officeart/2005/8/layout/process5"/>
    <dgm:cxn modelId="{9485C37A-68D9-4754-A2AB-A6808DBED2E5}" type="presParOf" srcId="{E7E2BBA4-FACF-4312-A16A-367C3AAE4648}" destId="{BDDFD3B0-F0C5-425F-8C77-9AB6917F3039}" srcOrd="3" destOrd="0" presId="urn:microsoft.com/office/officeart/2005/8/layout/process5"/>
    <dgm:cxn modelId="{1DE5774D-969C-4A7F-A180-9D8E549D39D6}" type="presParOf" srcId="{BDDFD3B0-F0C5-425F-8C77-9AB6917F3039}" destId="{CDDC348C-40D4-4484-A976-9D8F3CF90FFF}" srcOrd="0" destOrd="0" presId="urn:microsoft.com/office/officeart/2005/8/layout/process5"/>
    <dgm:cxn modelId="{4F067092-3005-45D1-899D-4EDC2CC98E80}" type="presParOf" srcId="{E7E2BBA4-FACF-4312-A16A-367C3AAE4648}" destId="{99E13190-A125-4FBA-9E02-2C0FF87BFAC3}" srcOrd="4" destOrd="0" presId="urn:microsoft.com/office/officeart/2005/8/layout/process5"/>
    <dgm:cxn modelId="{B3A545A2-D4E7-4302-B7BC-C6AED3286FF8}" type="presParOf" srcId="{E7E2BBA4-FACF-4312-A16A-367C3AAE4648}" destId="{C249D82A-7F0A-4E53-9E5C-9993501E3674}" srcOrd="5" destOrd="0" presId="urn:microsoft.com/office/officeart/2005/8/layout/process5"/>
    <dgm:cxn modelId="{C195C72D-F116-43F3-839E-1293C9D3E28C}" type="presParOf" srcId="{C249D82A-7F0A-4E53-9E5C-9993501E3674}" destId="{0A901232-E4FA-4187-BCB1-63B83C8E6863}" srcOrd="0" destOrd="0" presId="urn:microsoft.com/office/officeart/2005/8/layout/process5"/>
    <dgm:cxn modelId="{D8C96CBD-3265-48F8-A37A-CBA492BCBC11}" type="presParOf" srcId="{E7E2BBA4-FACF-4312-A16A-367C3AAE4648}" destId="{AC032BB2-7DE6-4D2D-B3C9-BEC71C5927F9}" srcOrd="6" destOrd="0" presId="urn:microsoft.com/office/officeart/2005/8/layout/process5"/>
    <dgm:cxn modelId="{77E34A13-73A1-43C3-8985-A4BFBEE654B8}" type="presParOf" srcId="{E7E2BBA4-FACF-4312-A16A-367C3AAE4648}" destId="{D6D96813-8CF0-47A1-82BB-3BB1A32BF51D}" srcOrd="7" destOrd="0" presId="urn:microsoft.com/office/officeart/2005/8/layout/process5"/>
    <dgm:cxn modelId="{538953ED-EAA7-4554-998E-8DF3DF53CBFB}" type="presParOf" srcId="{D6D96813-8CF0-47A1-82BB-3BB1A32BF51D}" destId="{10C69874-7097-418B-947F-0BADD6FFAA99}" srcOrd="0" destOrd="0" presId="urn:microsoft.com/office/officeart/2005/8/layout/process5"/>
    <dgm:cxn modelId="{8A7229C7-94D8-4413-B871-1BEEF13B9922}" type="presParOf" srcId="{E7E2BBA4-FACF-4312-A16A-367C3AAE4648}" destId="{89782D89-1948-4296-9442-E1EFFE895A9D}" srcOrd="8"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BED231A-3B5D-4DB9-8AF7-EB45DD01E311}"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s-AR"/>
        </a:p>
      </dgm:t>
    </dgm:pt>
    <dgm:pt modelId="{F6F6A4AE-2DEB-46A5-B051-F2872CC7F2BA}">
      <dgm:prSet phldrT="[Texto]"/>
      <dgm:spPr/>
      <dgm:t>
        <a:bodyPr/>
        <a:lstStyle/>
        <a:p>
          <a:r>
            <a:rPr lang="es-AR" dirty="0"/>
            <a:t>Relaciones institucionales</a:t>
          </a:r>
        </a:p>
      </dgm:t>
    </dgm:pt>
    <dgm:pt modelId="{FEA7AFCD-D1F4-431E-A361-7CD636574AB8}" type="parTrans" cxnId="{798DF7B7-FC20-4FE2-985C-C9AE17227763}">
      <dgm:prSet/>
      <dgm:spPr/>
      <dgm:t>
        <a:bodyPr/>
        <a:lstStyle/>
        <a:p>
          <a:endParaRPr lang="es-AR"/>
        </a:p>
      </dgm:t>
    </dgm:pt>
    <dgm:pt modelId="{82314EE9-9615-4CE6-8BBF-69810A105228}" type="sibTrans" cxnId="{798DF7B7-FC20-4FE2-985C-C9AE17227763}">
      <dgm:prSet/>
      <dgm:spPr/>
      <dgm:t>
        <a:bodyPr/>
        <a:lstStyle/>
        <a:p>
          <a:endParaRPr lang="es-AR"/>
        </a:p>
      </dgm:t>
    </dgm:pt>
    <dgm:pt modelId="{4FA53E48-A57B-4BA9-80FA-DDE92BE4B655}">
      <dgm:prSet phldrT="[Texto]"/>
      <dgm:spPr/>
      <dgm:t>
        <a:bodyPr/>
        <a:lstStyle/>
        <a:p>
          <a:r>
            <a:rPr lang="es-AR" dirty="0"/>
            <a:t>Ambientales-No ambientales</a:t>
          </a:r>
        </a:p>
      </dgm:t>
    </dgm:pt>
    <dgm:pt modelId="{4711D4E2-165E-41C5-B6DF-DEA1B48E64BD}" type="parTrans" cxnId="{F1C2C018-18D2-4570-8B72-CEFBC18A4369}">
      <dgm:prSet/>
      <dgm:spPr/>
      <dgm:t>
        <a:bodyPr/>
        <a:lstStyle/>
        <a:p>
          <a:endParaRPr lang="es-AR"/>
        </a:p>
      </dgm:t>
    </dgm:pt>
    <dgm:pt modelId="{C81C4426-C86D-4B87-BCF2-1D832615886B}" type="sibTrans" cxnId="{F1C2C018-18D2-4570-8B72-CEFBC18A4369}">
      <dgm:prSet/>
      <dgm:spPr/>
      <dgm:t>
        <a:bodyPr/>
        <a:lstStyle/>
        <a:p>
          <a:endParaRPr lang="es-AR"/>
        </a:p>
      </dgm:t>
    </dgm:pt>
    <dgm:pt modelId="{0ADD58B2-6440-4F0D-B53B-77145B50376C}">
      <dgm:prSet phldrT="[Texto]"/>
      <dgm:spPr/>
      <dgm:t>
        <a:bodyPr/>
        <a:lstStyle/>
        <a:p>
          <a:r>
            <a:rPr lang="es-AR" dirty="0"/>
            <a:t>territoriales</a:t>
          </a:r>
        </a:p>
      </dgm:t>
    </dgm:pt>
    <dgm:pt modelId="{B813D453-AB65-4898-B907-4902FDD7EF02}" type="parTrans" cxnId="{0DC41E1A-F030-4495-801C-D8DA55474195}">
      <dgm:prSet/>
      <dgm:spPr/>
      <dgm:t>
        <a:bodyPr/>
        <a:lstStyle/>
        <a:p>
          <a:endParaRPr lang="es-AR"/>
        </a:p>
      </dgm:t>
    </dgm:pt>
    <dgm:pt modelId="{B7DF74F5-8835-45A5-A65B-5C612EAC7593}" type="sibTrans" cxnId="{0DC41E1A-F030-4495-801C-D8DA55474195}">
      <dgm:prSet/>
      <dgm:spPr/>
      <dgm:t>
        <a:bodyPr/>
        <a:lstStyle/>
        <a:p>
          <a:endParaRPr lang="es-AR"/>
        </a:p>
      </dgm:t>
    </dgm:pt>
    <dgm:pt modelId="{3964B12E-07A6-4233-ADCA-6EBA1D529B2F}">
      <dgm:prSet phldrT="[Texto]"/>
      <dgm:spPr/>
      <dgm:t>
        <a:bodyPr/>
        <a:lstStyle/>
        <a:p>
          <a:r>
            <a:rPr lang="es-AR" dirty="0"/>
            <a:t>Ubicación </a:t>
          </a:r>
        </a:p>
      </dgm:t>
    </dgm:pt>
    <dgm:pt modelId="{4F055065-E4DC-412C-A6A4-918FB25EC10C}" type="parTrans" cxnId="{A7192A74-CE28-447F-9BA2-F92A901E5B5D}">
      <dgm:prSet/>
      <dgm:spPr/>
      <dgm:t>
        <a:bodyPr/>
        <a:lstStyle/>
        <a:p>
          <a:endParaRPr lang="es-AR"/>
        </a:p>
      </dgm:t>
    </dgm:pt>
    <dgm:pt modelId="{792C7AF4-B682-4D9F-A869-286D4765FAFE}" type="sibTrans" cxnId="{A7192A74-CE28-447F-9BA2-F92A901E5B5D}">
      <dgm:prSet/>
      <dgm:spPr/>
      <dgm:t>
        <a:bodyPr/>
        <a:lstStyle/>
        <a:p>
          <a:endParaRPr lang="es-AR"/>
        </a:p>
      </dgm:t>
    </dgm:pt>
    <dgm:pt modelId="{205C638A-CF18-4C10-A9D4-444E395EBC9E}">
      <dgm:prSet phldrT="[Texto]"/>
      <dgm:spPr/>
      <dgm:t>
        <a:bodyPr/>
        <a:lstStyle/>
        <a:p>
          <a:r>
            <a:rPr lang="es-AR" dirty="0"/>
            <a:t>Políticas </a:t>
          </a:r>
        </a:p>
        <a:p>
          <a:r>
            <a:rPr lang="es-AR" dirty="0"/>
            <a:t>Instituciones</a:t>
          </a:r>
        </a:p>
        <a:p>
          <a:r>
            <a:rPr lang="es-AR" dirty="0"/>
            <a:t>Normas</a:t>
          </a:r>
        </a:p>
        <a:p>
          <a:r>
            <a:rPr lang="es-AR" dirty="0"/>
            <a:t>Actores</a:t>
          </a:r>
        </a:p>
      </dgm:t>
    </dgm:pt>
    <dgm:pt modelId="{8D208EDF-6212-483F-A5E8-4FBF09C2FD2C}" type="parTrans" cxnId="{876D5C81-923B-4B40-9A61-F74D10072F32}">
      <dgm:prSet/>
      <dgm:spPr/>
      <dgm:t>
        <a:bodyPr/>
        <a:lstStyle/>
        <a:p>
          <a:endParaRPr lang="es-AR"/>
        </a:p>
      </dgm:t>
    </dgm:pt>
    <dgm:pt modelId="{28FCA781-C08E-422B-B040-A152DCDF47A1}" type="sibTrans" cxnId="{876D5C81-923B-4B40-9A61-F74D10072F32}">
      <dgm:prSet/>
      <dgm:spPr/>
      <dgm:t>
        <a:bodyPr/>
        <a:lstStyle/>
        <a:p>
          <a:endParaRPr lang="es-AR"/>
        </a:p>
      </dgm:t>
    </dgm:pt>
    <dgm:pt modelId="{45E19E38-D3D4-4349-82DB-C24858ACD3A7}">
      <dgm:prSet phldrT="[Texto]"/>
      <dgm:spPr/>
      <dgm:t>
        <a:bodyPr/>
        <a:lstStyle/>
        <a:p>
          <a:r>
            <a:rPr lang="es-AR" dirty="0"/>
            <a:t>Nacionales-Provinciales-municipales</a:t>
          </a:r>
        </a:p>
      </dgm:t>
    </dgm:pt>
    <dgm:pt modelId="{FA8F7AE5-DB6C-4D7B-8B9A-DD419724F3BF}" type="parTrans" cxnId="{32CB222A-6B01-4D77-B654-F588A840FDD9}">
      <dgm:prSet/>
      <dgm:spPr/>
      <dgm:t>
        <a:bodyPr/>
        <a:lstStyle/>
        <a:p>
          <a:endParaRPr lang="es-AR"/>
        </a:p>
      </dgm:t>
    </dgm:pt>
    <dgm:pt modelId="{10F3E4B1-EB2B-465D-94ED-8D897F7C25E7}" type="sibTrans" cxnId="{32CB222A-6B01-4D77-B654-F588A840FDD9}">
      <dgm:prSet/>
      <dgm:spPr/>
      <dgm:t>
        <a:bodyPr/>
        <a:lstStyle/>
        <a:p>
          <a:endParaRPr lang="es-AR"/>
        </a:p>
      </dgm:t>
    </dgm:pt>
    <dgm:pt modelId="{05F7B961-A2FE-484F-8070-FD2D846A90C6}">
      <dgm:prSet phldrT="[Texto]"/>
      <dgm:spPr/>
      <dgm:t>
        <a:bodyPr/>
        <a:lstStyle/>
        <a:p>
          <a:r>
            <a:rPr lang="es-AR" dirty="0"/>
            <a:t>Intereses</a:t>
          </a:r>
        </a:p>
      </dgm:t>
    </dgm:pt>
    <dgm:pt modelId="{C4C04EB2-402F-443F-BDA5-B13AC76D86C6}" type="parTrans" cxnId="{6868DE14-C33D-47F6-9F3B-C6838DA9A3BB}">
      <dgm:prSet/>
      <dgm:spPr/>
      <dgm:t>
        <a:bodyPr/>
        <a:lstStyle/>
        <a:p>
          <a:endParaRPr lang="es-AR"/>
        </a:p>
      </dgm:t>
    </dgm:pt>
    <dgm:pt modelId="{A6257819-BF14-4484-9E3F-B71A7C10DA87}" type="sibTrans" cxnId="{6868DE14-C33D-47F6-9F3B-C6838DA9A3BB}">
      <dgm:prSet/>
      <dgm:spPr/>
      <dgm:t>
        <a:bodyPr/>
        <a:lstStyle/>
        <a:p>
          <a:endParaRPr lang="es-AR"/>
        </a:p>
      </dgm:t>
    </dgm:pt>
    <dgm:pt modelId="{6519DABE-3D79-4986-B066-BBDA5722B262}">
      <dgm:prSet phldrT="[Texto]"/>
      <dgm:spPr/>
      <dgm:t>
        <a:bodyPr/>
        <a:lstStyle/>
        <a:p>
          <a:r>
            <a:rPr lang="es-AR" dirty="0"/>
            <a:t>Individuales</a:t>
          </a:r>
        </a:p>
      </dgm:t>
    </dgm:pt>
    <dgm:pt modelId="{C8F0A775-DD85-4551-B49F-69A81FA7C3C5}" type="parTrans" cxnId="{50DCE3D4-9734-4746-A899-739A38FFC2DA}">
      <dgm:prSet/>
      <dgm:spPr/>
      <dgm:t>
        <a:bodyPr/>
        <a:lstStyle/>
        <a:p>
          <a:endParaRPr lang="es-AR"/>
        </a:p>
      </dgm:t>
    </dgm:pt>
    <dgm:pt modelId="{63C6664B-2166-4BF2-AF88-647BC9EA96D2}" type="sibTrans" cxnId="{50DCE3D4-9734-4746-A899-739A38FFC2DA}">
      <dgm:prSet/>
      <dgm:spPr/>
      <dgm:t>
        <a:bodyPr/>
        <a:lstStyle/>
        <a:p>
          <a:endParaRPr lang="es-AR"/>
        </a:p>
      </dgm:t>
    </dgm:pt>
    <dgm:pt modelId="{2E027F13-BD27-4AD1-8552-EE14332C4753}">
      <dgm:prSet phldrT="[Texto]"/>
      <dgm:spPr/>
      <dgm:t>
        <a:bodyPr/>
        <a:lstStyle/>
        <a:p>
          <a:r>
            <a:rPr lang="es-AR" dirty="0"/>
            <a:t>colectivos</a:t>
          </a:r>
        </a:p>
      </dgm:t>
    </dgm:pt>
    <dgm:pt modelId="{63BC74DA-6789-4E01-9D45-338BB9CB406F}" type="parTrans" cxnId="{ABC80428-E8F8-4510-9D6F-D8F0B675B73E}">
      <dgm:prSet/>
      <dgm:spPr/>
      <dgm:t>
        <a:bodyPr/>
        <a:lstStyle/>
        <a:p>
          <a:endParaRPr lang="es-AR"/>
        </a:p>
      </dgm:t>
    </dgm:pt>
    <dgm:pt modelId="{C8C6D3F7-295F-43FF-AE93-93C0A538FECC}" type="sibTrans" cxnId="{ABC80428-E8F8-4510-9D6F-D8F0B675B73E}">
      <dgm:prSet/>
      <dgm:spPr/>
      <dgm:t>
        <a:bodyPr/>
        <a:lstStyle/>
        <a:p>
          <a:endParaRPr lang="es-AR"/>
        </a:p>
      </dgm:t>
    </dgm:pt>
    <dgm:pt modelId="{6A1DC357-F413-419A-A727-678DE47C4136}" type="pres">
      <dgm:prSet presAssocID="{2BED231A-3B5D-4DB9-8AF7-EB45DD01E311}" presName="rootnode" presStyleCnt="0">
        <dgm:presLayoutVars>
          <dgm:chMax/>
          <dgm:chPref/>
          <dgm:dir/>
          <dgm:animLvl val="lvl"/>
        </dgm:presLayoutVars>
      </dgm:prSet>
      <dgm:spPr/>
    </dgm:pt>
    <dgm:pt modelId="{D5DDD21C-CC46-4688-85D6-1739E15F73A8}" type="pres">
      <dgm:prSet presAssocID="{F6F6A4AE-2DEB-46A5-B051-F2872CC7F2BA}" presName="composite" presStyleCnt="0"/>
      <dgm:spPr/>
    </dgm:pt>
    <dgm:pt modelId="{1D9DDFE6-E8A7-46D0-85F4-D5D08A503BE9}" type="pres">
      <dgm:prSet presAssocID="{F6F6A4AE-2DEB-46A5-B051-F2872CC7F2BA}" presName="LShape" presStyleLbl="alignNode1" presStyleIdx="0" presStyleCnt="5"/>
      <dgm:spPr/>
    </dgm:pt>
    <dgm:pt modelId="{4AB00F7A-9AC7-4F03-A174-3C715CDF1FA6}" type="pres">
      <dgm:prSet presAssocID="{F6F6A4AE-2DEB-46A5-B051-F2872CC7F2BA}" presName="ParentText" presStyleLbl="revTx" presStyleIdx="0" presStyleCnt="3">
        <dgm:presLayoutVars>
          <dgm:chMax val="0"/>
          <dgm:chPref val="0"/>
          <dgm:bulletEnabled val="1"/>
        </dgm:presLayoutVars>
      </dgm:prSet>
      <dgm:spPr/>
    </dgm:pt>
    <dgm:pt modelId="{EDDE126C-9BF7-4571-AA90-76BEF0434F53}" type="pres">
      <dgm:prSet presAssocID="{F6F6A4AE-2DEB-46A5-B051-F2872CC7F2BA}" presName="Triangle" presStyleLbl="alignNode1" presStyleIdx="1" presStyleCnt="5"/>
      <dgm:spPr/>
    </dgm:pt>
    <dgm:pt modelId="{DB73152E-3276-47B5-A606-19B7DBC5A148}" type="pres">
      <dgm:prSet presAssocID="{82314EE9-9615-4CE6-8BBF-69810A105228}" presName="sibTrans" presStyleCnt="0"/>
      <dgm:spPr/>
    </dgm:pt>
    <dgm:pt modelId="{05B160E3-A0BC-4FC3-9442-AA95F2431E9E}" type="pres">
      <dgm:prSet presAssocID="{82314EE9-9615-4CE6-8BBF-69810A105228}" presName="space" presStyleCnt="0"/>
      <dgm:spPr/>
    </dgm:pt>
    <dgm:pt modelId="{EE71F8B8-355F-45D2-A8FD-8FBADC079701}" type="pres">
      <dgm:prSet presAssocID="{0ADD58B2-6440-4F0D-B53B-77145B50376C}" presName="composite" presStyleCnt="0"/>
      <dgm:spPr/>
    </dgm:pt>
    <dgm:pt modelId="{24A0E06B-16E7-4300-9B9A-D5E188B8FE65}" type="pres">
      <dgm:prSet presAssocID="{0ADD58B2-6440-4F0D-B53B-77145B50376C}" presName="LShape" presStyleLbl="alignNode1" presStyleIdx="2" presStyleCnt="5"/>
      <dgm:spPr/>
    </dgm:pt>
    <dgm:pt modelId="{A8AF9299-F060-41CB-BE11-B15650C20F6B}" type="pres">
      <dgm:prSet presAssocID="{0ADD58B2-6440-4F0D-B53B-77145B50376C}" presName="ParentText" presStyleLbl="revTx" presStyleIdx="1" presStyleCnt="3">
        <dgm:presLayoutVars>
          <dgm:chMax val="0"/>
          <dgm:chPref val="0"/>
          <dgm:bulletEnabled val="1"/>
        </dgm:presLayoutVars>
      </dgm:prSet>
      <dgm:spPr/>
    </dgm:pt>
    <dgm:pt modelId="{73DA0B1B-7871-4C45-9A06-84CEEB04059A}" type="pres">
      <dgm:prSet presAssocID="{0ADD58B2-6440-4F0D-B53B-77145B50376C}" presName="Triangle" presStyleLbl="alignNode1" presStyleIdx="3" presStyleCnt="5"/>
      <dgm:spPr/>
    </dgm:pt>
    <dgm:pt modelId="{57752907-A75D-4DC0-876D-4C42111C9D9A}" type="pres">
      <dgm:prSet presAssocID="{B7DF74F5-8835-45A5-A65B-5C612EAC7593}" presName="sibTrans" presStyleCnt="0"/>
      <dgm:spPr/>
    </dgm:pt>
    <dgm:pt modelId="{8F89770A-EA82-41F5-93A9-79AAAB3504A1}" type="pres">
      <dgm:prSet presAssocID="{B7DF74F5-8835-45A5-A65B-5C612EAC7593}" presName="space" presStyleCnt="0"/>
      <dgm:spPr/>
    </dgm:pt>
    <dgm:pt modelId="{23513163-D32D-4FBA-9578-7B68C0D12D07}" type="pres">
      <dgm:prSet presAssocID="{205C638A-CF18-4C10-A9D4-444E395EBC9E}" presName="composite" presStyleCnt="0"/>
      <dgm:spPr/>
    </dgm:pt>
    <dgm:pt modelId="{16ECE504-EA9D-44FD-9315-C5F971A90B67}" type="pres">
      <dgm:prSet presAssocID="{205C638A-CF18-4C10-A9D4-444E395EBC9E}" presName="LShape" presStyleLbl="alignNode1" presStyleIdx="4" presStyleCnt="5"/>
      <dgm:spPr/>
    </dgm:pt>
    <dgm:pt modelId="{DB314C2F-EDFE-4F92-8151-0C7CFAB8A496}" type="pres">
      <dgm:prSet presAssocID="{205C638A-CF18-4C10-A9D4-444E395EBC9E}" presName="ParentText" presStyleLbl="revTx" presStyleIdx="2" presStyleCnt="3">
        <dgm:presLayoutVars>
          <dgm:chMax val="0"/>
          <dgm:chPref val="0"/>
          <dgm:bulletEnabled val="1"/>
        </dgm:presLayoutVars>
      </dgm:prSet>
      <dgm:spPr/>
    </dgm:pt>
  </dgm:ptLst>
  <dgm:cxnLst>
    <dgm:cxn modelId="{6868DE14-C33D-47F6-9F3B-C6838DA9A3BB}" srcId="{0ADD58B2-6440-4F0D-B53B-77145B50376C}" destId="{05F7B961-A2FE-484F-8070-FD2D846A90C6}" srcOrd="1" destOrd="0" parTransId="{C4C04EB2-402F-443F-BDA5-B13AC76D86C6}" sibTransId="{A6257819-BF14-4484-9E3F-B71A7C10DA87}"/>
    <dgm:cxn modelId="{F1C2C018-18D2-4570-8B72-CEFBC18A4369}" srcId="{F6F6A4AE-2DEB-46A5-B051-F2872CC7F2BA}" destId="{4FA53E48-A57B-4BA9-80FA-DDE92BE4B655}" srcOrd="0" destOrd="0" parTransId="{4711D4E2-165E-41C5-B6DF-DEA1B48E64BD}" sibTransId="{C81C4426-C86D-4B87-BCF2-1D832615886B}"/>
    <dgm:cxn modelId="{0DC41E1A-F030-4495-801C-D8DA55474195}" srcId="{2BED231A-3B5D-4DB9-8AF7-EB45DD01E311}" destId="{0ADD58B2-6440-4F0D-B53B-77145B50376C}" srcOrd="1" destOrd="0" parTransId="{B813D453-AB65-4898-B907-4902FDD7EF02}" sibTransId="{B7DF74F5-8835-45A5-A65B-5C612EAC7593}"/>
    <dgm:cxn modelId="{ABC80428-E8F8-4510-9D6F-D8F0B675B73E}" srcId="{0ADD58B2-6440-4F0D-B53B-77145B50376C}" destId="{2E027F13-BD27-4AD1-8552-EE14332C4753}" srcOrd="3" destOrd="0" parTransId="{63BC74DA-6789-4E01-9D45-338BB9CB406F}" sibTransId="{C8C6D3F7-295F-43FF-AE93-93C0A538FECC}"/>
    <dgm:cxn modelId="{1008B529-BDD7-4D8E-885F-31953D9C4250}" type="presOf" srcId="{0ADD58B2-6440-4F0D-B53B-77145B50376C}" destId="{A8AF9299-F060-41CB-BE11-B15650C20F6B}" srcOrd="0" destOrd="0" presId="urn:microsoft.com/office/officeart/2009/3/layout/StepUpProcess"/>
    <dgm:cxn modelId="{32CB222A-6B01-4D77-B654-F588A840FDD9}" srcId="{F6F6A4AE-2DEB-46A5-B051-F2872CC7F2BA}" destId="{45E19E38-D3D4-4349-82DB-C24858ACD3A7}" srcOrd="1" destOrd="0" parTransId="{FA8F7AE5-DB6C-4D7B-8B9A-DD419724F3BF}" sibTransId="{10F3E4B1-EB2B-465D-94ED-8D897F7C25E7}"/>
    <dgm:cxn modelId="{E1496C32-2C56-45E9-BF04-239F47008338}" type="presOf" srcId="{4FA53E48-A57B-4BA9-80FA-DDE92BE4B655}" destId="{4AB00F7A-9AC7-4F03-A174-3C715CDF1FA6}" srcOrd="0" destOrd="1" presId="urn:microsoft.com/office/officeart/2009/3/layout/StepUpProcess"/>
    <dgm:cxn modelId="{3E9BCC5E-6F5A-4843-B58E-02094FED0362}" type="presOf" srcId="{2BED231A-3B5D-4DB9-8AF7-EB45DD01E311}" destId="{6A1DC357-F413-419A-A727-678DE47C4136}" srcOrd="0" destOrd="0" presId="urn:microsoft.com/office/officeart/2009/3/layout/StepUpProcess"/>
    <dgm:cxn modelId="{9C1F6D4F-C941-481E-9450-7333C489F6E9}" type="presOf" srcId="{45E19E38-D3D4-4349-82DB-C24858ACD3A7}" destId="{4AB00F7A-9AC7-4F03-A174-3C715CDF1FA6}" srcOrd="0" destOrd="2" presId="urn:microsoft.com/office/officeart/2009/3/layout/StepUpProcess"/>
    <dgm:cxn modelId="{A7192A74-CE28-447F-9BA2-F92A901E5B5D}" srcId="{0ADD58B2-6440-4F0D-B53B-77145B50376C}" destId="{3964B12E-07A6-4233-ADCA-6EBA1D529B2F}" srcOrd="0" destOrd="0" parTransId="{4F055065-E4DC-412C-A6A4-918FB25EC10C}" sibTransId="{792C7AF4-B682-4D9F-A869-286D4765FAFE}"/>
    <dgm:cxn modelId="{876D5C81-923B-4B40-9A61-F74D10072F32}" srcId="{2BED231A-3B5D-4DB9-8AF7-EB45DD01E311}" destId="{205C638A-CF18-4C10-A9D4-444E395EBC9E}" srcOrd="2" destOrd="0" parTransId="{8D208EDF-6212-483F-A5E8-4FBF09C2FD2C}" sibTransId="{28FCA781-C08E-422B-B040-A152DCDF47A1}"/>
    <dgm:cxn modelId="{CFE3CC9A-8564-413B-9618-1AAE150F5C14}" type="presOf" srcId="{3964B12E-07A6-4233-ADCA-6EBA1D529B2F}" destId="{A8AF9299-F060-41CB-BE11-B15650C20F6B}" srcOrd="0" destOrd="1" presId="urn:microsoft.com/office/officeart/2009/3/layout/StepUpProcess"/>
    <dgm:cxn modelId="{798DF7B7-FC20-4FE2-985C-C9AE17227763}" srcId="{2BED231A-3B5D-4DB9-8AF7-EB45DD01E311}" destId="{F6F6A4AE-2DEB-46A5-B051-F2872CC7F2BA}" srcOrd="0" destOrd="0" parTransId="{FEA7AFCD-D1F4-431E-A361-7CD636574AB8}" sibTransId="{82314EE9-9615-4CE6-8BBF-69810A105228}"/>
    <dgm:cxn modelId="{E4F676BA-FB1C-454B-AE51-08FFD4D6AA90}" type="presOf" srcId="{05F7B961-A2FE-484F-8070-FD2D846A90C6}" destId="{A8AF9299-F060-41CB-BE11-B15650C20F6B}" srcOrd="0" destOrd="2" presId="urn:microsoft.com/office/officeart/2009/3/layout/StepUpProcess"/>
    <dgm:cxn modelId="{DC097CBD-C3B0-48E1-8A4B-FCC8F9035FBF}" type="presOf" srcId="{F6F6A4AE-2DEB-46A5-B051-F2872CC7F2BA}" destId="{4AB00F7A-9AC7-4F03-A174-3C715CDF1FA6}" srcOrd="0" destOrd="0" presId="urn:microsoft.com/office/officeart/2009/3/layout/StepUpProcess"/>
    <dgm:cxn modelId="{877FEAC0-A006-4893-9FEE-75A4738CB441}" type="presOf" srcId="{2E027F13-BD27-4AD1-8552-EE14332C4753}" destId="{A8AF9299-F060-41CB-BE11-B15650C20F6B}" srcOrd="0" destOrd="4" presId="urn:microsoft.com/office/officeart/2009/3/layout/StepUpProcess"/>
    <dgm:cxn modelId="{50DCE3D4-9734-4746-A899-739A38FFC2DA}" srcId="{0ADD58B2-6440-4F0D-B53B-77145B50376C}" destId="{6519DABE-3D79-4986-B066-BBDA5722B262}" srcOrd="2" destOrd="0" parTransId="{C8F0A775-DD85-4551-B49F-69A81FA7C3C5}" sibTransId="{63C6664B-2166-4BF2-AF88-647BC9EA96D2}"/>
    <dgm:cxn modelId="{1B6EF4DB-F583-4717-A587-35AB37F1ABDF}" type="presOf" srcId="{6519DABE-3D79-4986-B066-BBDA5722B262}" destId="{A8AF9299-F060-41CB-BE11-B15650C20F6B}" srcOrd="0" destOrd="3" presId="urn:microsoft.com/office/officeart/2009/3/layout/StepUpProcess"/>
    <dgm:cxn modelId="{2D29FCE5-8425-4FB6-8A5D-7646F3A6CD1D}" type="presOf" srcId="{205C638A-CF18-4C10-A9D4-444E395EBC9E}" destId="{DB314C2F-EDFE-4F92-8151-0C7CFAB8A496}" srcOrd="0" destOrd="0" presId="urn:microsoft.com/office/officeart/2009/3/layout/StepUpProcess"/>
    <dgm:cxn modelId="{0B1AC1E6-13DD-4E62-BA4E-59B053FEFF6C}" type="presParOf" srcId="{6A1DC357-F413-419A-A727-678DE47C4136}" destId="{D5DDD21C-CC46-4688-85D6-1739E15F73A8}" srcOrd="0" destOrd="0" presId="urn:microsoft.com/office/officeart/2009/3/layout/StepUpProcess"/>
    <dgm:cxn modelId="{93D936C5-0ACF-42DF-9650-C4EAD8CD6777}" type="presParOf" srcId="{D5DDD21C-CC46-4688-85D6-1739E15F73A8}" destId="{1D9DDFE6-E8A7-46D0-85F4-D5D08A503BE9}" srcOrd="0" destOrd="0" presId="urn:microsoft.com/office/officeart/2009/3/layout/StepUpProcess"/>
    <dgm:cxn modelId="{630A88D0-B02F-4110-BA62-9326F745B864}" type="presParOf" srcId="{D5DDD21C-CC46-4688-85D6-1739E15F73A8}" destId="{4AB00F7A-9AC7-4F03-A174-3C715CDF1FA6}" srcOrd="1" destOrd="0" presId="urn:microsoft.com/office/officeart/2009/3/layout/StepUpProcess"/>
    <dgm:cxn modelId="{87C9E2B0-6C5A-43F7-A304-7588151D0FDC}" type="presParOf" srcId="{D5DDD21C-CC46-4688-85D6-1739E15F73A8}" destId="{EDDE126C-9BF7-4571-AA90-76BEF0434F53}" srcOrd="2" destOrd="0" presId="urn:microsoft.com/office/officeart/2009/3/layout/StepUpProcess"/>
    <dgm:cxn modelId="{1D18D228-3C1C-499E-9DD0-146662994AF5}" type="presParOf" srcId="{6A1DC357-F413-419A-A727-678DE47C4136}" destId="{DB73152E-3276-47B5-A606-19B7DBC5A148}" srcOrd="1" destOrd="0" presId="urn:microsoft.com/office/officeart/2009/3/layout/StepUpProcess"/>
    <dgm:cxn modelId="{361B340F-70AF-43C0-99AA-2D397A482D1C}" type="presParOf" srcId="{DB73152E-3276-47B5-A606-19B7DBC5A148}" destId="{05B160E3-A0BC-4FC3-9442-AA95F2431E9E}" srcOrd="0" destOrd="0" presId="urn:microsoft.com/office/officeart/2009/3/layout/StepUpProcess"/>
    <dgm:cxn modelId="{C54550AE-4898-42BB-AC8B-FCF9685BE947}" type="presParOf" srcId="{6A1DC357-F413-419A-A727-678DE47C4136}" destId="{EE71F8B8-355F-45D2-A8FD-8FBADC079701}" srcOrd="2" destOrd="0" presId="urn:microsoft.com/office/officeart/2009/3/layout/StepUpProcess"/>
    <dgm:cxn modelId="{E1B1524C-C113-4E6A-B877-F5C34BF7B730}" type="presParOf" srcId="{EE71F8B8-355F-45D2-A8FD-8FBADC079701}" destId="{24A0E06B-16E7-4300-9B9A-D5E188B8FE65}" srcOrd="0" destOrd="0" presId="urn:microsoft.com/office/officeart/2009/3/layout/StepUpProcess"/>
    <dgm:cxn modelId="{DC4113C2-2E3B-4250-8F26-F472E1859C53}" type="presParOf" srcId="{EE71F8B8-355F-45D2-A8FD-8FBADC079701}" destId="{A8AF9299-F060-41CB-BE11-B15650C20F6B}" srcOrd="1" destOrd="0" presId="urn:microsoft.com/office/officeart/2009/3/layout/StepUpProcess"/>
    <dgm:cxn modelId="{1059DB82-D3D4-4885-A5D1-F0FEB5BE52C3}" type="presParOf" srcId="{EE71F8B8-355F-45D2-A8FD-8FBADC079701}" destId="{73DA0B1B-7871-4C45-9A06-84CEEB04059A}" srcOrd="2" destOrd="0" presId="urn:microsoft.com/office/officeart/2009/3/layout/StepUpProcess"/>
    <dgm:cxn modelId="{FF0E8549-3D09-4FEC-A10B-64C0D3749B2F}" type="presParOf" srcId="{6A1DC357-F413-419A-A727-678DE47C4136}" destId="{57752907-A75D-4DC0-876D-4C42111C9D9A}" srcOrd="3" destOrd="0" presId="urn:microsoft.com/office/officeart/2009/3/layout/StepUpProcess"/>
    <dgm:cxn modelId="{6FFB20C4-5E7E-4A2A-8EB3-35EDBD83E20C}" type="presParOf" srcId="{57752907-A75D-4DC0-876D-4C42111C9D9A}" destId="{8F89770A-EA82-41F5-93A9-79AAAB3504A1}" srcOrd="0" destOrd="0" presId="urn:microsoft.com/office/officeart/2009/3/layout/StepUpProcess"/>
    <dgm:cxn modelId="{AB8C1866-B774-4BD4-AE18-C5F8649B8F7A}" type="presParOf" srcId="{6A1DC357-F413-419A-A727-678DE47C4136}" destId="{23513163-D32D-4FBA-9578-7B68C0D12D07}" srcOrd="4" destOrd="0" presId="urn:microsoft.com/office/officeart/2009/3/layout/StepUpProcess"/>
    <dgm:cxn modelId="{3DEA16DA-17CC-4320-8B6C-ED8654066471}" type="presParOf" srcId="{23513163-D32D-4FBA-9578-7B68C0D12D07}" destId="{16ECE504-EA9D-44FD-9315-C5F971A90B67}" srcOrd="0" destOrd="0" presId="urn:microsoft.com/office/officeart/2009/3/layout/StepUpProcess"/>
    <dgm:cxn modelId="{4B62576C-C5BE-480C-8D88-57FF7C9008AE}" type="presParOf" srcId="{23513163-D32D-4FBA-9578-7B68C0D12D07}" destId="{DB314C2F-EDFE-4F92-8151-0C7CFAB8A496}"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4B421F1-A534-4978-AF79-A32CD28C29F8}" type="doc">
      <dgm:prSet loTypeId="urn:microsoft.com/office/officeart/2005/8/layout/chart3" loCatId="relationship" qsTypeId="urn:microsoft.com/office/officeart/2005/8/quickstyle/simple1" qsCatId="simple" csTypeId="urn:microsoft.com/office/officeart/2005/8/colors/colorful1" csCatId="colorful" phldr="1"/>
      <dgm:spPr/>
    </dgm:pt>
    <dgm:pt modelId="{121D1F2D-0802-48C5-903C-CCC68A163EB5}">
      <dgm:prSet phldrT="[Texto]"/>
      <dgm:spPr/>
      <dgm:t>
        <a:bodyPr/>
        <a:lstStyle/>
        <a:p>
          <a:r>
            <a:rPr lang="es-AR" dirty="0"/>
            <a:t>Marcos teóricos perspectivas de análisis</a:t>
          </a:r>
        </a:p>
      </dgm:t>
    </dgm:pt>
    <dgm:pt modelId="{3F86F45B-1063-4CA1-9F12-BE7B1B53F6B0}" type="parTrans" cxnId="{E2EAF05A-0B17-48CF-89B9-458AC066BA69}">
      <dgm:prSet/>
      <dgm:spPr/>
      <dgm:t>
        <a:bodyPr/>
        <a:lstStyle/>
        <a:p>
          <a:endParaRPr lang="es-AR"/>
        </a:p>
      </dgm:t>
    </dgm:pt>
    <dgm:pt modelId="{6570E6C2-29A9-4E23-A020-F55076B40E32}" type="sibTrans" cxnId="{E2EAF05A-0B17-48CF-89B9-458AC066BA69}">
      <dgm:prSet/>
      <dgm:spPr/>
      <dgm:t>
        <a:bodyPr/>
        <a:lstStyle/>
        <a:p>
          <a:endParaRPr lang="es-AR"/>
        </a:p>
      </dgm:t>
    </dgm:pt>
    <dgm:pt modelId="{F8AAD97D-E9E9-44C4-B61C-39187833A00C}">
      <dgm:prSet phldrT="[Texto]"/>
      <dgm:spPr/>
      <dgm:t>
        <a:bodyPr/>
        <a:lstStyle/>
        <a:p>
          <a:r>
            <a:rPr lang="es-AR" dirty="0"/>
            <a:t>Conceptos dimensiones</a:t>
          </a:r>
        </a:p>
        <a:p>
          <a:r>
            <a:rPr lang="es-AR" dirty="0"/>
            <a:t>indicadores</a:t>
          </a:r>
        </a:p>
      </dgm:t>
    </dgm:pt>
    <dgm:pt modelId="{CE079C9F-A6DC-42CD-8C3E-B3D0F40D9BBF}" type="parTrans" cxnId="{7447D689-8C01-4A0E-AC7A-5CBA90FD7F55}">
      <dgm:prSet/>
      <dgm:spPr/>
      <dgm:t>
        <a:bodyPr/>
        <a:lstStyle/>
        <a:p>
          <a:endParaRPr lang="es-AR"/>
        </a:p>
      </dgm:t>
    </dgm:pt>
    <dgm:pt modelId="{A621733E-D83B-4252-A108-E2EFDB1D1643}" type="sibTrans" cxnId="{7447D689-8C01-4A0E-AC7A-5CBA90FD7F55}">
      <dgm:prSet/>
      <dgm:spPr/>
      <dgm:t>
        <a:bodyPr/>
        <a:lstStyle/>
        <a:p>
          <a:endParaRPr lang="es-AR"/>
        </a:p>
      </dgm:t>
    </dgm:pt>
    <dgm:pt modelId="{71A62E13-4B23-4CBF-8B2D-5AB9DA3FEFC0}">
      <dgm:prSet phldrT="[Texto]"/>
      <dgm:spPr/>
      <dgm:t>
        <a:bodyPr/>
        <a:lstStyle/>
        <a:p>
          <a:r>
            <a:rPr lang="es-AR" dirty="0"/>
            <a:t>Metodologías usos y variedades </a:t>
          </a:r>
        </a:p>
      </dgm:t>
    </dgm:pt>
    <dgm:pt modelId="{D3EA70F5-A06C-49C0-B9A5-7259A245463D}" type="parTrans" cxnId="{D62E618C-400F-453C-8AA4-2C9FC9E339EF}">
      <dgm:prSet/>
      <dgm:spPr/>
      <dgm:t>
        <a:bodyPr/>
        <a:lstStyle/>
        <a:p>
          <a:endParaRPr lang="es-AR"/>
        </a:p>
      </dgm:t>
    </dgm:pt>
    <dgm:pt modelId="{0CA43A5C-A3F2-49D0-80E1-A502E90AFA59}" type="sibTrans" cxnId="{D62E618C-400F-453C-8AA4-2C9FC9E339EF}">
      <dgm:prSet/>
      <dgm:spPr/>
      <dgm:t>
        <a:bodyPr/>
        <a:lstStyle/>
        <a:p>
          <a:endParaRPr lang="es-AR"/>
        </a:p>
      </dgm:t>
    </dgm:pt>
    <dgm:pt modelId="{20C85737-F5B0-49A4-8CCE-C439CA767F01}" type="pres">
      <dgm:prSet presAssocID="{B4B421F1-A534-4978-AF79-A32CD28C29F8}" presName="compositeShape" presStyleCnt="0">
        <dgm:presLayoutVars>
          <dgm:chMax val="7"/>
          <dgm:dir/>
          <dgm:resizeHandles val="exact"/>
        </dgm:presLayoutVars>
      </dgm:prSet>
      <dgm:spPr/>
    </dgm:pt>
    <dgm:pt modelId="{B7184597-CB4B-43E5-BED1-2971F585C564}" type="pres">
      <dgm:prSet presAssocID="{B4B421F1-A534-4978-AF79-A32CD28C29F8}" presName="wedge1" presStyleLbl="node1" presStyleIdx="0" presStyleCnt="3"/>
      <dgm:spPr/>
    </dgm:pt>
    <dgm:pt modelId="{4A568BE3-3CF0-45A8-B706-ED965F69A7D3}" type="pres">
      <dgm:prSet presAssocID="{B4B421F1-A534-4978-AF79-A32CD28C29F8}" presName="wedge1Tx" presStyleLbl="node1" presStyleIdx="0" presStyleCnt="3">
        <dgm:presLayoutVars>
          <dgm:chMax val="0"/>
          <dgm:chPref val="0"/>
          <dgm:bulletEnabled val="1"/>
        </dgm:presLayoutVars>
      </dgm:prSet>
      <dgm:spPr/>
    </dgm:pt>
    <dgm:pt modelId="{6A7AB6AA-6A7D-4D52-A79C-250879A8A62D}" type="pres">
      <dgm:prSet presAssocID="{B4B421F1-A534-4978-AF79-A32CD28C29F8}" presName="wedge2" presStyleLbl="node1" presStyleIdx="1" presStyleCnt="3"/>
      <dgm:spPr/>
    </dgm:pt>
    <dgm:pt modelId="{AD3A47EF-8021-41E4-8B2A-BBF10B3B544D}" type="pres">
      <dgm:prSet presAssocID="{B4B421F1-A534-4978-AF79-A32CD28C29F8}" presName="wedge2Tx" presStyleLbl="node1" presStyleIdx="1" presStyleCnt="3">
        <dgm:presLayoutVars>
          <dgm:chMax val="0"/>
          <dgm:chPref val="0"/>
          <dgm:bulletEnabled val="1"/>
        </dgm:presLayoutVars>
      </dgm:prSet>
      <dgm:spPr/>
    </dgm:pt>
    <dgm:pt modelId="{03ADC421-E652-4C26-A6D9-0A03C06D8519}" type="pres">
      <dgm:prSet presAssocID="{B4B421F1-A534-4978-AF79-A32CD28C29F8}" presName="wedge3" presStyleLbl="node1" presStyleIdx="2" presStyleCnt="3"/>
      <dgm:spPr/>
    </dgm:pt>
    <dgm:pt modelId="{15D073C5-E041-49E2-B344-38FE531DA1C8}" type="pres">
      <dgm:prSet presAssocID="{B4B421F1-A534-4978-AF79-A32CD28C29F8}" presName="wedge3Tx" presStyleLbl="node1" presStyleIdx="2" presStyleCnt="3">
        <dgm:presLayoutVars>
          <dgm:chMax val="0"/>
          <dgm:chPref val="0"/>
          <dgm:bulletEnabled val="1"/>
        </dgm:presLayoutVars>
      </dgm:prSet>
      <dgm:spPr/>
    </dgm:pt>
  </dgm:ptLst>
  <dgm:cxnLst>
    <dgm:cxn modelId="{FD100A34-1951-460E-A39D-CECD31FF55A2}" type="presOf" srcId="{F8AAD97D-E9E9-44C4-B61C-39187833A00C}" destId="{6A7AB6AA-6A7D-4D52-A79C-250879A8A62D}" srcOrd="0" destOrd="0" presId="urn:microsoft.com/office/officeart/2005/8/layout/chart3"/>
    <dgm:cxn modelId="{0483386B-57EA-4646-894B-142C44E409D3}" type="presOf" srcId="{71A62E13-4B23-4CBF-8B2D-5AB9DA3FEFC0}" destId="{03ADC421-E652-4C26-A6D9-0A03C06D8519}" srcOrd="0" destOrd="0" presId="urn:microsoft.com/office/officeart/2005/8/layout/chart3"/>
    <dgm:cxn modelId="{710C1A58-2432-457D-A237-9662075D4FFF}" type="presOf" srcId="{121D1F2D-0802-48C5-903C-CCC68A163EB5}" destId="{4A568BE3-3CF0-45A8-B706-ED965F69A7D3}" srcOrd="1" destOrd="0" presId="urn:microsoft.com/office/officeart/2005/8/layout/chart3"/>
    <dgm:cxn modelId="{E2EAF05A-0B17-48CF-89B9-458AC066BA69}" srcId="{B4B421F1-A534-4978-AF79-A32CD28C29F8}" destId="{121D1F2D-0802-48C5-903C-CCC68A163EB5}" srcOrd="0" destOrd="0" parTransId="{3F86F45B-1063-4CA1-9F12-BE7B1B53F6B0}" sibTransId="{6570E6C2-29A9-4E23-A020-F55076B40E32}"/>
    <dgm:cxn modelId="{7447D689-8C01-4A0E-AC7A-5CBA90FD7F55}" srcId="{B4B421F1-A534-4978-AF79-A32CD28C29F8}" destId="{F8AAD97D-E9E9-44C4-B61C-39187833A00C}" srcOrd="1" destOrd="0" parTransId="{CE079C9F-A6DC-42CD-8C3E-B3D0F40D9BBF}" sibTransId="{A621733E-D83B-4252-A108-E2EFDB1D1643}"/>
    <dgm:cxn modelId="{D62E618C-400F-453C-8AA4-2C9FC9E339EF}" srcId="{B4B421F1-A534-4978-AF79-A32CD28C29F8}" destId="{71A62E13-4B23-4CBF-8B2D-5AB9DA3FEFC0}" srcOrd="2" destOrd="0" parTransId="{D3EA70F5-A06C-49C0-B9A5-7259A245463D}" sibTransId="{0CA43A5C-A3F2-49D0-80E1-A502E90AFA59}"/>
    <dgm:cxn modelId="{B9DB8CDA-B2E6-4CB1-BFFB-5F20406940F3}" type="presOf" srcId="{F8AAD97D-E9E9-44C4-B61C-39187833A00C}" destId="{AD3A47EF-8021-41E4-8B2A-BBF10B3B544D}" srcOrd="1" destOrd="0" presId="urn:microsoft.com/office/officeart/2005/8/layout/chart3"/>
    <dgm:cxn modelId="{B2F318E0-1A9E-48B5-8907-41C60E027AF9}" type="presOf" srcId="{B4B421F1-A534-4978-AF79-A32CD28C29F8}" destId="{20C85737-F5B0-49A4-8CCE-C439CA767F01}" srcOrd="0" destOrd="0" presId="urn:microsoft.com/office/officeart/2005/8/layout/chart3"/>
    <dgm:cxn modelId="{F14723EC-B696-4690-922D-B32FE26A274F}" type="presOf" srcId="{71A62E13-4B23-4CBF-8B2D-5AB9DA3FEFC0}" destId="{15D073C5-E041-49E2-B344-38FE531DA1C8}" srcOrd="1" destOrd="0" presId="urn:microsoft.com/office/officeart/2005/8/layout/chart3"/>
    <dgm:cxn modelId="{B2C6AAF4-0F25-419F-844D-AA69FA6A43C4}" type="presOf" srcId="{121D1F2D-0802-48C5-903C-CCC68A163EB5}" destId="{B7184597-CB4B-43E5-BED1-2971F585C564}" srcOrd="0" destOrd="0" presId="urn:microsoft.com/office/officeart/2005/8/layout/chart3"/>
    <dgm:cxn modelId="{26D787BF-A791-4C2D-9AC0-6E450FEDB1AF}" type="presParOf" srcId="{20C85737-F5B0-49A4-8CCE-C439CA767F01}" destId="{B7184597-CB4B-43E5-BED1-2971F585C564}" srcOrd="0" destOrd="0" presId="urn:microsoft.com/office/officeart/2005/8/layout/chart3"/>
    <dgm:cxn modelId="{B478152E-1AF1-4D76-865E-E0BFDBC7BDE1}" type="presParOf" srcId="{20C85737-F5B0-49A4-8CCE-C439CA767F01}" destId="{4A568BE3-3CF0-45A8-B706-ED965F69A7D3}" srcOrd="1" destOrd="0" presId="urn:microsoft.com/office/officeart/2005/8/layout/chart3"/>
    <dgm:cxn modelId="{2CBD768C-F2CD-4690-B900-9410D7C344B9}" type="presParOf" srcId="{20C85737-F5B0-49A4-8CCE-C439CA767F01}" destId="{6A7AB6AA-6A7D-4D52-A79C-250879A8A62D}" srcOrd="2" destOrd="0" presId="urn:microsoft.com/office/officeart/2005/8/layout/chart3"/>
    <dgm:cxn modelId="{B005BC8D-049D-4B7A-95B9-33CBDEEF1843}" type="presParOf" srcId="{20C85737-F5B0-49A4-8CCE-C439CA767F01}" destId="{AD3A47EF-8021-41E4-8B2A-BBF10B3B544D}" srcOrd="3" destOrd="0" presId="urn:microsoft.com/office/officeart/2005/8/layout/chart3"/>
    <dgm:cxn modelId="{4E3CF397-404E-4895-979C-E6B21E60D291}" type="presParOf" srcId="{20C85737-F5B0-49A4-8CCE-C439CA767F01}" destId="{03ADC421-E652-4C26-A6D9-0A03C06D8519}" srcOrd="4" destOrd="0" presId="urn:microsoft.com/office/officeart/2005/8/layout/chart3"/>
    <dgm:cxn modelId="{3ECF749D-A68F-45DE-B6CE-BCCE73813ADB}" type="presParOf" srcId="{20C85737-F5B0-49A4-8CCE-C439CA767F01}" destId="{15D073C5-E041-49E2-B344-38FE531DA1C8}"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8C4DCA-AEF8-482A-893C-0E4282ECE41C}">
      <dsp:nvSpPr>
        <dsp:cNvPr id="0" name=""/>
        <dsp:cNvSpPr/>
      </dsp:nvSpPr>
      <dsp:spPr>
        <a:xfrm>
          <a:off x="391120" y="361652"/>
          <a:ext cx="3000375" cy="937617"/>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5079" tIns="57150" rIns="57150" bIns="57150" numCol="1" spcCol="1270" anchor="ctr" anchorCtr="0">
          <a:noAutofit/>
        </a:bodyPr>
        <a:lstStyle/>
        <a:p>
          <a:pPr marL="0" lvl="0" indent="0" algn="l" defTabSz="666750">
            <a:lnSpc>
              <a:spcPct val="90000"/>
            </a:lnSpc>
            <a:spcBef>
              <a:spcPct val="0"/>
            </a:spcBef>
            <a:spcAft>
              <a:spcPct val="35000"/>
            </a:spcAft>
            <a:buNone/>
          </a:pPr>
          <a:r>
            <a:rPr lang="es-AR" sz="1500" kern="1200" dirty="0"/>
            <a:t>El derecho ambiental como nueva rama del derecho</a:t>
          </a:r>
        </a:p>
      </dsp:txBody>
      <dsp:txXfrm>
        <a:off x="391120" y="361652"/>
        <a:ext cx="3000375" cy="937617"/>
      </dsp:txXfrm>
    </dsp:sp>
    <dsp:sp modelId="{A31B8EE3-FCE1-4D08-8E42-7D1A7F398344}">
      <dsp:nvSpPr>
        <dsp:cNvPr id="0" name=""/>
        <dsp:cNvSpPr/>
      </dsp:nvSpPr>
      <dsp:spPr>
        <a:xfrm>
          <a:off x="266104" y="226218"/>
          <a:ext cx="656332" cy="984498"/>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6C72823-6C84-4E7C-BB67-9F0AE0C0C467}">
      <dsp:nvSpPr>
        <dsp:cNvPr id="0" name=""/>
        <dsp:cNvSpPr/>
      </dsp:nvSpPr>
      <dsp:spPr>
        <a:xfrm>
          <a:off x="391120" y="1542008"/>
          <a:ext cx="3000375" cy="937617"/>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5079" tIns="57150" rIns="57150" bIns="57150" numCol="1" spcCol="1270" anchor="ctr" anchorCtr="0">
          <a:noAutofit/>
        </a:bodyPr>
        <a:lstStyle/>
        <a:p>
          <a:pPr marL="0" lvl="0" indent="0" algn="l" defTabSz="666750">
            <a:lnSpc>
              <a:spcPct val="90000"/>
            </a:lnSpc>
            <a:spcBef>
              <a:spcPct val="0"/>
            </a:spcBef>
            <a:spcAft>
              <a:spcPct val="35000"/>
            </a:spcAft>
            <a:buNone/>
          </a:pPr>
          <a:r>
            <a:rPr lang="es-AR" sz="1500" kern="1200" dirty="0"/>
            <a:t>Principios y características, construcción y autonomía</a:t>
          </a:r>
        </a:p>
      </dsp:txBody>
      <dsp:txXfrm>
        <a:off x="391120" y="1542008"/>
        <a:ext cx="3000375" cy="937617"/>
      </dsp:txXfrm>
    </dsp:sp>
    <dsp:sp modelId="{76B521BB-39B5-46A2-8392-027F05B3B820}">
      <dsp:nvSpPr>
        <dsp:cNvPr id="0" name=""/>
        <dsp:cNvSpPr/>
      </dsp:nvSpPr>
      <dsp:spPr>
        <a:xfrm>
          <a:off x="266104" y="1406574"/>
          <a:ext cx="656332" cy="984498"/>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0BFA00-7BAF-4128-8CEB-F326F72530CD}">
      <dsp:nvSpPr>
        <dsp:cNvPr id="0" name=""/>
        <dsp:cNvSpPr/>
      </dsp:nvSpPr>
      <dsp:spPr>
        <a:xfrm>
          <a:off x="391120" y="2722364"/>
          <a:ext cx="3000375" cy="937617"/>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35079" tIns="57150" rIns="57150" bIns="57150" numCol="1" spcCol="1270" anchor="ctr" anchorCtr="0">
          <a:noAutofit/>
        </a:bodyPr>
        <a:lstStyle/>
        <a:p>
          <a:pPr marL="0" lvl="0" indent="0" algn="l" defTabSz="666750">
            <a:lnSpc>
              <a:spcPct val="90000"/>
            </a:lnSpc>
            <a:spcBef>
              <a:spcPct val="0"/>
            </a:spcBef>
            <a:spcAft>
              <a:spcPct val="35000"/>
            </a:spcAft>
            <a:buNone/>
          </a:pPr>
          <a:r>
            <a:rPr lang="es-AR" sz="1500" kern="1200" dirty="0"/>
            <a:t>Vinculaciones al sistema jurídico- función del derecho ambiental</a:t>
          </a:r>
        </a:p>
      </dsp:txBody>
      <dsp:txXfrm>
        <a:off x="391120" y="2722364"/>
        <a:ext cx="3000375" cy="937617"/>
      </dsp:txXfrm>
    </dsp:sp>
    <dsp:sp modelId="{895341A1-878A-4399-B50C-E29031763B40}">
      <dsp:nvSpPr>
        <dsp:cNvPr id="0" name=""/>
        <dsp:cNvSpPr/>
      </dsp:nvSpPr>
      <dsp:spPr>
        <a:xfrm>
          <a:off x="266104" y="2586930"/>
          <a:ext cx="656332" cy="984498"/>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B0E1B3-AA2C-412F-A132-9AF6023C38D6}">
      <dsp:nvSpPr>
        <dsp:cNvPr id="0" name=""/>
        <dsp:cNvSpPr/>
      </dsp:nvSpPr>
      <dsp:spPr>
        <a:xfrm>
          <a:off x="391833" y="367599"/>
          <a:ext cx="3038245" cy="949451"/>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3095" tIns="72390" rIns="72390" bIns="72390" numCol="1" spcCol="1270" anchor="ctr" anchorCtr="0">
          <a:noAutofit/>
        </a:bodyPr>
        <a:lstStyle/>
        <a:p>
          <a:pPr marL="0" lvl="0" indent="0" algn="l" defTabSz="844550">
            <a:lnSpc>
              <a:spcPct val="90000"/>
            </a:lnSpc>
            <a:spcBef>
              <a:spcPct val="0"/>
            </a:spcBef>
            <a:spcAft>
              <a:spcPct val="35000"/>
            </a:spcAft>
            <a:buNone/>
          </a:pPr>
          <a:r>
            <a:rPr lang="es-AR" sz="1900" kern="1200" dirty="0"/>
            <a:t>Dar respuesta a problemas desde las áreas tradicionales</a:t>
          </a:r>
        </a:p>
      </dsp:txBody>
      <dsp:txXfrm>
        <a:off x="391833" y="367599"/>
        <a:ext cx="3038245" cy="949451"/>
      </dsp:txXfrm>
    </dsp:sp>
    <dsp:sp modelId="{5EF13F15-6ED1-445C-9853-4025B49778E4}">
      <dsp:nvSpPr>
        <dsp:cNvPr id="0" name=""/>
        <dsp:cNvSpPr/>
      </dsp:nvSpPr>
      <dsp:spPr>
        <a:xfrm>
          <a:off x="265240" y="230456"/>
          <a:ext cx="664616" cy="996924"/>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A441A1-BC09-4797-ABA3-E7A281B61468}">
      <dsp:nvSpPr>
        <dsp:cNvPr id="0" name=""/>
        <dsp:cNvSpPr/>
      </dsp:nvSpPr>
      <dsp:spPr>
        <a:xfrm>
          <a:off x="391833" y="1562853"/>
          <a:ext cx="3038245" cy="949451"/>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3095" tIns="72390" rIns="72390" bIns="72390" numCol="1" spcCol="1270" anchor="ctr" anchorCtr="0">
          <a:noAutofit/>
        </a:bodyPr>
        <a:lstStyle/>
        <a:p>
          <a:pPr marL="0" lvl="0" indent="0" algn="l" defTabSz="844550">
            <a:lnSpc>
              <a:spcPct val="90000"/>
            </a:lnSpc>
            <a:spcBef>
              <a:spcPct val="0"/>
            </a:spcBef>
            <a:spcAft>
              <a:spcPct val="35000"/>
            </a:spcAft>
            <a:buNone/>
          </a:pPr>
          <a:r>
            <a:rPr lang="es-AR" sz="1900" kern="1200" dirty="0"/>
            <a:t>Generar en cada rama un espacio ambiental</a:t>
          </a:r>
        </a:p>
      </dsp:txBody>
      <dsp:txXfrm>
        <a:off x="391833" y="1562853"/>
        <a:ext cx="3038245" cy="949451"/>
      </dsp:txXfrm>
    </dsp:sp>
    <dsp:sp modelId="{C6879E55-B7F1-4257-9FAB-0537A01C7B1B}">
      <dsp:nvSpPr>
        <dsp:cNvPr id="0" name=""/>
        <dsp:cNvSpPr/>
      </dsp:nvSpPr>
      <dsp:spPr>
        <a:xfrm>
          <a:off x="265240" y="1425710"/>
          <a:ext cx="664616" cy="996924"/>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CECB67-0F25-4177-8B29-7C1319670B8C}">
      <dsp:nvSpPr>
        <dsp:cNvPr id="0" name=""/>
        <dsp:cNvSpPr/>
      </dsp:nvSpPr>
      <dsp:spPr>
        <a:xfrm>
          <a:off x="391833" y="2758107"/>
          <a:ext cx="3038245" cy="949451"/>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3095" tIns="72390" rIns="72390" bIns="72390" numCol="1" spcCol="1270" anchor="ctr" anchorCtr="0">
          <a:noAutofit/>
        </a:bodyPr>
        <a:lstStyle/>
        <a:p>
          <a:pPr marL="0" lvl="0" indent="0" algn="l" defTabSz="844550">
            <a:lnSpc>
              <a:spcPct val="90000"/>
            </a:lnSpc>
            <a:spcBef>
              <a:spcPct val="0"/>
            </a:spcBef>
            <a:spcAft>
              <a:spcPct val="35000"/>
            </a:spcAft>
            <a:buNone/>
          </a:pPr>
          <a:r>
            <a:rPr lang="es-AR" sz="1900" kern="1200" dirty="0"/>
            <a:t>Analizar sectorialmente los problemas </a:t>
          </a:r>
        </a:p>
      </dsp:txBody>
      <dsp:txXfrm>
        <a:off x="391833" y="2758107"/>
        <a:ext cx="3038245" cy="949451"/>
      </dsp:txXfrm>
    </dsp:sp>
    <dsp:sp modelId="{1D61775E-E6B6-4863-B11F-D648B65CA6CA}">
      <dsp:nvSpPr>
        <dsp:cNvPr id="0" name=""/>
        <dsp:cNvSpPr/>
      </dsp:nvSpPr>
      <dsp:spPr>
        <a:xfrm>
          <a:off x="265240" y="2620964"/>
          <a:ext cx="664616" cy="996924"/>
        </a:xfrm>
        <a:prstGeom prst="rect">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DF019E-244F-4287-A36C-0BC2D549D2FD}">
      <dsp:nvSpPr>
        <dsp:cNvPr id="0" name=""/>
        <dsp:cNvSpPr/>
      </dsp:nvSpPr>
      <dsp:spPr>
        <a:xfrm>
          <a:off x="3285494" y="1103"/>
          <a:ext cx="1504250" cy="15042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AR" sz="1200" kern="1200"/>
            <a:t>No centrarse en la generación de una nueva rama autónoma </a:t>
          </a:r>
        </a:p>
      </dsp:txBody>
      <dsp:txXfrm>
        <a:off x="3505786" y="221395"/>
        <a:ext cx="1063666" cy="1063666"/>
      </dsp:txXfrm>
    </dsp:sp>
    <dsp:sp modelId="{2B9D24EE-61B9-41E0-B759-7EA8F2302965}">
      <dsp:nvSpPr>
        <dsp:cNvPr id="0" name=""/>
        <dsp:cNvSpPr/>
      </dsp:nvSpPr>
      <dsp:spPr>
        <a:xfrm rot="2160000">
          <a:off x="4742275" y="1156720"/>
          <a:ext cx="400176" cy="5076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AR" sz="900" kern="1200"/>
        </a:p>
      </dsp:txBody>
      <dsp:txXfrm>
        <a:off x="4753739" y="1222974"/>
        <a:ext cx="280123" cy="304610"/>
      </dsp:txXfrm>
    </dsp:sp>
    <dsp:sp modelId="{A1712DE1-8B74-458A-9B79-D14BF2AA565B}">
      <dsp:nvSpPr>
        <dsp:cNvPr id="0" name=""/>
        <dsp:cNvSpPr/>
      </dsp:nvSpPr>
      <dsp:spPr>
        <a:xfrm>
          <a:off x="5113306" y="1329086"/>
          <a:ext cx="1504250" cy="15042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AR" sz="1200" kern="1200"/>
            <a:t>No centrarse solo en lo normativo</a:t>
          </a:r>
        </a:p>
      </dsp:txBody>
      <dsp:txXfrm>
        <a:off x="5333598" y="1549378"/>
        <a:ext cx="1063666" cy="1063666"/>
      </dsp:txXfrm>
    </dsp:sp>
    <dsp:sp modelId="{3707FF04-8938-4C0D-A0D7-265D48820E75}">
      <dsp:nvSpPr>
        <dsp:cNvPr id="0" name=""/>
        <dsp:cNvSpPr/>
      </dsp:nvSpPr>
      <dsp:spPr>
        <a:xfrm rot="6480000">
          <a:off x="5319762" y="2890958"/>
          <a:ext cx="400176" cy="5076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AR" sz="900" kern="1200"/>
        </a:p>
      </dsp:txBody>
      <dsp:txXfrm rot="10800000">
        <a:off x="5398338" y="2935406"/>
        <a:ext cx="280123" cy="304610"/>
      </dsp:txXfrm>
    </dsp:sp>
    <dsp:sp modelId="{184537C5-2F6A-4C80-938F-E35990DB60F4}">
      <dsp:nvSpPr>
        <dsp:cNvPr id="0" name=""/>
        <dsp:cNvSpPr/>
      </dsp:nvSpPr>
      <dsp:spPr>
        <a:xfrm>
          <a:off x="4415144" y="3477808"/>
          <a:ext cx="1504250" cy="15042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AR" sz="1200" kern="1200"/>
            <a:t>Mirar lo normativo con anteojos ambientales</a:t>
          </a:r>
        </a:p>
      </dsp:txBody>
      <dsp:txXfrm>
        <a:off x="4635436" y="3698100"/>
        <a:ext cx="1063666" cy="1063666"/>
      </dsp:txXfrm>
    </dsp:sp>
    <dsp:sp modelId="{28544F3C-E693-4188-82B1-F4FBA9749EE8}">
      <dsp:nvSpPr>
        <dsp:cNvPr id="0" name=""/>
        <dsp:cNvSpPr/>
      </dsp:nvSpPr>
      <dsp:spPr>
        <a:xfrm rot="10800000">
          <a:off x="3848857" y="3976091"/>
          <a:ext cx="400176" cy="5076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AR" sz="900" kern="1200"/>
        </a:p>
      </dsp:txBody>
      <dsp:txXfrm rot="10800000">
        <a:off x="3968910" y="4077628"/>
        <a:ext cx="280123" cy="304610"/>
      </dsp:txXfrm>
    </dsp:sp>
    <dsp:sp modelId="{61F944F0-D832-4538-AD16-BE76D36D14B5}">
      <dsp:nvSpPr>
        <dsp:cNvPr id="0" name=""/>
        <dsp:cNvSpPr/>
      </dsp:nvSpPr>
      <dsp:spPr>
        <a:xfrm>
          <a:off x="2155845" y="3477808"/>
          <a:ext cx="1504250" cy="15042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AR" sz="1200" kern="1200" dirty="0"/>
            <a:t>Superar las visiones tradicionales </a:t>
          </a:r>
        </a:p>
      </dsp:txBody>
      <dsp:txXfrm>
        <a:off x="2376137" y="3698100"/>
        <a:ext cx="1063666" cy="1063666"/>
      </dsp:txXfrm>
    </dsp:sp>
    <dsp:sp modelId="{619A8AB8-7B24-4CCD-B71E-914CE41F5709}">
      <dsp:nvSpPr>
        <dsp:cNvPr id="0" name=""/>
        <dsp:cNvSpPr/>
      </dsp:nvSpPr>
      <dsp:spPr>
        <a:xfrm rot="15120000">
          <a:off x="2362300" y="2912501"/>
          <a:ext cx="400176" cy="5076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AR" sz="900" kern="1200"/>
        </a:p>
      </dsp:txBody>
      <dsp:txXfrm rot="10800000">
        <a:off x="2440876" y="3071127"/>
        <a:ext cx="280123" cy="304610"/>
      </dsp:txXfrm>
    </dsp:sp>
    <dsp:sp modelId="{C2C953AE-35E5-41D8-A2C1-072279645E85}">
      <dsp:nvSpPr>
        <dsp:cNvPr id="0" name=""/>
        <dsp:cNvSpPr/>
      </dsp:nvSpPr>
      <dsp:spPr>
        <a:xfrm>
          <a:off x="1457683" y="1329086"/>
          <a:ext cx="1504250" cy="150425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AR" sz="1200" kern="1200" dirty="0"/>
            <a:t>Superar la mirada fragmentaria</a:t>
          </a:r>
        </a:p>
      </dsp:txBody>
      <dsp:txXfrm>
        <a:off x="1677975" y="1549378"/>
        <a:ext cx="1063666" cy="1063666"/>
      </dsp:txXfrm>
    </dsp:sp>
    <dsp:sp modelId="{AF09596C-6F9C-4DEB-9D18-BC6DC96EC858}">
      <dsp:nvSpPr>
        <dsp:cNvPr id="0" name=""/>
        <dsp:cNvSpPr/>
      </dsp:nvSpPr>
      <dsp:spPr>
        <a:xfrm rot="19440000">
          <a:off x="2914463" y="1170035"/>
          <a:ext cx="400176" cy="50768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s-AR" sz="900" kern="1200"/>
        </a:p>
      </dsp:txBody>
      <dsp:txXfrm>
        <a:off x="2925927" y="1306855"/>
        <a:ext cx="280123" cy="3046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B1A042-C97A-4923-8CD0-B2CAB7FDA4C8}">
      <dsp:nvSpPr>
        <dsp:cNvPr id="0" name=""/>
        <dsp:cNvSpPr/>
      </dsp:nvSpPr>
      <dsp:spPr>
        <a:xfrm>
          <a:off x="539931" y="-5488"/>
          <a:ext cx="6387737" cy="6387737"/>
        </a:xfrm>
        <a:prstGeom prst="circularArrow">
          <a:avLst>
            <a:gd name="adj1" fmla="val 5274"/>
            <a:gd name="adj2" fmla="val 312630"/>
            <a:gd name="adj3" fmla="val 14238828"/>
            <a:gd name="adj4" fmla="val 17120762"/>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63B932E-CD0E-447E-A6E6-6F0FD6A6CEBD}">
      <dsp:nvSpPr>
        <dsp:cNvPr id="0" name=""/>
        <dsp:cNvSpPr/>
      </dsp:nvSpPr>
      <dsp:spPr>
        <a:xfrm>
          <a:off x="2526878" y="2526"/>
          <a:ext cx="2413843" cy="12069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AR" sz="1600" kern="1200" dirty="0"/>
            <a:t>Observación del ambiente (escalas y niveles)</a:t>
          </a:r>
        </a:p>
      </dsp:txBody>
      <dsp:txXfrm>
        <a:off x="2585795" y="61443"/>
        <a:ext cx="2296009" cy="1089087"/>
      </dsp:txXfrm>
    </dsp:sp>
    <dsp:sp modelId="{093565E1-38AC-411F-8442-A8BBFFE7D9B1}">
      <dsp:nvSpPr>
        <dsp:cNvPr id="0" name=""/>
        <dsp:cNvSpPr/>
      </dsp:nvSpPr>
      <dsp:spPr>
        <a:xfrm>
          <a:off x="4771074" y="1298213"/>
          <a:ext cx="2413843" cy="12069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AR" sz="1600" kern="1200" dirty="0"/>
            <a:t>Que se pretende del derecho (funciones) rol frente a los problemas ambientales</a:t>
          </a:r>
        </a:p>
      </dsp:txBody>
      <dsp:txXfrm>
        <a:off x="4829991" y="1357130"/>
        <a:ext cx="2296009" cy="1089087"/>
      </dsp:txXfrm>
    </dsp:sp>
    <dsp:sp modelId="{C422FE83-328B-4E7A-9A80-201432F19D3C}">
      <dsp:nvSpPr>
        <dsp:cNvPr id="0" name=""/>
        <dsp:cNvSpPr/>
      </dsp:nvSpPr>
      <dsp:spPr>
        <a:xfrm>
          <a:off x="4771074" y="3889587"/>
          <a:ext cx="2413843" cy="12069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AR" sz="1600" kern="1200" dirty="0"/>
            <a:t>Lo sistémico</a:t>
          </a:r>
        </a:p>
        <a:p>
          <a:pPr marL="0" lvl="0" indent="0" algn="ctr" defTabSz="711200">
            <a:lnSpc>
              <a:spcPct val="90000"/>
            </a:lnSpc>
            <a:spcBef>
              <a:spcPct val="0"/>
            </a:spcBef>
            <a:spcAft>
              <a:spcPct val="35000"/>
            </a:spcAft>
            <a:buNone/>
          </a:pPr>
          <a:r>
            <a:rPr lang="es-AR" sz="1600" kern="1200" dirty="0"/>
            <a:t>El sistema jurídico político e institucional en interacción</a:t>
          </a:r>
        </a:p>
      </dsp:txBody>
      <dsp:txXfrm>
        <a:off x="4829991" y="3948504"/>
        <a:ext cx="2296009" cy="1089087"/>
      </dsp:txXfrm>
    </dsp:sp>
    <dsp:sp modelId="{E2E90755-6887-45FB-B605-0004D2471EB8}">
      <dsp:nvSpPr>
        <dsp:cNvPr id="0" name=""/>
        <dsp:cNvSpPr/>
      </dsp:nvSpPr>
      <dsp:spPr>
        <a:xfrm>
          <a:off x="2562560" y="5155121"/>
          <a:ext cx="2413843" cy="12069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AR" sz="1600" kern="1200" dirty="0"/>
            <a:t>Lo holístico </a:t>
          </a:r>
        </a:p>
        <a:p>
          <a:pPr marL="0" lvl="0" indent="0" algn="ctr" defTabSz="711200">
            <a:lnSpc>
              <a:spcPct val="90000"/>
            </a:lnSpc>
            <a:spcBef>
              <a:spcPct val="0"/>
            </a:spcBef>
            <a:spcAft>
              <a:spcPct val="35000"/>
            </a:spcAft>
            <a:buNone/>
          </a:pPr>
          <a:r>
            <a:rPr lang="es-AR" sz="1600" kern="1200" dirty="0"/>
            <a:t>integrando partes a la totalidad</a:t>
          </a:r>
        </a:p>
      </dsp:txBody>
      <dsp:txXfrm>
        <a:off x="2621477" y="5214038"/>
        <a:ext cx="2296009" cy="1089087"/>
      </dsp:txXfrm>
    </dsp:sp>
    <dsp:sp modelId="{4E45624C-A3A3-4345-AECB-6A26B90140C7}">
      <dsp:nvSpPr>
        <dsp:cNvPr id="0" name=""/>
        <dsp:cNvSpPr/>
      </dsp:nvSpPr>
      <dsp:spPr>
        <a:xfrm>
          <a:off x="282682" y="3889587"/>
          <a:ext cx="2413843" cy="12069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AR" sz="1600" kern="1200" dirty="0"/>
            <a:t>Las situaciones jurídicas objeto de análisis</a:t>
          </a:r>
        </a:p>
      </dsp:txBody>
      <dsp:txXfrm>
        <a:off x="341599" y="3948504"/>
        <a:ext cx="2296009" cy="1089087"/>
      </dsp:txXfrm>
    </dsp:sp>
    <dsp:sp modelId="{7EEAB343-0DCC-4DA9-8431-34AEEE5B94FB}">
      <dsp:nvSpPr>
        <dsp:cNvPr id="0" name=""/>
        <dsp:cNvSpPr/>
      </dsp:nvSpPr>
      <dsp:spPr>
        <a:xfrm>
          <a:off x="282682" y="1298213"/>
          <a:ext cx="2413843" cy="12069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AR" sz="1600" kern="1200" dirty="0"/>
            <a:t>El investigador, el jurista, el operador jurídico (los análisis)</a:t>
          </a:r>
        </a:p>
      </dsp:txBody>
      <dsp:txXfrm>
        <a:off x="341599" y="1357130"/>
        <a:ext cx="2296009" cy="10890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483270-F9BA-400A-B127-7BB0859D1B1A}">
      <dsp:nvSpPr>
        <dsp:cNvPr id="0" name=""/>
        <dsp:cNvSpPr/>
      </dsp:nvSpPr>
      <dsp:spPr>
        <a:xfrm>
          <a:off x="1040495" y="0"/>
          <a:ext cx="5386610" cy="5386610"/>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248C6E-307B-42FA-9707-88BC05FE6419}">
      <dsp:nvSpPr>
        <dsp:cNvPr id="0" name=""/>
        <dsp:cNvSpPr/>
      </dsp:nvSpPr>
      <dsp:spPr>
        <a:xfrm>
          <a:off x="1552222" y="511727"/>
          <a:ext cx="2100777" cy="210077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AR" sz="2200" kern="1200" dirty="0"/>
            <a:t>Las situaciones niveles y escales</a:t>
          </a:r>
        </a:p>
      </dsp:txBody>
      <dsp:txXfrm>
        <a:off x="1654773" y="614278"/>
        <a:ext cx="1895675" cy="1895675"/>
      </dsp:txXfrm>
    </dsp:sp>
    <dsp:sp modelId="{40DC5605-10E4-4251-B636-8F8BD90D9A0F}">
      <dsp:nvSpPr>
        <dsp:cNvPr id="0" name=""/>
        <dsp:cNvSpPr/>
      </dsp:nvSpPr>
      <dsp:spPr>
        <a:xfrm>
          <a:off x="3814599" y="511727"/>
          <a:ext cx="2100777" cy="2100777"/>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AR" sz="2200" kern="1200" dirty="0"/>
            <a:t>Las normas públicas y privadas</a:t>
          </a:r>
        </a:p>
      </dsp:txBody>
      <dsp:txXfrm>
        <a:off x="3917150" y="614278"/>
        <a:ext cx="1895675" cy="1895675"/>
      </dsp:txXfrm>
    </dsp:sp>
    <dsp:sp modelId="{6E1250CC-709E-411E-8477-2A1F965F3210}">
      <dsp:nvSpPr>
        <dsp:cNvPr id="0" name=""/>
        <dsp:cNvSpPr/>
      </dsp:nvSpPr>
      <dsp:spPr>
        <a:xfrm>
          <a:off x="1552222" y="2774104"/>
          <a:ext cx="2100777" cy="210077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AR" sz="2200" kern="1200" dirty="0"/>
            <a:t>Reglas, técnicas e instrumentos extrajurídico</a:t>
          </a:r>
        </a:p>
      </dsp:txBody>
      <dsp:txXfrm>
        <a:off x="1654773" y="2876655"/>
        <a:ext cx="1895675" cy="1895675"/>
      </dsp:txXfrm>
    </dsp:sp>
    <dsp:sp modelId="{D5DAF164-B615-4A20-8B82-D86018A519A9}">
      <dsp:nvSpPr>
        <dsp:cNvPr id="0" name=""/>
        <dsp:cNvSpPr/>
      </dsp:nvSpPr>
      <dsp:spPr>
        <a:xfrm>
          <a:off x="3814599" y="2774104"/>
          <a:ext cx="2100777" cy="2100777"/>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s-AR" sz="2200" kern="1200" dirty="0"/>
            <a:t>Intereses </a:t>
          </a:r>
        </a:p>
        <a:p>
          <a:pPr marL="0" lvl="0" indent="0" algn="ctr" defTabSz="977900">
            <a:lnSpc>
              <a:spcPct val="90000"/>
            </a:lnSpc>
            <a:spcBef>
              <a:spcPct val="0"/>
            </a:spcBef>
            <a:spcAft>
              <a:spcPct val="35000"/>
            </a:spcAft>
            <a:buNone/>
          </a:pPr>
          <a:r>
            <a:rPr lang="es-AR" sz="2200" kern="1200" dirty="0"/>
            <a:t>Individuales y colectivos</a:t>
          </a:r>
        </a:p>
      </dsp:txBody>
      <dsp:txXfrm>
        <a:off x="3917150" y="2876655"/>
        <a:ext cx="1895675" cy="189567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2BCFC7-7D7F-431D-BC12-28267BD603A1}">
      <dsp:nvSpPr>
        <dsp:cNvPr id="0" name=""/>
        <dsp:cNvSpPr/>
      </dsp:nvSpPr>
      <dsp:spPr>
        <a:xfrm>
          <a:off x="1182856" y="1790"/>
          <a:ext cx="2125786" cy="1275471"/>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AR" sz="2300" kern="1200" dirty="0"/>
            <a:t>Reforma CN</a:t>
          </a:r>
        </a:p>
      </dsp:txBody>
      <dsp:txXfrm>
        <a:off x="1220213" y="39147"/>
        <a:ext cx="2051072" cy="1200757"/>
      </dsp:txXfrm>
    </dsp:sp>
    <dsp:sp modelId="{44673C77-D258-42C0-A9D9-337CDC13AB6C}">
      <dsp:nvSpPr>
        <dsp:cNvPr id="0" name=""/>
        <dsp:cNvSpPr/>
      </dsp:nvSpPr>
      <dsp:spPr>
        <a:xfrm>
          <a:off x="3495711" y="375928"/>
          <a:ext cx="450666" cy="52719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AR" sz="1900" kern="1200"/>
        </a:p>
      </dsp:txBody>
      <dsp:txXfrm>
        <a:off x="3495711" y="481367"/>
        <a:ext cx="315466" cy="316317"/>
      </dsp:txXfrm>
    </dsp:sp>
    <dsp:sp modelId="{5589B2F7-188A-42A1-8EBA-9BE5260AB891}">
      <dsp:nvSpPr>
        <dsp:cNvPr id="0" name=""/>
        <dsp:cNvSpPr/>
      </dsp:nvSpPr>
      <dsp:spPr>
        <a:xfrm>
          <a:off x="4158957" y="1790"/>
          <a:ext cx="2125786" cy="1275471"/>
        </a:xfrm>
        <a:prstGeom prst="roundRect">
          <a:avLst>
            <a:gd name="adj" fmla="val 10000"/>
          </a:avLst>
        </a:prstGeom>
        <a:solidFill>
          <a:schemeClr val="accent4">
            <a:hueOff val="2603086"/>
            <a:satOff val="-14800"/>
            <a:lumOff val="475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AR" sz="2300" kern="1200" dirty="0"/>
            <a:t>Leyes de presupuestos mínimos</a:t>
          </a:r>
        </a:p>
      </dsp:txBody>
      <dsp:txXfrm>
        <a:off x="4196314" y="39147"/>
        <a:ext cx="2051072" cy="1200757"/>
      </dsp:txXfrm>
    </dsp:sp>
    <dsp:sp modelId="{BDDFD3B0-F0C5-425F-8C77-9AB6917F3039}">
      <dsp:nvSpPr>
        <dsp:cNvPr id="0" name=""/>
        <dsp:cNvSpPr/>
      </dsp:nvSpPr>
      <dsp:spPr>
        <a:xfrm rot="5400000">
          <a:off x="4996517" y="1426067"/>
          <a:ext cx="450666" cy="527195"/>
        </a:xfrm>
        <a:prstGeom prst="rightArrow">
          <a:avLst>
            <a:gd name="adj1" fmla="val 60000"/>
            <a:gd name="adj2" fmla="val 50000"/>
          </a:avLst>
        </a:prstGeom>
        <a:solidFill>
          <a:schemeClr val="accent4">
            <a:hueOff val="3470782"/>
            <a:satOff val="-19734"/>
            <a:lumOff val="634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AR" sz="1900" kern="1200"/>
        </a:p>
      </dsp:txBody>
      <dsp:txXfrm rot="-5400000">
        <a:off x="5063692" y="1464331"/>
        <a:ext cx="316317" cy="315466"/>
      </dsp:txXfrm>
    </dsp:sp>
    <dsp:sp modelId="{99E13190-A125-4FBA-9E02-2C0FF87BFAC3}">
      <dsp:nvSpPr>
        <dsp:cNvPr id="0" name=""/>
        <dsp:cNvSpPr/>
      </dsp:nvSpPr>
      <dsp:spPr>
        <a:xfrm>
          <a:off x="4158957" y="2127577"/>
          <a:ext cx="2125786" cy="1275471"/>
        </a:xfrm>
        <a:prstGeom prst="roundRect">
          <a:avLst>
            <a:gd name="adj" fmla="val 10000"/>
          </a:avLst>
        </a:prstGeom>
        <a:solidFill>
          <a:schemeClr val="accent4">
            <a:hueOff val="5206173"/>
            <a:satOff val="-29601"/>
            <a:lumOff val="951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AR" sz="2300" kern="1200" dirty="0"/>
            <a:t>Ley general de ambiente</a:t>
          </a:r>
        </a:p>
      </dsp:txBody>
      <dsp:txXfrm>
        <a:off x="4196314" y="2164934"/>
        <a:ext cx="2051072" cy="1200757"/>
      </dsp:txXfrm>
    </dsp:sp>
    <dsp:sp modelId="{C249D82A-7F0A-4E53-9E5C-9993501E3674}">
      <dsp:nvSpPr>
        <dsp:cNvPr id="0" name=""/>
        <dsp:cNvSpPr/>
      </dsp:nvSpPr>
      <dsp:spPr>
        <a:xfrm rot="10800000">
          <a:off x="3521221" y="2501715"/>
          <a:ext cx="450666" cy="527195"/>
        </a:xfrm>
        <a:prstGeom prst="rightArrow">
          <a:avLst>
            <a:gd name="adj1" fmla="val 60000"/>
            <a:gd name="adj2" fmla="val 50000"/>
          </a:avLst>
        </a:prstGeom>
        <a:solidFill>
          <a:schemeClr val="accent4">
            <a:hueOff val="6941564"/>
            <a:satOff val="-39468"/>
            <a:lumOff val="1268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AR" sz="1900" kern="1200"/>
        </a:p>
      </dsp:txBody>
      <dsp:txXfrm rot="10800000">
        <a:off x="3656421" y="2607154"/>
        <a:ext cx="315466" cy="316317"/>
      </dsp:txXfrm>
    </dsp:sp>
    <dsp:sp modelId="{AC032BB2-7DE6-4D2D-B3C9-BEC71C5927F9}">
      <dsp:nvSpPr>
        <dsp:cNvPr id="0" name=""/>
        <dsp:cNvSpPr/>
      </dsp:nvSpPr>
      <dsp:spPr>
        <a:xfrm>
          <a:off x="1182856" y="2127577"/>
          <a:ext cx="2125786" cy="1275471"/>
        </a:xfrm>
        <a:prstGeom prst="roundRect">
          <a:avLst>
            <a:gd name="adj" fmla="val 10000"/>
          </a:avLst>
        </a:prstGeom>
        <a:solidFill>
          <a:schemeClr val="accent4">
            <a:hueOff val="7809260"/>
            <a:satOff val="-44401"/>
            <a:lumOff val="1426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AR" sz="2300" kern="1200" dirty="0"/>
            <a:t>Objetivos Principios instrumentos</a:t>
          </a:r>
        </a:p>
      </dsp:txBody>
      <dsp:txXfrm>
        <a:off x="1220213" y="2164934"/>
        <a:ext cx="2051072" cy="1200757"/>
      </dsp:txXfrm>
    </dsp:sp>
    <dsp:sp modelId="{D6D96813-8CF0-47A1-82BB-3BB1A32BF51D}">
      <dsp:nvSpPr>
        <dsp:cNvPr id="0" name=""/>
        <dsp:cNvSpPr/>
      </dsp:nvSpPr>
      <dsp:spPr>
        <a:xfrm rot="5400000">
          <a:off x="2020416" y="3551854"/>
          <a:ext cx="450666" cy="527195"/>
        </a:xfrm>
        <a:prstGeom prst="rightArrow">
          <a:avLst>
            <a:gd name="adj1" fmla="val 60000"/>
            <a:gd name="adj2" fmla="val 50000"/>
          </a:avLst>
        </a:prstGeom>
        <a:solidFill>
          <a:schemeClr val="accent4">
            <a:hueOff val="10412346"/>
            <a:satOff val="-59202"/>
            <a:lumOff val="1902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AR" sz="1900" kern="1200"/>
        </a:p>
      </dsp:txBody>
      <dsp:txXfrm rot="-5400000">
        <a:off x="2087591" y="3590118"/>
        <a:ext cx="316317" cy="315466"/>
      </dsp:txXfrm>
    </dsp:sp>
    <dsp:sp modelId="{89782D89-1948-4296-9442-E1EFFE895A9D}">
      <dsp:nvSpPr>
        <dsp:cNvPr id="0" name=""/>
        <dsp:cNvSpPr/>
      </dsp:nvSpPr>
      <dsp:spPr>
        <a:xfrm>
          <a:off x="1182856" y="4253363"/>
          <a:ext cx="2125786" cy="1275471"/>
        </a:xfrm>
        <a:prstGeom prst="roundRect">
          <a:avLst>
            <a:gd name="adj" fmla="val 10000"/>
          </a:avLst>
        </a:prstGeom>
        <a:solidFill>
          <a:schemeClr val="accent4">
            <a:hueOff val="10412346"/>
            <a:satOff val="-59202"/>
            <a:lumOff val="190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AR" sz="2300" kern="1200" dirty="0"/>
            <a:t>Aplicación en el territorio</a:t>
          </a:r>
        </a:p>
      </dsp:txBody>
      <dsp:txXfrm>
        <a:off x="1220213" y="4290720"/>
        <a:ext cx="2051072" cy="12007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9DDFE6-E8A7-46D0-85F4-D5D08A503BE9}">
      <dsp:nvSpPr>
        <dsp:cNvPr id="0" name=""/>
        <dsp:cNvSpPr/>
      </dsp:nvSpPr>
      <dsp:spPr>
        <a:xfrm rot="5400000">
          <a:off x="464780" y="2190376"/>
          <a:ext cx="1396591" cy="2323897"/>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B00F7A-9AC7-4F03-A174-3C715CDF1FA6}">
      <dsp:nvSpPr>
        <dsp:cNvPr id="0" name=""/>
        <dsp:cNvSpPr/>
      </dsp:nvSpPr>
      <dsp:spPr>
        <a:xfrm>
          <a:off x="231654" y="2884720"/>
          <a:ext cx="2098027" cy="1839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AR" sz="1900" kern="1200" dirty="0"/>
            <a:t>Relaciones institucionales</a:t>
          </a:r>
        </a:p>
        <a:p>
          <a:pPr marL="114300" lvl="1" indent="-114300" algn="l" defTabSz="666750">
            <a:lnSpc>
              <a:spcPct val="90000"/>
            </a:lnSpc>
            <a:spcBef>
              <a:spcPct val="0"/>
            </a:spcBef>
            <a:spcAft>
              <a:spcPct val="15000"/>
            </a:spcAft>
            <a:buChar char="•"/>
          </a:pPr>
          <a:r>
            <a:rPr lang="es-AR" sz="1500" kern="1200" dirty="0"/>
            <a:t>Ambientales-No ambientales</a:t>
          </a:r>
        </a:p>
        <a:p>
          <a:pPr marL="114300" lvl="1" indent="-114300" algn="l" defTabSz="666750">
            <a:lnSpc>
              <a:spcPct val="90000"/>
            </a:lnSpc>
            <a:spcBef>
              <a:spcPct val="0"/>
            </a:spcBef>
            <a:spcAft>
              <a:spcPct val="15000"/>
            </a:spcAft>
            <a:buChar char="•"/>
          </a:pPr>
          <a:r>
            <a:rPr lang="es-AR" sz="1500" kern="1200" dirty="0"/>
            <a:t>Nacionales-Provinciales-municipales</a:t>
          </a:r>
        </a:p>
      </dsp:txBody>
      <dsp:txXfrm>
        <a:off x="231654" y="2884720"/>
        <a:ext cx="2098027" cy="1839044"/>
      </dsp:txXfrm>
    </dsp:sp>
    <dsp:sp modelId="{EDDE126C-9BF7-4571-AA90-76BEF0434F53}">
      <dsp:nvSpPr>
        <dsp:cNvPr id="0" name=""/>
        <dsp:cNvSpPr/>
      </dsp:nvSpPr>
      <dsp:spPr>
        <a:xfrm>
          <a:off x="1933827" y="2019288"/>
          <a:ext cx="395854" cy="395854"/>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A0E06B-16E7-4300-9B9A-D5E188B8FE65}">
      <dsp:nvSpPr>
        <dsp:cNvPr id="0" name=""/>
        <dsp:cNvSpPr/>
      </dsp:nvSpPr>
      <dsp:spPr>
        <a:xfrm rot="5400000">
          <a:off x="3033175" y="1554824"/>
          <a:ext cx="1396591" cy="2323897"/>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AF9299-F060-41CB-BE11-B15650C20F6B}">
      <dsp:nvSpPr>
        <dsp:cNvPr id="0" name=""/>
        <dsp:cNvSpPr/>
      </dsp:nvSpPr>
      <dsp:spPr>
        <a:xfrm>
          <a:off x="2800049" y="2249168"/>
          <a:ext cx="2098027" cy="1839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AR" sz="1900" kern="1200" dirty="0"/>
            <a:t>territoriales</a:t>
          </a:r>
        </a:p>
        <a:p>
          <a:pPr marL="114300" lvl="1" indent="-114300" algn="l" defTabSz="666750">
            <a:lnSpc>
              <a:spcPct val="90000"/>
            </a:lnSpc>
            <a:spcBef>
              <a:spcPct val="0"/>
            </a:spcBef>
            <a:spcAft>
              <a:spcPct val="15000"/>
            </a:spcAft>
            <a:buChar char="•"/>
          </a:pPr>
          <a:r>
            <a:rPr lang="es-AR" sz="1500" kern="1200" dirty="0"/>
            <a:t>Ubicación </a:t>
          </a:r>
        </a:p>
        <a:p>
          <a:pPr marL="114300" lvl="1" indent="-114300" algn="l" defTabSz="666750">
            <a:lnSpc>
              <a:spcPct val="90000"/>
            </a:lnSpc>
            <a:spcBef>
              <a:spcPct val="0"/>
            </a:spcBef>
            <a:spcAft>
              <a:spcPct val="15000"/>
            </a:spcAft>
            <a:buChar char="•"/>
          </a:pPr>
          <a:r>
            <a:rPr lang="es-AR" sz="1500" kern="1200" dirty="0"/>
            <a:t>Intereses</a:t>
          </a:r>
        </a:p>
        <a:p>
          <a:pPr marL="114300" lvl="1" indent="-114300" algn="l" defTabSz="666750">
            <a:lnSpc>
              <a:spcPct val="90000"/>
            </a:lnSpc>
            <a:spcBef>
              <a:spcPct val="0"/>
            </a:spcBef>
            <a:spcAft>
              <a:spcPct val="15000"/>
            </a:spcAft>
            <a:buChar char="•"/>
          </a:pPr>
          <a:r>
            <a:rPr lang="es-AR" sz="1500" kern="1200" dirty="0"/>
            <a:t>Individuales</a:t>
          </a:r>
        </a:p>
        <a:p>
          <a:pPr marL="114300" lvl="1" indent="-114300" algn="l" defTabSz="666750">
            <a:lnSpc>
              <a:spcPct val="90000"/>
            </a:lnSpc>
            <a:spcBef>
              <a:spcPct val="0"/>
            </a:spcBef>
            <a:spcAft>
              <a:spcPct val="15000"/>
            </a:spcAft>
            <a:buChar char="•"/>
          </a:pPr>
          <a:r>
            <a:rPr lang="es-AR" sz="1500" kern="1200" dirty="0"/>
            <a:t>colectivos</a:t>
          </a:r>
        </a:p>
      </dsp:txBody>
      <dsp:txXfrm>
        <a:off x="2800049" y="2249168"/>
        <a:ext cx="2098027" cy="1839044"/>
      </dsp:txXfrm>
    </dsp:sp>
    <dsp:sp modelId="{73DA0B1B-7871-4C45-9A06-84CEEB04059A}">
      <dsp:nvSpPr>
        <dsp:cNvPr id="0" name=""/>
        <dsp:cNvSpPr/>
      </dsp:nvSpPr>
      <dsp:spPr>
        <a:xfrm>
          <a:off x="4502222" y="1383736"/>
          <a:ext cx="395854" cy="395854"/>
        </a:xfrm>
        <a:prstGeom prst="triangle">
          <a:avLst>
            <a:gd name="adj" fmla="val 10000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ECE504-EA9D-44FD-9315-C5F971A90B67}">
      <dsp:nvSpPr>
        <dsp:cNvPr id="0" name=""/>
        <dsp:cNvSpPr/>
      </dsp:nvSpPr>
      <dsp:spPr>
        <a:xfrm rot="5400000">
          <a:off x="5601570" y="919272"/>
          <a:ext cx="1396591" cy="2323897"/>
        </a:xfrm>
        <a:prstGeom prst="corner">
          <a:avLst>
            <a:gd name="adj1" fmla="val 16120"/>
            <a:gd name="adj2" fmla="val 1611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314C2F-EDFE-4F92-8151-0C7CFAB8A496}">
      <dsp:nvSpPr>
        <dsp:cNvPr id="0" name=""/>
        <dsp:cNvSpPr/>
      </dsp:nvSpPr>
      <dsp:spPr>
        <a:xfrm>
          <a:off x="5368445" y="1613616"/>
          <a:ext cx="2098027" cy="1839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es-AR" sz="1900" kern="1200" dirty="0"/>
            <a:t>Políticas </a:t>
          </a:r>
        </a:p>
        <a:p>
          <a:pPr marL="0" lvl="0" indent="0" algn="l" defTabSz="844550">
            <a:lnSpc>
              <a:spcPct val="90000"/>
            </a:lnSpc>
            <a:spcBef>
              <a:spcPct val="0"/>
            </a:spcBef>
            <a:spcAft>
              <a:spcPct val="35000"/>
            </a:spcAft>
            <a:buNone/>
          </a:pPr>
          <a:r>
            <a:rPr lang="es-AR" sz="1900" kern="1200" dirty="0"/>
            <a:t>Instituciones</a:t>
          </a:r>
        </a:p>
        <a:p>
          <a:pPr marL="0" lvl="0" indent="0" algn="l" defTabSz="844550">
            <a:lnSpc>
              <a:spcPct val="90000"/>
            </a:lnSpc>
            <a:spcBef>
              <a:spcPct val="0"/>
            </a:spcBef>
            <a:spcAft>
              <a:spcPct val="35000"/>
            </a:spcAft>
            <a:buNone/>
          </a:pPr>
          <a:r>
            <a:rPr lang="es-AR" sz="1900" kern="1200" dirty="0"/>
            <a:t>Normas</a:t>
          </a:r>
        </a:p>
        <a:p>
          <a:pPr marL="0" lvl="0" indent="0" algn="l" defTabSz="844550">
            <a:lnSpc>
              <a:spcPct val="90000"/>
            </a:lnSpc>
            <a:spcBef>
              <a:spcPct val="0"/>
            </a:spcBef>
            <a:spcAft>
              <a:spcPct val="35000"/>
            </a:spcAft>
            <a:buNone/>
          </a:pPr>
          <a:r>
            <a:rPr lang="es-AR" sz="1900" kern="1200" dirty="0"/>
            <a:t>Actores</a:t>
          </a:r>
        </a:p>
      </dsp:txBody>
      <dsp:txXfrm>
        <a:off x="5368445" y="1613616"/>
        <a:ext cx="2098027" cy="183904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184597-CB4B-43E5-BED1-2971F585C564}">
      <dsp:nvSpPr>
        <dsp:cNvPr id="0" name=""/>
        <dsp:cNvSpPr/>
      </dsp:nvSpPr>
      <dsp:spPr>
        <a:xfrm>
          <a:off x="1329884" y="407341"/>
          <a:ext cx="5069132" cy="5069132"/>
        </a:xfrm>
        <a:prstGeom prst="pie">
          <a:avLst>
            <a:gd name="adj1" fmla="val 16200000"/>
            <a:gd name="adj2" fmla="val 18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s-AR" sz="2100" kern="1200" dirty="0"/>
            <a:t>Marcos teóricos perspectivas de análisis</a:t>
          </a:r>
        </a:p>
      </dsp:txBody>
      <dsp:txXfrm>
        <a:off x="4085923" y="1342716"/>
        <a:ext cx="1719884" cy="1689710"/>
      </dsp:txXfrm>
    </dsp:sp>
    <dsp:sp modelId="{6A7AB6AA-6A7D-4D52-A79C-250879A8A62D}">
      <dsp:nvSpPr>
        <dsp:cNvPr id="0" name=""/>
        <dsp:cNvSpPr/>
      </dsp:nvSpPr>
      <dsp:spPr>
        <a:xfrm>
          <a:off x="1068582" y="558208"/>
          <a:ext cx="5069132" cy="5069132"/>
        </a:xfrm>
        <a:prstGeom prst="pie">
          <a:avLst>
            <a:gd name="adj1" fmla="val 1800000"/>
            <a:gd name="adj2" fmla="val 90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s-AR" sz="2100" kern="1200" dirty="0"/>
            <a:t>Conceptos dimensiones</a:t>
          </a:r>
        </a:p>
        <a:p>
          <a:pPr marL="0" lvl="0" indent="0" algn="ctr" defTabSz="933450">
            <a:lnSpc>
              <a:spcPct val="90000"/>
            </a:lnSpc>
            <a:spcBef>
              <a:spcPct val="0"/>
            </a:spcBef>
            <a:spcAft>
              <a:spcPct val="35000"/>
            </a:spcAft>
            <a:buNone/>
          </a:pPr>
          <a:r>
            <a:rPr lang="es-AR" sz="2100" kern="1200" dirty="0"/>
            <a:t>indicadores</a:t>
          </a:r>
        </a:p>
      </dsp:txBody>
      <dsp:txXfrm>
        <a:off x="2456559" y="3756589"/>
        <a:ext cx="2293179" cy="1569017"/>
      </dsp:txXfrm>
    </dsp:sp>
    <dsp:sp modelId="{03ADC421-E652-4C26-A6D9-0A03C06D8519}">
      <dsp:nvSpPr>
        <dsp:cNvPr id="0" name=""/>
        <dsp:cNvSpPr/>
      </dsp:nvSpPr>
      <dsp:spPr>
        <a:xfrm>
          <a:off x="1068582" y="558208"/>
          <a:ext cx="5069132" cy="5069132"/>
        </a:xfrm>
        <a:prstGeom prst="pie">
          <a:avLst>
            <a:gd name="adj1" fmla="val 9000000"/>
            <a:gd name="adj2" fmla="val 1620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s-AR" sz="2100" kern="1200" dirty="0"/>
            <a:t>Metodologías usos y variedades </a:t>
          </a:r>
        </a:p>
      </dsp:txBody>
      <dsp:txXfrm>
        <a:off x="1611704" y="1553930"/>
        <a:ext cx="1719884" cy="1689710"/>
      </dsp:txXfrm>
    </dsp:sp>
  </dsp:spTree>
</dsp:drawing>
</file>

<file path=ppt/diagrams/layout1.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8C758CB-6B5B-4DD4-9AE9-534596F4A609}" type="datetimeFigureOut">
              <a:rPr lang="es-AR"/>
              <a:pPr>
                <a:defRPr/>
              </a:pPr>
              <a:t>13/9/2022</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AR"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endParaRPr lang="es-AR"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E8502553-253D-47FE-8198-EFF7FF7F39C7}" type="slidenum">
              <a:rPr lang="es-AR"/>
              <a:pPr>
                <a:defRPr/>
              </a:pPr>
              <a:t>‹Nº›</a:t>
            </a:fld>
            <a:endParaRPr lang="es-AR"/>
          </a:p>
        </p:txBody>
      </p:sp>
    </p:spTree>
    <p:extLst>
      <p:ext uri="{BB962C8B-B14F-4D97-AF65-F5344CB8AC3E}">
        <p14:creationId xmlns:p14="http://schemas.microsoft.com/office/powerpoint/2010/main" val="18578685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11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3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8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0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9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4"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5" name="21 Conector recto"/>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6"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3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25 Elipse"/>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24 Elipse"/>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7 Título"/>
          <p:cNvSpPr>
            <a:spLocks noGrp="1"/>
          </p:cNvSpPr>
          <p:nvPr>
            <p:ph type="ctrTitle"/>
          </p:nvPr>
        </p:nvSpPr>
        <p:spPr>
          <a:xfrm>
            <a:off x="2286000" y="3124200"/>
            <a:ext cx="6172200" cy="1894362"/>
          </a:xfrm>
        </p:spPr>
        <p:txBody>
          <a:bodyPr/>
          <a:lstStyle>
            <a:lvl1pPr>
              <a:defRPr b="1"/>
            </a:lvl1pPr>
          </a:lstStyle>
          <a:p>
            <a:r>
              <a:rPr lang="es-ES"/>
              <a:t>Haga clic para modificar el estilo de título del patrón</a:t>
            </a:r>
            <a:endParaRPr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a:t>Haga clic para modificar el estilo de subtítulo del patrón</a:t>
            </a:r>
            <a:endParaRPr lang="en-US"/>
          </a:p>
        </p:txBody>
      </p:sp>
      <p:sp>
        <p:nvSpPr>
          <p:cNvPr id="22" name="27 Marcador de fecha"/>
          <p:cNvSpPr>
            <a:spLocks noGrp="1"/>
          </p:cNvSpPr>
          <p:nvPr>
            <p:ph type="dt" sz="half" idx="10"/>
          </p:nvPr>
        </p:nvSpPr>
        <p:spPr bwMode="auto">
          <a:xfrm rot="5400000">
            <a:off x="7764463" y="1174750"/>
            <a:ext cx="2286000" cy="381000"/>
          </a:xfrm>
        </p:spPr>
        <p:txBody>
          <a:bodyPr/>
          <a:lstStyle>
            <a:lvl1pPr>
              <a:defRPr/>
            </a:lvl1pPr>
          </a:lstStyle>
          <a:p>
            <a:pPr>
              <a:defRPr/>
            </a:pPr>
            <a:fld id="{B998FEBE-2ABD-4C9D-B610-B328B246F99F}" type="datetimeFigureOut">
              <a:rPr lang="es-ES"/>
              <a:pPr>
                <a:defRPr/>
              </a:pPr>
              <a:t>13/09/2022</a:t>
            </a:fld>
            <a:endParaRPr lang="es-ES"/>
          </a:p>
        </p:txBody>
      </p:sp>
      <p:sp>
        <p:nvSpPr>
          <p:cNvPr id="23" name="16 Marcador de pie de página"/>
          <p:cNvSpPr>
            <a:spLocks noGrp="1"/>
          </p:cNvSpPr>
          <p:nvPr>
            <p:ph type="ftr" sz="quarter" idx="11"/>
          </p:nvPr>
        </p:nvSpPr>
        <p:spPr bwMode="auto">
          <a:xfrm rot="5400000">
            <a:off x="7077076" y="4181475"/>
            <a:ext cx="3657600" cy="384175"/>
          </a:xfrm>
        </p:spPr>
        <p:txBody>
          <a:bodyPr/>
          <a:lstStyle>
            <a:lvl1pPr>
              <a:defRPr/>
            </a:lvl1pPr>
          </a:lstStyle>
          <a:p>
            <a:pPr>
              <a:defRPr/>
            </a:pPr>
            <a:endParaRPr lang="es-ES"/>
          </a:p>
        </p:txBody>
      </p:sp>
      <p:sp>
        <p:nvSpPr>
          <p:cNvPr id="24" name="28 Marcador de número de diapositiva"/>
          <p:cNvSpPr>
            <a:spLocks noGrp="1"/>
          </p:cNvSpPr>
          <p:nvPr>
            <p:ph type="sldNum" sz="quarter" idx="12"/>
          </p:nvPr>
        </p:nvSpPr>
        <p:spPr bwMode="auto">
          <a:xfrm>
            <a:off x="1325563" y="4929188"/>
            <a:ext cx="609600" cy="517525"/>
          </a:xfrm>
        </p:spPr>
        <p:txBody>
          <a:bodyPr/>
          <a:lstStyle>
            <a:lvl1pPr>
              <a:defRPr/>
            </a:lvl1pPr>
          </a:lstStyle>
          <a:p>
            <a:pPr>
              <a:defRPr/>
            </a:pPr>
            <a:fld id="{2F12CF76-26B3-4027-B37E-F0FEF5DD2985}" type="slidenum">
              <a:rPr lang="es-ES"/>
              <a:pPr>
                <a:defRPr/>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3 Marcador de fecha"/>
          <p:cNvSpPr>
            <a:spLocks noGrp="1"/>
          </p:cNvSpPr>
          <p:nvPr>
            <p:ph type="dt" sz="half" idx="10"/>
          </p:nvPr>
        </p:nvSpPr>
        <p:spPr/>
        <p:txBody>
          <a:bodyPr/>
          <a:lstStyle>
            <a:lvl1pPr>
              <a:defRPr/>
            </a:lvl1pPr>
          </a:lstStyle>
          <a:p>
            <a:pPr>
              <a:defRPr/>
            </a:pPr>
            <a:fld id="{402E3C89-503D-4F04-BF07-0940F1D3CC47}" type="datetimeFigureOut">
              <a:rPr lang="es-ES"/>
              <a:pPr>
                <a:defRPr/>
              </a:pPr>
              <a:t>13/09/2022</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9A27F3DB-497D-41A7-82D1-9530DF742C4A}"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4"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9 Rectángulo"/>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0 Rectángulo"/>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11 Rectángulo"/>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12 Conector recto"/>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4 Conector recto"/>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5 Conector recto"/>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19 Elipse"/>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20 Elipse"/>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21 Elipse"/>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22 Elipse"/>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25 Conector recto"/>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lang="es-ES"/>
              <a:t>Haga clic para modificar el estilo de título del patrón</a:t>
            </a:r>
            <a:endParaRPr lang="en-US"/>
          </a:p>
        </p:txBody>
      </p:sp>
      <p:sp>
        <p:nvSpPr>
          <p:cNvPr id="3" name="2 Marcador de texto"/>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a:t>Haga clic para modificar el estilo de texto del patrón</a:t>
            </a:r>
          </a:p>
        </p:txBody>
      </p:sp>
      <p:sp>
        <p:nvSpPr>
          <p:cNvPr id="20" name="3 Marcador de fecha"/>
          <p:cNvSpPr>
            <a:spLocks noGrp="1"/>
          </p:cNvSpPr>
          <p:nvPr>
            <p:ph type="dt" sz="half" idx="10"/>
          </p:nvPr>
        </p:nvSpPr>
        <p:spPr bwMode="auto">
          <a:xfrm rot="5400000">
            <a:off x="7762875" y="1169988"/>
            <a:ext cx="2286000" cy="381000"/>
          </a:xfrm>
        </p:spPr>
        <p:txBody>
          <a:bodyPr/>
          <a:lstStyle>
            <a:lvl1pPr>
              <a:defRPr/>
            </a:lvl1pPr>
          </a:lstStyle>
          <a:p>
            <a:pPr>
              <a:defRPr/>
            </a:pPr>
            <a:fld id="{21B80CC5-1FA2-42E5-AC15-19D880B77D54}" type="datetimeFigureOut">
              <a:rPr lang="es-ES"/>
              <a:pPr>
                <a:defRPr/>
              </a:pPr>
              <a:t>13/09/2022</a:t>
            </a:fld>
            <a:endParaRPr lang="es-ES"/>
          </a:p>
        </p:txBody>
      </p:sp>
      <p:sp>
        <p:nvSpPr>
          <p:cNvPr id="21" name="4 Marcador de pie de página"/>
          <p:cNvSpPr>
            <a:spLocks noGrp="1"/>
          </p:cNvSpPr>
          <p:nvPr>
            <p:ph type="ftr" sz="quarter" idx="11"/>
          </p:nvPr>
        </p:nvSpPr>
        <p:spPr bwMode="auto">
          <a:xfrm rot="5400000">
            <a:off x="7077076" y="4178300"/>
            <a:ext cx="3657600" cy="384175"/>
          </a:xfrm>
        </p:spPr>
        <p:txBody>
          <a:bodyPr/>
          <a:lstStyle>
            <a:lvl1pPr>
              <a:defRPr/>
            </a:lvl1pPr>
          </a:lstStyle>
          <a:p>
            <a:pPr>
              <a:defRPr/>
            </a:pPr>
            <a:endParaRPr lang="es-ES"/>
          </a:p>
        </p:txBody>
      </p:sp>
      <p:sp>
        <p:nvSpPr>
          <p:cNvPr id="22" name="5 Marcador de número de diapositiva"/>
          <p:cNvSpPr>
            <a:spLocks noGrp="1"/>
          </p:cNvSpPr>
          <p:nvPr>
            <p:ph type="sldNum" sz="quarter" idx="12"/>
          </p:nvPr>
        </p:nvSpPr>
        <p:spPr bwMode="auto">
          <a:xfrm>
            <a:off x="1339850" y="4929188"/>
            <a:ext cx="609600" cy="517525"/>
          </a:xfrm>
        </p:spPr>
        <p:txBody>
          <a:bodyPr/>
          <a:lstStyle>
            <a:lvl1pPr>
              <a:defRPr/>
            </a:lvl1pPr>
          </a:lstStyle>
          <a:p>
            <a:pPr>
              <a:defRPr/>
            </a:pPr>
            <a:fld id="{E1DB3D80-EB99-4BD8-B4AB-CBFA3A0E635A}" type="slidenum">
              <a:rPr lang="es-ES"/>
              <a:pPr>
                <a:defRPr/>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9" name="8 Marcador de contenido"/>
          <p:cNvSpPr>
            <a:spLocks noGrp="1"/>
          </p:cNvSpPr>
          <p:nvPr>
            <p:ph sz="quarter" idx="1"/>
          </p:nvPr>
        </p:nvSpPr>
        <p:spPr>
          <a:xfrm>
            <a:off x="457200" y="1600200"/>
            <a:ext cx="365760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1" name="10 Marcador de contenido"/>
          <p:cNvSpPr>
            <a:spLocks noGrp="1"/>
          </p:cNvSpPr>
          <p:nvPr>
            <p:ph sz="quarter" idx="2"/>
          </p:nvPr>
        </p:nvSpPr>
        <p:spPr>
          <a:xfrm>
            <a:off x="4270248" y="1600200"/>
            <a:ext cx="3657600" cy="45720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13 Marcador de fecha"/>
          <p:cNvSpPr>
            <a:spLocks noGrp="1"/>
          </p:cNvSpPr>
          <p:nvPr>
            <p:ph type="dt" sz="half" idx="10"/>
          </p:nvPr>
        </p:nvSpPr>
        <p:spPr/>
        <p:txBody>
          <a:bodyPr/>
          <a:lstStyle>
            <a:lvl1pPr>
              <a:defRPr/>
            </a:lvl1pPr>
          </a:lstStyle>
          <a:p>
            <a:pPr>
              <a:defRPr/>
            </a:pPr>
            <a:fld id="{C1AB42FA-B7A3-42C5-A781-1A73E7477388}" type="datetimeFigureOut">
              <a:rPr lang="es-ES"/>
              <a:pPr>
                <a:defRPr/>
              </a:pPr>
              <a:t>13/09/2022</a:t>
            </a:fld>
            <a:endParaRPr lang="es-ES"/>
          </a:p>
        </p:txBody>
      </p:sp>
      <p:sp>
        <p:nvSpPr>
          <p:cNvPr id="6" name="2 Marcador de pie de página"/>
          <p:cNvSpPr>
            <a:spLocks noGrp="1"/>
          </p:cNvSpPr>
          <p:nvPr>
            <p:ph type="ftr" sz="quarter" idx="11"/>
          </p:nvPr>
        </p:nvSpPr>
        <p:spPr/>
        <p:txBody>
          <a:bodyPr/>
          <a:lstStyle>
            <a:lvl1pPr>
              <a:defRPr/>
            </a:lvl1pPr>
          </a:lstStyle>
          <a:p>
            <a:pPr>
              <a:defRPr/>
            </a:pPr>
            <a:endParaRPr lang="es-ES"/>
          </a:p>
        </p:txBody>
      </p:sp>
      <p:sp>
        <p:nvSpPr>
          <p:cNvPr id="7" name="22 Marcador de número de diapositiva"/>
          <p:cNvSpPr>
            <a:spLocks noGrp="1"/>
          </p:cNvSpPr>
          <p:nvPr>
            <p:ph type="sldNum" sz="quarter" idx="12"/>
          </p:nvPr>
        </p:nvSpPr>
        <p:spPr/>
        <p:txBody>
          <a:bodyPr/>
          <a:lstStyle>
            <a:lvl1pPr>
              <a:defRPr/>
            </a:lvl1pPr>
          </a:lstStyle>
          <a:p>
            <a:pPr>
              <a:defRPr/>
            </a:pPr>
            <a:fld id="{BA623ABD-3D0D-4B6D-85F2-626EC027C52F}"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lstStyle>
            <a:lvl1pPr>
              <a:defRPr/>
            </a:lvl1pPr>
          </a:lstStyle>
          <a:p>
            <a:r>
              <a:rPr lang="es-ES"/>
              <a:t>Haga clic para modificar el estilo de título del patrón</a:t>
            </a:r>
            <a:endParaRPr lang="en-US"/>
          </a:p>
        </p:txBody>
      </p:sp>
      <p:sp>
        <p:nvSpPr>
          <p:cNvPr id="11" name="10 Marcador de contenido"/>
          <p:cNvSpPr>
            <a:spLocks noGrp="1"/>
          </p:cNvSpPr>
          <p:nvPr>
            <p:ph sz="quarter" idx="2"/>
          </p:nvPr>
        </p:nvSpPr>
        <p:spPr>
          <a:xfrm>
            <a:off x="457200" y="2362200"/>
            <a:ext cx="36576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3" name="12 Marcador de contenido"/>
          <p:cNvSpPr>
            <a:spLocks noGrp="1"/>
          </p:cNvSpPr>
          <p:nvPr>
            <p:ph sz="quarter" idx="4"/>
          </p:nvPr>
        </p:nvSpPr>
        <p:spPr>
          <a:xfrm>
            <a:off x="4371975" y="2362200"/>
            <a:ext cx="3657600" cy="3886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s-ES"/>
              <a:t>Haga clic para modificar el estilo de texto del patrón</a:t>
            </a:r>
          </a:p>
        </p:txBody>
      </p:sp>
      <p:sp>
        <p:nvSpPr>
          <p:cNvPr id="7" name="13 Marcador de fecha"/>
          <p:cNvSpPr>
            <a:spLocks noGrp="1"/>
          </p:cNvSpPr>
          <p:nvPr>
            <p:ph type="dt" sz="half" idx="10"/>
          </p:nvPr>
        </p:nvSpPr>
        <p:spPr/>
        <p:txBody>
          <a:bodyPr/>
          <a:lstStyle>
            <a:lvl1pPr>
              <a:defRPr/>
            </a:lvl1pPr>
          </a:lstStyle>
          <a:p>
            <a:pPr>
              <a:defRPr/>
            </a:pPr>
            <a:fld id="{CD42CCC4-F2FD-4932-8D28-A151F56C75D3}" type="datetimeFigureOut">
              <a:rPr lang="es-ES"/>
              <a:pPr>
                <a:defRPr/>
              </a:pPr>
              <a:t>13/09/2022</a:t>
            </a:fld>
            <a:endParaRPr lang="es-ES"/>
          </a:p>
        </p:txBody>
      </p:sp>
      <p:sp>
        <p:nvSpPr>
          <p:cNvPr id="8" name="2 Marcador de pie de página"/>
          <p:cNvSpPr>
            <a:spLocks noGrp="1"/>
          </p:cNvSpPr>
          <p:nvPr>
            <p:ph type="ftr" sz="quarter" idx="11"/>
          </p:nvPr>
        </p:nvSpPr>
        <p:spPr/>
        <p:txBody>
          <a:bodyPr/>
          <a:lstStyle>
            <a:lvl1pPr>
              <a:defRPr/>
            </a:lvl1pPr>
          </a:lstStyle>
          <a:p>
            <a:pPr>
              <a:defRPr/>
            </a:pPr>
            <a:endParaRPr lang="es-ES"/>
          </a:p>
        </p:txBody>
      </p:sp>
      <p:sp>
        <p:nvSpPr>
          <p:cNvPr id="9" name="22 Marcador de número de diapositiva"/>
          <p:cNvSpPr>
            <a:spLocks noGrp="1"/>
          </p:cNvSpPr>
          <p:nvPr>
            <p:ph type="sldNum" sz="quarter" idx="12"/>
          </p:nvPr>
        </p:nvSpPr>
        <p:spPr/>
        <p:txBody>
          <a:bodyPr/>
          <a:lstStyle>
            <a:lvl1pPr>
              <a:defRPr/>
            </a:lvl1pPr>
          </a:lstStyle>
          <a:p>
            <a:pPr>
              <a:defRPr/>
            </a:pPr>
            <a:fld id="{16877A4F-398A-4E20-B425-9A1B70660178}"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5 Marcador de fecha"/>
          <p:cNvSpPr>
            <a:spLocks noGrp="1"/>
          </p:cNvSpPr>
          <p:nvPr>
            <p:ph type="dt" sz="half" idx="10"/>
          </p:nvPr>
        </p:nvSpPr>
        <p:spPr/>
        <p:txBody>
          <a:bodyPr rtlCol="0"/>
          <a:lstStyle>
            <a:lvl1pPr>
              <a:defRPr/>
            </a:lvl1pPr>
          </a:lstStyle>
          <a:p>
            <a:pPr>
              <a:defRPr/>
            </a:pPr>
            <a:fld id="{7C291D49-DD32-43BF-8BF3-570BD8EC9631}" type="datetimeFigureOut">
              <a:rPr lang="es-ES"/>
              <a:pPr>
                <a:defRPr/>
              </a:pPr>
              <a:t>13/09/2022</a:t>
            </a:fld>
            <a:endParaRPr lang="es-ES"/>
          </a:p>
        </p:txBody>
      </p:sp>
      <p:sp>
        <p:nvSpPr>
          <p:cNvPr id="4" name="6 Marcador de número de diapositiva"/>
          <p:cNvSpPr>
            <a:spLocks noGrp="1"/>
          </p:cNvSpPr>
          <p:nvPr>
            <p:ph type="sldNum" sz="quarter" idx="11"/>
          </p:nvPr>
        </p:nvSpPr>
        <p:spPr/>
        <p:txBody>
          <a:bodyPr rtlCol="0"/>
          <a:lstStyle>
            <a:lvl1pPr>
              <a:defRPr/>
            </a:lvl1pPr>
          </a:lstStyle>
          <a:p>
            <a:pPr>
              <a:defRPr/>
            </a:pPr>
            <a:fld id="{34110D6E-F1E9-4E2F-98D5-D2F14A92C4BD}" type="slidenum">
              <a:rPr lang="es-ES"/>
              <a:pPr>
                <a:defRPr/>
              </a:pPr>
              <a:t>‹Nº›</a:t>
            </a:fld>
            <a:endParaRPr lang="es-ES"/>
          </a:p>
        </p:txBody>
      </p:sp>
      <p:sp>
        <p:nvSpPr>
          <p:cNvPr id="5" name="7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3 Marcador de fecha"/>
          <p:cNvSpPr>
            <a:spLocks noGrp="1"/>
          </p:cNvSpPr>
          <p:nvPr>
            <p:ph type="dt" sz="half" idx="10"/>
          </p:nvPr>
        </p:nvSpPr>
        <p:spPr/>
        <p:txBody>
          <a:bodyPr/>
          <a:lstStyle>
            <a:lvl1pPr>
              <a:defRPr/>
            </a:lvl1pPr>
          </a:lstStyle>
          <a:p>
            <a:pPr>
              <a:defRPr/>
            </a:pPr>
            <a:fld id="{E3803892-ED14-4413-AC89-3394E6F5D148}" type="datetimeFigureOut">
              <a:rPr lang="es-ES"/>
              <a:pPr>
                <a:defRPr/>
              </a:pPr>
              <a:t>13/09/2022</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22 Marcador de número de diapositiva"/>
          <p:cNvSpPr>
            <a:spLocks noGrp="1"/>
          </p:cNvSpPr>
          <p:nvPr>
            <p:ph type="sldNum" sz="quarter" idx="12"/>
          </p:nvPr>
        </p:nvSpPr>
        <p:spPr/>
        <p:txBody>
          <a:bodyPr/>
          <a:lstStyle>
            <a:lvl1pPr>
              <a:defRPr/>
            </a:lvl1pPr>
          </a:lstStyle>
          <a:p>
            <a:pPr>
              <a:defRPr/>
            </a:pPr>
            <a:fld id="{121BC5EE-FF25-4282-AD40-A90986D0BF65}"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8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8"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1" name="13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1 Título"/>
          <p:cNvSpPr>
            <a:spLocks noGrp="1"/>
          </p:cNvSpPr>
          <p:nvPr>
            <p:ph type="title"/>
          </p:nvPr>
        </p:nvSpPr>
        <p:spPr>
          <a:xfrm rot="5400000">
            <a:off x="3371850" y="3200400"/>
            <a:ext cx="6309360" cy="457200"/>
          </a:xfrm>
        </p:spPr>
        <p:txBody>
          <a:bodyPr/>
          <a:lstStyle>
            <a:lvl1pPr algn="l">
              <a:buNone/>
              <a:defRPr sz="2000" b="1" cap="small" baseline="0"/>
            </a:lvl1pPr>
          </a:lstStyle>
          <a:p>
            <a:r>
              <a:rPr lang="es-ES"/>
              <a:t>Haga clic para modificar el estilo de título del patrón</a:t>
            </a:r>
            <a:endParaRPr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s-ES"/>
              <a:t>Haga clic para modificar el estilo de texto del patrón</a:t>
            </a:r>
          </a:p>
        </p:txBody>
      </p:sp>
      <p:sp>
        <p:nvSpPr>
          <p:cNvPr id="18" name="17 Marcador de contenido"/>
          <p:cNvSpPr>
            <a:spLocks noGrp="1"/>
          </p:cNvSpPr>
          <p:nvPr>
            <p:ph sz="quarter" idx="1"/>
          </p:nvPr>
        </p:nvSpPr>
        <p:spPr>
          <a:xfrm>
            <a:off x="304800" y="274320"/>
            <a:ext cx="5638800" cy="632764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2" name="20 Marcador de fecha"/>
          <p:cNvSpPr>
            <a:spLocks noGrp="1"/>
          </p:cNvSpPr>
          <p:nvPr>
            <p:ph type="dt" sz="half" idx="10"/>
          </p:nvPr>
        </p:nvSpPr>
        <p:spPr/>
        <p:txBody>
          <a:bodyPr rtlCol="0"/>
          <a:lstStyle>
            <a:lvl1pPr>
              <a:defRPr/>
            </a:lvl1pPr>
          </a:lstStyle>
          <a:p>
            <a:pPr>
              <a:defRPr/>
            </a:pPr>
            <a:fld id="{80DE22C9-5487-4502-9365-5A73F81B3176}" type="datetimeFigureOut">
              <a:rPr lang="es-ES"/>
              <a:pPr>
                <a:defRPr/>
              </a:pPr>
              <a:t>13/09/2022</a:t>
            </a:fld>
            <a:endParaRPr lang="es-ES"/>
          </a:p>
        </p:txBody>
      </p:sp>
      <p:sp>
        <p:nvSpPr>
          <p:cNvPr id="13" name="21 Marcador de número de diapositiva"/>
          <p:cNvSpPr>
            <a:spLocks noGrp="1"/>
          </p:cNvSpPr>
          <p:nvPr>
            <p:ph type="sldNum" sz="quarter" idx="11"/>
          </p:nvPr>
        </p:nvSpPr>
        <p:spPr/>
        <p:txBody>
          <a:bodyPr rtlCol="0"/>
          <a:lstStyle>
            <a:lvl1pPr>
              <a:defRPr/>
            </a:lvl1pPr>
          </a:lstStyle>
          <a:p>
            <a:pPr>
              <a:defRPr/>
            </a:pPr>
            <a:fld id="{3F157B69-F14B-4579-8D29-BB247F63F8BD}" type="slidenum">
              <a:rPr lang="es-ES"/>
              <a:pPr>
                <a:defRPr/>
              </a:pPr>
              <a:t>‹Nº›</a:t>
            </a:fld>
            <a:endParaRPr lang="es-ES"/>
          </a:p>
        </p:txBody>
      </p:sp>
      <p:sp>
        <p:nvSpPr>
          <p:cNvPr id="14" name="22 Marcador de pie de página"/>
          <p:cNvSpPr>
            <a:spLocks noGrp="1"/>
          </p:cNvSpPr>
          <p:nvPr>
            <p:ph type="ftr" sz="quarter" idx="12"/>
          </p:nvPr>
        </p:nvSpPr>
        <p:spPr/>
        <p:txBody>
          <a:bodyPr rtlCol="0"/>
          <a:lstStyle>
            <a:lvl1pPr>
              <a:defRPr/>
            </a:lvl1pPr>
          </a:lstStyle>
          <a:p>
            <a:pPr>
              <a:defRPr/>
            </a:pPr>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12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19 Conector recto"/>
          <p:cNvSpPr>
            <a:spLocks noChangeShapeType="1"/>
          </p:cNvSpPr>
          <p:nvPr/>
        </p:nvSpPr>
        <p:spPr bwMode="auto">
          <a:xfrm>
            <a:off x="6192838" y="0"/>
            <a:ext cx="0" cy="6858000"/>
          </a:xfrm>
          <a:prstGeom prst="line">
            <a:avLst/>
          </a:prstGeom>
          <a:noFill/>
          <a:ln w="1270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1 Título"/>
          <p:cNvSpPr>
            <a:spLocks noGrp="1"/>
          </p:cNvSpPr>
          <p:nvPr>
            <p:ph type="title"/>
          </p:nvPr>
        </p:nvSpPr>
        <p:spPr>
          <a:xfrm rot="5400000">
            <a:off x="3350133" y="3200400"/>
            <a:ext cx="6309360" cy="457200"/>
          </a:xfrm>
        </p:spPr>
        <p:txBody>
          <a:bodyPr/>
          <a:lstStyle>
            <a:lvl1pPr algn="l">
              <a:buNone/>
              <a:defRPr sz="2000" b="1"/>
            </a:lvl1pPr>
          </a:lstStyle>
          <a:p>
            <a:r>
              <a:rPr lang="es-ES"/>
              <a:t>Haga clic para modificar el estilo de título del patrón</a:t>
            </a:r>
            <a:endParaRPr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s-ES" noProof="0"/>
              <a:t>Haga clic en el icono para agregar una imagen</a:t>
            </a:r>
            <a:endParaRPr lang="en-US" noProof="0"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s-ES"/>
              <a:t>Haga clic para modificar el estilo de texto del patrón</a:t>
            </a:r>
          </a:p>
        </p:txBody>
      </p:sp>
      <p:sp>
        <p:nvSpPr>
          <p:cNvPr id="12" name="16 Marcador de fecha"/>
          <p:cNvSpPr>
            <a:spLocks noGrp="1"/>
          </p:cNvSpPr>
          <p:nvPr>
            <p:ph type="dt" sz="half" idx="10"/>
          </p:nvPr>
        </p:nvSpPr>
        <p:spPr/>
        <p:txBody>
          <a:bodyPr rtlCol="0"/>
          <a:lstStyle>
            <a:lvl1pPr>
              <a:defRPr/>
            </a:lvl1pPr>
          </a:lstStyle>
          <a:p>
            <a:pPr>
              <a:defRPr/>
            </a:pPr>
            <a:fld id="{24A9F332-CB92-478B-8932-61C302CCA0C9}" type="datetimeFigureOut">
              <a:rPr lang="es-ES"/>
              <a:pPr>
                <a:defRPr/>
              </a:pPr>
              <a:t>13/09/2022</a:t>
            </a:fld>
            <a:endParaRPr lang="es-ES"/>
          </a:p>
        </p:txBody>
      </p:sp>
      <p:sp>
        <p:nvSpPr>
          <p:cNvPr id="13" name="17 Marcador de número de diapositiva"/>
          <p:cNvSpPr>
            <a:spLocks noGrp="1"/>
          </p:cNvSpPr>
          <p:nvPr>
            <p:ph type="sldNum" sz="quarter" idx="11"/>
          </p:nvPr>
        </p:nvSpPr>
        <p:spPr/>
        <p:txBody>
          <a:bodyPr rtlCol="0"/>
          <a:lstStyle>
            <a:lvl1pPr>
              <a:defRPr/>
            </a:lvl1pPr>
          </a:lstStyle>
          <a:p>
            <a:pPr>
              <a:defRPr/>
            </a:pPr>
            <a:fld id="{97B6A4EA-99B5-4CE1-A63E-0BEE844A03E1}" type="slidenum">
              <a:rPr lang="es-ES"/>
              <a:pPr>
                <a:defRPr/>
              </a:pPr>
              <a:t>‹Nº›</a:t>
            </a:fld>
            <a:endParaRPr lang="es-ES"/>
          </a:p>
        </p:txBody>
      </p:sp>
      <p:sp>
        <p:nvSpPr>
          <p:cNvPr id="14" name="20 Marcador de pie de página"/>
          <p:cNvSpPr>
            <a:spLocks noGrp="1"/>
          </p:cNvSpPr>
          <p:nvPr>
            <p:ph type="ftr" sz="quarter" idx="12"/>
          </p:nvPr>
        </p:nvSpPr>
        <p:spPr/>
        <p:txBody>
          <a:bodyPr rtlCol="0"/>
          <a:lstStyle>
            <a:lvl1pPr>
              <a:defRPr/>
            </a:lvl1pPr>
          </a:lstStyle>
          <a:p>
            <a:pPr>
              <a:defRPr/>
            </a:pPr>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13 Marcador de fecha"/>
          <p:cNvSpPr>
            <a:spLocks noGrp="1"/>
          </p:cNvSpPr>
          <p:nvPr>
            <p:ph type="dt" sz="half" idx="10"/>
          </p:nvPr>
        </p:nvSpPr>
        <p:spPr/>
        <p:txBody>
          <a:bodyPr/>
          <a:lstStyle>
            <a:lvl1pPr>
              <a:defRPr/>
            </a:lvl1pPr>
          </a:lstStyle>
          <a:p>
            <a:pPr>
              <a:defRPr/>
            </a:pPr>
            <a:fld id="{8C154A79-13B0-4646-A46F-FEE4D9E60711}" type="datetimeFigureOut">
              <a:rPr lang="es-ES"/>
              <a:pPr>
                <a:defRPr/>
              </a:pPr>
              <a:t>13/09/2022</a:t>
            </a:fld>
            <a:endParaRPr lang="es-ES"/>
          </a:p>
        </p:txBody>
      </p:sp>
      <p:sp>
        <p:nvSpPr>
          <p:cNvPr id="5" name="2 Marcador de pie de página"/>
          <p:cNvSpPr>
            <a:spLocks noGrp="1"/>
          </p:cNvSpPr>
          <p:nvPr>
            <p:ph type="ftr" sz="quarter" idx="11"/>
          </p:nvPr>
        </p:nvSpPr>
        <p:spPr/>
        <p:txBody>
          <a:bodyPr/>
          <a:lstStyle>
            <a:lvl1pPr>
              <a:defRPr/>
            </a:lvl1pPr>
          </a:lstStyle>
          <a:p>
            <a:pPr>
              <a:defRPr/>
            </a:pPr>
            <a:endParaRPr lang="es-ES"/>
          </a:p>
        </p:txBody>
      </p:sp>
      <p:sp>
        <p:nvSpPr>
          <p:cNvPr id="6" name="22 Marcador de número de diapositiva"/>
          <p:cNvSpPr>
            <a:spLocks noGrp="1"/>
          </p:cNvSpPr>
          <p:nvPr>
            <p:ph type="sldNum" sz="quarter" idx="12"/>
          </p:nvPr>
        </p:nvSpPr>
        <p:spPr/>
        <p:txBody>
          <a:bodyPr/>
          <a:lstStyle>
            <a:lvl1pPr>
              <a:defRPr/>
            </a:lvl1pPr>
          </a:lstStyle>
          <a:p>
            <a:pPr>
              <a:defRPr/>
            </a:pPr>
            <a:fld id="{5A847C9A-D185-43C3-8618-82FFAF8A4CD6}"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lang="es-ES"/>
              <a:t>Haga clic para modificar el estilo de título del patrón</a:t>
            </a:r>
            <a:endParaRPr lang="en-US"/>
          </a:p>
        </p:txBody>
      </p:sp>
      <p:sp>
        <p:nvSpPr>
          <p:cNvPr id="1028" name="12 Marcador de texto"/>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14" name="13 Marcador de fecha"/>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cs typeface="+mn-cs"/>
              </a:defRPr>
            </a:lvl1pPr>
          </a:lstStyle>
          <a:p>
            <a:pPr>
              <a:defRPr/>
            </a:pPr>
            <a:fld id="{C7032548-9137-4422-91F0-DECAA5683A86}" type="datetimeFigureOut">
              <a:rPr lang="es-ES"/>
              <a:pPr>
                <a:defRPr/>
              </a:pPr>
              <a:t>13/09/2022</a:t>
            </a:fld>
            <a:endParaRPr lang="es-ES"/>
          </a:p>
        </p:txBody>
      </p:sp>
      <p:sp>
        <p:nvSpPr>
          <p:cNvPr id="3" name="2 Marcador de pie de página"/>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cs typeface="+mn-cs"/>
              </a:defRPr>
            </a:lvl1pPr>
          </a:lstStyle>
          <a:p>
            <a:pPr>
              <a:defRPr/>
            </a:pPr>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2" name="11 Elipse"/>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22 Marcador de número de diapositiva"/>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FEE8D614-B7A2-4A78-B97B-4A22D3B97DA7}"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71" r:id="rId1"/>
    <p:sldLayoutId id="2147483672" r:id="rId2"/>
    <p:sldLayoutId id="2147483670" r:id="rId3"/>
    <p:sldLayoutId id="2147483669" r:id="rId4"/>
    <p:sldLayoutId id="2147483673" r:id="rId5"/>
    <p:sldLayoutId id="2147483668" r:id="rId6"/>
    <p:sldLayoutId id="2147483674" r:id="rId7"/>
    <p:sldLayoutId id="2147483675" r:id="rId8"/>
    <p:sldLayoutId id="2147483667" r:id="rId9"/>
    <p:sldLayoutId id="2147483666" r:id="rId10"/>
  </p:sldLayoutIdLst>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a:defRPr>
      </a:lvl2pPr>
      <a:lvl3pPr algn="l" rtl="0" eaLnBrk="0" fontAlgn="base" hangingPunct="0">
        <a:spcBef>
          <a:spcPct val="0"/>
        </a:spcBef>
        <a:spcAft>
          <a:spcPct val="0"/>
        </a:spcAft>
        <a:defRPr sz="3000">
          <a:solidFill>
            <a:schemeClr val="tx2"/>
          </a:solidFill>
          <a:latin typeface="Century Schoolbook"/>
        </a:defRPr>
      </a:lvl3pPr>
      <a:lvl4pPr algn="l" rtl="0" eaLnBrk="0" fontAlgn="base" hangingPunct="0">
        <a:spcBef>
          <a:spcPct val="0"/>
        </a:spcBef>
        <a:spcAft>
          <a:spcPct val="0"/>
        </a:spcAft>
        <a:defRPr sz="3000">
          <a:solidFill>
            <a:schemeClr val="tx2"/>
          </a:solidFill>
          <a:latin typeface="Century Schoolbook"/>
        </a:defRPr>
      </a:lvl4pPr>
      <a:lvl5pPr algn="l" rtl="0" eaLnBrk="0" fontAlgn="base" hangingPunct="0">
        <a:spcBef>
          <a:spcPct val="0"/>
        </a:spcBef>
        <a:spcAft>
          <a:spcPct val="0"/>
        </a:spcAft>
        <a:defRPr sz="3000">
          <a:solidFill>
            <a:schemeClr val="tx2"/>
          </a:solidFill>
          <a:latin typeface="Century Schoolbook"/>
        </a:defRPr>
      </a:lvl5pPr>
      <a:lvl6pPr marL="457200" algn="l" rtl="0" fontAlgn="base">
        <a:spcBef>
          <a:spcPct val="0"/>
        </a:spcBef>
        <a:spcAft>
          <a:spcPct val="0"/>
        </a:spcAft>
        <a:defRPr sz="3000">
          <a:solidFill>
            <a:schemeClr val="tx2"/>
          </a:solidFill>
          <a:latin typeface="Century Schoolbook"/>
        </a:defRPr>
      </a:lvl6pPr>
      <a:lvl7pPr marL="914400" algn="l" rtl="0" fontAlgn="base">
        <a:spcBef>
          <a:spcPct val="0"/>
        </a:spcBef>
        <a:spcAft>
          <a:spcPct val="0"/>
        </a:spcAft>
        <a:defRPr sz="3000">
          <a:solidFill>
            <a:schemeClr val="tx2"/>
          </a:solidFill>
          <a:latin typeface="Century Schoolbook"/>
        </a:defRPr>
      </a:lvl7pPr>
      <a:lvl8pPr marL="1371600" algn="l" rtl="0" fontAlgn="base">
        <a:spcBef>
          <a:spcPct val="0"/>
        </a:spcBef>
        <a:spcAft>
          <a:spcPct val="0"/>
        </a:spcAft>
        <a:defRPr sz="3000">
          <a:solidFill>
            <a:schemeClr val="tx2"/>
          </a:solidFill>
          <a:latin typeface="Century Schoolbook"/>
        </a:defRPr>
      </a:lvl8pPr>
      <a:lvl9pPr marL="1828800" algn="l" rtl="0" fontAlgn="base">
        <a:spcBef>
          <a:spcPct val="0"/>
        </a:spcBef>
        <a:spcAft>
          <a:spcPct val="0"/>
        </a:spcAft>
        <a:defRPr sz="3000">
          <a:solidFill>
            <a:schemeClr val="tx2"/>
          </a:solidFill>
          <a:latin typeface="Century Schoolbook"/>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1 Título"/>
          <p:cNvSpPr>
            <a:spLocks noGrp="1"/>
          </p:cNvSpPr>
          <p:nvPr>
            <p:ph type="ctrTitle"/>
          </p:nvPr>
        </p:nvSpPr>
        <p:spPr bwMode="auto">
          <a:xfrm>
            <a:off x="2268538" y="1557338"/>
            <a:ext cx="6189662" cy="3317875"/>
          </a:xfrm>
        </p:spPr>
        <p:txBody>
          <a:bodyPr wrap="square" lIns="91440" tIns="45720" rIns="91440" bIns="45720" numCol="1" anchorCtr="0" compatLnSpc="1">
            <a:prstTxWarp prst="textNoShape">
              <a:avLst/>
            </a:prstTxWarp>
          </a:bodyPr>
          <a:lstStyle/>
          <a:p>
            <a:pPr eaLnBrk="1" hangingPunct="1"/>
            <a:r>
              <a:rPr lang="es-ES" sz="1900" i="1" cap="none" dirty="0"/>
              <a:t>La investigación desde una perspectiva ambiental del Derecho</a:t>
            </a:r>
            <a:br>
              <a:rPr lang="es-ES" sz="1900" cap="none" dirty="0"/>
            </a:br>
            <a:r>
              <a:rPr lang="es-ES" sz="1900" cap="none" dirty="0"/>
              <a:t> Principales problemas teóricos y metodológicos de abordar problemas ambientales en el sistema jurídico, político e institucional Argentino</a:t>
            </a:r>
            <a:br>
              <a:rPr lang="es-ES" sz="1900" b="0" cap="none" dirty="0"/>
            </a:br>
            <a:r>
              <a:rPr lang="es-ES" b="0" cap="none" dirty="0"/>
              <a:t>	</a:t>
            </a:r>
            <a:br>
              <a:rPr lang="es-ES" b="0" cap="none" dirty="0"/>
            </a:br>
            <a:endParaRPr lang="es-AR" b="0" cap="none" dirty="0"/>
          </a:p>
        </p:txBody>
      </p:sp>
      <p:sp>
        <p:nvSpPr>
          <p:cNvPr id="13314" name="2 Subtítulo"/>
          <p:cNvSpPr>
            <a:spLocks noGrp="1"/>
          </p:cNvSpPr>
          <p:nvPr>
            <p:ph type="subTitle" idx="1"/>
          </p:nvPr>
        </p:nvSpPr>
        <p:spPr>
          <a:xfrm>
            <a:off x="2268538" y="4941888"/>
            <a:ext cx="6172200" cy="1371600"/>
          </a:xfrm>
        </p:spPr>
        <p:txBody>
          <a:bodyPr/>
          <a:lstStyle/>
          <a:p>
            <a:pPr algn="ctr" eaLnBrk="1" hangingPunct="1"/>
            <a:r>
              <a:rPr lang="es-AR" b="0" dirty="0">
                <a:solidFill>
                  <a:schemeClr val="tx1"/>
                </a:solidFill>
              </a:rPr>
              <a:t>Dra. Marta Juliá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ítulo 8">
            <a:extLst>
              <a:ext uri="{FF2B5EF4-FFF2-40B4-BE49-F238E27FC236}">
                <a16:creationId xmlns:a16="http://schemas.microsoft.com/office/drawing/2014/main" id="{153780C3-1BD1-D8DF-284E-84105D562EB1}"/>
              </a:ext>
            </a:extLst>
          </p:cNvPr>
          <p:cNvSpPr>
            <a:spLocks noGrp="1"/>
          </p:cNvSpPr>
          <p:nvPr>
            <p:ph type="title"/>
          </p:nvPr>
        </p:nvSpPr>
        <p:spPr/>
        <p:txBody>
          <a:bodyPr/>
          <a:lstStyle/>
          <a:p>
            <a:r>
              <a:rPr lang="es-AR" dirty="0"/>
              <a:t>Perspectiva ambiental del derecho</a:t>
            </a:r>
          </a:p>
        </p:txBody>
      </p:sp>
      <p:graphicFrame>
        <p:nvGraphicFramePr>
          <p:cNvPr id="10" name="Marcador de contenido 9">
            <a:extLst>
              <a:ext uri="{FF2B5EF4-FFF2-40B4-BE49-F238E27FC236}">
                <a16:creationId xmlns:a16="http://schemas.microsoft.com/office/drawing/2014/main" id="{A124ADB5-F35D-4E32-5CE9-0BC55EB6A947}"/>
              </a:ext>
            </a:extLst>
          </p:cNvPr>
          <p:cNvGraphicFramePr>
            <a:graphicFrameLocks noGrp="1"/>
          </p:cNvGraphicFramePr>
          <p:nvPr>
            <p:ph sz="quarter" idx="4294967295"/>
            <p:extLst>
              <p:ext uri="{D42A27DB-BD31-4B8C-83A1-F6EECF244321}">
                <p14:modId xmlns:p14="http://schemas.microsoft.com/office/powerpoint/2010/main" val="4087250667"/>
              </p:ext>
            </p:extLst>
          </p:nvPr>
        </p:nvGraphicFramePr>
        <p:xfrm>
          <a:off x="457200" y="1619251"/>
          <a:ext cx="8075240" cy="49831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98252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idx="4294967295"/>
          </p:nvPr>
        </p:nvSpPr>
        <p:spPr bwMode="auto">
          <a:xfrm>
            <a:off x="2916238" y="260350"/>
            <a:ext cx="5008562" cy="1143000"/>
          </a:xfrm>
          <a:noFill/>
        </p:spPr>
        <p:txBody>
          <a:bodyPr wrap="square" lIns="91440" tIns="45720" rIns="91440" bIns="45720" numCol="1" anchorCtr="0" compatLnSpc="1">
            <a:prstTxWarp prst="textNoShape">
              <a:avLst/>
            </a:prstTxWarp>
          </a:bodyPr>
          <a:lstStyle/>
          <a:p>
            <a:r>
              <a:rPr lang="es-AR" b="1" cap="none"/>
              <a:t>Nueva perspectiva- </a:t>
            </a:r>
            <a:r>
              <a:rPr lang="es-AR" b="1" i="1" cap="none"/>
              <a:t>nuestra perspectiva</a:t>
            </a:r>
            <a:endParaRPr lang="es-ES" b="1" i="1" cap="none"/>
          </a:p>
        </p:txBody>
      </p:sp>
      <p:sp>
        <p:nvSpPr>
          <p:cNvPr id="21506" name="Rectangle 3"/>
          <p:cNvSpPr>
            <a:spLocks noGrp="1"/>
          </p:cNvSpPr>
          <p:nvPr>
            <p:ph type="body" idx="4294967295"/>
          </p:nvPr>
        </p:nvSpPr>
        <p:spPr>
          <a:xfrm>
            <a:off x="2411413" y="1628775"/>
            <a:ext cx="6121400" cy="4873625"/>
          </a:xfrm>
        </p:spPr>
        <p:txBody>
          <a:bodyPr/>
          <a:lstStyle/>
          <a:p>
            <a:pPr>
              <a:lnSpc>
                <a:spcPct val="90000"/>
              </a:lnSpc>
              <a:buFont typeface="Wingdings" pitchFamily="2" charset="2"/>
              <a:buNone/>
            </a:pPr>
            <a:endParaRPr lang="es-ES_tradnl" sz="1800"/>
          </a:p>
          <a:p>
            <a:pPr>
              <a:lnSpc>
                <a:spcPct val="90000"/>
              </a:lnSpc>
            </a:pPr>
            <a:r>
              <a:rPr lang="es-ES_tradnl" sz="2000"/>
              <a:t>Frente a la perspectiva tradicional y a la perspectiva fragmentaria aparece una nueva perspectiva jurídico- ambiental que distintos autores presentan como una nueva forma de leer el derecho o una nueva lectura del derecho para aplicarlo al ambiente (Gei, 1994 y Martinolli, 1995 en Córdoba).</a:t>
            </a:r>
          </a:p>
          <a:p>
            <a:pPr>
              <a:lnSpc>
                <a:spcPct val="90000"/>
              </a:lnSpc>
            </a:pPr>
            <a:r>
              <a:rPr lang="es-ES_tradnl" sz="2000"/>
              <a:t>Esta nueva perspectiva sobre la que se realizan permanentes aportes por parte de quienes llevan adelante investigaciones jurídicas ambientales, está en construcción, y se desarrolla como una perspectiva no convencional de los problemas ambientales vinculados a los sistemas jurídicos en los que se analizan.</a:t>
            </a:r>
            <a:endParaRPr lang="es-ES" sz="2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p:cNvSpPr>
          <p:nvPr>
            <p:ph type="title" idx="4294967295"/>
          </p:nvPr>
        </p:nvSpPr>
        <p:spPr bwMode="auto">
          <a:xfrm>
            <a:off x="2195513" y="476250"/>
            <a:ext cx="7467600" cy="1143000"/>
          </a:xfrm>
          <a:noFill/>
        </p:spPr>
        <p:txBody>
          <a:bodyPr wrap="square" lIns="91440" tIns="45720" rIns="91440" bIns="45720" numCol="1" anchorCtr="0" compatLnSpc="1">
            <a:prstTxWarp prst="textNoShape">
              <a:avLst/>
            </a:prstTxWarp>
          </a:bodyPr>
          <a:lstStyle/>
          <a:p>
            <a:r>
              <a:rPr lang="es-AR" cap="none"/>
              <a:t>Como observar el ambiente</a:t>
            </a:r>
            <a:endParaRPr lang="es-ES" cap="none"/>
          </a:p>
        </p:txBody>
      </p:sp>
      <p:sp>
        <p:nvSpPr>
          <p:cNvPr id="22530" name="Rectangle 3"/>
          <p:cNvSpPr>
            <a:spLocks noGrp="1"/>
          </p:cNvSpPr>
          <p:nvPr>
            <p:ph type="body" idx="4294967295"/>
          </p:nvPr>
        </p:nvSpPr>
        <p:spPr>
          <a:xfrm>
            <a:off x="2339975" y="1844675"/>
            <a:ext cx="6499225" cy="4784725"/>
          </a:xfrm>
        </p:spPr>
        <p:txBody>
          <a:bodyPr/>
          <a:lstStyle/>
          <a:p>
            <a:pPr>
              <a:lnSpc>
                <a:spcPct val="80000"/>
              </a:lnSpc>
            </a:pPr>
            <a:r>
              <a:rPr lang="es-ES_tradnl" sz="2000"/>
              <a:t>Esta perspectiva percibe los problemas de otra manera, los define y conceptualiza con el auxilio de otras disciplinas que la informan, lo que permite realizar una lectura del derecho para aplicarlo desde una mirada propia.</a:t>
            </a:r>
          </a:p>
          <a:p>
            <a:pPr>
              <a:lnSpc>
                <a:spcPct val="80000"/>
              </a:lnSpc>
            </a:pPr>
            <a:r>
              <a:rPr lang="es-ES_tradnl" sz="2000"/>
              <a:t>El ambiente se puede observar en su globalidad o a través de sus elementos o de los problemas que lo conforman.  Para observarlo en cualquiera de sus dimensiones se requiere del auxilio de distintas ciencias que brindan la información del estado actual de conocimiento de las áreas objeto de estudio.</a:t>
            </a:r>
          </a:p>
          <a:p>
            <a:pPr>
              <a:lnSpc>
                <a:spcPct val="80000"/>
              </a:lnSpc>
            </a:pPr>
            <a:r>
              <a:rPr lang="es-ES_tradnl" sz="2000"/>
              <a:t>El derecho también permite observar el ambiente en distintas escalas o niveles de análisis ya sea a nivel internacional, nacional o local y de ello dependen los enfoques de los problemas en conjunción con las dimensiones ambientales que se consideren (globales, de sus elementos o de acuerdo a los problemas).</a:t>
            </a:r>
            <a:endParaRPr lang="es-E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idx="4294967295"/>
          </p:nvPr>
        </p:nvSpPr>
        <p:spPr bwMode="auto">
          <a:xfrm>
            <a:off x="2411413" y="476250"/>
            <a:ext cx="5524500" cy="1143000"/>
          </a:xfrm>
          <a:noFill/>
        </p:spPr>
        <p:txBody>
          <a:bodyPr wrap="square" lIns="91440" tIns="45720" rIns="91440" bIns="45720" numCol="1" anchorCtr="0" compatLnSpc="1">
            <a:prstTxWarp prst="textNoShape">
              <a:avLst/>
            </a:prstTxWarp>
          </a:bodyPr>
          <a:lstStyle/>
          <a:p>
            <a:r>
              <a:rPr lang="es-AR" cap="none"/>
              <a:t>Que se pretende del derecho</a:t>
            </a:r>
            <a:endParaRPr lang="es-ES" cap="none"/>
          </a:p>
        </p:txBody>
      </p:sp>
      <p:sp>
        <p:nvSpPr>
          <p:cNvPr id="23554" name="Rectangle 3"/>
          <p:cNvSpPr>
            <a:spLocks noGrp="1"/>
          </p:cNvSpPr>
          <p:nvPr>
            <p:ph type="body" idx="4294967295"/>
          </p:nvPr>
        </p:nvSpPr>
        <p:spPr>
          <a:xfrm>
            <a:off x="2051721" y="1628775"/>
            <a:ext cx="6933530" cy="4876800"/>
          </a:xfrm>
        </p:spPr>
        <p:txBody>
          <a:bodyPr/>
          <a:lstStyle/>
          <a:p>
            <a:pPr>
              <a:lnSpc>
                <a:spcPct val="80000"/>
              </a:lnSpc>
              <a:buFont typeface="Wingdings" pitchFamily="2" charset="2"/>
              <a:buNone/>
            </a:pPr>
            <a:r>
              <a:rPr lang="es-ES_tradnl" sz="2000" dirty="0"/>
              <a:t>	</a:t>
            </a:r>
            <a:r>
              <a:rPr lang="es-ES_tradnl" sz="1800" dirty="0"/>
              <a:t>En la nueva perspectiva ambiental la función que se asigna al derecho es más amplia que en las otras perspectivas al conformar un instrumento más junto a la difusión, la información, los incentivos económicos, los aspectos políticos, etc., en el abordaje de los problemas ambientales, dando lugar a una variada gama de posibilidades en el uso del mismo. </a:t>
            </a:r>
          </a:p>
          <a:p>
            <a:pPr>
              <a:lnSpc>
                <a:spcPct val="80000"/>
              </a:lnSpc>
            </a:pPr>
            <a:r>
              <a:rPr lang="es-ES_tradnl" sz="1800" dirty="0"/>
              <a:t>Al abordar problemas ambientales se pueden observar distintas funciones[1] del derecho en relación con la temática ambiental.  Muchos problemas son regulados a partir de normas que integran diversos sectores del sistema jurídico.  Destacamos algunas funciones que se manifiestan en el sistema jurídico:</a:t>
            </a:r>
            <a:endParaRPr lang="es-ES" sz="1800" dirty="0"/>
          </a:p>
          <a:p>
            <a:pPr>
              <a:lnSpc>
                <a:spcPct val="80000"/>
              </a:lnSpc>
            </a:pPr>
            <a:br>
              <a:rPr lang="es-ES" sz="1800" dirty="0"/>
            </a:br>
            <a:r>
              <a:rPr lang="es-ES_tradnl" sz="1800" dirty="0"/>
              <a:t>[1] 	Los autores dan por sobreentendido que el derecho tiene múltiples funciones, destacan algunas de ellas pero hacen una referencia permanente a que son más de una y se utiliza el término en aquellos aspectos que se implementan a través de normas en el sistema jurídico, destacándose como función principal la de regular conductas.</a:t>
            </a:r>
            <a:endParaRPr lang="es-E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idx="4294967295"/>
          </p:nvPr>
        </p:nvSpPr>
        <p:spPr bwMode="auto">
          <a:xfrm>
            <a:off x="2339975" y="274638"/>
            <a:ext cx="5584825" cy="1143000"/>
          </a:xfrm>
          <a:noFill/>
        </p:spPr>
        <p:txBody>
          <a:bodyPr wrap="square" lIns="91440" tIns="45720" rIns="91440" bIns="45720" numCol="1" anchorCtr="0" compatLnSpc="1">
            <a:prstTxWarp prst="textNoShape">
              <a:avLst/>
            </a:prstTxWarp>
          </a:bodyPr>
          <a:lstStyle/>
          <a:p>
            <a:r>
              <a:rPr lang="es-AR" cap="none"/>
              <a:t>Características</a:t>
            </a:r>
            <a:endParaRPr lang="es-ES" cap="none"/>
          </a:p>
        </p:txBody>
      </p:sp>
      <p:sp>
        <p:nvSpPr>
          <p:cNvPr id="24578" name="Rectangle 3"/>
          <p:cNvSpPr>
            <a:spLocks noGrp="1"/>
          </p:cNvSpPr>
          <p:nvPr>
            <p:ph type="body" idx="4294967295"/>
          </p:nvPr>
        </p:nvSpPr>
        <p:spPr>
          <a:xfrm>
            <a:off x="2195737" y="1600200"/>
            <a:ext cx="6624414" cy="4873625"/>
          </a:xfrm>
        </p:spPr>
        <p:txBody>
          <a:bodyPr/>
          <a:lstStyle/>
          <a:p>
            <a:pPr>
              <a:lnSpc>
                <a:spcPct val="80000"/>
              </a:lnSpc>
            </a:pPr>
            <a:r>
              <a:rPr lang="es-ES_tradnl" sz="2000"/>
              <a:t>Esta nueva perspectiva tiende a: </a:t>
            </a:r>
          </a:p>
          <a:p>
            <a:pPr>
              <a:lnSpc>
                <a:spcPct val="80000"/>
              </a:lnSpc>
            </a:pPr>
            <a:r>
              <a:rPr lang="es-ES_tradnl" sz="2000"/>
              <a:t>a) cuidar y mantener la especificidad de lo ambiental como objeto y b) evitar centrarse sólo en lo normativo observando el sistema jurídico en su contexto jurídico político e institucional.</a:t>
            </a:r>
          </a:p>
          <a:p>
            <a:pPr>
              <a:lnSpc>
                <a:spcPct val="80000"/>
              </a:lnSpc>
              <a:buFont typeface="Wingdings" pitchFamily="2" charset="2"/>
              <a:buNone/>
            </a:pPr>
            <a:endParaRPr lang="es-ES_tradnl" sz="2000"/>
          </a:p>
          <a:p>
            <a:pPr>
              <a:lnSpc>
                <a:spcPct val="80000"/>
              </a:lnSpc>
            </a:pPr>
            <a:r>
              <a:rPr lang="es-ES_tradnl" sz="2000"/>
              <a:t>Para mantener la identidad y especificidad de lo ambiental como objeto, es necesario abordar interdisciplinariamente las situaciones.  Cada área de conocimiento cuenta con numerosos conceptos, principios, relaciones y nuevos enfoques que hacen al tema que nos ocupa.</a:t>
            </a:r>
          </a:p>
          <a:p>
            <a:pPr>
              <a:lnSpc>
                <a:spcPct val="80000"/>
              </a:lnSpc>
              <a:buFont typeface="Wingdings" pitchFamily="2" charset="2"/>
              <a:buNone/>
            </a:pPr>
            <a:endParaRPr lang="es-ES_tradnl" sz="2000"/>
          </a:p>
          <a:p>
            <a:pPr>
              <a:lnSpc>
                <a:spcPct val="80000"/>
              </a:lnSpc>
            </a:pPr>
            <a:r>
              <a:rPr lang="es-ES_tradnl" sz="2000"/>
              <a:t>La discusión interdisciplinaria y la concertación, imprescindible para un enfoque pluridisciplinario son pasos a desarrollar en la comprensión integral de los fenómenos ambientales.</a:t>
            </a:r>
            <a:endParaRPr lang="es-ES"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idx="4294967295"/>
          </p:nvPr>
        </p:nvSpPr>
        <p:spPr bwMode="auto">
          <a:xfrm>
            <a:off x="2555875" y="404813"/>
            <a:ext cx="7467600" cy="1143000"/>
          </a:xfrm>
          <a:noFill/>
        </p:spPr>
        <p:txBody>
          <a:bodyPr wrap="square" lIns="91440" tIns="45720" rIns="91440" bIns="45720" numCol="1" anchorCtr="0" compatLnSpc="1">
            <a:prstTxWarp prst="textNoShape">
              <a:avLst/>
            </a:prstTxWarp>
          </a:bodyPr>
          <a:lstStyle/>
          <a:p>
            <a:r>
              <a:rPr lang="es-AR" cap="none"/>
              <a:t>Lo sistémico</a:t>
            </a:r>
            <a:endParaRPr lang="es-ES" cap="none"/>
          </a:p>
        </p:txBody>
      </p:sp>
      <p:sp>
        <p:nvSpPr>
          <p:cNvPr id="25602" name="Rectangle 3"/>
          <p:cNvSpPr>
            <a:spLocks noGrp="1"/>
          </p:cNvSpPr>
          <p:nvPr>
            <p:ph type="body" idx="4294967295"/>
          </p:nvPr>
        </p:nvSpPr>
        <p:spPr>
          <a:xfrm>
            <a:off x="2195513" y="1484313"/>
            <a:ext cx="6553200" cy="4802187"/>
          </a:xfrm>
        </p:spPr>
        <p:txBody>
          <a:bodyPr/>
          <a:lstStyle/>
          <a:p>
            <a:pPr marL="609600" indent="-609600">
              <a:lnSpc>
                <a:spcPct val="80000"/>
              </a:lnSpc>
            </a:pPr>
            <a:endParaRPr lang="es-ES_tradnl" sz="900"/>
          </a:p>
          <a:p>
            <a:pPr marL="609600" indent="-609600">
              <a:lnSpc>
                <a:spcPct val="80000"/>
              </a:lnSpc>
            </a:pPr>
            <a:endParaRPr lang="es-ES_tradnl" sz="900"/>
          </a:p>
          <a:p>
            <a:pPr marL="609600" indent="-609600">
              <a:lnSpc>
                <a:spcPct val="80000"/>
              </a:lnSpc>
            </a:pPr>
            <a:r>
              <a:rPr lang="es-ES_tradnl" sz="1800"/>
              <a:t>En primer término, comprender que cada fenómeno ambiental se desarrolla dentro de un sistema global, compuestos por subsistemas en los que sus elementos constitutivos están en constante interacción e interrelación y son afectados por múltiples factores.  A su vez cada subsistema se encuentra interactuando con los demás provocando y recibiendo acciones y efectos.</a:t>
            </a:r>
          </a:p>
          <a:p>
            <a:pPr marL="609600" indent="-609600">
              <a:lnSpc>
                <a:spcPct val="80000"/>
              </a:lnSpc>
              <a:buFont typeface="Wingdings" pitchFamily="2" charset="2"/>
              <a:buNone/>
            </a:pPr>
            <a:endParaRPr lang="es-ES_tradnl" sz="1800"/>
          </a:p>
          <a:p>
            <a:pPr marL="609600" indent="-609600">
              <a:lnSpc>
                <a:spcPct val="80000"/>
              </a:lnSpc>
            </a:pPr>
            <a:r>
              <a:rPr lang="es-ES_tradnl" sz="1800"/>
              <a:t>En segundo término, en el ámbito del subsistema social, superando una visión fragmentaria, se trata de observar lo jurídico político e institucional de manera sistémica.  El sistema jurídico político e institucional de un país puede observarse como integrado por subsistemas, compuesto por distintos elementos, cada uno con su dinámica de funcionamiento, con normas que regulan cada sector en su funcionamiento, interactuando con los distintos sectores, etc.</a:t>
            </a:r>
            <a:endParaRPr lang="es-ES" sz="1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idx="4294967295"/>
          </p:nvPr>
        </p:nvSpPr>
        <p:spPr bwMode="auto">
          <a:xfrm>
            <a:off x="2555875" y="274638"/>
            <a:ext cx="5368925" cy="1143000"/>
          </a:xfrm>
          <a:noFill/>
        </p:spPr>
        <p:txBody>
          <a:bodyPr wrap="square" lIns="91440" tIns="45720" rIns="91440" bIns="45720" numCol="1" anchorCtr="0" compatLnSpc="1">
            <a:prstTxWarp prst="textNoShape">
              <a:avLst/>
            </a:prstTxWarp>
          </a:bodyPr>
          <a:lstStyle/>
          <a:p>
            <a:r>
              <a:rPr lang="es-AR" cap="none"/>
              <a:t>Lo holístico</a:t>
            </a:r>
            <a:endParaRPr lang="es-ES" cap="none"/>
          </a:p>
        </p:txBody>
      </p:sp>
      <p:sp>
        <p:nvSpPr>
          <p:cNvPr id="26626" name="Rectangle 3"/>
          <p:cNvSpPr>
            <a:spLocks noGrp="1"/>
          </p:cNvSpPr>
          <p:nvPr>
            <p:ph type="body" idx="4294967295"/>
          </p:nvPr>
        </p:nvSpPr>
        <p:spPr>
          <a:xfrm>
            <a:off x="2627313" y="1600200"/>
            <a:ext cx="5905500" cy="4873625"/>
          </a:xfrm>
        </p:spPr>
        <p:txBody>
          <a:bodyPr/>
          <a:lstStyle/>
          <a:p>
            <a:pPr>
              <a:lnSpc>
                <a:spcPct val="90000"/>
              </a:lnSpc>
            </a:pPr>
            <a:endParaRPr lang="es-ES_tradnl" sz="1800"/>
          </a:p>
          <a:p>
            <a:pPr>
              <a:lnSpc>
                <a:spcPct val="90000"/>
              </a:lnSpc>
            </a:pPr>
            <a:r>
              <a:rPr lang="es-ES_tradnl" sz="2000"/>
              <a:t>Se utiliza el término </a:t>
            </a:r>
            <a:r>
              <a:rPr lang="es-ES_tradnl" sz="2000" i="1"/>
              <a:t>holístico</a:t>
            </a:r>
            <a:r>
              <a:rPr lang="es-ES_tradnl" sz="2000"/>
              <a:t>, el que proviene de la etapa interpretativa u holográfica de la ecología, como disciplina de síntesis (Hurrel, 1992:89).  La ecología aspiró a constituirse en una disciplina puente entre otras ramas de las ciencias naturales.  De ahí que el carácter holográfico u holístico, en el sentido de integrar partes interactuantes a una totalidad global, se usa para referir a la dinámica de la realidad social, donde actúan las distintas normas. De esta forma, se observa que cada situación da origen a múltiples relaciones y por tanto participan en distintos órdenes, instituciones y regulaciones, ocasionando un sinnúmero de hechos y actividades a tener en cuenta</a:t>
            </a:r>
            <a:r>
              <a:rPr lang="es-ES_tradnl" sz="1800"/>
              <a:t>.</a:t>
            </a:r>
            <a:endParaRPr lang="es-ES" sz="1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a:extLst>
              <a:ext uri="{FF2B5EF4-FFF2-40B4-BE49-F238E27FC236}">
                <a16:creationId xmlns:a16="http://schemas.microsoft.com/office/drawing/2014/main" id="{A99BDCD6-143B-1BD1-F6B5-EF5EFB1CA6F2}"/>
              </a:ext>
            </a:extLst>
          </p:cNvPr>
          <p:cNvGraphicFramePr/>
          <p:nvPr>
            <p:extLst>
              <p:ext uri="{D42A27DB-BD31-4B8C-83A1-F6EECF244321}">
                <p14:modId xmlns:p14="http://schemas.microsoft.com/office/powerpoint/2010/main" val="1338804690"/>
              </p:ext>
            </p:extLst>
          </p:nvPr>
        </p:nvGraphicFramePr>
        <p:xfrm>
          <a:off x="457200" y="274638"/>
          <a:ext cx="7467600" cy="63947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3432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idx="4294967295"/>
          </p:nvPr>
        </p:nvSpPr>
        <p:spPr bwMode="auto">
          <a:xfrm>
            <a:off x="2268538" y="260350"/>
            <a:ext cx="5667375" cy="1143000"/>
          </a:xfrm>
          <a:noFill/>
        </p:spPr>
        <p:txBody>
          <a:bodyPr wrap="square" lIns="91440" tIns="45720" rIns="91440" bIns="45720" numCol="1" anchorCtr="0" compatLnSpc="1">
            <a:prstTxWarp prst="textNoShape">
              <a:avLst/>
            </a:prstTxWarp>
          </a:bodyPr>
          <a:lstStyle/>
          <a:p>
            <a:r>
              <a:rPr lang="es-AR" cap="none"/>
              <a:t>Aspectos orientadores</a:t>
            </a:r>
            <a:endParaRPr lang="es-ES" cap="none"/>
          </a:p>
        </p:txBody>
      </p:sp>
      <p:sp>
        <p:nvSpPr>
          <p:cNvPr id="27650" name="Rectangle 3"/>
          <p:cNvSpPr>
            <a:spLocks noGrp="1"/>
          </p:cNvSpPr>
          <p:nvPr>
            <p:ph type="body" idx="4294967295"/>
          </p:nvPr>
        </p:nvSpPr>
        <p:spPr>
          <a:xfrm>
            <a:off x="2771775" y="1600200"/>
            <a:ext cx="5903913" cy="4873625"/>
          </a:xfrm>
        </p:spPr>
        <p:txBody>
          <a:bodyPr/>
          <a:lstStyle/>
          <a:p>
            <a:pPr>
              <a:lnSpc>
                <a:spcPct val="80000"/>
              </a:lnSpc>
            </a:pPr>
            <a:endParaRPr lang="es-ES_tradnl" sz="2000"/>
          </a:p>
          <a:p>
            <a:pPr>
              <a:lnSpc>
                <a:spcPct val="80000"/>
              </a:lnSpc>
            </a:pPr>
            <a:r>
              <a:rPr lang="es-ES_tradnl"/>
              <a:t>Las situaciones ambientales demandan la intervención tanto del derecho público como del derecho privado.</a:t>
            </a:r>
          </a:p>
          <a:p>
            <a:pPr>
              <a:lnSpc>
                <a:spcPct val="80000"/>
              </a:lnSpc>
            </a:pPr>
            <a:r>
              <a:rPr lang="es-ES_tradnl"/>
              <a:t>Las normas ambientales deben tutelar intereses individuales y colectivos.</a:t>
            </a:r>
          </a:p>
          <a:p>
            <a:pPr>
              <a:lnSpc>
                <a:spcPct val="80000"/>
              </a:lnSpc>
            </a:pPr>
            <a:r>
              <a:rPr lang="es-ES_tradnl"/>
              <a:t>Cada situación requiere la combinación de técnicas, reglas e instrumentos que orienten hacia una visión integral de análisis.</a:t>
            </a:r>
          </a:p>
          <a:p>
            <a:pPr>
              <a:lnSpc>
                <a:spcPct val="80000"/>
              </a:lnSpc>
            </a:pPr>
            <a:r>
              <a:rPr lang="es-ES_tradnl"/>
              <a:t>Un sector importante del sistema lo conforman las técnicas, reglas y conocimientos extrajurídicos. </a:t>
            </a:r>
            <a:endParaRPr lang="es-E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idx="4294967295"/>
          </p:nvPr>
        </p:nvSpPr>
        <p:spPr bwMode="auto">
          <a:xfrm>
            <a:off x="2339975" y="274638"/>
            <a:ext cx="5584825" cy="1143000"/>
          </a:xfrm>
          <a:noFill/>
        </p:spPr>
        <p:txBody>
          <a:bodyPr wrap="square" lIns="91440" tIns="45720" rIns="91440" bIns="45720" numCol="1" anchorCtr="0" compatLnSpc="1">
            <a:prstTxWarp prst="textNoShape">
              <a:avLst/>
            </a:prstTxWarp>
          </a:bodyPr>
          <a:lstStyle/>
          <a:p>
            <a:r>
              <a:rPr lang="es-AR" cap="none"/>
              <a:t>Propuesta</a:t>
            </a:r>
            <a:endParaRPr lang="es-ES" cap="none"/>
          </a:p>
        </p:txBody>
      </p:sp>
      <p:sp>
        <p:nvSpPr>
          <p:cNvPr id="28674" name="Rectangle 3"/>
          <p:cNvSpPr>
            <a:spLocks noGrp="1"/>
          </p:cNvSpPr>
          <p:nvPr>
            <p:ph type="body" idx="4294967295"/>
          </p:nvPr>
        </p:nvSpPr>
        <p:spPr>
          <a:xfrm>
            <a:off x="2268538" y="1484313"/>
            <a:ext cx="6624637" cy="5373687"/>
          </a:xfrm>
        </p:spPr>
        <p:txBody>
          <a:bodyPr/>
          <a:lstStyle/>
          <a:p>
            <a:pPr>
              <a:lnSpc>
                <a:spcPct val="80000"/>
              </a:lnSpc>
            </a:pPr>
            <a:r>
              <a:rPr lang="es-ES_tradnl" sz="2000"/>
              <a:t>Frente a los análisis que realizan los autores, partiendo de la perspectiva tradicional o de una perspectiva fragmentaria, a partir de la norma y centrado en lo normativo proponemos repensar lo normativo desde un análisis del sistema jurídico integrado en un sistema ambiental.</a:t>
            </a:r>
          </a:p>
          <a:p>
            <a:pPr>
              <a:lnSpc>
                <a:spcPct val="80000"/>
              </a:lnSpc>
            </a:pPr>
            <a:r>
              <a:rPr lang="es-ES_tradnl" sz="2000"/>
              <a:t>Por ello es que consideramos necesario contar con un marco global en donde contextualizar el problema para definir las acciones que se pretenden desarrollar, teniendo en cuenta el principio rector en la temática que postula “pensar globalmente para actuar localmente”.</a:t>
            </a:r>
          </a:p>
          <a:p>
            <a:pPr>
              <a:lnSpc>
                <a:spcPct val="80000"/>
              </a:lnSpc>
            </a:pPr>
            <a:r>
              <a:rPr lang="es-ES_tradnl" sz="2000"/>
              <a:t>Las ventajas de esta nueva perspectiva se manifiestan en la utilización de una metodología que permita realizar un análisis de las situaciones ambientales que mantengan la identidad y especificidad de lo ambiental, sin centrarnos sólo en lo normativo sino observándolo en el marco del sistema en el que está inserto el problema.</a:t>
            </a:r>
            <a:endParaRPr lang="es-E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p:cNvSpPr>
          <p:nvPr>
            <p:ph type="title" idx="4294967295"/>
          </p:nvPr>
        </p:nvSpPr>
        <p:spPr bwMode="auto">
          <a:xfrm>
            <a:off x="1908175" y="260350"/>
            <a:ext cx="6161088" cy="1143000"/>
          </a:xfrm>
          <a:noFill/>
        </p:spPr>
        <p:txBody>
          <a:bodyPr wrap="square" lIns="91440" tIns="45720" rIns="91440" bIns="45720" numCol="1" anchorCtr="0" compatLnSpc="1">
            <a:prstTxWarp prst="textNoShape">
              <a:avLst/>
            </a:prstTxWarp>
          </a:bodyPr>
          <a:lstStyle/>
          <a:p>
            <a:pPr eaLnBrk="1" hangingPunct="1"/>
            <a:r>
              <a:rPr lang="es-ES" sz="1900" b="1" i="1" cap="none"/>
              <a:t>La investigación desde una perspectiva ambiental del Derecho</a:t>
            </a:r>
          </a:p>
        </p:txBody>
      </p:sp>
      <p:sp>
        <p:nvSpPr>
          <p:cNvPr id="14338" name="Rectangle 3"/>
          <p:cNvSpPr>
            <a:spLocks noGrp="1"/>
          </p:cNvSpPr>
          <p:nvPr>
            <p:ph type="body" idx="4294967295"/>
          </p:nvPr>
        </p:nvSpPr>
        <p:spPr>
          <a:xfrm>
            <a:off x="2555875" y="1916113"/>
            <a:ext cx="5688013" cy="4700587"/>
          </a:xfrm>
        </p:spPr>
        <p:txBody>
          <a:bodyPr/>
          <a:lstStyle/>
          <a:p>
            <a:pPr eaLnBrk="1" hangingPunct="1">
              <a:lnSpc>
                <a:spcPct val="90000"/>
              </a:lnSpc>
            </a:pPr>
            <a:r>
              <a:rPr lang="es-AR"/>
              <a:t>El origen de la línea de investigación: que se investiga en materia jurídico ambiental</a:t>
            </a:r>
          </a:p>
          <a:p>
            <a:pPr eaLnBrk="1" hangingPunct="1">
              <a:lnSpc>
                <a:spcPct val="90000"/>
              </a:lnSpc>
            </a:pPr>
            <a:r>
              <a:rPr lang="es-AR"/>
              <a:t>Importancia de desarrollar los aspectos teóricos y metodológicos en investigaciones jurídico ambientales</a:t>
            </a:r>
          </a:p>
          <a:p>
            <a:pPr eaLnBrk="1" hangingPunct="1">
              <a:lnSpc>
                <a:spcPct val="90000"/>
              </a:lnSpc>
            </a:pPr>
            <a:r>
              <a:rPr lang="es-AR"/>
              <a:t>Que es el ambiente?, donde empieza y termina el ambiente para el derecho?, cual es el objeto de estudio? Que y como se tutela?</a:t>
            </a:r>
            <a:endParaRPr lang="es-E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bwMode="auto">
          <a:xfrm>
            <a:off x="2339975" y="274638"/>
            <a:ext cx="5584825" cy="1143000"/>
          </a:xfrm>
          <a:noFill/>
        </p:spPr>
        <p:txBody>
          <a:bodyPr wrap="square" lIns="91440" tIns="45720" rIns="91440" bIns="45720" numCol="1" anchorCtr="0" compatLnSpc="1">
            <a:prstTxWarp prst="textNoShape">
              <a:avLst/>
            </a:prstTxWarp>
          </a:bodyPr>
          <a:lstStyle/>
          <a:p>
            <a:r>
              <a:rPr lang="es-AR" cap="none"/>
              <a:t>Propuesta..</a:t>
            </a:r>
            <a:endParaRPr lang="es-ES" cap="none"/>
          </a:p>
        </p:txBody>
      </p:sp>
      <p:sp>
        <p:nvSpPr>
          <p:cNvPr id="29698" name="Rectangle 3"/>
          <p:cNvSpPr>
            <a:spLocks noGrp="1"/>
          </p:cNvSpPr>
          <p:nvPr>
            <p:ph type="body" idx="4294967295"/>
          </p:nvPr>
        </p:nvSpPr>
        <p:spPr>
          <a:xfrm>
            <a:off x="2627313" y="1600200"/>
            <a:ext cx="5832475" cy="4873625"/>
          </a:xfrm>
        </p:spPr>
        <p:txBody>
          <a:bodyPr/>
          <a:lstStyle/>
          <a:p>
            <a:pPr>
              <a:lnSpc>
                <a:spcPct val="90000"/>
              </a:lnSpc>
            </a:pPr>
            <a:endParaRPr lang="es-ES_tradnl" sz="1800"/>
          </a:p>
          <a:p>
            <a:pPr>
              <a:lnSpc>
                <a:spcPct val="90000"/>
              </a:lnSpc>
            </a:pPr>
            <a:r>
              <a:rPr lang="es-ES_tradnl" sz="1800"/>
              <a:t>La identidad y la especificidad de los problemas ambientales se logra a través de la identificación del problema o conflicto en un contexto determinado, y del análisis de la situación con el aporte de distintas disciplinas.  Esto comprende la información ambiental, dando lugar a una instancia de discusión y análisis interdisciplinarios para seleccionar las medidas adecuadas para abordar el problema o situación planteada.</a:t>
            </a:r>
          </a:p>
          <a:p>
            <a:pPr>
              <a:lnSpc>
                <a:spcPct val="90000"/>
              </a:lnSpc>
            </a:pPr>
            <a:r>
              <a:rPr lang="es-ES_tradnl" sz="1800"/>
              <a:t>La definición del problema o situación ambiental va a demandar al sistema jurídico en el que está inmerso, un análisis de cuáles son los principales aspectos del sistema jurídico que se encuentren vinculados al mismo.</a:t>
            </a:r>
            <a:endParaRPr lang="es-ES" sz="1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a:extLst>
              <a:ext uri="{FF2B5EF4-FFF2-40B4-BE49-F238E27FC236}">
                <a16:creationId xmlns:a16="http://schemas.microsoft.com/office/drawing/2014/main" id="{D29D3898-4F87-E13E-ABDC-398F16DBAFEC}"/>
              </a:ext>
            </a:extLst>
          </p:cNvPr>
          <p:cNvGraphicFramePr/>
          <p:nvPr>
            <p:extLst>
              <p:ext uri="{D42A27DB-BD31-4B8C-83A1-F6EECF244321}">
                <p14:modId xmlns:p14="http://schemas.microsoft.com/office/powerpoint/2010/main" val="1155179271"/>
              </p:ext>
            </p:extLst>
          </p:nvPr>
        </p:nvGraphicFramePr>
        <p:xfrm>
          <a:off x="457200" y="274638"/>
          <a:ext cx="7467600" cy="5386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7134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ctrTitle" idx="4294967295"/>
          </p:nvPr>
        </p:nvSpPr>
        <p:spPr bwMode="auto">
          <a:xfrm>
            <a:off x="2843213" y="1412875"/>
            <a:ext cx="5614987" cy="1655763"/>
          </a:xfrm>
          <a:noFill/>
        </p:spPr>
        <p:txBody>
          <a:bodyPr wrap="square" lIns="91440" tIns="45720" rIns="91440" bIns="45720" numCol="1" anchorCtr="0" compatLnSpc="1">
            <a:prstTxWarp prst="textNoShape">
              <a:avLst/>
            </a:prstTxWarp>
          </a:bodyPr>
          <a:lstStyle/>
          <a:p>
            <a:r>
              <a:rPr lang="es-AR" cap="none"/>
              <a:t>La reforma de 1994 desde la perspectiva ambiental </a:t>
            </a:r>
            <a:endParaRPr lang="es-ES" cap="none"/>
          </a:p>
        </p:txBody>
      </p:sp>
      <p:sp>
        <p:nvSpPr>
          <p:cNvPr id="30722" name="Rectangle 3"/>
          <p:cNvSpPr>
            <a:spLocks noGrp="1"/>
          </p:cNvSpPr>
          <p:nvPr>
            <p:ph type="subTitle" idx="4294967295"/>
          </p:nvPr>
        </p:nvSpPr>
        <p:spPr>
          <a:xfrm>
            <a:off x="3059113" y="3860800"/>
            <a:ext cx="4929187" cy="1752600"/>
          </a:xfrm>
        </p:spPr>
        <p:txBody>
          <a:bodyPr/>
          <a:lstStyle/>
          <a:p>
            <a:pPr marL="0" indent="0" algn="ctr">
              <a:buFont typeface="Wingdings" pitchFamily="2" charset="2"/>
              <a:buNone/>
            </a:pPr>
            <a:r>
              <a:rPr lang="es-AR"/>
              <a:t>       Un nuevo orden ambiental en el sistema jurídico, político e institucional en Argentina</a:t>
            </a:r>
            <a:endParaRPr lang="es-E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1 Marcador de contenido"/>
          <p:cNvSpPr>
            <a:spLocks noGrp="1"/>
          </p:cNvSpPr>
          <p:nvPr>
            <p:ph idx="4294967295"/>
          </p:nvPr>
        </p:nvSpPr>
        <p:spPr>
          <a:xfrm>
            <a:off x="2555875" y="1447800"/>
            <a:ext cx="6283325" cy="4830763"/>
          </a:xfrm>
        </p:spPr>
        <p:txBody>
          <a:bodyPr/>
          <a:lstStyle/>
          <a:p>
            <a:pPr marL="365125" indent="-255588"/>
            <a:endParaRPr lang="es-AR" sz="1800"/>
          </a:p>
          <a:p>
            <a:pPr marL="365125" indent="-255588"/>
            <a:endParaRPr lang="es-AR" sz="1800"/>
          </a:p>
          <a:p>
            <a:pPr marL="365125" indent="-255588"/>
            <a:r>
              <a:rPr lang="es-AR" sz="1800"/>
              <a:t>El desarrollo de la línea de investigación supone una posición frente a diferentes eventos en la vida político institucional y jurídica por esto lo definimos como un nuevo orden jurídico ambiental en Argentina que forma parte de un proceso:</a:t>
            </a:r>
          </a:p>
          <a:p>
            <a:pPr marL="365125" indent="-255588"/>
            <a:r>
              <a:rPr lang="es-AR" sz="1800"/>
              <a:t>La reforma de la constitución nacional en  1994</a:t>
            </a:r>
          </a:p>
          <a:p>
            <a:pPr marL="365125" indent="-255588"/>
            <a:r>
              <a:rPr lang="es-AR" sz="1800"/>
              <a:t>Las leyes de presupuestos mínimos</a:t>
            </a:r>
          </a:p>
          <a:p>
            <a:pPr marL="365125" indent="-255588"/>
            <a:r>
              <a:rPr lang="es-AR" sz="1800"/>
              <a:t>La Ley general del ambiente: los principios e instrumentos de política ambiental y que se propone para la gestión en el territorio </a:t>
            </a:r>
          </a:p>
          <a:p>
            <a:pPr marL="365125" indent="-255588">
              <a:buFont typeface="Wingdings" pitchFamily="2" charset="2"/>
              <a:buNone/>
            </a:pPr>
            <a:r>
              <a:rPr lang="es-AR" sz="1800"/>
              <a:t>	el alcance de la interpretación y aplicación de la ley general en el contexto jurídico político e institucional en Argentina</a:t>
            </a:r>
          </a:p>
        </p:txBody>
      </p:sp>
      <p:sp>
        <p:nvSpPr>
          <p:cNvPr id="3" name="2 Título"/>
          <p:cNvSpPr>
            <a:spLocks noGrp="1"/>
          </p:cNvSpPr>
          <p:nvPr>
            <p:ph type="title" idx="4294967295"/>
          </p:nvPr>
        </p:nvSpPr>
        <p:spPr>
          <a:xfrm>
            <a:off x="2164068" y="339725"/>
            <a:ext cx="6549428" cy="1143000"/>
          </a:xfrm>
        </p:spPr>
        <p:txBody>
          <a:bodyPr rtlCol="0" anchor="ctr">
            <a:normAutofit fontScale="90000"/>
            <a:scene3d>
              <a:camera prst="orthographicFront"/>
              <a:lightRig rig="soft" dir="t"/>
            </a:scene3d>
            <a:sp3d prstMaterial="softEdge">
              <a:bevelT w="25400" h="25400"/>
            </a:sp3d>
          </a:bodyPr>
          <a:lstStyle/>
          <a:p>
            <a:pPr eaLnBrk="1" fontAlgn="auto" hangingPunct="1">
              <a:spcAft>
                <a:spcPts val="0"/>
              </a:spcAft>
              <a:defRPr/>
            </a:pPr>
            <a:r>
              <a:rPr lang="es-AR" sz="4100" b="1" cap="none" dirty="0">
                <a:effectLst>
                  <a:outerShdw blurRad="31750" dist="25400" dir="5400000" algn="tl" rotWithShape="0">
                    <a:srgbClr val="000000">
                      <a:alpha val="25000"/>
                    </a:srgbClr>
                  </a:outerShdw>
                </a:effectLst>
              </a:rPr>
              <a:t>El nuevo orden jurídico ambiental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a:extLst>
              <a:ext uri="{FF2B5EF4-FFF2-40B4-BE49-F238E27FC236}">
                <a16:creationId xmlns:a16="http://schemas.microsoft.com/office/drawing/2014/main" id="{D4788706-47C9-31EC-45BC-50DBB2DB0ADF}"/>
              </a:ext>
            </a:extLst>
          </p:cNvPr>
          <p:cNvGraphicFramePr/>
          <p:nvPr>
            <p:extLst>
              <p:ext uri="{D42A27DB-BD31-4B8C-83A1-F6EECF244321}">
                <p14:modId xmlns:p14="http://schemas.microsoft.com/office/powerpoint/2010/main" val="337908075"/>
              </p:ext>
            </p:extLst>
          </p:nvPr>
        </p:nvGraphicFramePr>
        <p:xfrm>
          <a:off x="457200" y="274638"/>
          <a:ext cx="7467600" cy="55306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111893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Marcador de contenido"/>
          <p:cNvSpPr>
            <a:spLocks noGrp="1"/>
          </p:cNvSpPr>
          <p:nvPr>
            <p:ph idx="4294967295"/>
          </p:nvPr>
        </p:nvSpPr>
        <p:spPr>
          <a:xfrm>
            <a:off x="2268538" y="1989138"/>
            <a:ext cx="6646862" cy="4445000"/>
          </a:xfrm>
        </p:spPr>
        <p:txBody>
          <a:bodyPr/>
          <a:lstStyle/>
          <a:p>
            <a:pPr marL="365125" indent="-255588"/>
            <a:r>
              <a:rPr lang="es-AR"/>
              <a:t>Legislación ambiental como dimensión general que invade los distintos sectores del sistema jurídico, político e institucional</a:t>
            </a:r>
          </a:p>
          <a:p>
            <a:pPr marL="365125" indent="-255588"/>
            <a:r>
              <a:rPr lang="es-AR"/>
              <a:t>Legislación ambiental específica: regula temáticas, elementos, sectores o problemáticas que son parte del ambiente.</a:t>
            </a:r>
          </a:p>
          <a:p>
            <a:pPr marL="365125" indent="-255588"/>
            <a:r>
              <a:rPr lang="es-AR"/>
              <a:t>Principios aplicables: gradualidad, integración, prevención, precautorio, entre otros</a:t>
            </a:r>
          </a:p>
          <a:p>
            <a:pPr marL="365125" indent="-255588"/>
            <a:endParaRPr lang="es-AR"/>
          </a:p>
        </p:txBody>
      </p:sp>
      <p:sp>
        <p:nvSpPr>
          <p:cNvPr id="3" name="2 Título"/>
          <p:cNvSpPr>
            <a:spLocks noGrp="1"/>
          </p:cNvSpPr>
          <p:nvPr>
            <p:ph type="title" idx="4294967295"/>
          </p:nvPr>
        </p:nvSpPr>
        <p:spPr>
          <a:xfrm>
            <a:off x="2420113" y="146265"/>
            <a:ext cx="6513595" cy="1300128"/>
          </a:xfrm>
        </p:spPr>
        <p:txBody>
          <a:bodyPr rtlCol="0" anchor="ctr">
            <a:noAutofit/>
            <a:scene3d>
              <a:camera prst="orthographicFront"/>
              <a:lightRig rig="soft" dir="t"/>
            </a:scene3d>
            <a:sp3d prstMaterial="softEdge">
              <a:bevelT w="25400" h="25400"/>
            </a:sp3d>
          </a:bodyPr>
          <a:lstStyle/>
          <a:p>
            <a:pPr algn="ctr" eaLnBrk="1" fontAlgn="auto" hangingPunct="1">
              <a:spcAft>
                <a:spcPts val="0"/>
              </a:spcAft>
              <a:defRPr/>
            </a:pPr>
            <a:r>
              <a:rPr lang="es-AR" sz="3600" b="1" cap="none" dirty="0">
                <a:effectLst>
                  <a:outerShdw blurRad="31750" dist="25400" dir="5400000" algn="tl" rotWithShape="0">
                    <a:srgbClr val="000000">
                      <a:alpha val="25000"/>
                    </a:srgbClr>
                  </a:outerShdw>
                </a:effectLst>
              </a:rPr>
              <a:t>Legislación ambiental vs legislación específica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1 Marcador de contenido"/>
          <p:cNvSpPr>
            <a:spLocks noGrp="1"/>
          </p:cNvSpPr>
          <p:nvPr>
            <p:ph idx="4294967295"/>
          </p:nvPr>
        </p:nvSpPr>
        <p:spPr>
          <a:xfrm>
            <a:off x="2339975" y="1844675"/>
            <a:ext cx="6573838" cy="4830763"/>
          </a:xfrm>
        </p:spPr>
        <p:txBody>
          <a:bodyPr/>
          <a:lstStyle/>
          <a:p>
            <a:pPr marL="365125" indent="-255588"/>
            <a:endParaRPr lang="es-AR" sz="2000"/>
          </a:p>
          <a:p>
            <a:pPr marL="365125" indent="-255588"/>
            <a:r>
              <a:rPr lang="es-AR" sz="2000"/>
              <a:t>La legislación ambiental en Argentina en los términos del art.41 (concepto amplio de ambiente) se la puede caracterizar como:</a:t>
            </a:r>
          </a:p>
          <a:p>
            <a:pPr marL="365125" indent="-255588"/>
            <a:r>
              <a:rPr lang="es-AR" sz="2000"/>
              <a:t>Numerosa, difusa, mixtura de legislación vieja y nueva, con objetivos diferentes, en tiempos diferentes.</a:t>
            </a:r>
          </a:p>
          <a:p>
            <a:pPr marL="365125" indent="-255588"/>
            <a:r>
              <a:rPr lang="es-AR" sz="2000"/>
              <a:t>Nuevas leyes presupuestos mínimos</a:t>
            </a:r>
          </a:p>
          <a:p>
            <a:pPr marL="365125" indent="-255588"/>
            <a:r>
              <a:rPr lang="es-AR" sz="2000"/>
              <a:t>Ley general de ambiente</a:t>
            </a:r>
          </a:p>
          <a:p>
            <a:pPr marL="365125" indent="-255588"/>
            <a:r>
              <a:rPr lang="es-AR" sz="2000"/>
              <a:t>Proceso de adecuación y complementación en el sistema por parte de las provincias.</a:t>
            </a:r>
          </a:p>
        </p:txBody>
      </p:sp>
      <p:sp>
        <p:nvSpPr>
          <p:cNvPr id="3" name="2 Título"/>
          <p:cNvSpPr>
            <a:spLocks noGrp="1"/>
          </p:cNvSpPr>
          <p:nvPr>
            <p:ph type="title" idx="4294967295"/>
          </p:nvPr>
        </p:nvSpPr>
        <p:spPr>
          <a:xfrm>
            <a:off x="1885421" y="701675"/>
            <a:ext cx="6858000" cy="1143001"/>
          </a:xfrm>
        </p:spPr>
        <p:txBody>
          <a:bodyPr rtlCol="0" anchor="ctr">
            <a:normAutofit fontScale="90000"/>
            <a:scene3d>
              <a:camera prst="orthographicFront"/>
              <a:lightRig rig="soft" dir="t"/>
            </a:scene3d>
            <a:sp3d prstMaterial="softEdge">
              <a:bevelT w="25400" h="25400"/>
            </a:sp3d>
          </a:bodyPr>
          <a:lstStyle/>
          <a:p>
            <a:pPr eaLnBrk="1" fontAlgn="auto" hangingPunct="1">
              <a:spcAft>
                <a:spcPts val="0"/>
              </a:spcAft>
              <a:defRPr/>
            </a:pPr>
            <a:r>
              <a:rPr lang="es-AR" sz="4100" b="1" cap="none" dirty="0">
                <a:effectLst>
                  <a:outerShdw blurRad="31750" dist="25400" dir="5400000" algn="tl" rotWithShape="0">
                    <a:srgbClr val="000000">
                      <a:alpha val="25000"/>
                    </a:srgbClr>
                  </a:outerShdw>
                </a:effectLst>
              </a:rPr>
              <a:t>Caracterización de la legislación ambiental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idx="4294967295"/>
          </p:nvPr>
        </p:nvSpPr>
        <p:spPr bwMode="auto">
          <a:xfrm>
            <a:off x="2309561" y="266700"/>
            <a:ext cx="6410393" cy="1143000"/>
          </a:xfrm>
        </p:spPr>
        <p:txBody>
          <a:bodyPr wrap="square" lIns="91440" tIns="45720" rIns="91440" bIns="45720" numCol="1" rtlCol="0" anchor="ctr" anchorCtr="0" compatLnSpc="1">
            <a:prstTxWarp prst="textNoShape">
              <a:avLst/>
            </a:prstTxWarp>
            <a:scene3d>
              <a:camera prst="orthographicFront"/>
              <a:lightRig rig="soft" dir="t"/>
            </a:scene3d>
            <a:sp3d prstMaterial="softEdge">
              <a:bevelT w="25400" h="25400"/>
            </a:sp3d>
          </a:bodyPr>
          <a:lstStyle/>
          <a:p>
            <a:pPr eaLnBrk="1" hangingPunct="1">
              <a:defRPr/>
            </a:pPr>
            <a:r>
              <a:rPr lang="es-ES" sz="4100" b="1" cap="none" dirty="0"/>
              <a:t>Los conflictos </a:t>
            </a:r>
          </a:p>
        </p:txBody>
      </p:sp>
      <p:sp>
        <p:nvSpPr>
          <p:cNvPr id="2" name="Rectangle 3"/>
          <p:cNvSpPr>
            <a:spLocks noGrp="1"/>
          </p:cNvSpPr>
          <p:nvPr>
            <p:ph type="body" idx="4294967295"/>
          </p:nvPr>
        </p:nvSpPr>
        <p:spPr>
          <a:xfrm>
            <a:off x="2636838" y="1196975"/>
            <a:ext cx="6507162" cy="4983163"/>
          </a:xfrm>
        </p:spPr>
        <p:txBody>
          <a:bodyPr/>
          <a:lstStyle/>
          <a:p>
            <a:pPr marL="365125" indent="-255588"/>
            <a:endParaRPr lang="es-ES" sz="2000"/>
          </a:p>
          <a:p>
            <a:pPr marL="365125" indent="-255588"/>
            <a:endParaRPr lang="es-ES" sz="2000"/>
          </a:p>
          <a:p>
            <a:pPr marL="365125" indent="-255588"/>
            <a:r>
              <a:rPr lang="es-ES" sz="2000"/>
              <a:t>La emergencia de conflictos no solo está vinculado a las posibles contradicciones o superposiciones normativas</a:t>
            </a:r>
          </a:p>
          <a:p>
            <a:pPr marL="365125" indent="-255588"/>
            <a:r>
              <a:rPr lang="es-ES" sz="2000"/>
              <a:t>Hay conflictos que se manifiestan en las relaciones institucionales (ambientales-no ambientales- nacionales-provinciales-municipales)</a:t>
            </a:r>
          </a:p>
          <a:p>
            <a:pPr marL="365125" indent="-255588"/>
            <a:r>
              <a:rPr lang="es-ES" sz="2000"/>
              <a:t>Todos los conflictos encuentran su expresión en el territorio donde se va a implementar una actividad o ejecutar una política determinada</a:t>
            </a:r>
          </a:p>
          <a:p>
            <a:pPr marL="365125" indent="-255588"/>
            <a:r>
              <a:rPr lang="es-AR" sz="2000"/>
              <a:t>Esto nos lleva a mirar mas allá de las normas, hacia las instituciones, hacia los actores, hacia las políticas…</a:t>
            </a:r>
            <a:endParaRPr lang="es-ES" sz="20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a:extLst>
              <a:ext uri="{FF2B5EF4-FFF2-40B4-BE49-F238E27FC236}">
                <a16:creationId xmlns:a16="http://schemas.microsoft.com/office/drawing/2014/main" id="{7B0783F9-3667-B490-ADAD-F30D92B90296}"/>
              </a:ext>
            </a:extLst>
          </p:cNvPr>
          <p:cNvGraphicFramePr/>
          <p:nvPr>
            <p:extLst>
              <p:ext uri="{D42A27DB-BD31-4B8C-83A1-F6EECF244321}">
                <p14:modId xmlns:p14="http://schemas.microsoft.com/office/powerpoint/2010/main" val="4174785792"/>
              </p:ext>
            </p:extLst>
          </p:nvPr>
        </p:nvGraphicFramePr>
        <p:xfrm>
          <a:off x="457200" y="274638"/>
          <a:ext cx="7467600" cy="6106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9456437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p:cNvSpPr>
          <p:nvPr>
            <p:ph type="title" idx="4294967295"/>
          </p:nvPr>
        </p:nvSpPr>
        <p:spPr bwMode="auto">
          <a:xfrm>
            <a:off x="3276600" y="274638"/>
            <a:ext cx="4648200" cy="1143000"/>
          </a:xfrm>
          <a:noFill/>
        </p:spPr>
        <p:txBody>
          <a:bodyPr wrap="square" lIns="91440" tIns="45720" rIns="91440" bIns="45720" numCol="1" anchorCtr="0" compatLnSpc="1">
            <a:prstTxWarp prst="textNoShape">
              <a:avLst/>
            </a:prstTxWarp>
          </a:bodyPr>
          <a:lstStyle/>
          <a:p>
            <a:r>
              <a:rPr lang="es-AR" cap="none"/>
              <a:t>Problemas y desafíos</a:t>
            </a:r>
            <a:endParaRPr lang="es-ES" cap="none"/>
          </a:p>
        </p:txBody>
      </p:sp>
      <p:sp>
        <p:nvSpPr>
          <p:cNvPr id="39938" name="Rectangle 3"/>
          <p:cNvSpPr>
            <a:spLocks noGrp="1"/>
          </p:cNvSpPr>
          <p:nvPr>
            <p:ph type="body" idx="4294967295"/>
          </p:nvPr>
        </p:nvSpPr>
        <p:spPr>
          <a:xfrm>
            <a:off x="2411413" y="1773238"/>
            <a:ext cx="6481762" cy="4873625"/>
          </a:xfrm>
        </p:spPr>
        <p:txBody>
          <a:bodyPr/>
          <a:lstStyle/>
          <a:p>
            <a:r>
              <a:rPr lang="es-AR"/>
              <a:t>El desarrollo de la línea de investigación presenta problemas teóricos y metodológicos</a:t>
            </a:r>
          </a:p>
          <a:p>
            <a:r>
              <a:rPr lang="es-AR"/>
              <a:t>La construcción de conceptos, de marcos de referencias adecuados a los objetivos de los proyectos, de perspectivas desde las cuales observar las situaciones jurídico ambientales objeto de estudios</a:t>
            </a:r>
          </a:p>
          <a:p>
            <a:r>
              <a:rPr lang="es-AR"/>
              <a:t>La construcción y uso de metodologías adecuadas a los proyectos que nos permitan relevar, analizar y observar los problemas seleccionados</a:t>
            </a:r>
            <a:endParaRPr lang="es-E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idx="4294967295"/>
          </p:nvPr>
        </p:nvSpPr>
        <p:spPr bwMode="auto">
          <a:xfrm>
            <a:off x="2195513" y="274638"/>
            <a:ext cx="5729287" cy="993775"/>
          </a:xfrm>
          <a:noFill/>
        </p:spPr>
        <p:txBody>
          <a:bodyPr wrap="square" lIns="91440" tIns="45720" rIns="91440" bIns="45720" numCol="1" anchorCtr="0" compatLnSpc="1">
            <a:prstTxWarp prst="textNoShape">
              <a:avLst/>
            </a:prstTxWarp>
          </a:bodyPr>
          <a:lstStyle/>
          <a:p>
            <a:r>
              <a:rPr lang="es-AR" cap="none"/>
              <a:t>Perspectivas jurídicas</a:t>
            </a:r>
            <a:endParaRPr lang="es-ES" cap="none"/>
          </a:p>
        </p:txBody>
      </p:sp>
      <p:sp>
        <p:nvSpPr>
          <p:cNvPr id="15362" name="Rectangle 3"/>
          <p:cNvSpPr>
            <a:spLocks noGrp="1"/>
          </p:cNvSpPr>
          <p:nvPr>
            <p:ph type="body" idx="4294967295"/>
          </p:nvPr>
        </p:nvSpPr>
        <p:spPr>
          <a:xfrm>
            <a:off x="2484438" y="1412875"/>
            <a:ext cx="6119812" cy="5445125"/>
          </a:xfrm>
        </p:spPr>
        <p:txBody>
          <a:bodyPr/>
          <a:lstStyle/>
          <a:p>
            <a:pPr>
              <a:lnSpc>
                <a:spcPct val="80000"/>
              </a:lnSpc>
            </a:pPr>
            <a:r>
              <a:rPr lang="es-ES_tradnl" sz="2000"/>
              <a:t>Para responder las preguntas formuladas existen distintas modalidades lo que da lugar a:</a:t>
            </a:r>
          </a:p>
          <a:p>
            <a:pPr>
              <a:lnSpc>
                <a:spcPct val="80000"/>
              </a:lnSpc>
              <a:buFont typeface="Wingdings" pitchFamily="2" charset="2"/>
              <a:buNone/>
            </a:pPr>
            <a:r>
              <a:rPr lang="es-ES_tradnl" sz="2000"/>
              <a:t>1-Centrar el análisis en la autonomía del derecho ambiental, desarrollar principios propios lo que implica establecer las vinculaciones entre el sistema jurídico y el sistema ambiental con una definición de cuál es la función del derecho.</a:t>
            </a:r>
          </a:p>
          <a:p>
            <a:pPr>
              <a:lnSpc>
                <a:spcPct val="80000"/>
              </a:lnSpc>
              <a:buFont typeface="Wingdings" pitchFamily="2" charset="2"/>
              <a:buNone/>
            </a:pPr>
            <a:endParaRPr lang="es-ES_tradnl" sz="2000"/>
          </a:p>
          <a:p>
            <a:pPr>
              <a:lnSpc>
                <a:spcPct val="80000"/>
              </a:lnSpc>
              <a:buFont typeface="Wingdings" pitchFamily="2" charset="2"/>
              <a:buNone/>
            </a:pPr>
            <a:r>
              <a:rPr lang="es-ES_tradnl" sz="2000"/>
              <a:t>2-Tratar de dar respuesta a las situaciones ambientales desde un sector del derecho como el civil, penal, etc.</a:t>
            </a:r>
          </a:p>
          <a:p>
            <a:pPr>
              <a:lnSpc>
                <a:spcPct val="80000"/>
              </a:lnSpc>
              <a:buFont typeface="Wingdings" pitchFamily="2" charset="2"/>
              <a:buNone/>
            </a:pPr>
            <a:endParaRPr lang="es-ES_tradnl" sz="2000"/>
          </a:p>
          <a:p>
            <a:pPr>
              <a:lnSpc>
                <a:spcPct val="80000"/>
              </a:lnSpc>
              <a:buFont typeface="Wingdings" pitchFamily="2" charset="2"/>
              <a:buNone/>
            </a:pPr>
            <a:r>
              <a:rPr lang="es-ES_tradnl" sz="2000"/>
              <a:t>3-Analizar los problemas vinculados al ambiente desde la normativa existente y de acuerdo a como se ha incorporado la dimensión ambiental en el sistema jurídicos desde el que se estudian, lo que plantea una lectura del derecho desde una perspectiva ambiental.</a:t>
            </a:r>
            <a:endParaRPr lang="es-ES" sz="2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a:extLst>
              <a:ext uri="{FF2B5EF4-FFF2-40B4-BE49-F238E27FC236}">
                <a16:creationId xmlns:a16="http://schemas.microsoft.com/office/drawing/2014/main" id="{32046F25-3CAA-5247-E9A5-CB2AFB852AED}"/>
              </a:ext>
            </a:extLst>
          </p:cNvPr>
          <p:cNvGraphicFramePr/>
          <p:nvPr>
            <p:extLst>
              <p:ext uri="{D42A27DB-BD31-4B8C-83A1-F6EECF244321}">
                <p14:modId xmlns:p14="http://schemas.microsoft.com/office/powerpoint/2010/main" val="2837823672"/>
              </p:ext>
            </p:extLst>
          </p:nvPr>
        </p:nvGraphicFramePr>
        <p:xfrm>
          <a:off x="457200" y="274638"/>
          <a:ext cx="7467600" cy="60346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4262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6D72E034-FC2D-901E-5A79-ADC0CEC2D60B}"/>
              </a:ext>
            </a:extLst>
          </p:cNvPr>
          <p:cNvSpPr>
            <a:spLocks noGrp="1"/>
          </p:cNvSpPr>
          <p:nvPr>
            <p:ph type="title"/>
          </p:nvPr>
        </p:nvSpPr>
        <p:spPr/>
        <p:txBody>
          <a:bodyPr/>
          <a:lstStyle/>
          <a:p>
            <a:r>
              <a:rPr lang="es-AR" dirty="0"/>
              <a:t>Perspectivas </a:t>
            </a:r>
          </a:p>
        </p:txBody>
      </p:sp>
      <p:graphicFrame>
        <p:nvGraphicFramePr>
          <p:cNvPr id="13" name="Marcador de contenido 12">
            <a:extLst>
              <a:ext uri="{FF2B5EF4-FFF2-40B4-BE49-F238E27FC236}">
                <a16:creationId xmlns:a16="http://schemas.microsoft.com/office/drawing/2014/main" id="{D6FC1A91-1EC9-C9AE-4EC8-96551DDE2CD2}"/>
              </a:ext>
            </a:extLst>
          </p:cNvPr>
          <p:cNvGraphicFramePr>
            <a:graphicFrameLocks noGrp="1"/>
          </p:cNvGraphicFramePr>
          <p:nvPr>
            <p:ph sz="quarter" idx="2"/>
            <p:extLst>
              <p:ext uri="{D42A27DB-BD31-4B8C-83A1-F6EECF244321}">
                <p14:modId xmlns:p14="http://schemas.microsoft.com/office/powerpoint/2010/main" val="2884500625"/>
              </p:ext>
            </p:extLst>
          </p:nvPr>
        </p:nvGraphicFramePr>
        <p:xfrm>
          <a:off x="457200" y="2362200"/>
          <a:ext cx="3657600" cy="388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4" name="Marcador de contenido 13">
            <a:extLst>
              <a:ext uri="{FF2B5EF4-FFF2-40B4-BE49-F238E27FC236}">
                <a16:creationId xmlns:a16="http://schemas.microsoft.com/office/drawing/2014/main" id="{1BE5279B-DB03-46BE-F30D-BEFF55A14472}"/>
              </a:ext>
            </a:extLst>
          </p:cNvPr>
          <p:cNvGraphicFramePr>
            <a:graphicFrameLocks noGrp="1"/>
          </p:cNvGraphicFramePr>
          <p:nvPr>
            <p:ph sz="quarter" idx="4"/>
            <p:extLst>
              <p:ext uri="{D42A27DB-BD31-4B8C-83A1-F6EECF244321}">
                <p14:modId xmlns:p14="http://schemas.microsoft.com/office/powerpoint/2010/main" val="1638195053"/>
              </p:ext>
            </p:extLst>
          </p:nvPr>
        </p:nvGraphicFramePr>
        <p:xfrm>
          <a:off x="4334256" y="2362200"/>
          <a:ext cx="3695319" cy="39380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Marcador de texto 8">
            <a:extLst>
              <a:ext uri="{FF2B5EF4-FFF2-40B4-BE49-F238E27FC236}">
                <a16:creationId xmlns:a16="http://schemas.microsoft.com/office/drawing/2014/main" id="{43C454C8-344F-054D-FBCC-B09589A9326D}"/>
              </a:ext>
            </a:extLst>
          </p:cNvPr>
          <p:cNvSpPr>
            <a:spLocks noGrp="1"/>
          </p:cNvSpPr>
          <p:nvPr>
            <p:ph type="body" sz="quarter" idx="1"/>
          </p:nvPr>
        </p:nvSpPr>
        <p:spPr/>
        <p:txBody>
          <a:bodyPr/>
          <a:lstStyle/>
          <a:p>
            <a:r>
              <a:rPr lang="es-AR" dirty="0"/>
              <a:t>Tradicional </a:t>
            </a:r>
          </a:p>
        </p:txBody>
      </p:sp>
      <p:sp>
        <p:nvSpPr>
          <p:cNvPr id="11" name="Marcador de texto 10">
            <a:extLst>
              <a:ext uri="{FF2B5EF4-FFF2-40B4-BE49-F238E27FC236}">
                <a16:creationId xmlns:a16="http://schemas.microsoft.com/office/drawing/2014/main" id="{EB77D12D-BC15-5B8B-DC72-C13A42856645}"/>
              </a:ext>
            </a:extLst>
          </p:cNvPr>
          <p:cNvSpPr>
            <a:spLocks noGrp="1"/>
          </p:cNvSpPr>
          <p:nvPr>
            <p:ph type="body" sz="quarter" idx="3"/>
          </p:nvPr>
        </p:nvSpPr>
        <p:spPr/>
        <p:txBody>
          <a:bodyPr/>
          <a:lstStyle/>
          <a:p>
            <a:r>
              <a:rPr lang="es-AR" dirty="0"/>
              <a:t>fragmentaria</a:t>
            </a:r>
          </a:p>
        </p:txBody>
      </p:sp>
    </p:spTree>
    <p:extLst>
      <p:ext uri="{BB962C8B-B14F-4D97-AF65-F5344CB8AC3E}">
        <p14:creationId xmlns:p14="http://schemas.microsoft.com/office/powerpoint/2010/main" val="2677683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p:cNvSpPr>
          <p:nvPr>
            <p:ph type="title" idx="4294967295"/>
          </p:nvPr>
        </p:nvSpPr>
        <p:spPr bwMode="auto">
          <a:xfrm>
            <a:off x="1835150" y="274638"/>
            <a:ext cx="6089650" cy="850900"/>
          </a:xfrm>
          <a:noFill/>
        </p:spPr>
        <p:txBody>
          <a:bodyPr wrap="square" lIns="91440" tIns="45720" rIns="91440" bIns="45720" numCol="1" anchorCtr="0" compatLnSpc="1">
            <a:prstTxWarp prst="textNoShape">
              <a:avLst/>
            </a:prstTxWarp>
          </a:bodyPr>
          <a:lstStyle/>
          <a:p>
            <a:pPr algn="ctr"/>
            <a:r>
              <a:rPr lang="es-ES_tradnl" b="1" cap="none"/>
              <a:t>Perspectiva tradicional</a:t>
            </a:r>
            <a:endParaRPr lang="es-ES" b="1" cap="none"/>
          </a:p>
        </p:txBody>
      </p:sp>
      <p:sp>
        <p:nvSpPr>
          <p:cNvPr id="16386" name="Rectangle 3"/>
          <p:cNvSpPr>
            <a:spLocks noGrp="1"/>
          </p:cNvSpPr>
          <p:nvPr>
            <p:ph type="body" idx="4294967295"/>
          </p:nvPr>
        </p:nvSpPr>
        <p:spPr>
          <a:xfrm>
            <a:off x="2268538" y="1196975"/>
            <a:ext cx="6551612" cy="5184775"/>
          </a:xfrm>
        </p:spPr>
        <p:txBody>
          <a:bodyPr/>
          <a:lstStyle/>
          <a:p>
            <a:pPr>
              <a:lnSpc>
                <a:spcPct val="80000"/>
              </a:lnSpc>
              <a:buFont typeface="Wingdings" pitchFamily="2" charset="2"/>
              <a:buNone/>
            </a:pPr>
            <a:endParaRPr lang="es-ES_tradnl" sz="2000"/>
          </a:p>
          <a:p>
            <a:pPr>
              <a:lnSpc>
                <a:spcPct val="80000"/>
              </a:lnSpc>
              <a:buFont typeface="Wingdings" pitchFamily="2" charset="2"/>
              <a:buNone/>
            </a:pPr>
            <a:r>
              <a:rPr lang="es-ES_tradnl" sz="2000"/>
              <a:t>	</a:t>
            </a:r>
            <a:r>
              <a:rPr lang="es-ES_tradnl"/>
              <a:t>Desde una perspectiva tradicional la manera de observar el ambiente se hace desde el derecho positivo vigente en el momento en que se analiza la temática objeto de estudio.</a:t>
            </a:r>
          </a:p>
          <a:p>
            <a:pPr>
              <a:lnSpc>
                <a:spcPct val="80000"/>
              </a:lnSpc>
              <a:buFont typeface="Wingdings" pitchFamily="2" charset="2"/>
              <a:buNone/>
            </a:pPr>
            <a:endParaRPr lang="es-ES_tradnl"/>
          </a:p>
          <a:p>
            <a:pPr>
              <a:lnSpc>
                <a:spcPct val="80000"/>
              </a:lnSpc>
            </a:pPr>
            <a:r>
              <a:rPr lang="es-ES_tradnl"/>
              <a:t>Se tienen en cuenta los conceptos ambientales a los efectos de aplicar las normas existentes.  El ambiente es considerado un bien jurídico protegido con relación a hechos, acciones o actividades que produce el hombre y pueden afectarlo, lo que se manifiesta en la regulación de la relación hombre-ambiente, sin profundizar en los términos de dicha relación.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idx="4294967295"/>
          </p:nvPr>
        </p:nvSpPr>
        <p:spPr bwMode="auto">
          <a:xfrm>
            <a:off x="2195513" y="404813"/>
            <a:ext cx="5656262" cy="1143000"/>
          </a:xfrm>
          <a:noFill/>
        </p:spPr>
        <p:txBody>
          <a:bodyPr wrap="square" lIns="91440" tIns="45720" rIns="91440" bIns="45720" numCol="1" anchorCtr="0" compatLnSpc="1">
            <a:prstTxWarp prst="textNoShape">
              <a:avLst/>
            </a:prstTxWarp>
          </a:bodyPr>
          <a:lstStyle/>
          <a:p>
            <a:pPr algn="ctr"/>
            <a:r>
              <a:rPr lang="es-AR" cap="none"/>
              <a:t>Perspectiva tradicional</a:t>
            </a:r>
            <a:endParaRPr lang="es-ES" cap="none"/>
          </a:p>
        </p:txBody>
      </p:sp>
      <p:sp>
        <p:nvSpPr>
          <p:cNvPr id="17410" name="Rectangle 3"/>
          <p:cNvSpPr>
            <a:spLocks noGrp="1"/>
          </p:cNvSpPr>
          <p:nvPr>
            <p:ph type="body" idx="4294967295"/>
          </p:nvPr>
        </p:nvSpPr>
        <p:spPr>
          <a:xfrm>
            <a:off x="2339975" y="1700213"/>
            <a:ext cx="6553200" cy="4873625"/>
          </a:xfrm>
        </p:spPr>
        <p:txBody>
          <a:bodyPr/>
          <a:lstStyle/>
          <a:p>
            <a:pPr>
              <a:lnSpc>
                <a:spcPct val="90000"/>
              </a:lnSpc>
            </a:pPr>
            <a:r>
              <a:rPr lang="es-ES_tradnl"/>
              <a:t>La perspectiva tradicional constituye el primer estadio de conocimiento, reflexión y análisis de la temática ambiental dando respuesta a los problemas y planteando la construcción de un nuevo derecho al propugnar la creación de una nueva rama jurídica. </a:t>
            </a:r>
          </a:p>
          <a:p>
            <a:pPr>
              <a:lnSpc>
                <a:spcPct val="90000"/>
              </a:lnSpc>
            </a:pPr>
            <a:r>
              <a:rPr lang="es-ES_tradnl"/>
              <a:t>Con esta perspectiva tradicional es como se inicia el conocimiento de la problemática del ambiente desde el derecho, donde los autores empiezan a reconocer los conceptos propios de los elementos que componen el ambiente y sus características.</a:t>
            </a:r>
            <a:endParaRPr lang="es-ES"/>
          </a:p>
          <a:p>
            <a:pPr>
              <a:lnSpc>
                <a:spcPct val="90000"/>
              </a:lnSpc>
            </a:pPr>
            <a:endParaRPr lang="es-ES" sz="1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bwMode="auto">
          <a:xfrm>
            <a:off x="2051050" y="274638"/>
            <a:ext cx="5873750" cy="1143000"/>
          </a:xfrm>
          <a:noFill/>
        </p:spPr>
        <p:txBody>
          <a:bodyPr wrap="square" lIns="91440" tIns="45720" rIns="91440" bIns="45720" numCol="1" anchorCtr="0" compatLnSpc="1">
            <a:prstTxWarp prst="textNoShape">
              <a:avLst/>
            </a:prstTxWarp>
          </a:bodyPr>
          <a:lstStyle/>
          <a:p>
            <a:r>
              <a:rPr lang="es-AR" cap="none"/>
              <a:t>	Perspectiva fragmentaria</a:t>
            </a:r>
            <a:endParaRPr lang="es-ES" cap="none"/>
          </a:p>
        </p:txBody>
      </p:sp>
      <p:sp>
        <p:nvSpPr>
          <p:cNvPr id="18434" name="Rectangle 3"/>
          <p:cNvSpPr>
            <a:spLocks noGrp="1"/>
          </p:cNvSpPr>
          <p:nvPr>
            <p:ph type="body" idx="4294967295"/>
          </p:nvPr>
        </p:nvSpPr>
        <p:spPr>
          <a:xfrm>
            <a:off x="2484438" y="1600200"/>
            <a:ext cx="6202362" cy="4997450"/>
          </a:xfrm>
        </p:spPr>
        <p:txBody>
          <a:bodyPr/>
          <a:lstStyle/>
          <a:p>
            <a:pPr>
              <a:lnSpc>
                <a:spcPct val="90000"/>
              </a:lnSpc>
            </a:pPr>
            <a:endParaRPr lang="es-ES_tradnl" sz="2000" dirty="0"/>
          </a:p>
          <a:p>
            <a:pPr>
              <a:lnSpc>
                <a:spcPct val="90000"/>
              </a:lnSpc>
            </a:pPr>
            <a:r>
              <a:rPr lang="es-ES_tradnl" dirty="0"/>
              <a:t>La perspectiva fragmentaria es otra manifestación del estadio de desarrollo jurídico ambiental, donde, la incorporación de la temática, el uso de nuevos conceptos y las definiciones en materia ambiental se realizan en algunos sectores del derecho.</a:t>
            </a:r>
          </a:p>
          <a:p>
            <a:pPr>
              <a:lnSpc>
                <a:spcPct val="90000"/>
              </a:lnSpc>
            </a:pPr>
            <a:r>
              <a:rPr lang="es-ES_tradnl" dirty="0"/>
              <a:t>Los distintos sectores del derecho van incorporando la problemática asociada al ambiente a medida que se presentan situaciones de conflicto en las áreas de estudio.  Así por ejemplo en materia civil, penal, constitucional, entre otras.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p:cNvSpPr>
          <p:nvPr>
            <p:ph type="title" idx="4294967295"/>
          </p:nvPr>
        </p:nvSpPr>
        <p:spPr bwMode="auto">
          <a:xfrm>
            <a:off x="1979613" y="260350"/>
            <a:ext cx="6696075" cy="1143000"/>
          </a:xfrm>
          <a:noFill/>
        </p:spPr>
        <p:txBody>
          <a:bodyPr wrap="square" lIns="91440" tIns="45720" rIns="91440" bIns="45720" numCol="1" anchorCtr="0" compatLnSpc="1">
            <a:prstTxWarp prst="textNoShape">
              <a:avLst/>
            </a:prstTxWarp>
          </a:bodyPr>
          <a:lstStyle/>
          <a:p>
            <a:pPr algn="ctr"/>
            <a:r>
              <a:rPr lang="es-AR" cap="none"/>
              <a:t>Perspectiva fragmentaria</a:t>
            </a:r>
            <a:endParaRPr lang="es-ES" cap="none"/>
          </a:p>
        </p:txBody>
      </p:sp>
      <p:sp>
        <p:nvSpPr>
          <p:cNvPr id="19458" name="Rectangle 3"/>
          <p:cNvSpPr>
            <a:spLocks noGrp="1"/>
          </p:cNvSpPr>
          <p:nvPr>
            <p:ph type="body" idx="4294967295"/>
          </p:nvPr>
        </p:nvSpPr>
        <p:spPr>
          <a:xfrm>
            <a:off x="2339975" y="1700213"/>
            <a:ext cx="6604000" cy="4873625"/>
          </a:xfrm>
        </p:spPr>
        <p:txBody>
          <a:bodyPr/>
          <a:lstStyle/>
          <a:p>
            <a:r>
              <a:rPr lang="es-ES_tradnl" dirty="0"/>
              <a:t>Los doctrinarios pertenecientes a cada área o rama del derecho incorporaron los problemas ambientales a sus temas objeto de estudio lo que permitió profundizar los aspectos civiles ambientales, penales ambientales, etc.</a:t>
            </a:r>
          </a:p>
          <a:p>
            <a:r>
              <a:rPr lang="es-ES_tradnl" dirty="0"/>
              <a:t>El ambiente es definido por la perspectiva fragmentaria como un objeto complejo, al cual se lo estudia desde un sector del derecho, donde los autores van a observar las situaciones ambientales y los conflictos que ellos generen </a:t>
            </a:r>
            <a:r>
              <a:rPr lang="es-ES_tradnl" b="1" dirty="0"/>
              <a:t>en su sector de estudio</a:t>
            </a:r>
            <a:r>
              <a:rPr lang="es-ES_tradnl" dirty="0"/>
              <a:t>.</a:t>
            </a:r>
            <a:endParaRPr lang="es-ES" dirty="0"/>
          </a:p>
          <a:p>
            <a:pPr>
              <a:buFont typeface="Wingdings" pitchFamily="2" charset="2"/>
              <a:buNone/>
            </a:pPr>
            <a:endParaRPr lang="es-E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p:cNvSpPr>
          <p:nvPr>
            <p:ph type="title" idx="4294967295"/>
          </p:nvPr>
        </p:nvSpPr>
        <p:spPr bwMode="auto">
          <a:xfrm>
            <a:off x="3419475" y="260350"/>
            <a:ext cx="4505325" cy="720378"/>
          </a:xfrm>
          <a:noFill/>
        </p:spPr>
        <p:txBody>
          <a:bodyPr wrap="square" lIns="91440" tIns="45720" rIns="91440" bIns="45720" numCol="1" anchorCtr="0" compatLnSpc="1">
            <a:prstTxWarp prst="textNoShape">
              <a:avLst/>
            </a:prstTxWarp>
          </a:bodyPr>
          <a:lstStyle/>
          <a:p>
            <a:r>
              <a:rPr lang="es-AR" cap="none" dirty="0"/>
              <a:t>Desventajas</a:t>
            </a:r>
            <a:endParaRPr lang="es-ES" cap="none" dirty="0"/>
          </a:p>
        </p:txBody>
      </p:sp>
      <p:sp>
        <p:nvSpPr>
          <p:cNvPr id="20482" name="Rectangle 3"/>
          <p:cNvSpPr>
            <a:spLocks noGrp="1"/>
          </p:cNvSpPr>
          <p:nvPr>
            <p:ph type="body" idx="4294967295"/>
          </p:nvPr>
        </p:nvSpPr>
        <p:spPr>
          <a:xfrm>
            <a:off x="2051720" y="1052737"/>
            <a:ext cx="7092280" cy="5688632"/>
          </a:xfrm>
        </p:spPr>
        <p:txBody>
          <a:bodyPr/>
          <a:lstStyle/>
          <a:p>
            <a:pPr>
              <a:lnSpc>
                <a:spcPct val="80000"/>
              </a:lnSpc>
              <a:buFont typeface="Wingdings" pitchFamily="2" charset="2"/>
              <a:buNone/>
            </a:pPr>
            <a:endParaRPr lang="es-ES_tradnl" sz="1800" dirty="0"/>
          </a:p>
          <a:p>
            <a:pPr>
              <a:lnSpc>
                <a:spcPct val="80000"/>
              </a:lnSpc>
            </a:pPr>
            <a:r>
              <a:rPr lang="es-ES_tradnl" dirty="0"/>
              <a:t>Las desventajas de la perspectiva fragmentaria es el tratamiento parcial de la problemática lo que puede traducirse en una observación limitada de la situaciones objeto de estudio.  Los distintos enfoques parciales (civiles, penales, etc.) no han incorporado una visión integral de los problemas, esto es, la aplicación de principios ambientales, la integración de conceptos ambientales en diagnósticos jurídicos ambientales, ni han desarrollado una metodología de análisis para estas situaciones.</a:t>
            </a:r>
          </a:p>
          <a:p>
            <a:pPr>
              <a:lnSpc>
                <a:spcPct val="80000"/>
              </a:lnSpc>
            </a:pPr>
            <a:r>
              <a:rPr lang="es-ES_tradnl" dirty="0"/>
              <a:t>Esta perspectiva trata de </a:t>
            </a:r>
            <a:r>
              <a:rPr lang="es-ES_tradnl" b="1" dirty="0"/>
              <a:t>forzar</a:t>
            </a:r>
            <a:r>
              <a:rPr lang="es-ES_tradnl" dirty="0"/>
              <a:t> desde cada rama del derecho sus principios e instituciones para aplicarlas a los hechos ambientales donde ciertas relaciones jurídicas aparecen involucradas. </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Oriel</Template>
  <TotalTime>158</TotalTime>
  <Words>2357</Words>
  <Application>Microsoft Office PowerPoint</Application>
  <PresentationFormat>Presentación en pantalla (4:3)</PresentationFormat>
  <Paragraphs>155</Paragraphs>
  <Slides>30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30</vt:i4>
      </vt:variant>
    </vt:vector>
  </HeadingPairs>
  <TitlesOfParts>
    <vt:vector size="36" baseType="lpstr">
      <vt:lpstr>Arial</vt:lpstr>
      <vt:lpstr>Calibri</vt:lpstr>
      <vt:lpstr>Century Schoolbook</vt:lpstr>
      <vt:lpstr>Wingdings</vt:lpstr>
      <vt:lpstr>Wingdings 2</vt:lpstr>
      <vt:lpstr>Mirador</vt:lpstr>
      <vt:lpstr>La investigación desde una perspectiva ambiental del Derecho  Principales problemas teóricos y metodológicos de abordar problemas ambientales en el sistema jurídico, político e institucional Argentino   </vt:lpstr>
      <vt:lpstr>La investigación desde una perspectiva ambiental del Derecho</vt:lpstr>
      <vt:lpstr>Perspectivas jurídicas</vt:lpstr>
      <vt:lpstr>Perspectivas </vt:lpstr>
      <vt:lpstr>Perspectiva tradicional</vt:lpstr>
      <vt:lpstr>Perspectiva tradicional</vt:lpstr>
      <vt:lpstr> Perspectiva fragmentaria</vt:lpstr>
      <vt:lpstr>Perspectiva fragmentaria</vt:lpstr>
      <vt:lpstr>Desventajas</vt:lpstr>
      <vt:lpstr>Perspectiva ambiental del derecho</vt:lpstr>
      <vt:lpstr>Nueva perspectiva- nuestra perspectiva</vt:lpstr>
      <vt:lpstr>Como observar el ambiente</vt:lpstr>
      <vt:lpstr>Que se pretende del derecho</vt:lpstr>
      <vt:lpstr>Características</vt:lpstr>
      <vt:lpstr>Lo sistémico</vt:lpstr>
      <vt:lpstr>Lo holístico</vt:lpstr>
      <vt:lpstr>Presentación de PowerPoint</vt:lpstr>
      <vt:lpstr>Aspectos orientadores</vt:lpstr>
      <vt:lpstr>Propuesta</vt:lpstr>
      <vt:lpstr>Propuesta..</vt:lpstr>
      <vt:lpstr>Presentación de PowerPoint</vt:lpstr>
      <vt:lpstr>La reforma de 1994 desde la perspectiva ambiental </vt:lpstr>
      <vt:lpstr>El nuevo orden jurídico ambiental</vt:lpstr>
      <vt:lpstr>Presentación de PowerPoint</vt:lpstr>
      <vt:lpstr>Legislación ambiental vs legislación específica</vt:lpstr>
      <vt:lpstr>Caracterización de la legislación ambiental </vt:lpstr>
      <vt:lpstr>Los conflictos </vt:lpstr>
      <vt:lpstr>Presentación de PowerPoint</vt:lpstr>
      <vt:lpstr>Problemas y desafíos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contextos de descubrimiento, justificación y aplicación</dc:title>
  <dc:creator>marta</dc:creator>
  <cp:lastModifiedBy>user</cp:lastModifiedBy>
  <cp:revision>19</cp:revision>
  <dcterms:created xsi:type="dcterms:W3CDTF">2013-08-08T22:36:37Z</dcterms:created>
  <dcterms:modified xsi:type="dcterms:W3CDTF">2022-09-13T14:20:43Z</dcterms:modified>
</cp:coreProperties>
</file>