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7" r:id="rId3"/>
    <p:sldId id="268" r:id="rId4"/>
    <p:sldId id="258" r:id="rId5"/>
    <p:sldId id="269" r:id="rId6"/>
    <p:sldId id="265" r:id="rId7"/>
    <p:sldId id="259" r:id="rId8"/>
    <p:sldId id="260" r:id="rId9"/>
    <p:sldId id="262" r:id="rId10"/>
    <p:sldId id="266" r:id="rId11"/>
    <p:sldId id="263" r:id="rId12"/>
    <p:sldId id="264" r:id="rId13"/>
    <p:sldId id="271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EB45D-3790-4853-B624-C753367052D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D5580B6-29E6-4001-9513-82C8940C7681}">
      <dgm:prSet phldrT="[Texto]"/>
      <dgm:spPr/>
      <dgm:t>
        <a:bodyPr/>
        <a:lstStyle/>
        <a:p>
          <a:r>
            <a:rPr lang="es-AR" dirty="0"/>
            <a:t>niveles</a:t>
          </a:r>
        </a:p>
      </dgm:t>
    </dgm:pt>
    <dgm:pt modelId="{CFFF7150-7E1C-40EA-88E8-D5DD0F751C18}" type="parTrans" cxnId="{EB7DB0B8-0537-49C1-BBC0-C3C1143092BC}">
      <dgm:prSet/>
      <dgm:spPr/>
      <dgm:t>
        <a:bodyPr/>
        <a:lstStyle/>
        <a:p>
          <a:endParaRPr lang="es-AR"/>
        </a:p>
      </dgm:t>
    </dgm:pt>
    <dgm:pt modelId="{04E7CDFC-C14F-4894-85DF-B036657930A9}" type="sibTrans" cxnId="{EB7DB0B8-0537-49C1-BBC0-C3C1143092BC}">
      <dgm:prSet/>
      <dgm:spPr/>
      <dgm:t>
        <a:bodyPr/>
        <a:lstStyle/>
        <a:p>
          <a:endParaRPr lang="es-AR"/>
        </a:p>
      </dgm:t>
    </dgm:pt>
    <dgm:pt modelId="{1D1EB4C7-7335-4F33-82F5-90FD30924B60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C1D9A210-1FDF-4E34-96FB-CD9E5AB139B7}" type="parTrans" cxnId="{F0362ACA-36C9-485C-9216-991673106AF6}">
      <dgm:prSet/>
      <dgm:spPr/>
      <dgm:t>
        <a:bodyPr/>
        <a:lstStyle/>
        <a:p>
          <a:endParaRPr lang="es-AR"/>
        </a:p>
      </dgm:t>
    </dgm:pt>
    <dgm:pt modelId="{9FF16A7C-F841-4FBD-8AB4-B272B35300DB}" type="sibTrans" cxnId="{F0362ACA-36C9-485C-9216-991673106AF6}">
      <dgm:prSet/>
      <dgm:spPr/>
      <dgm:t>
        <a:bodyPr/>
        <a:lstStyle/>
        <a:p>
          <a:endParaRPr lang="es-AR"/>
        </a:p>
      </dgm:t>
    </dgm:pt>
    <dgm:pt modelId="{1D706B88-3B8F-4FD5-AC39-F957A2712C79}">
      <dgm:prSet phldrT="[Texto]"/>
      <dgm:spPr/>
      <dgm:t>
        <a:bodyPr/>
        <a:lstStyle/>
        <a:p>
          <a:r>
            <a:rPr lang="es-AR" dirty="0"/>
            <a:t>Nacional</a:t>
          </a:r>
        </a:p>
      </dgm:t>
    </dgm:pt>
    <dgm:pt modelId="{1AA085F9-9BB8-4184-9DFB-0A79D2C8D98F}" type="parTrans" cxnId="{03CD4D56-7309-4672-A48E-367F0B2CFDE8}">
      <dgm:prSet/>
      <dgm:spPr/>
      <dgm:t>
        <a:bodyPr/>
        <a:lstStyle/>
        <a:p>
          <a:endParaRPr lang="es-AR"/>
        </a:p>
      </dgm:t>
    </dgm:pt>
    <dgm:pt modelId="{F0A4EBC6-5A46-4621-AD7E-503DDF2D8524}" type="sibTrans" cxnId="{03CD4D56-7309-4672-A48E-367F0B2CFDE8}">
      <dgm:prSet/>
      <dgm:spPr/>
      <dgm:t>
        <a:bodyPr/>
        <a:lstStyle/>
        <a:p>
          <a:endParaRPr lang="es-AR"/>
        </a:p>
      </dgm:t>
    </dgm:pt>
    <dgm:pt modelId="{37728C50-362D-443F-A29E-317530EBE650}">
      <dgm:prSet phldrT="[Texto]"/>
      <dgm:spPr/>
      <dgm:t>
        <a:bodyPr/>
        <a:lstStyle/>
        <a:p>
          <a:r>
            <a:rPr lang="es-AR" dirty="0"/>
            <a:t>local</a:t>
          </a:r>
        </a:p>
      </dgm:t>
    </dgm:pt>
    <dgm:pt modelId="{B45B6991-A01C-4F8E-B89E-8B3F93BD7216}" type="parTrans" cxnId="{7301FC67-74EF-44CC-8269-8C8F6BA429FA}">
      <dgm:prSet/>
      <dgm:spPr/>
      <dgm:t>
        <a:bodyPr/>
        <a:lstStyle/>
        <a:p>
          <a:endParaRPr lang="es-AR"/>
        </a:p>
      </dgm:t>
    </dgm:pt>
    <dgm:pt modelId="{74ACAC5A-F45B-49E4-BF4D-3BD73B7A4378}" type="sibTrans" cxnId="{7301FC67-74EF-44CC-8269-8C8F6BA429FA}">
      <dgm:prSet/>
      <dgm:spPr/>
      <dgm:t>
        <a:bodyPr/>
        <a:lstStyle/>
        <a:p>
          <a:endParaRPr lang="es-AR"/>
        </a:p>
      </dgm:t>
    </dgm:pt>
    <dgm:pt modelId="{4A843F6C-C753-4479-910C-81DE84D7B591}" type="pres">
      <dgm:prSet presAssocID="{C09EB45D-3790-4853-B624-C753367052D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4B53C485-3815-41C7-A5EB-58D919CCD79E}" type="pres">
      <dgm:prSet presAssocID="{3D5580B6-29E6-4001-9513-82C8940C7681}" presName="root1" presStyleCnt="0"/>
      <dgm:spPr/>
    </dgm:pt>
    <dgm:pt modelId="{D6D674F5-A799-41F5-B20F-22585985C24C}" type="pres">
      <dgm:prSet presAssocID="{3D5580B6-29E6-4001-9513-82C8940C768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7AD0685-6E27-4574-B72D-3973B400EACA}" type="pres">
      <dgm:prSet presAssocID="{3D5580B6-29E6-4001-9513-82C8940C7681}" presName="level2hierChild" presStyleCnt="0"/>
      <dgm:spPr/>
    </dgm:pt>
    <dgm:pt modelId="{335AB215-3EFE-4BB8-B8E7-DEFAFC7B6845}" type="pres">
      <dgm:prSet presAssocID="{C1D9A210-1FDF-4E34-96FB-CD9E5AB139B7}" presName="conn2-1" presStyleLbl="parChTrans1D2" presStyleIdx="0" presStyleCnt="3"/>
      <dgm:spPr/>
      <dgm:t>
        <a:bodyPr/>
        <a:lstStyle/>
        <a:p>
          <a:endParaRPr lang="es-AR"/>
        </a:p>
      </dgm:t>
    </dgm:pt>
    <dgm:pt modelId="{A980B695-B27D-4C57-AED1-9777817EFA64}" type="pres">
      <dgm:prSet presAssocID="{C1D9A210-1FDF-4E34-96FB-CD9E5AB139B7}" presName="connTx" presStyleLbl="parChTrans1D2" presStyleIdx="0" presStyleCnt="3"/>
      <dgm:spPr/>
      <dgm:t>
        <a:bodyPr/>
        <a:lstStyle/>
        <a:p>
          <a:endParaRPr lang="es-AR"/>
        </a:p>
      </dgm:t>
    </dgm:pt>
    <dgm:pt modelId="{962B148A-A081-455D-BDEF-3ACDE52B50D3}" type="pres">
      <dgm:prSet presAssocID="{1D1EB4C7-7335-4F33-82F5-90FD30924B60}" presName="root2" presStyleCnt="0"/>
      <dgm:spPr/>
    </dgm:pt>
    <dgm:pt modelId="{866A6934-CD33-46C9-AF62-705E2117925B}" type="pres">
      <dgm:prSet presAssocID="{1D1EB4C7-7335-4F33-82F5-90FD30924B6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5C5B951-A836-4E21-8149-82136869EE79}" type="pres">
      <dgm:prSet presAssocID="{1D1EB4C7-7335-4F33-82F5-90FD30924B60}" presName="level3hierChild" presStyleCnt="0"/>
      <dgm:spPr/>
    </dgm:pt>
    <dgm:pt modelId="{EC71C540-4827-401E-93E4-8AB4DE7D9EDE}" type="pres">
      <dgm:prSet presAssocID="{1AA085F9-9BB8-4184-9DFB-0A79D2C8D98F}" presName="conn2-1" presStyleLbl="parChTrans1D2" presStyleIdx="1" presStyleCnt="3"/>
      <dgm:spPr/>
      <dgm:t>
        <a:bodyPr/>
        <a:lstStyle/>
        <a:p>
          <a:endParaRPr lang="es-AR"/>
        </a:p>
      </dgm:t>
    </dgm:pt>
    <dgm:pt modelId="{AE07976F-4CE3-4600-BEE4-CB3CA1A28123}" type="pres">
      <dgm:prSet presAssocID="{1AA085F9-9BB8-4184-9DFB-0A79D2C8D98F}" presName="connTx" presStyleLbl="parChTrans1D2" presStyleIdx="1" presStyleCnt="3"/>
      <dgm:spPr/>
      <dgm:t>
        <a:bodyPr/>
        <a:lstStyle/>
        <a:p>
          <a:endParaRPr lang="es-AR"/>
        </a:p>
      </dgm:t>
    </dgm:pt>
    <dgm:pt modelId="{72DCFBFA-B493-4829-9FED-EFD4216E5CE0}" type="pres">
      <dgm:prSet presAssocID="{1D706B88-3B8F-4FD5-AC39-F957A2712C79}" presName="root2" presStyleCnt="0"/>
      <dgm:spPr/>
    </dgm:pt>
    <dgm:pt modelId="{60417B8A-8213-4B0F-80C9-3DC9F503B3F9}" type="pres">
      <dgm:prSet presAssocID="{1D706B88-3B8F-4FD5-AC39-F957A2712C7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371921C-36ED-4DEE-A534-C1BD34829B74}" type="pres">
      <dgm:prSet presAssocID="{1D706B88-3B8F-4FD5-AC39-F957A2712C79}" presName="level3hierChild" presStyleCnt="0"/>
      <dgm:spPr/>
    </dgm:pt>
    <dgm:pt modelId="{C95A1BA7-7DAF-4FA9-BCB9-F79363F73820}" type="pres">
      <dgm:prSet presAssocID="{B45B6991-A01C-4F8E-B89E-8B3F93BD7216}" presName="conn2-1" presStyleLbl="parChTrans1D2" presStyleIdx="2" presStyleCnt="3"/>
      <dgm:spPr/>
      <dgm:t>
        <a:bodyPr/>
        <a:lstStyle/>
        <a:p>
          <a:endParaRPr lang="es-AR"/>
        </a:p>
      </dgm:t>
    </dgm:pt>
    <dgm:pt modelId="{645AE9AB-6360-4B7A-9676-66655CAD7A4C}" type="pres">
      <dgm:prSet presAssocID="{B45B6991-A01C-4F8E-B89E-8B3F93BD7216}" presName="connTx" presStyleLbl="parChTrans1D2" presStyleIdx="2" presStyleCnt="3"/>
      <dgm:spPr/>
      <dgm:t>
        <a:bodyPr/>
        <a:lstStyle/>
        <a:p>
          <a:endParaRPr lang="es-AR"/>
        </a:p>
      </dgm:t>
    </dgm:pt>
    <dgm:pt modelId="{2BFAC3A8-7478-4DBA-BDCD-B1E9560113D7}" type="pres">
      <dgm:prSet presAssocID="{37728C50-362D-443F-A29E-317530EBE650}" presName="root2" presStyleCnt="0"/>
      <dgm:spPr/>
    </dgm:pt>
    <dgm:pt modelId="{14635C02-4461-4DBA-8C6F-45C152EC9865}" type="pres">
      <dgm:prSet presAssocID="{37728C50-362D-443F-A29E-317530EBE65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558C7A7-6E9E-44E5-B22B-681C9B6D9B7F}" type="pres">
      <dgm:prSet presAssocID="{37728C50-362D-443F-A29E-317530EBE650}" presName="level3hierChild" presStyleCnt="0"/>
      <dgm:spPr/>
    </dgm:pt>
  </dgm:ptLst>
  <dgm:cxnLst>
    <dgm:cxn modelId="{EB7DB0B8-0537-49C1-BBC0-C3C1143092BC}" srcId="{C09EB45D-3790-4853-B624-C753367052D6}" destId="{3D5580B6-29E6-4001-9513-82C8940C7681}" srcOrd="0" destOrd="0" parTransId="{CFFF7150-7E1C-40EA-88E8-D5DD0F751C18}" sibTransId="{04E7CDFC-C14F-4894-85DF-B036657930A9}"/>
    <dgm:cxn modelId="{C10C53A1-564A-4E45-B1C1-723C52EAE2CE}" type="presOf" srcId="{1D1EB4C7-7335-4F33-82F5-90FD30924B60}" destId="{866A6934-CD33-46C9-AF62-705E2117925B}" srcOrd="0" destOrd="0" presId="urn:microsoft.com/office/officeart/2008/layout/HorizontalMultiLevelHierarchy"/>
    <dgm:cxn modelId="{F0362ACA-36C9-485C-9216-991673106AF6}" srcId="{3D5580B6-29E6-4001-9513-82C8940C7681}" destId="{1D1EB4C7-7335-4F33-82F5-90FD30924B60}" srcOrd="0" destOrd="0" parTransId="{C1D9A210-1FDF-4E34-96FB-CD9E5AB139B7}" sibTransId="{9FF16A7C-F841-4FBD-8AB4-B272B35300DB}"/>
    <dgm:cxn modelId="{13DC2B93-03EC-4B29-996A-A2FE860A045A}" type="presOf" srcId="{B45B6991-A01C-4F8E-B89E-8B3F93BD7216}" destId="{C95A1BA7-7DAF-4FA9-BCB9-F79363F73820}" srcOrd="0" destOrd="0" presId="urn:microsoft.com/office/officeart/2008/layout/HorizontalMultiLevelHierarchy"/>
    <dgm:cxn modelId="{6935B490-CE7B-45A4-83BD-53C686D3962E}" type="presOf" srcId="{1AA085F9-9BB8-4184-9DFB-0A79D2C8D98F}" destId="{AE07976F-4CE3-4600-BEE4-CB3CA1A28123}" srcOrd="1" destOrd="0" presId="urn:microsoft.com/office/officeart/2008/layout/HorizontalMultiLevelHierarchy"/>
    <dgm:cxn modelId="{7301FC67-74EF-44CC-8269-8C8F6BA429FA}" srcId="{3D5580B6-29E6-4001-9513-82C8940C7681}" destId="{37728C50-362D-443F-A29E-317530EBE650}" srcOrd="2" destOrd="0" parTransId="{B45B6991-A01C-4F8E-B89E-8B3F93BD7216}" sibTransId="{74ACAC5A-F45B-49E4-BF4D-3BD73B7A4378}"/>
    <dgm:cxn modelId="{46C67311-2C94-48C9-857D-F67A43DA04B5}" type="presOf" srcId="{3D5580B6-29E6-4001-9513-82C8940C7681}" destId="{D6D674F5-A799-41F5-B20F-22585985C24C}" srcOrd="0" destOrd="0" presId="urn:microsoft.com/office/officeart/2008/layout/HorizontalMultiLevelHierarchy"/>
    <dgm:cxn modelId="{1A31DEAE-1FDE-43DC-B36C-FA16C4D8918A}" type="presOf" srcId="{C1D9A210-1FDF-4E34-96FB-CD9E5AB139B7}" destId="{A980B695-B27D-4C57-AED1-9777817EFA64}" srcOrd="1" destOrd="0" presId="urn:microsoft.com/office/officeart/2008/layout/HorizontalMultiLevelHierarchy"/>
    <dgm:cxn modelId="{3EA327CA-24EF-44D1-9E02-0A1404036497}" type="presOf" srcId="{B45B6991-A01C-4F8E-B89E-8B3F93BD7216}" destId="{645AE9AB-6360-4B7A-9676-66655CAD7A4C}" srcOrd="1" destOrd="0" presId="urn:microsoft.com/office/officeart/2008/layout/HorizontalMultiLevelHierarchy"/>
    <dgm:cxn modelId="{2142103E-F1DB-4754-985F-AEAAA8CB8219}" type="presOf" srcId="{C09EB45D-3790-4853-B624-C753367052D6}" destId="{4A843F6C-C753-4479-910C-81DE84D7B591}" srcOrd="0" destOrd="0" presId="urn:microsoft.com/office/officeart/2008/layout/HorizontalMultiLevelHierarchy"/>
    <dgm:cxn modelId="{A48FCD94-DA62-4DDF-9D40-42D8D8138FD6}" type="presOf" srcId="{C1D9A210-1FDF-4E34-96FB-CD9E5AB139B7}" destId="{335AB215-3EFE-4BB8-B8E7-DEFAFC7B6845}" srcOrd="0" destOrd="0" presId="urn:microsoft.com/office/officeart/2008/layout/HorizontalMultiLevelHierarchy"/>
    <dgm:cxn modelId="{D0715EBF-59F7-463D-A7F6-29069BC7B514}" type="presOf" srcId="{1D706B88-3B8F-4FD5-AC39-F957A2712C79}" destId="{60417B8A-8213-4B0F-80C9-3DC9F503B3F9}" srcOrd="0" destOrd="0" presId="urn:microsoft.com/office/officeart/2008/layout/HorizontalMultiLevelHierarchy"/>
    <dgm:cxn modelId="{03CD4D56-7309-4672-A48E-367F0B2CFDE8}" srcId="{3D5580B6-29E6-4001-9513-82C8940C7681}" destId="{1D706B88-3B8F-4FD5-AC39-F957A2712C79}" srcOrd="1" destOrd="0" parTransId="{1AA085F9-9BB8-4184-9DFB-0A79D2C8D98F}" sibTransId="{F0A4EBC6-5A46-4621-AD7E-503DDF2D8524}"/>
    <dgm:cxn modelId="{0859677F-3E42-45AC-BD74-A3736A6E6701}" type="presOf" srcId="{1AA085F9-9BB8-4184-9DFB-0A79D2C8D98F}" destId="{EC71C540-4827-401E-93E4-8AB4DE7D9EDE}" srcOrd="0" destOrd="0" presId="urn:microsoft.com/office/officeart/2008/layout/HorizontalMultiLevelHierarchy"/>
    <dgm:cxn modelId="{8570CA9F-2E33-4A1D-B9E7-1DDE7EAB1D5E}" type="presOf" srcId="{37728C50-362D-443F-A29E-317530EBE650}" destId="{14635C02-4461-4DBA-8C6F-45C152EC9865}" srcOrd="0" destOrd="0" presId="urn:microsoft.com/office/officeart/2008/layout/HorizontalMultiLevelHierarchy"/>
    <dgm:cxn modelId="{559E4377-D281-465F-80A5-C71F0721BC81}" type="presParOf" srcId="{4A843F6C-C753-4479-910C-81DE84D7B591}" destId="{4B53C485-3815-41C7-A5EB-58D919CCD79E}" srcOrd="0" destOrd="0" presId="urn:microsoft.com/office/officeart/2008/layout/HorizontalMultiLevelHierarchy"/>
    <dgm:cxn modelId="{014E8E77-E0A1-4123-82A8-248DD7B92448}" type="presParOf" srcId="{4B53C485-3815-41C7-A5EB-58D919CCD79E}" destId="{D6D674F5-A799-41F5-B20F-22585985C24C}" srcOrd="0" destOrd="0" presId="urn:microsoft.com/office/officeart/2008/layout/HorizontalMultiLevelHierarchy"/>
    <dgm:cxn modelId="{AFE3FC5B-D595-45B6-8AFE-B7701CF0B6EB}" type="presParOf" srcId="{4B53C485-3815-41C7-A5EB-58D919CCD79E}" destId="{17AD0685-6E27-4574-B72D-3973B400EACA}" srcOrd="1" destOrd="0" presId="urn:microsoft.com/office/officeart/2008/layout/HorizontalMultiLevelHierarchy"/>
    <dgm:cxn modelId="{5FA357BC-604A-4DBA-B7B2-2B3E1FBA84D0}" type="presParOf" srcId="{17AD0685-6E27-4574-B72D-3973B400EACA}" destId="{335AB215-3EFE-4BB8-B8E7-DEFAFC7B6845}" srcOrd="0" destOrd="0" presId="urn:microsoft.com/office/officeart/2008/layout/HorizontalMultiLevelHierarchy"/>
    <dgm:cxn modelId="{17CBE9F2-7E00-417A-920B-CA89B447100B}" type="presParOf" srcId="{335AB215-3EFE-4BB8-B8E7-DEFAFC7B6845}" destId="{A980B695-B27D-4C57-AED1-9777817EFA64}" srcOrd="0" destOrd="0" presId="urn:microsoft.com/office/officeart/2008/layout/HorizontalMultiLevelHierarchy"/>
    <dgm:cxn modelId="{A3B80E8D-C5D6-45AB-A929-EFB15812EEFA}" type="presParOf" srcId="{17AD0685-6E27-4574-B72D-3973B400EACA}" destId="{962B148A-A081-455D-BDEF-3ACDE52B50D3}" srcOrd="1" destOrd="0" presId="urn:microsoft.com/office/officeart/2008/layout/HorizontalMultiLevelHierarchy"/>
    <dgm:cxn modelId="{93DA00C7-12A5-4479-AA9B-BD436B17998E}" type="presParOf" srcId="{962B148A-A081-455D-BDEF-3ACDE52B50D3}" destId="{866A6934-CD33-46C9-AF62-705E2117925B}" srcOrd="0" destOrd="0" presId="urn:microsoft.com/office/officeart/2008/layout/HorizontalMultiLevelHierarchy"/>
    <dgm:cxn modelId="{B55E880A-F5EC-4FE3-9871-1488CD08589C}" type="presParOf" srcId="{962B148A-A081-455D-BDEF-3ACDE52B50D3}" destId="{75C5B951-A836-4E21-8149-82136869EE79}" srcOrd="1" destOrd="0" presId="urn:microsoft.com/office/officeart/2008/layout/HorizontalMultiLevelHierarchy"/>
    <dgm:cxn modelId="{BBBC0F32-E718-4939-B15B-F2FC8AAF7D0A}" type="presParOf" srcId="{17AD0685-6E27-4574-B72D-3973B400EACA}" destId="{EC71C540-4827-401E-93E4-8AB4DE7D9EDE}" srcOrd="2" destOrd="0" presId="urn:microsoft.com/office/officeart/2008/layout/HorizontalMultiLevelHierarchy"/>
    <dgm:cxn modelId="{F2F0DB6B-9A82-4425-B802-79DDA94079D4}" type="presParOf" srcId="{EC71C540-4827-401E-93E4-8AB4DE7D9EDE}" destId="{AE07976F-4CE3-4600-BEE4-CB3CA1A28123}" srcOrd="0" destOrd="0" presId="urn:microsoft.com/office/officeart/2008/layout/HorizontalMultiLevelHierarchy"/>
    <dgm:cxn modelId="{528F33C8-405E-45F9-BE47-787860FEB42F}" type="presParOf" srcId="{17AD0685-6E27-4574-B72D-3973B400EACA}" destId="{72DCFBFA-B493-4829-9FED-EFD4216E5CE0}" srcOrd="3" destOrd="0" presId="urn:microsoft.com/office/officeart/2008/layout/HorizontalMultiLevelHierarchy"/>
    <dgm:cxn modelId="{A9106211-DE25-4C56-9D82-68E521B6FF06}" type="presParOf" srcId="{72DCFBFA-B493-4829-9FED-EFD4216E5CE0}" destId="{60417B8A-8213-4B0F-80C9-3DC9F503B3F9}" srcOrd="0" destOrd="0" presId="urn:microsoft.com/office/officeart/2008/layout/HorizontalMultiLevelHierarchy"/>
    <dgm:cxn modelId="{3EA9295D-07C3-43E6-93B9-023B5D7CB928}" type="presParOf" srcId="{72DCFBFA-B493-4829-9FED-EFD4216E5CE0}" destId="{6371921C-36ED-4DEE-A534-C1BD34829B74}" srcOrd="1" destOrd="0" presId="urn:microsoft.com/office/officeart/2008/layout/HorizontalMultiLevelHierarchy"/>
    <dgm:cxn modelId="{E9DC7FB1-B8DB-490E-BAD8-A8D61FA5EFAB}" type="presParOf" srcId="{17AD0685-6E27-4574-B72D-3973B400EACA}" destId="{C95A1BA7-7DAF-4FA9-BCB9-F79363F73820}" srcOrd="4" destOrd="0" presId="urn:microsoft.com/office/officeart/2008/layout/HorizontalMultiLevelHierarchy"/>
    <dgm:cxn modelId="{151171AB-E4C1-48AA-A2E0-8468D022EC77}" type="presParOf" srcId="{C95A1BA7-7DAF-4FA9-BCB9-F79363F73820}" destId="{645AE9AB-6360-4B7A-9676-66655CAD7A4C}" srcOrd="0" destOrd="0" presId="urn:microsoft.com/office/officeart/2008/layout/HorizontalMultiLevelHierarchy"/>
    <dgm:cxn modelId="{F4BC6A86-5647-493B-90C7-EA73D29DA748}" type="presParOf" srcId="{17AD0685-6E27-4574-B72D-3973B400EACA}" destId="{2BFAC3A8-7478-4DBA-BDCD-B1E9560113D7}" srcOrd="5" destOrd="0" presId="urn:microsoft.com/office/officeart/2008/layout/HorizontalMultiLevelHierarchy"/>
    <dgm:cxn modelId="{9C131D50-E137-45E2-BB3D-0A13BBD34CA5}" type="presParOf" srcId="{2BFAC3A8-7478-4DBA-BDCD-B1E9560113D7}" destId="{14635C02-4461-4DBA-8C6F-45C152EC9865}" srcOrd="0" destOrd="0" presId="urn:microsoft.com/office/officeart/2008/layout/HorizontalMultiLevelHierarchy"/>
    <dgm:cxn modelId="{AA2F4315-E248-4ABF-B771-22090EAD4370}" type="presParOf" srcId="{2BFAC3A8-7478-4DBA-BDCD-B1E9560113D7}" destId="{5558C7A7-6E9E-44E5-B22B-681C9B6D9B7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2E9632-934E-4157-80D8-0BAC4897929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E9056DD-C07E-4F89-8D59-EE0CB3C07627}">
      <dgm:prSet phldrT="[Texto]"/>
      <dgm:spPr/>
      <dgm:t>
        <a:bodyPr/>
        <a:lstStyle/>
        <a:p>
          <a:r>
            <a:rPr lang="es-AR" dirty="0"/>
            <a:t>Un universo de análisis</a:t>
          </a:r>
        </a:p>
      </dgm:t>
    </dgm:pt>
    <dgm:pt modelId="{48586403-AA54-43C7-B9FF-484B3DD1B430}" type="parTrans" cxnId="{36182BC1-59E1-43A1-8CDC-412CD1A27AB4}">
      <dgm:prSet/>
      <dgm:spPr/>
      <dgm:t>
        <a:bodyPr/>
        <a:lstStyle/>
        <a:p>
          <a:endParaRPr lang="es-AR"/>
        </a:p>
      </dgm:t>
    </dgm:pt>
    <dgm:pt modelId="{2020923B-0CA9-4A54-A08B-99D552BD0390}" type="sibTrans" cxnId="{36182BC1-59E1-43A1-8CDC-412CD1A27AB4}">
      <dgm:prSet/>
      <dgm:spPr/>
      <dgm:t>
        <a:bodyPr/>
        <a:lstStyle/>
        <a:p>
          <a:endParaRPr lang="es-AR"/>
        </a:p>
      </dgm:t>
    </dgm:pt>
    <dgm:pt modelId="{84BA9AF3-1529-4B12-B571-8ABDC9498734}">
      <dgm:prSet phldrT="[Texto]"/>
      <dgm:spPr/>
      <dgm:t>
        <a:bodyPr/>
        <a:lstStyle/>
        <a:p>
          <a:r>
            <a:rPr lang="es-AR" dirty="0"/>
            <a:t>Dimensiones y variables </a:t>
          </a:r>
        </a:p>
      </dgm:t>
    </dgm:pt>
    <dgm:pt modelId="{7EB1BF42-0307-4131-9725-60078C987289}" type="parTrans" cxnId="{47E40EE4-20C7-43EB-8D15-2F1C58EB6F2D}">
      <dgm:prSet/>
      <dgm:spPr/>
      <dgm:t>
        <a:bodyPr/>
        <a:lstStyle/>
        <a:p>
          <a:endParaRPr lang="es-AR"/>
        </a:p>
      </dgm:t>
    </dgm:pt>
    <dgm:pt modelId="{8DDB1C4B-B3F2-422F-AFE6-3270D1E320DC}" type="sibTrans" cxnId="{47E40EE4-20C7-43EB-8D15-2F1C58EB6F2D}">
      <dgm:prSet/>
      <dgm:spPr/>
      <dgm:t>
        <a:bodyPr/>
        <a:lstStyle/>
        <a:p>
          <a:endParaRPr lang="es-AR"/>
        </a:p>
      </dgm:t>
    </dgm:pt>
    <dgm:pt modelId="{BFF49653-12F0-4EF0-B6E1-CEAD058B5CCB}">
      <dgm:prSet phldrT="[Texto]"/>
      <dgm:spPr/>
      <dgm:t>
        <a:bodyPr/>
        <a:lstStyle/>
        <a:p>
          <a:r>
            <a:rPr lang="es-AR" dirty="0"/>
            <a:t>indicadores</a:t>
          </a:r>
        </a:p>
      </dgm:t>
    </dgm:pt>
    <dgm:pt modelId="{024D0C0D-D731-4534-9C33-C7B240C8DE31}" type="parTrans" cxnId="{FB77B973-5D0F-456A-8E49-7BFD5E201C3B}">
      <dgm:prSet/>
      <dgm:spPr/>
      <dgm:t>
        <a:bodyPr/>
        <a:lstStyle/>
        <a:p>
          <a:endParaRPr lang="es-AR"/>
        </a:p>
      </dgm:t>
    </dgm:pt>
    <dgm:pt modelId="{93D7D0A2-2AF2-4A65-8522-A76D34E20597}" type="sibTrans" cxnId="{FB77B973-5D0F-456A-8E49-7BFD5E201C3B}">
      <dgm:prSet/>
      <dgm:spPr/>
      <dgm:t>
        <a:bodyPr/>
        <a:lstStyle/>
        <a:p>
          <a:endParaRPr lang="es-AR"/>
        </a:p>
      </dgm:t>
    </dgm:pt>
    <dgm:pt modelId="{6B4E1BE3-42EB-4BA4-A391-194BDFED1DE6}" type="pres">
      <dgm:prSet presAssocID="{D72E9632-934E-4157-80D8-0BAC48979299}" presName="Name0" presStyleCnt="0">
        <dgm:presLayoutVars>
          <dgm:dir/>
          <dgm:resizeHandles val="exact"/>
        </dgm:presLayoutVars>
      </dgm:prSet>
      <dgm:spPr/>
    </dgm:pt>
    <dgm:pt modelId="{34C59D53-4C3E-420F-859D-472889C71EF3}" type="pres">
      <dgm:prSet presAssocID="{6E9056DD-C07E-4F89-8D59-EE0CB3C0762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FC11E2D-0C44-492C-A811-BDA1E28495FB}" type="pres">
      <dgm:prSet presAssocID="{2020923B-0CA9-4A54-A08B-99D552BD0390}" presName="sibTrans" presStyleLbl="sibTrans2D1" presStyleIdx="0" presStyleCnt="2"/>
      <dgm:spPr/>
      <dgm:t>
        <a:bodyPr/>
        <a:lstStyle/>
        <a:p>
          <a:endParaRPr lang="es-AR"/>
        </a:p>
      </dgm:t>
    </dgm:pt>
    <dgm:pt modelId="{ED2FCCE9-DB10-479F-B452-FE5E16B30036}" type="pres">
      <dgm:prSet presAssocID="{2020923B-0CA9-4A54-A08B-99D552BD0390}" presName="connectorText" presStyleLbl="sibTrans2D1" presStyleIdx="0" presStyleCnt="2"/>
      <dgm:spPr/>
      <dgm:t>
        <a:bodyPr/>
        <a:lstStyle/>
        <a:p>
          <a:endParaRPr lang="es-AR"/>
        </a:p>
      </dgm:t>
    </dgm:pt>
    <dgm:pt modelId="{A2C59697-95A5-4B60-B5AF-FBD0343228B8}" type="pres">
      <dgm:prSet presAssocID="{84BA9AF3-1529-4B12-B571-8ABDC949873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E58D2F3-F55A-42B0-83DC-5437A4A37C49}" type="pres">
      <dgm:prSet presAssocID="{8DDB1C4B-B3F2-422F-AFE6-3270D1E320DC}" presName="sibTrans" presStyleLbl="sibTrans2D1" presStyleIdx="1" presStyleCnt="2"/>
      <dgm:spPr/>
      <dgm:t>
        <a:bodyPr/>
        <a:lstStyle/>
        <a:p>
          <a:endParaRPr lang="es-AR"/>
        </a:p>
      </dgm:t>
    </dgm:pt>
    <dgm:pt modelId="{FB160073-7570-4907-880A-29D7F2480B4C}" type="pres">
      <dgm:prSet presAssocID="{8DDB1C4B-B3F2-422F-AFE6-3270D1E320DC}" presName="connectorText" presStyleLbl="sibTrans2D1" presStyleIdx="1" presStyleCnt="2"/>
      <dgm:spPr/>
      <dgm:t>
        <a:bodyPr/>
        <a:lstStyle/>
        <a:p>
          <a:endParaRPr lang="es-AR"/>
        </a:p>
      </dgm:t>
    </dgm:pt>
    <dgm:pt modelId="{184658E1-DB66-4BE8-A48C-FA755CAF3FE3}" type="pres">
      <dgm:prSet presAssocID="{BFF49653-12F0-4EF0-B6E1-CEAD058B5C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51799E1-8B90-435A-9239-3164FA187EBB}" type="presOf" srcId="{D72E9632-934E-4157-80D8-0BAC48979299}" destId="{6B4E1BE3-42EB-4BA4-A391-194BDFED1DE6}" srcOrd="0" destOrd="0" presId="urn:microsoft.com/office/officeart/2005/8/layout/process1"/>
    <dgm:cxn modelId="{8CFEE3C5-4DA9-43A7-A211-F67476E56463}" type="presOf" srcId="{84BA9AF3-1529-4B12-B571-8ABDC9498734}" destId="{A2C59697-95A5-4B60-B5AF-FBD0343228B8}" srcOrd="0" destOrd="0" presId="urn:microsoft.com/office/officeart/2005/8/layout/process1"/>
    <dgm:cxn modelId="{36182BC1-59E1-43A1-8CDC-412CD1A27AB4}" srcId="{D72E9632-934E-4157-80D8-0BAC48979299}" destId="{6E9056DD-C07E-4F89-8D59-EE0CB3C07627}" srcOrd="0" destOrd="0" parTransId="{48586403-AA54-43C7-B9FF-484B3DD1B430}" sibTransId="{2020923B-0CA9-4A54-A08B-99D552BD0390}"/>
    <dgm:cxn modelId="{1B4D7D6F-38DE-4A99-8EC4-6EEEBAF85C96}" type="presOf" srcId="{6E9056DD-C07E-4F89-8D59-EE0CB3C07627}" destId="{34C59D53-4C3E-420F-859D-472889C71EF3}" srcOrd="0" destOrd="0" presId="urn:microsoft.com/office/officeart/2005/8/layout/process1"/>
    <dgm:cxn modelId="{7B3AE46E-ACB7-4BA5-8E95-A0EA04308AED}" type="presOf" srcId="{2020923B-0CA9-4A54-A08B-99D552BD0390}" destId="{AFC11E2D-0C44-492C-A811-BDA1E28495FB}" srcOrd="0" destOrd="0" presId="urn:microsoft.com/office/officeart/2005/8/layout/process1"/>
    <dgm:cxn modelId="{50848112-F711-4108-B95B-E61DDD9B66F3}" type="presOf" srcId="{2020923B-0CA9-4A54-A08B-99D552BD0390}" destId="{ED2FCCE9-DB10-479F-B452-FE5E16B30036}" srcOrd="1" destOrd="0" presId="urn:microsoft.com/office/officeart/2005/8/layout/process1"/>
    <dgm:cxn modelId="{432D24C2-8A97-46D6-BD9C-04E596CE210C}" type="presOf" srcId="{BFF49653-12F0-4EF0-B6E1-CEAD058B5CCB}" destId="{184658E1-DB66-4BE8-A48C-FA755CAF3FE3}" srcOrd="0" destOrd="0" presId="urn:microsoft.com/office/officeart/2005/8/layout/process1"/>
    <dgm:cxn modelId="{FB77B973-5D0F-456A-8E49-7BFD5E201C3B}" srcId="{D72E9632-934E-4157-80D8-0BAC48979299}" destId="{BFF49653-12F0-4EF0-B6E1-CEAD058B5CCB}" srcOrd="2" destOrd="0" parTransId="{024D0C0D-D731-4534-9C33-C7B240C8DE31}" sibTransId="{93D7D0A2-2AF2-4A65-8522-A76D34E20597}"/>
    <dgm:cxn modelId="{00E8A88B-368D-4DDA-B9CA-E53F7F2EBE10}" type="presOf" srcId="{8DDB1C4B-B3F2-422F-AFE6-3270D1E320DC}" destId="{FB160073-7570-4907-880A-29D7F2480B4C}" srcOrd="1" destOrd="0" presId="urn:microsoft.com/office/officeart/2005/8/layout/process1"/>
    <dgm:cxn modelId="{EE8A8AC0-E04E-4168-B1B1-7D453F89B8EB}" type="presOf" srcId="{8DDB1C4B-B3F2-422F-AFE6-3270D1E320DC}" destId="{3E58D2F3-F55A-42B0-83DC-5437A4A37C49}" srcOrd="0" destOrd="0" presId="urn:microsoft.com/office/officeart/2005/8/layout/process1"/>
    <dgm:cxn modelId="{47E40EE4-20C7-43EB-8D15-2F1C58EB6F2D}" srcId="{D72E9632-934E-4157-80D8-0BAC48979299}" destId="{84BA9AF3-1529-4B12-B571-8ABDC9498734}" srcOrd="1" destOrd="0" parTransId="{7EB1BF42-0307-4131-9725-60078C987289}" sibTransId="{8DDB1C4B-B3F2-422F-AFE6-3270D1E320DC}"/>
    <dgm:cxn modelId="{0FA29850-6FEB-4EAB-A7D0-767D722F3486}" type="presParOf" srcId="{6B4E1BE3-42EB-4BA4-A391-194BDFED1DE6}" destId="{34C59D53-4C3E-420F-859D-472889C71EF3}" srcOrd="0" destOrd="0" presId="urn:microsoft.com/office/officeart/2005/8/layout/process1"/>
    <dgm:cxn modelId="{8AEF1D2B-9C76-4859-96C6-5A90130304F4}" type="presParOf" srcId="{6B4E1BE3-42EB-4BA4-A391-194BDFED1DE6}" destId="{AFC11E2D-0C44-492C-A811-BDA1E28495FB}" srcOrd="1" destOrd="0" presId="urn:microsoft.com/office/officeart/2005/8/layout/process1"/>
    <dgm:cxn modelId="{67A42BF0-EE8D-4FC5-86AD-B2F92337CEF7}" type="presParOf" srcId="{AFC11E2D-0C44-492C-A811-BDA1E28495FB}" destId="{ED2FCCE9-DB10-479F-B452-FE5E16B30036}" srcOrd="0" destOrd="0" presId="urn:microsoft.com/office/officeart/2005/8/layout/process1"/>
    <dgm:cxn modelId="{BF969C2B-C8F9-448C-A80C-EECC19EEE77C}" type="presParOf" srcId="{6B4E1BE3-42EB-4BA4-A391-194BDFED1DE6}" destId="{A2C59697-95A5-4B60-B5AF-FBD0343228B8}" srcOrd="2" destOrd="0" presId="urn:microsoft.com/office/officeart/2005/8/layout/process1"/>
    <dgm:cxn modelId="{BFF9ABE7-5E2E-4B2F-B3AF-0E4D3E71F491}" type="presParOf" srcId="{6B4E1BE3-42EB-4BA4-A391-194BDFED1DE6}" destId="{3E58D2F3-F55A-42B0-83DC-5437A4A37C49}" srcOrd="3" destOrd="0" presId="urn:microsoft.com/office/officeart/2005/8/layout/process1"/>
    <dgm:cxn modelId="{837E6615-8CD5-4957-8153-62E8DB93D256}" type="presParOf" srcId="{3E58D2F3-F55A-42B0-83DC-5437A4A37C49}" destId="{FB160073-7570-4907-880A-29D7F2480B4C}" srcOrd="0" destOrd="0" presId="urn:microsoft.com/office/officeart/2005/8/layout/process1"/>
    <dgm:cxn modelId="{10FBD568-CEF4-433D-B811-304A94C589AF}" type="presParOf" srcId="{6B4E1BE3-42EB-4BA4-A391-194BDFED1DE6}" destId="{184658E1-DB66-4BE8-A48C-FA755CAF3FE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DB9D6A-963F-4B6C-8D19-ED8C7688278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0C53CEC-2AF2-424B-B7A9-DFF018DCAB4A}">
      <dgm:prSet phldrT="[Texto]"/>
      <dgm:spPr/>
      <dgm:t>
        <a:bodyPr/>
        <a:lstStyle/>
        <a:p>
          <a:r>
            <a:rPr lang="es-AR" dirty="0"/>
            <a:t>región</a:t>
          </a:r>
        </a:p>
      </dgm:t>
    </dgm:pt>
    <dgm:pt modelId="{A54B676B-68D7-4BE2-9F92-46D856209F4A}" type="parTrans" cxnId="{A15E1C46-B85C-433D-AECB-1AF2688FB2BD}">
      <dgm:prSet/>
      <dgm:spPr/>
      <dgm:t>
        <a:bodyPr/>
        <a:lstStyle/>
        <a:p>
          <a:endParaRPr lang="es-AR"/>
        </a:p>
      </dgm:t>
    </dgm:pt>
    <dgm:pt modelId="{F1B485A1-C058-41DA-816A-4226C704B0FC}" type="sibTrans" cxnId="{A15E1C46-B85C-433D-AECB-1AF2688FB2BD}">
      <dgm:prSet/>
      <dgm:spPr/>
      <dgm:t>
        <a:bodyPr/>
        <a:lstStyle/>
        <a:p>
          <a:endParaRPr lang="es-AR"/>
        </a:p>
      </dgm:t>
    </dgm:pt>
    <dgm:pt modelId="{E346F380-B8A8-4689-A230-0703B06BDD0D}">
      <dgm:prSet phldrT="[Texto]"/>
      <dgm:spPr/>
      <dgm:t>
        <a:bodyPr/>
        <a:lstStyle/>
        <a:p>
          <a:r>
            <a:rPr lang="es-AR" dirty="0"/>
            <a:t>sectores</a:t>
          </a:r>
        </a:p>
      </dgm:t>
    </dgm:pt>
    <dgm:pt modelId="{D2FB4955-A4E5-4F96-A454-495F0E76A3FD}" type="parTrans" cxnId="{CEDD99A8-2504-4D01-BA3A-141BD704A156}">
      <dgm:prSet/>
      <dgm:spPr/>
      <dgm:t>
        <a:bodyPr/>
        <a:lstStyle/>
        <a:p>
          <a:endParaRPr lang="es-AR"/>
        </a:p>
      </dgm:t>
    </dgm:pt>
    <dgm:pt modelId="{094609CB-C56A-481F-B241-CFABE75AF0DF}" type="sibTrans" cxnId="{CEDD99A8-2504-4D01-BA3A-141BD704A156}">
      <dgm:prSet/>
      <dgm:spPr/>
      <dgm:t>
        <a:bodyPr/>
        <a:lstStyle/>
        <a:p>
          <a:endParaRPr lang="es-AR"/>
        </a:p>
      </dgm:t>
    </dgm:pt>
    <dgm:pt modelId="{0C1156CF-3A8C-4F45-8066-933065BE5DEE}">
      <dgm:prSet phldrT="[Texto]"/>
      <dgm:spPr/>
      <dgm:t>
        <a:bodyPr/>
        <a:lstStyle/>
        <a:p>
          <a:r>
            <a:rPr lang="es-AR" dirty="0"/>
            <a:t>criterios</a:t>
          </a:r>
        </a:p>
      </dgm:t>
    </dgm:pt>
    <dgm:pt modelId="{281D20B2-43EE-4A02-B8AB-D07FAF51D0A5}" type="parTrans" cxnId="{C8161F1C-5BE9-4F0D-95BF-0986B18542F7}">
      <dgm:prSet/>
      <dgm:spPr/>
      <dgm:t>
        <a:bodyPr/>
        <a:lstStyle/>
        <a:p>
          <a:endParaRPr lang="es-AR"/>
        </a:p>
      </dgm:t>
    </dgm:pt>
    <dgm:pt modelId="{626151DF-613A-4050-A385-15F7ECAF3DE5}" type="sibTrans" cxnId="{C8161F1C-5BE9-4F0D-95BF-0986B18542F7}">
      <dgm:prSet/>
      <dgm:spPr/>
      <dgm:t>
        <a:bodyPr/>
        <a:lstStyle/>
        <a:p>
          <a:endParaRPr lang="es-AR"/>
        </a:p>
      </dgm:t>
    </dgm:pt>
    <dgm:pt modelId="{A1653EEA-0776-4996-A923-7D9C45B33F65}">
      <dgm:prSet phldrT="[Texto]"/>
      <dgm:spPr/>
      <dgm:t>
        <a:bodyPr/>
        <a:lstStyle/>
        <a:p>
          <a:r>
            <a:rPr lang="es-AR" dirty="0"/>
            <a:t>Cuencas</a:t>
          </a:r>
        </a:p>
      </dgm:t>
    </dgm:pt>
    <dgm:pt modelId="{201AC7EC-735E-490C-8781-A363BD4A53D1}" type="parTrans" cxnId="{0FE55CBD-00EF-4517-B61B-6F662E635436}">
      <dgm:prSet/>
      <dgm:spPr/>
      <dgm:t>
        <a:bodyPr/>
        <a:lstStyle/>
        <a:p>
          <a:endParaRPr lang="es-AR"/>
        </a:p>
      </dgm:t>
    </dgm:pt>
    <dgm:pt modelId="{3676A8FE-990A-4A9C-8AA5-702EECDCC23E}" type="sibTrans" cxnId="{0FE55CBD-00EF-4517-B61B-6F662E635436}">
      <dgm:prSet/>
      <dgm:spPr/>
      <dgm:t>
        <a:bodyPr/>
        <a:lstStyle/>
        <a:p>
          <a:endParaRPr lang="es-AR"/>
        </a:p>
      </dgm:t>
    </dgm:pt>
    <dgm:pt modelId="{F3513B6D-63AD-42B2-80A5-E62CD966559B}">
      <dgm:prSet phldrT="[Texto]"/>
      <dgm:spPr/>
      <dgm:t>
        <a:bodyPr/>
        <a:lstStyle/>
        <a:p>
          <a:r>
            <a:rPr lang="es-AR" dirty="0"/>
            <a:t>divisiones</a:t>
          </a:r>
        </a:p>
      </dgm:t>
    </dgm:pt>
    <dgm:pt modelId="{A8910B24-507B-4812-A451-F0AF351C31D9}" type="parTrans" cxnId="{0F674876-4517-4ACC-8FB6-673794ECEB92}">
      <dgm:prSet/>
      <dgm:spPr/>
      <dgm:t>
        <a:bodyPr/>
        <a:lstStyle/>
        <a:p>
          <a:endParaRPr lang="es-AR"/>
        </a:p>
      </dgm:t>
    </dgm:pt>
    <dgm:pt modelId="{C909F3F7-130A-413E-A77E-D645B1CC52D4}" type="sibTrans" cxnId="{0F674876-4517-4ACC-8FB6-673794ECEB92}">
      <dgm:prSet/>
      <dgm:spPr/>
      <dgm:t>
        <a:bodyPr/>
        <a:lstStyle/>
        <a:p>
          <a:endParaRPr lang="es-AR"/>
        </a:p>
      </dgm:t>
    </dgm:pt>
    <dgm:pt modelId="{622C3FB1-9683-4076-B353-E36FAE29DADE}">
      <dgm:prSet phldrT="[Texto]"/>
      <dgm:spPr/>
      <dgm:t>
        <a:bodyPr/>
        <a:lstStyle/>
        <a:p>
          <a:r>
            <a:rPr lang="es-AR" dirty="0"/>
            <a:t>Áreas </a:t>
          </a:r>
        </a:p>
      </dgm:t>
    </dgm:pt>
    <dgm:pt modelId="{70A6268A-5C27-4C3A-8D99-141633360BC1}" type="parTrans" cxnId="{CF714DEA-1F34-4CD6-B6A3-530BEF928B8F}">
      <dgm:prSet/>
      <dgm:spPr/>
      <dgm:t>
        <a:bodyPr/>
        <a:lstStyle/>
        <a:p>
          <a:endParaRPr lang="es-AR"/>
        </a:p>
      </dgm:t>
    </dgm:pt>
    <dgm:pt modelId="{14C5F87D-2676-44AD-A812-01C80C7EDB48}" type="sibTrans" cxnId="{CF714DEA-1F34-4CD6-B6A3-530BEF928B8F}">
      <dgm:prSet/>
      <dgm:spPr/>
      <dgm:t>
        <a:bodyPr/>
        <a:lstStyle/>
        <a:p>
          <a:endParaRPr lang="es-AR"/>
        </a:p>
      </dgm:t>
    </dgm:pt>
    <dgm:pt modelId="{9F6A3017-AA61-4481-8375-F7967BC822BC}">
      <dgm:prSet phldrT="[Texto]"/>
      <dgm:spPr/>
      <dgm:t>
        <a:bodyPr/>
        <a:lstStyle/>
        <a:p>
          <a:r>
            <a:rPr lang="es-AR" dirty="0"/>
            <a:t>Recursos</a:t>
          </a:r>
        </a:p>
      </dgm:t>
    </dgm:pt>
    <dgm:pt modelId="{358EEF2E-C5B7-49A6-AF3F-B8380AFDD9F2}" type="parTrans" cxnId="{C58778ED-6060-4723-BBC5-9EFD471C2D5C}">
      <dgm:prSet/>
      <dgm:spPr/>
      <dgm:t>
        <a:bodyPr/>
        <a:lstStyle/>
        <a:p>
          <a:endParaRPr lang="es-AR"/>
        </a:p>
      </dgm:t>
    </dgm:pt>
    <dgm:pt modelId="{A50FA984-73AD-4F35-8CEB-3451CDDE3A67}" type="sibTrans" cxnId="{C58778ED-6060-4723-BBC5-9EFD471C2D5C}">
      <dgm:prSet/>
      <dgm:spPr/>
      <dgm:t>
        <a:bodyPr/>
        <a:lstStyle/>
        <a:p>
          <a:endParaRPr lang="es-AR"/>
        </a:p>
      </dgm:t>
    </dgm:pt>
    <dgm:pt modelId="{24B57D0A-D57E-494B-8581-3F0F62D8F266}">
      <dgm:prSet phldrT="[Texto]"/>
      <dgm:spPr/>
      <dgm:t>
        <a:bodyPr/>
        <a:lstStyle/>
        <a:p>
          <a:r>
            <a:rPr lang="es-AR" dirty="0"/>
            <a:t>clasificaciones</a:t>
          </a:r>
        </a:p>
      </dgm:t>
    </dgm:pt>
    <dgm:pt modelId="{64BD36C1-C8AD-4E76-AAB4-0FFA7B41CC2C}" type="parTrans" cxnId="{91933574-C0E1-4F58-A20D-B6AF317B7183}">
      <dgm:prSet/>
      <dgm:spPr/>
      <dgm:t>
        <a:bodyPr/>
        <a:lstStyle/>
        <a:p>
          <a:endParaRPr lang="es-AR"/>
        </a:p>
      </dgm:t>
    </dgm:pt>
    <dgm:pt modelId="{26AB1DC2-3FA3-4902-9B50-57CCA77002FB}" type="sibTrans" cxnId="{91933574-C0E1-4F58-A20D-B6AF317B7183}">
      <dgm:prSet/>
      <dgm:spPr/>
      <dgm:t>
        <a:bodyPr/>
        <a:lstStyle/>
        <a:p>
          <a:endParaRPr lang="es-AR"/>
        </a:p>
      </dgm:t>
    </dgm:pt>
    <dgm:pt modelId="{7080781B-F2EB-4FB0-87C8-303F5D16F5E0}">
      <dgm:prSet phldrT="[Texto]"/>
      <dgm:spPr/>
      <dgm:t>
        <a:bodyPr/>
        <a:lstStyle/>
        <a:p>
          <a:r>
            <a:rPr lang="es-AR" dirty="0"/>
            <a:t>selecciones</a:t>
          </a:r>
        </a:p>
      </dgm:t>
    </dgm:pt>
    <dgm:pt modelId="{0CE09110-162A-4631-A514-85FE05DE2D0B}" type="parTrans" cxnId="{84E2C71B-3FB4-450E-ADE8-6409D597DD01}">
      <dgm:prSet/>
      <dgm:spPr/>
      <dgm:t>
        <a:bodyPr/>
        <a:lstStyle/>
        <a:p>
          <a:endParaRPr lang="es-AR"/>
        </a:p>
      </dgm:t>
    </dgm:pt>
    <dgm:pt modelId="{7427EC28-8821-4E49-971A-05C794E7D58C}" type="sibTrans" cxnId="{84E2C71B-3FB4-450E-ADE8-6409D597DD01}">
      <dgm:prSet/>
      <dgm:spPr/>
      <dgm:t>
        <a:bodyPr/>
        <a:lstStyle/>
        <a:p>
          <a:endParaRPr lang="es-AR"/>
        </a:p>
      </dgm:t>
    </dgm:pt>
    <dgm:pt modelId="{2C0572A0-B50E-4A10-B5C4-196FE425805C}" type="pres">
      <dgm:prSet presAssocID="{C3DB9D6A-963F-4B6C-8D19-ED8C7688278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3E3B185A-CC7F-401E-B3D0-EA614BE37CE7}" type="pres">
      <dgm:prSet presAssocID="{60C53CEC-2AF2-424B-B7A9-DFF018DCAB4A}" presName="horFlow" presStyleCnt="0"/>
      <dgm:spPr/>
    </dgm:pt>
    <dgm:pt modelId="{B2FA667C-F321-49F2-86D7-A3006A8E5913}" type="pres">
      <dgm:prSet presAssocID="{60C53CEC-2AF2-424B-B7A9-DFF018DCAB4A}" presName="bigChev" presStyleLbl="node1" presStyleIdx="0" presStyleCnt="3"/>
      <dgm:spPr/>
      <dgm:t>
        <a:bodyPr/>
        <a:lstStyle/>
        <a:p>
          <a:endParaRPr lang="es-AR"/>
        </a:p>
      </dgm:t>
    </dgm:pt>
    <dgm:pt modelId="{B7660BAC-C963-4CB1-BBF2-DEA14A10821D}" type="pres">
      <dgm:prSet presAssocID="{D2FB4955-A4E5-4F96-A454-495F0E76A3FD}" presName="parTrans" presStyleCnt="0"/>
      <dgm:spPr/>
    </dgm:pt>
    <dgm:pt modelId="{D0398179-0E28-4C02-B491-BC44EEBD72F2}" type="pres">
      <dgm:prSet presAssocID="{E346F380-B8A8-4689-A230-0703B06BDD0D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AC5498-FB4F-4619-9076-C5AC23C8FC9C}" type="pres">
      <dgm:prSet presAssocID="{094609CB-C56A-481F-B241-CFABE75AF0DF}" presName="sibTrans" presStyleCnt="0"/>
      <dgm:spPr/>
    </dgm:pt>
    <dgm:pt modelId="{5E4F9F6C-B80B-4989-B117-3B5803F75855}" type="pres">
      <dgm:prSet presAssocID="{0C1156CF-3A8C-4F45-8066-933065BE5DEE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D186A4E-011F-4017-B53E-4CC3919B3A66}" type="pres">
      <dgm:prSet presAssocID="{60C53CEC-2AF2-424B-B7A9-DFF018DCAB4A}" presName="vSp" presStyleCnt="0"/>
      <dgm:spPr/>
    </dgm:pt>
    <dgm:pt modelId="{DBFCAACD-44FF-4CAF-B917-387CDC75628C}" type="pres">
      <dgm:prSet presAssocID="{A1653EEA-0776-4996-A923-7D9C45B33F65}" presName="horFlow" presStyleCnt="0"/>
      <dgm:spPr/>
    </dgm:pt>
    <dgm:pt modelId="{555A69F7-7EE3-4B96-8AA9-9E5F2719F28E}" type="pres">
      <dgm:prSet presAssocID="{A1653EEA-0776-4996-A923-7D9C45B33F65}" presName="bigChev" presStyleLbl="node1" presStyleIdx="1" presStyleCnt="3"/>
      <dgm:spPr/>
      <dgm:t>
        <a:bodyPr/>
        <a:lstStyle/>
        <a:p>
          <a:endParaRPr lang="es-AR"/>
        </a:p>
      </dgm:t>
    </dgm:pt>
    <dgm:pt modelId="{4A464977-05F2-4FE0-9E76-DB9FB2EE6C25}" type="pres">
      <dgm:prSet presAssocID="{A8910B24-507B-4812-A451-F0AF351C31D9}" presName="parTrans" presStyleCnt="0"/>
      <dgm:spPr/>
    </dgm:pt>
    <dgm:pt modelId="{3911915C-8498-4373-8042-A82959430AE6}" type="pres">
      <dgm:prSet presAssocID="{F3513B6D-63AD-42B2-80A5-E62CD966559B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89D8CB5-99AC-4CC2-BA9F-20ED25CFF551}" type="pres">
      <dgm:prSet presAssocID="{C909F3F7-130A-413E-A77E-D645B1CC52D4}" presName="sibTrans" presStyleCnt="0"/>
      <dgm:spPr/>
    </dgm:pt>
    <dgm:pt modelId="{2619D8AB-5BEE-488C-9A62-2912284E5F50}" type="pres">
      <dgm:prSet presAssocID="{622C3FB1-9683-4076-B353-E36FAE29DADE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0695F47-D574-4AC4-8AE4-A9C43AB08A4F}" type="pres">
      <dgm:prSet presAssocID="{A1653EEA-0776-4996-A923-7D9C45B33F65}" presName="vSp" presStyleCnt="0"/>
      <dgm:spPr/>
    </dgm:pt>
    <dgm:pt modelId="{D2A7292D-C4C0-414A-88FA-5F34E063EB21}" type="pres">
      <dgm:prSet presAssocID="{9F6A3017-AA61-4481-8375-F7967BC822BC}" presName="horFlow" presStyleCnt="0"/>
      <dgm:spPr/>
    </dgm:pt>
    <dgm:pt modelId="{39F83BB4-C5CE-4DF0-AB1E-482512A4C5AD}" type="pres">
      <dgm:prSet presAssocID="{9F6A3017-AA61-4481-8375-F7967BC822BC}" presName="bigChev" presStyleLbl="node1" presStyleIdx="2" presStyleCnt="3"/>
      <dgm:spPr/>
      <dgm:t>
        <a:bodyPr/>
        <a:lstStyle/>
        <a:p>
          <a:endParaRPr lang="es-AR"/>
        </a:p>
      </dgm:t>
    </dgm:pt>
    <dgm:pt modelId="{BAC8E00D-209F-4189-8EA9-FFDD03B35D18}" type="pres">
      <dgm:prSet presAssocID="{64BD36C1-C8AD-4E76-AAB4-0FFA7B41CC2C}" presName="parTrans" presStyleCnt="0"/>
      <dgm:spPr/>
    </dgm:pt>
    <dgm:pt modelId="{27D51C0B-11C9-4C46-A1C0-003CC52CCA42}" type="pres">
      <dgm:prSet presAssocID="{24B57D0A-D57E-494B-8581-3F0F62D8F266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E99F9E7-C8FA-4390-9413-A4759AE66716}" type="pres">
      <dgm:prSet presAssocID="{26AB1DC2-3FA3-4902-9B50-57CCA77002FB}" presName="sibTrans" presStyleCnt="0"/>
      <dgm:spPr/>
    </dgm:pt>
    <dgm:pt modelId="{09800E1B-D6E5-436A-942B-E04560120459}" type="pres">
      <dgm:prSet presAssocID="{7080781B-F2EB-4FB0-87C8-303F5D16F5E0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EDD99A8-2504-4D01-BA3A-141BD704A156}" srcId="{60C53CEC-2AF2-424B-B7A9-DFF018DCAB4A}" destId="{E346F380-B8A8-4689-A230-0703B06BDD0D}" srcOrd="0" destOrd="0" parTransId="{D2FB4955-A4E5-4F96-A454-495F0E76A3FD}" sibTransId="{094609CB-C56A-481F-B241-CFABE75AF0DF}"/>
    <dgm:cxn modelId="{C8161F1C-5BE9-4F0D-95BF-0986B18542F7}" srcId="{60C53CEC-2AF2-424B-B7A9-DFF018DCAB4A}" destId="{0C1156CF-3A8C-4F45-8066-933065BE5DEE}" srcOrd="1" destOrd="0" parTransId="{281D20B2-43EE-4A02-B8AB-D07FAF51D0A5}" sibTransId="{626151DF-613A-4050-A385-15F7ECAF3DE5}"/>
    <dgm:cxn modelId="{A15E1C46-B85C-433D-AECB-1AF2688FB2BD}" srcId="{C3DB9D6A-963F-4B6C-8D19-ED8C76882788}" destId="{60C53CEC-2AF2-424B-B7A9-DFF018DCAB4A}" srcOrd="0" destOrd="0" parTransId="{A54B676B-68D7-4BE2-9F92-46D856209F4A}" sibTransId="{F1B485A1-C058-41DA-816A-4226C704B0FC}"/>
    <dgm:cxn modelId="{3D96CBD6-219B-400F-A041-3A7316410C88}" type="presOf" srcId="{E346F380-B8A8-4689-A230-0703B06BDD0D}" destId="{D0398179-0E28-4C02-B491-BC44EEBD72F2}" srcOrd="0" destOrd="0" presId="urn:microsoft.com/office/officeart/2005/8/layout/lProcess3"/>
    <dgm:cxn modelId="{16DD2A47-7544-4ACF-9E96-DB6C8C8D23D4}" type="presOf" srcId="{60C53CEC-2AF2-424B-B7A9-DFF018DCAB4A}" destId="{B2FA667C-F321-49F2-86D7-A3006A8E5913}" srcOrd="0" destOrd="0" presId="urn:microsoft.com/office/officeart/2005/8/layout/lProcess3"/>
    <dgm:cxn modelId="{0F674876-4517-4ACC-8FB6-673794ECEB92}" srcId="{A1653EEA-0776-4996-A923-7D9C45B33F65}" destId="{F3513B6D-63AD-42B2-80A5-E62CD966559B}" srcOrd="0" destOrd="0" parTransId="{A8910B24-507B-4812-A451-F0AF351C31D9}" sibTransId="{C909F3F7-130A-413E-A77E-D645B1CC52D4}"/>
    <dgm:cxn modelId="{66CE8101-85B7-4A21-899C-A4A81F9771D4}" type="presOf" srcId="{622C3FB1-9683-4076-B353-E36FAE29DADE}" destId="{2619D8AB-5BEE-488C-9A62-2912284E5F50}" srcOrd="0" destOrd="0" presId="urn:microsoft.com/office/officeart/2005/8/layout/lProcess3"/>
    <dgm:cxn modelId="{A630B914-E839-47D0-B11A-9B2A18732E81}" type="presOf" srcId="{C3DB9D6A-963F-4B6C-8D19-ED8C76882788}" destId="{2C0572A0-B50E-4A10-B5C4-196FE425805C}" srcOrd="0" destOrd="0" presId="urn:microsoft.com/office/officeart/2005/8/layout/lProcess3"/>
    <dgm:cxn modelId="{12F5F848-C6FF-4444-9DE6-6B5D5EFEEE7B}" type="presOf" srcId="{A1653EEA-0776-4996-A923-7D9C45B33F65}" destId="{555A69F7-7EE3-4B96-8AA9-9E5F2719F28E}" srcOrd="0" destOrd="0" presId="urn:microsoft.com/office/officeart/2005/8/layout/lProcess3"/>
    <dgm:cxn modelId="{CFBB5822-DB79-45EB-99D9-02DDF1889AD2}" type="presOf" srcId="{9F6A3017-AA61-4481-8375-F7967BC822BC}" destId="{39F83BB4-C5CE-4DF0-AB1E-482512A4C5AD}" srcOrd="0" destOrd="0" presId="urn:microsoft.com/office/officeart/2005/8/layout/lProcess3"/>
    <dgm:cxn modelId="{0FE55CBD-00EF-4517-B61B-6F662E635436}" srcId="{C3DB9D6A-963F-4B6C-8D19-ED8C76882788}" destId="{A1653EEA-0776-4996-A923-7D9C45B33F65}" srcOrd="1" destOrd="0" parTransId="{201AC7EC-735E-490C-8781-A363BD4A53D1}" sibTransId="{3676A8FE-990A-4A9C-8AA5-702EECDCC23E}"/>
    <dgm:cxn modelId="{0CF30747-DD99-4C7F-A7F7-6AF9A2183CD1}" type="presOf" srcId="{24B57D0A-D57E-494B-8581-3F0F62D8F266}" destId="{27D51C0B-11C9-4C46-A1C0-003CC52CCA42}" srcOrd="0" destOrd="0" presId="urn:microsoft.com/office/officeart/2005/8/layout/lProcess3"/>
    <dgm:cxn modelId="{BFFD5679-5123-463E-9A6E-33D3E676EFFB}" type="presOf" srcId="{0C1156CF-3A8C-4F45-8066-933065BE5DEE}" destId="{5E4F9F6C-B80B-4989-B117-3B5803F75855}" srcOrd="0" destOrd="0" presId="urn:microsoft.com/office/officeart/2005/8/layout/lProcess3"/>
    <dgm:cxn modelId="{908C4CB2-D5FB-43E6-A940-B8088211E3FC}" type="presOf" srcId="{F3513B6D-63AD-42B2-80A5-E62CD966559B}" destId="{3911915C-8498-4373-8042-A82959430AE6}" srcOrd="0" destOrd="0" presId="urn:microsoft.com/office/officeart/2005/8/layout/lProcess3"/>
    <dgm:cxn modelId="{C58778ED-6060-4723-BBC5-9EFD471C2D5C}" srcId="{C3DB9D6A-963F-4B6C-8D19-ED8C76882788}" destId="{9F6A3017-AA61-4481-8375-F7967BC822BC}" srcOrd="2" destOrd="0" parTransId="{358EEF2E-C5B7-49A6-AF3F-B8380AFDD9F2}" sibTransId="{A50FA984-73AD-4F35-8CEB-3451CDDE3A67}"/>
    <dgm:cxn modelId="{84E2C71B-3FB4-450E-ADE8-6409D597DD01}" srcId="{9F6A3017-AA61-4481-8375-F7967BC822BC}" destId="{7080781B-F2EB-4FB0-87C8-303F5D16F5E0}" srcOrd="1" destOrd="0" parTransId="{0CE09110-162A-4631-A514-85FE05DE2D0B}" sibTransId="{7427EC28-8821-4E49-971A-05C794E7D58C}"/>
    <dgm:cxn modelId="{CF714DEA-1F34-4CD6-B6A3-530BEF928B8F}" srcId="{A1653EEA-0776-4996-A923-7D9C45B33F65}" destId="{622C3FB1-9683-4076-B353-E36FAE29DADE}" srcOrd="1" destOrd="0" parTransId="{70A6268A-5C27-4C3A-8D99-141633360BC1}" sibTransId="{14C5F87D-2676-44AD-A812-01C80C7EDB48}"/>
    <dgm:cxn modelId="{91933574-C0E1-4F58-A20D-B6AF317B7183}" srcId="{9F6A3017-AA61-4481-8375-F7967BC822BC}" destId="{24B57D0A-D57E-494B-8581-3F0F62D8F266}" srcOrd="0" destOrd="0" parTransId="{64BD36C1-C8AD-4E76-AAB4-0FFA7B41CC2C}" sibTransId="{26AB1DC2-3FA3-4902-9B50-57CCA77002FB}"/>
    <dgm:cxn modelId="{DD372E85-8D31-490E-887C-A2F74FC2D661}" type="presOf" srcId="{7080781B-F2EB-4FB0-87C8-303F5D16F5E0}" destId="{09800E1B-D6E5-436A-942B-E04560120459}" srcOrd="0" destOrd="0" presId="urn:microsoft.com/office/officeart/2005/8/layout/lProcess3"/>
    <dgm:cxn modelId="{691F0B2C-FDAF-4444-8099-E1B11FE56BAC}" type="presParOf" srcId="{2C0572A0-B50E-4A10-B5C4-196FE425805C}" destId="{3E3B185A-CC7F-401E-B3D0-EA614BE37CE7}" srcOrd="0" destOrd="0" presId="urn:microsoft.com/office/officeart/2005/8/layout/lProcess3"/>
    <dgm:cxn modelId="{3BD11D3F-E843-4CD7-82C9-7CFCD52D0737}" type="presParOf" srcId="{3E3B185A-CC7F-401E-B3D0-EA614BE37CE7}" destId="{B2FA667C-F321-49F2-86D7-A3006A8E5913}" srcOrd="0" destOrd="0" presId="urn:microsoft.com/office/officeart/2005/8/layout/lProcess3"/>
    <dgm:cxn modelId="{E26C9580-7C0C-44E3-9571-64729E0A39CC}" type="presParOf" srcId="{3E3B185A-CC7F-401E-B3D0-EA614BE37CE7}" destId="{B7660BAC-C963-4CB1-BBF2-DEA14A10821D}" srcOrd="1" destOrd="0" presId="urn:microsoft.com/office/officeart/2005/8/layout/lProcess3"/>
    <dgm:cxn modelId="{C0C85A8A-8628-43A6-A4C5-F8830BA391E2}" type="presParOf" srcId="{3E3B185A-CC7F-401E-B3D0-EA614BE37CE7}" destId="{D0398179-0E28-4C02-B491-BC44EEBD72F2}" srcOrd="2" destOrd="0" presId="urn:microsoft.com/office/officeart/2005/8/layout/lProcess3"/>
    <dgm:cxn modelId="{15D89538-E329-49A9-97ED-723DF53C953E}" type="presParOf" srcId="{3E3B185A-CC7F-401E-B3D0-EA614BE37CE7}" destId="{AAAC5498-FB4F-4619-9076-C5AC23C8FC9C}" srcOrd="3" destOrd="0" presId="urn:microsoft.com/office/officeart/2005/8/layout/lProcess3"/>
    <dgm:cxn modelId="{D03FBA4E-4D4C-4BBB-8977-262C381918B8}" type="presParOf" srcId="{3E3B185A-CC7F-401E-B3D0-EA614BE37CE7}" destId="{5E4F9F6C-B80B-4989-B117-3B5803F75855}" srcOrd="4" destOrd="0" presId="urn:microsoft.com/office/officeart/2005/8/layout/lProcess3"/>
    <dgm:cxn modelId="{A20E0218-D037-4B8A-A147-D4F75687D6FD}" type="presParOf" srcId="{2C0572A0-B50E-4A10-B5C4-196FE425805C}" destId="{5D186A4E-011F-4017-B53E-4CC3919B3A66}" srcOrd="1" destOrd="0" presId="urn:microsoft.com/office/officeart/2005/8/layout/lProcess3"/>
    <dgm:cxn modelId="{2A3A602F-5A54-4D4E-B7EF-FE76DB2C489A}" type="presParOf" srcId="{2C0572A0-B50E-4A10-B5C4-196FE425805C}" destId="{DBFCAACD-44FF-4CAF-B917-387CDC75628C}" srcOrd="2" destOrd="0" presId="urn:microsoft.com/office/officeart/2005/8/layout/lProcess3"/>
    <dgm:cxn modelId="{C30C28B1-D71A-47D9-A890-5E5F447A071E}" type="presParOf" srcId="{DBFCAACD-44FF-4CAF-B917-387CDC75628C}" destId="{555A69F7-7EE3-4B96-8AA9-9E5F2719F28E}" srcOrd="0" destOrd="0" presId="urn:microsoft.com/office/officeart/2005/8/layout/lProcess3"/>
    <dgm:cxn modelId="{4D79B9D7-C3DE-4503-8722-341503B01FB6}" type="presParOf" srcId="{DBFCAACD-44FF-4CAF-B917-387CDC75628C}" destId="{4A464977-05F2-4FE0-9E76-DB9FB2EE6C25}" srcOrd="1" destOrd="0" presId="urn:microsoft.com/office/officeart/2005/8/layout/lProcess3"/>
    <dgm:cxn modelId="{C1E3A539-C6FC-42B2-8D62-CAE792A3F5DD}" type="presParOf" srcId="{DBFCAACD-44FF-4CAF-B917-387CDC75628C}" destId="{3911915C-8498-4373-8042-A82959430AE6}" srcOrd="2" destOrd="0" presId="urn:microsoft.com/office/officeart/2005/8/layout/lProcess3"/>
    <dgm:cxn modelId="{B945F766-7167-46F5-BFE8-9CC9F47F1239}" type="presParOf" srcId="{DBFCAACD-44FF-4CAF-B917-387CDC75628C}" destId="{489D8CB5-99AC-4CC2-BA9F-20ED25CFF551}" srcOrd="3" destOrd="0" presId="urn:microsoft.com/office/officeart/2005/8/layout/lProcess3"/>
    <dgm:cxn modelId="{EF6F2FB0-8211-46E5-9E44-F5BCEF579E6A}" type="presParOf" srcId="{DBFCAACD-44FF-4CAF-B917-387CDC75628C}" destId="{2619D8AB-5BEE-488C-9A62-2912284E5F50}" srcOrd="4" destOrd="0" presId="urn:microsoft.com/office/officeart/2005/8/layout/lProcess3"/>
    <dgm:cxn modelId="{C521CBB2-5375-46A5-9B77-7B4A523568EC}" type="presParOf" srcId="{2C0572A0-B50E-4A10-B5C4-196FE425805C}" destId="{90695F47-D574-4AC4-8AE4-A9C43AB08A4F}" srcOrd="3" destOrd="0" presId="urn:microsoft.com/office/officeart/2005/8/layout/lProcess3"/>
    <dgm:cxn modelId="{D774861D-DB7F-4E39-BA0C-8CFF03FCF8F8}" type="presParOf" srcId="{2C0572A0-B50E-4A10-B5C4-196FE425805C}" destId="{D2A7292D-C4C0-414A-88FA-5F34E063EB21}" srcOrd="4" destOrd="0" presId="urn:microsoft.com/office/officeart/2005/8/layout/lProcess3"/>
    <dgm:cxn modelId="{5EE38DF8-8551-48B2-ADBD-08973C095AB7}" type="presParOf" srcId="{D2A7292D-C4C0-414A-88FA-5F34E063EB21}" destId="{39F83BB4-C5CE-4DF0-AB1E-482512A4C5AD}" srcOrd="0" destOrd="0" presId="urn:microsoft.com/office/officeart/2005/8/layout/lProcess3"/>
    <dgm:cxn modelId="{805CEF73-D7B8-49F7-9FB8-BDCEBE4376EB}" type="presParOf" srcId="{D2A7292D-C4C0-414A-88FA-5F34E063EB21}" destId="{BAC8E00D-209F-4189-8EA9-FFDD03B35D18}" srcOrd="1" destOrd="0" presId="urn:microsoft.com/office/officeart/2005/8/layout/lProcess3"/>
    <dgm:cxn modelId="{DE2890F6-DEB5-47B2-BD11-764C8777EB8E}" type="presParOf" srcId="{D2A7292D-C4C0-414A-88FA-5F34E063EB21}" destId="{27D51C0B-11C9-4C46-A1C0-003CC52CCA42}" srcOrd="2" destOrd="0" presId="urn:microsoft.com/office/officeart/2005/8/layout/lProcess3"/>
    <dgm:cxn modelId="{CD51D997-A3E1-485B-A5AD-F697A5A04AAC}" type="presParOf" srcId="{D2A7292D-C4C0-414A-88FA-5F34E063EB21}" destId="{BE99F9E7-C8FA-4390-9413-A4759AE66716}" srcOrd="3" destOrd="0" presId="urn:microsoft.com/office/officeart/2005/8/layout/lProcess3"/>
    <dgm:cxn modelId="{922F7929-F834-4E01-B63F-623512DFB79B}" type="presParOf" srcId="{D2A7292D-C4C0-414A-88FA-5F34E063EB21}" destId="{09800E1B-D6E5-436A-942B-E0456012045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46A089-9C9E-4368-94D3-1FAFA487ECC8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03CD972-BB1C-4EB1-8137-EA5BF6917E66}">
      <dgm:prSet phldrT="[Texto]"/>
      <dgm:spPr/>
      <dgm:t>
        <a:bodyPr/>
        <a:lstStyle/>
        <a:p>
          <a:r>
            <a:rPr lang="es-AR" dirty="0"/>
            <a:t>Tiempo: actual, últimos 5, 10 o mas años</a:t>
          </a:r>
        </a:p>
      </dgm:t>
    </dgm:pt>
    <dgm:pt modelId="{9D910CB7-CDE7-4480-9344-B439FF9C642D}" type="parTrans" cxnId="{9FC448EB-0522-4F68-98E6-210D4B196A7D}">
      <dgm:prSet/>
      <dgm:spPr/>
      <dgm:t>
        <a:bodyPr/>
        <a:lstStyle/>
        <a:p>
          <a:endParaRPr lang="es-AR"/>
        </a:p>
      </dgm:t>
    </dgm:pt>
    <dgm:pt modelId="{284A1BBC-2119-4D36-B38D-7C3B8BFD0A5B}" type="sibTrans" cxnId="{9FC448EB-0522-4F68-98E6-210D4B196A7D}">
      <dgm:prSet/>
      <dgm:spPr/>
      <dgm:t>
        <a:bodyPr/>
        <a:lstStyle/>
        <a:p>
          <a:endParaRPr lang="es-AR"/>
        </a:p>
      </dgm:t>
    </dgm:pt>
    <dgm:pt modelId="{B0A73E59-3E10-4989-9E18-E1C143FB32C0}">
      <dgm:prSet phldrT="[Texto]"/>
      <dgm:spPr/>
      <dgm:t>
        <a:bodyPr/>
        <a:lstStyle/>
        <a:p>
          <a:r>
            <a:rPr lang="es-AR" dirty="0"/>
            <a:t>Espacio: nivel-escala-alcance-territorio, otros.</a:t>
          </a:r>
        </a:p>
      </dgm:t>
    </dgm:pt>
    <dgm:pt modelId="{4BA9A5B2-D1D8-4E29-8542-BA68F1BFE9E0}" type="parTrans" cxnId="{233C4F6D-5D47-4CE3-8A79-AB1B986F5A3B}">
      <dgm:prSet/>
      <dgm:spPr/>
      <dgm:t>
        <a:bodyPr/>
        <a:lstStyle/>
        <a:p>
          <a:endParaRPr lang="es-AR"/>
        </a:p>
      </dgm:t>
    </dgm:pt>
    <dgm:pt modelId="{D5DA391B-81D8-4F30-A508-6629429A77F6}" type="sibTrans" cxnId="{233C4F6D-5D47-4CE3-8A79-AB1B986F5A3B}">
      <dgm:prSet/>
      <dgm:spPr/>
      <dgm:t>
        <a:bodyPr/>
        <a:lstStyle/>
        <a:p>
          <a:endParaRPr lang="es-AR"/>
        </a:p>
      </dgm:t>
    </dgm:pt>
    <dgm:pt modelId="{4DFC6F07-18EA-40AC-95AD-F8EBF3636C0B}" type="pres">
      <dgm:prSet presAssocID="{2146A089-9C9E-4368-94D3-1FAFA487ECC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4290FB5-D085-48F1-B7EC-875269504E66}" type="pres">
      <dgm:prSet presAssocID="{2146A089-9C9E-4368-94D3-1FAFA487ECC8}" presName="divider" presStyleLbl="fgShp" presStyleIdx="0" presStyleCnt="1"/>
      <dgm:spPr/>
    </dgm:pt>
    <dgm:pt modelId="{6158530F-614D-48DA-851C-ED420DA708DD}" type="pres">
      <dgm:prSet presAssocID="{C03CD972-BB1C-4EB1-8137-EA5BF6917E66}" presName="downArrow" presStyleLbl="node1" presStyleIdx="0" presStyleCnt="2"/>
      <dgm:spPr/>
    </dgm:pt>
    <dgm:pt modelId="{8EA1238A-028D-400E-876E-34CD9BC7989C}" type="pres">
      <dgm:prSet presAssocID="{C03CD972-BB1C-4EB1-8137-EA5BF6917E6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BD6F5DB-E364-4244-815B-BBDFC3CAE4A8}" type="pres">
      <dgm:prSet presAssocID="{B0A73E59-3E10-4989-9E18-E1C143FB32C0}" presName="upArrow" presStyleLbl="node1" presStyleIdx="1" presStyleCnt="2"/>
      <dgm:spPr/>
    </dgm:pt>
    <dgm:pt modelId="{19F05A2C-ED86-46EA-AB23-23272E0158A8}" type="pres">
      <dgm:prSet presAssocID="{B0A73E59-3E10-4989-9E18-E1C143FB32C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502316B-5F44-4D6F-8060-4AA51AB77875}" type="presOf" srcId="{B0A73E59-3E10-4989-9E18-E1C143FB32C0}" destId="{19F05A2C-ED86-46EA-AB23-23272E0158A8}" srcOrd="0" destOrd="0" presId="urn:microsoft.com/office/officeart/2005/8/layout/arrow3"/>
    <dgm:cxn modelId="{B2D4EBD0-3254-47C5-A73C-26E45B30F52F}" type="presOf" srcId="{C03CD972-BB1C-4EB1-8137-EA5BF6917E66}" destId="{8EA1238A-028D-400E-876E-34CD9BC7989C}" srcOrd="0" destOrd="0" presId="urn:microsoft.com/office/officeart/2005/8/layout/arrow3"/>
    <dgm:cxn modelId="{9FC448EB-0522-4F68-98E6-210D4B196A7D}" srcId="{2146A089-9C9E-4368-94D3-1FAFA487ECC8}" destId="{C03CD972-BB1C-4EB1-8137-EA5BF6917E66}" srcOrd="0" destOrd="0" parTransId="{9D910CB7-CDE7-4480-9344-B439FF9C642D}" sibTransId="{284A1BBC-2119-4D36-B38D-7C3B8BFD0A5B}"/>
    <dgm:cxn modelId="{A13AB38B-4983-4225-B6D7-138D72EE1005}" type="presOf" srcId="{2146A089-9C9E-4368-94D3-1FAFA487ECC8}" destId="{4DFC6F07-18EA-40AC-95AD-F8EBF3636C0B}" srcOrd="0" destOrd="0" presId="urn:microsoft.com/office/officeart/2005/8/layout/arrow3"/>
    <dgm:cxn modelId="{233C4F6D-5D47-4CE3-8A79-AB1B986F5A3B}" srcId="{2146A089-9C9E-4368-94D3-1FAFA487ECC8}" destId="{B0A73E59-3E10-4989-9E18-E1C143FB32C0}" srcOrd="1" destOrd="0" parTransId="{4BA9A5B2-D1D8-4E29-8542-BA68F1BFE9E0}" sibTransId="{D5DA391B-81D8-4F30-A508-6629429A77F6}"/>
    <dgm:cxn modelId="{EB2BDFB6-6DF8-4A49-AFED-95AA47CC7F4B}" type="presParOf" srcId="{4DFC6F07-18EA-40AC-95AD-F8EBF3636C0B}" destId="{D4290FB5-D085-48F1-B7EC-875269504E66}" srcOrd="0" destOrd="0" presId="urn:microsoft.com/office/officeart/2005/8/layout/arrow3"/>
    <dgm:cxn modelId="{A99A2B2D-43E5-4D4B-8203-83CFBDBAD271}" type="presParOf" srcId="{4DFC6F07-18EA-40AC-95AD-F8EBF3636C0B}" destId="{6158530F-614D-48DA-851C-ED420DA708DD}" srcOrd="1" destOrd="0" presId="urn:microsoft.com/office/officeart/2005/8/layout/arrow3"/>
    <dgm:cxn modelId="{BAFCD27B-FA32-4B45-8DCF-FC8726DB20E3}" type="presParOf" srcId="{4DFC6F07-18EA-40AC-95AD-F8EBF3636C0B}" destId="{8EA1238A-028D-400E-876E-34CD9BC7989C}" srcOrd="2" destOrd="0" presId="urn:microsoft.com/office/officeart/2005/8/layout/arrow3"/>
    <dgm:cxn modelId="{51142112-68F0-47C7-8083-AED63DC096D4}" type="presParOf" srcId="{4DFC6F07-18EA-40AC-95AD-F8EBF3636C0B}" destId="{ABD6F5DB-E364-4244-815B-BBDFC3CAE4A8}" srcOrd="3" destOrd="0" presId="urn:microsoft.com/office/officeart/2005/8/layout/arrow3"/>
    <dgm:cxn modelId="{ED14493A-CA6B-4BBE-B7C5-D0FCD4B22D47}" type="presParOf" srcId="{4DFC6F07-18EA-40AC-95AD-F8EBF3636C0B}" destId="{19F05A2C-ED86-46EA-AB23-23272E0158A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16F594-F152-4C3F-953A-4F73888F1262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FCB3BFA-38D6-4073-BB70-A2C95917F0C9}">
      <dgm:prSet phldrT="[Texto]"/>
      <dgm:spPr/>
      <dgm:t>
        <a:bodyPr/>
        <a:lstStyle/>
        <a:p>
          <a:r>
            <a:rPr lang="es-AR" dirty="0"/>
            <a:t>Conocimiento previo</a:t>
          </a:r>
        </a:p>
      </dgm:t>
    </dgm:pt>
    <dgm:pt modelId="{EFC60FFD-FC40-4BD7-8D74-24E8D7BE6A6C}" type="parTrans" cxnId="{7EF0F95B-B1AF-414F-B974-F49ED23189A5}">
      <dgm:prSet/>
      <dgm:spPr/>
      <dgm:t>
        <a:bodyPr/>
        <a:lstStyle/>
        <a:p>
          <a:endParaRPr lang="es-AR"/>
        </a:p>
      </dgm:t>
    </dgm:pt>
    <dgm:pt modelId="{D39F6E55-F80B-4670-8951-5A884EFD4067}" type="sibTrans" cxnId="{7EF0F95B-B1AF-414F-B974-F49ED23189A5}">
      <dgm:prSet/>
      <dgm:spPr/>
      <dgm:t>
        <a:bodyPr/>
        <a:lstStyle/>
        <a:p>
          <a:endParaRPr lang="es-AR"/>
        </a:p>
      </dgm:t>
    </dgm:pt>
    <dgm:pt modelId="{36BBBE66-B782-4087-A886-9E0923DD85DC}">
      <dgm:prSet phldrT="[Texto]"/>
      <dgm:spPr/>
      <dgm:t>
        <a:bodyPr/>
        <a:lstStyle/>
        <a:p>
          <a:r>
            <a:rPr lang="es-AR" dirty="0"/>
            <a:t>Cuanto he leído o conozco sobre el tema para dimensionar los niveles</a:t>
          </a:r>
        </a:p>
      </dgm:t>
    </dgm:pt>
    <dgm:pt modelId="{5817FF9F-6B18-4659-BBC2-91AE7E4586B7}" type="parTrans" cxnId="{1E85EA9B-2F10-4640-9885-FA79A2E3791B}">
      <dgm:prSet/>
      <dgm:spPr/>
      <dgm:t>
        <a:bodyPr/>
        <a:lstStyle/>
        <a:p>
          <a:endParaRPr lang="es-AR"/>
        </a:p>
      </dgm:t>
    </dgm:pt>
    <dgm:pt modelId="{4D02100B-E7F2-4A51-8C34-9924E46C446A}" type="sibTrans" cxnId="{1E85EA9B-2F10-4640-9885-FA79A2E3791B}">
      <dgm:prSet/>
      <dgm:spPr/>
      <dgm:t>
        <a:bodyPr/>
        <a:lstStyle/>
        <a:p>
          <a:endParaRPr lang="es-AR"/>
        </a:p>
      </dgm:t>
    </dgm:pt>
    <dgm:pt modelId="{8B90E228-39A0-43C9-B86D-2E836978D8B6}">
      <dgm:prSet phldrT="[Texto]"/>
      <dgm:spPr/>
      <dgm:t>
        <a:bodyPr/>
        <a:lstStyle/>
        <a:p>
          <a:r>
            <a:rPr lang="es-AR" dirty="0"/>
            <a:t>Diseño de un proyecto</a:t>
          </a:r>
        </a:p>
      </dgm:t>
    </dgm:pt>
    <dgm:pt modelId="{221630A3-B799-4723-BC41-65E69448E9AE}" type="parTrans" cxnId="{DAC9FF47-310C-4158-9F47-7B094A2DCCD6}">
      <dgm:prSet/>
      <dgm:spPr/>
      <dgm:t>
        <a:bodyPr/>
        <a:lstStyle/>
        <a:p>
          <a:endParaRPr lang="es-AR"/>
        </a:p>
      </dgm:t>
    </dgm:pt>
    <dgm:pt modelId="{9AF2ECB7-FBCF-4D08-93FC-93B382326FAF}" type="sibTrans" cxnId="{DAC9FF47-310C-4158-9F47-7B094A2DCCD6}">
      <dgm:prSet/>
      <dgm:spPr/>
      <dgm:t>
        <a:bodyPr/>
        <a:lstStyle/>
        <a:p>
          <a:endParaRPr lang="es-AR"/>
        </a:p>
      </dgm:t>
    </dgm:pt>
    <dgm:pt modelId="{8A70984E-1BDC-420E-A63F-AB6811C33A93}">
      <dgm:prSet phldrT="[Texto]"/>
      <dgm:spPr/>
      <dgm:t>
        <a:bodyPr/>
        <a:lstStyle/>
        <a:p>
          <a:r>
            <a:rPr lang="es-AR" dirty="0"/>
            <a:t>Delimitar el tema, elaborar objetivos, determinar cronograma de trabajo</a:t>
          </a:r>
        </a:p>
      </dgm:t>
    </dgm:pt>
    <dgm:pt modelId="{D524C3EE-A4D8-45E7-9CCE-D60348B20381}" type="parTrans" cxnId="{F773FE18-FA96-4247-9627-0E2A9DDFA91E}">
      <dgm:prSet/>
      <dgm:spPr/>
      <dgm:t>
        <a:bodyPr/>
        <a:lstStyle/>
        <a:p>
          <a:endParaRPr lang="es-AR"/>
        </a:p>
      </dgm:t>
    </dgm:pt>
    <dgm:pt modelId="{1CEC4C54-1FBC-4DCB-A911-32978281C6B8}" type="sibTrans" cxnId="{F773FE18-FA96-4247-9627-0E2A9DDFA91E}">
      <dgm:prSet/>
      <dgm:spPr/>
      <dgm:t>
        <a:bodyPr/>
        <a:lstStyle/>
        <a:p>
          <a:endParaRPr lang="es-AR"/>
        </a:p>
      </dgm:t>
    </dgm:pt>
    <dgm:pt modelId="{169138CC-1AB4-49BC-BDEC-B0C938E382A0}">
      <dgm:prSet phldrT="[Texto]"/>
      <dgm:spPr/>
      <dgm:t>
        <a:bodyPr/>
        <a:lstStyle/>
        <a:p>
          <a:r>
            <a:rPr lang="es-AR" dirty="0"/>
            <a:t>Desarrollo de una temática</a:t>
          </a:r>
        </a:p>
      </dgm:t>
    </dgm:pt>
    <dgm:pt modelId="{CA798EAF-1D5E-49E1-A5CE-49E16E33FC82}" type="parTrans" cxnId="{2ED08835-120D-4B6A-ABB5-9CAFC15A93A7}">
      <dgm:prSet/>
      <dgm:spPr/>
      <dgm:t>
        <a:bodyPr/>
        <a:lstStyle/>
        <a:p>
          <a:endParaRPr lang="es-AR"/>
        </a:p>
      </dgm:t>
    </dgm:pt>
    <dgm:pt modelId="{ED4DAEE3-A6C5-40B9-9FA5-9F991ABA6A7C}" type="sibTrans" cxnId="{2ED08835-120D-4B6A-ABB5-9CAFC15A93A7}">
      <dgm:prSet/>
      <dgm:spPr/>
      <dgm:t>
        <a:bodyPr/>
        <a:lstStyle/>
        <a:p>
          <a:endParaRPr lang="es-AR"/>
        </a:p>
      </dgm:t>
    </dgm:pt>
    <dgm:pt modelId="{43A56CD2-2C3E-47C5-B642-ACD3E43F8546}">
      <dgm:prSet phldrT="[Texto]"/>
      <dgm:spPr/>
      <dgm:t>
        <a:bodyPr/>
        <a:lstStyle/>
        <a:p>
          <a:r>
            <a:rPr lang="es-AR" dirty="0"/>
            <a:t>La profundización de un tema o problema me permite reflexionar y delimitar el objeto de trabajo (mas conozco mas sencillo es delimitar)</a:t>
          </a:r>
        </a:p>
      </dgm:t>
    </dgm:pt>
    <dgm:pt modelId="{4C3DEB44-D948-463A-878E-A633433BF554}" type="parTrans" cxnId="{C93DB483-2AD7-4A1E-AE77-1F21130289BB}">
      <dgm:prSet/>
      <dgm:spPr/>
      <dgm:t>
        <a:bodyPr/>
        <a:lstStyle/>
        <a:p>
          <a:endParaRPr lang="es-AR"/>
        </a:p>
      </dgm:t>
    </dgm:pt>
    <dgm:pt modelId="{E9AEE3DD-8D83-4C51-8540-E3B60943CF52}" type="sibTrans" cxnId="{C93DB483-2AD7-4A1E-AE77-1F21130289BB}">
      <dgm:prSet/>
      <dgm:spPr/>
      <dgm:t>
        <a:bodyPr/>
        <a:lstStyle/>
        <a:p>
          <a:endParaRPr lang="es-AR"/>
        </a:p>
      </dgm:t>
    </dgm:pt>
    <dgm:pt modelId="{432EB28F-B99E-454B-AD04-C384A1356218}" type="pres">
      <dgm:prSet presAssocID="{3A16F594-F152-4C3F-953A-4F73888F12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62B285E-6595-49DB-A5F8-AA1259C51CF3}" type="pres">
      <dgm:prSet presAssocID="{1FCB3BFA-38D6-4073-BB70-A2C95917F0C9}" presName="compositeNode" presStyleCnt="0">
        <dgm:presLayoutVars>
          <dgm:bulletEnabled val="1"/>
        </dgm:presLayoutVars>
      </dgm:prSet>
      <dgm:spPr/>
    </dgm:pt>
    <dgm:pt modelId="{F4B3AD1E-C8A2-4050-A49E-7D188721C43B}" type="pres">
      <dgm:prSet presAssocID="{1FCB3BFA-38D6-4073-BB70-A2C95917F0C9}" presName="bgRect" presStyleLbl="node1" presStyleIdx="0" presStyleCnt="3"/>
      <dgm:spPr/>
      <dgm:t>
        <a:bodyPr/>
        <a:lstStyle/>
        <a:p>
          <a:endParaRPr lang="es-AR"/>
        </a:p>
      </dgm:t>
    </dgm:pt>
    <dgm:pt modelId="{7E77D039-5040-4257-91B0-B420C3A3CCB4}" type="pres">
      <dgm:prSet presAssocID="{1FCB3BFA-38D6-4073-BB70-A2C95917F0C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A110DAE-A07E-4048-9627-A1ADFEF3114F}" type="pres">
      <dgm:prSet presAssocID="{1FCB3BFA-38D6-4073-BB70-A2C95917F0C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E3F577A-B305-4DA0-9CDA-AC786DF94DEC}" type="pres">
      <dgm:prSet presAssocID="{D39F6E55-F80B-4670-8951-5A884EFD4067}" presName="hSp" presStyleCnt="0"/>
      <dgm:spPr/>
    </dgm:pt>
    <dgm:pt modelId="{3BE25EE6-6507-4459-8485-D5C1EBBDBF77}" type="pres">
      <dgm:prSet presAssocID="{D39F6E55-F80B-4670-8951-5A884EFD4067}" presName="vProcSp" presStyleCnt="0"/>
      <dgm:spPr/>
    </dgm:pt>
    <dgm:pt modelId="{8DEADDB9-2437-4A3B-A733-7F10C10BFA78}" type="pres">
      <dgm:prSet presAssocID="{D39F6E55-F80B-4670-8951-5A884EFD4067}" presName="vSp1" presStyleCnt="0"/>
      <dgm:spPr/>
    </dgm:pt>
    <dgm:pt modelId="{2AE2585D-71F4-4173-A216-15749E813865}" type="pres">
      <dgm:prSet presAssocID="{D39F6E55-F80B-4670-8951-5A884EFD4067}" presName="simulatedConn" presStyleLbl="solidFgAcc1" presStyleIdx="0" presStyleCnt="2"/>
      <dgm:spPr/>
    </dgm:pt>
    <dgm:pt modelId="{F16B5610-6E2E-4D7E-9224-6BAC82EFC8EC}" type="pres">
      <dgm:prSet presAssocID="{D39F6E55-F80B-4670-8951-5A884EFD4067}" presName="vSp2" presStyleCnt="0"/>
      <dgm:spPr/>
    </dgm:pt>
    <dgm:pt modelId="{3284CB55-FD67-4845-81C0-85C88A1A5582}" type="pres">
      <dgm:prSet presAssocID="{D39F6E55-F80B-4670-8951-5A884EFD4067}" presName="sibTrans" presStyleCnt="0"/>
      <dgm:spPr/>
    </dgm:pt>
    <dgm:pt modelId="{9358A1F5-A0FE-4B81-8BE4-11810A526018}" type="pres">
      <dgm:prSet presAssocID="{8B90E228-39A0-43C9-B86D-2E836978D8B6}" presName="compositeNode" presStyleCnt="0">
        <dgm:presLayoutVars>
          <dgm:bulletEnabled val="1"/>
        </dgm:presLayoutVars>
      </dgm:prSet>
      <dgm:spPr/>
    </dgm:pt>
    <dgm:pt modelId="{5C500E2D-9E34-4456-A9D4-1C12A8EA1AC6}" type="pres">
      <dgm:prSet presAssocID="{8B90E228-39A0-43C9-B86D-2E836978D8B6}" presName="bgRect" presStyleLbl="node1" presStyleIdx="1" presStyleCnt="3"/>
      <dgm:spPr/>
      <dgm:t>
        <a:bodyPr/>
        <a:lstStyle/>
        <a:p>
          <a:endParaRPr lang="es-AR"/>
        </a:p>
      </dgm:t>
    </dgm:pt>
    <dgm:pt modelId="{EE79627D-ED6D-4E82-A015-7E499FB7E841}" type="pres">
      <dgm:prSet presAssocID="{8B90E228-39A0-43C9-B86D-2E836978D8B6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B876218-9E07-4A3E-8497-4CA5E3202929}" type="pres">
      <dgm:prSet presAssocID="{8B90E228-39A0-43C9-B86D-2E836978D8B6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3100AD1-0CEA-406C-9682-A57DD6908B1F}" type="pres">
      <dgm:prSet presAssocID="{9AF2ECB7-FBCF-4D08-93FC-93B382326FAF}" presName="hSp" presStyleCnt="0"/>
      <dgm:spPr/>
    </dgm:pt>
    <dgm:pt modelId="{BF8716ED-DCC4-42E2-A2A2-A4D3EABD4CBF}" type="pres">
      <dgm:prSet presAssocID="{9AF2ECB7-FBCF-4D08-93FC-93B382326FAF}" presName="vProcSp" presStyleCnt="0"/>
      <dgm:spPr/>
    </dgm:pt>
    <dgm:pt modelId="{DB8A4A7F-4753-46F2-9EB3-6A0C8827C55D}" type="pres">
      <dgm:prSet presAssocID="{9AF2ECB7-FBCF-4D08-93FC-93B382326FAF}" presName="vSp1" presStyleCnt="0"/>
      <dgm:spPr/>
    </dgm:pt>
    <dgm:pt modelId="{893214C3-9B7F-4549-AC90-FE92D99F3408}" type="pres">
      <dgm:prSet presAssocID="{9AF2ECB7-FBCF-4D08-93FC-93B382326FAF}" presName="simulatedConn" presStyleLbl="solidFgAcc1" presStyleIdx="1" presStyleCnt="2"/>
      <dgm:spPr/>
    </dgm:pt>
    <dgm:pt modelId="{E6B86F22-56FF-4FA2-9199-4D96639F1CB1}" type="pres">
      <dgm:prSet presAssocID="{9AF2ECB7-FBCF-4D08-93FC-93B382326FAF}" presName="vSp2" presStyleCnt="0"/>
      <dgm:spPr/>
    </dgm:pt>
    <dgm:pt modelId="{F8A0558E-BC51-485D-A518-69E969E8CE46}" type="pres">
      <dgm:prSet presAssocID="{9AF2ECB7-FBCF-4D08-93FC-93B382326FAF}" presName="sibTrans" presStyleCnt="0"/>
      <dgm:spPr/>
    </dgm:pt>
    <dgm:pt modelId="{5EF2AE7E-7192-40D7-9107-8FC89FA14C21}" type="pres">
      <dgm:prSet presAssocID="{169138CC-1AB4-49BC-BDEC-B0C938E382A0}" presName="compositeNode" presStyleCnt="0">
        <dgm:presLayoutVars>
          <dgm:bulletEnabled val="1"/>
        </dgm:presLayoutVars>
      </dgm:prSet>
      <dgm:spPr/>
    </dgm:pt>
    <dgm:pt modelId="{5F2267A2-7728-423E-8BDF-6CDDF3E1FF33}" type="pres">
      <dgm:prSet presAssocID="{169138CC-1AB4-49BC-BDEC-B0C938E382A0}" presName="bgRect" presStyleLbl="node1" presStyleIdx="2" presStyleCnt="3"/>
      <dgm:spPr/>
      <dgm:t>
        <a:bodyPr/>
        <a:lstStyle/>
        <a:p>
          <a:endParaRPr lang="es-AR"/>
        </a:p>
      </dgm:t>
    </dgm:pt>
    <dgm:pt modelId="{78E0286D-E3FF-4FC7-8B80-24E2A0BC561F}" type="pres">
      <dgm:prSet presAssocID="{169138CC-1AB4-49BC-BDEC-B0C938E382A0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7CBF625-2FF1-46FA-B01C-D3F43E5FD37D}" type="pres">
      <dgm:prSet presAssocID="{169138CC-1AB4-49BC-BDEC-B0C938E382A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3EDB2EE-DCE8-45D4-9936-40C971944E29}" type="presOf" srcId="{169138CC-1AB4-49BC-BDEC-B0C938E382A0}" destId="{78E0286D-E3FF-4FC7-8B80-24E2A0BC561F}" srcOrd="1" destOrd="0" presId="urn:microsoft.com/office/officeart/2005/8/layout/hProcess7"/>
    <dgm:cxn modelId="{4F6B162D-9A75-4A53-93FF-539744FCA511}" type="presOf" srcId="{1FCB3BFA-38D6-4073-BB70-A2C95917F0C9}" destId="{7E77D039-5040-4257-91B0-B420C3A3CCB4}" srcOrd="1" destOrd="0" presId="urn:microsoft.com/office/officeart/2005/8/layout/hProcess7"/>
    <dgm:cxn modelId="{1F8EB15A-A706-4332-B231-757FC6B3D1FA}" type="presOf" srcId="{1FCB3BFA-38D6-4073-BB70-A2C95917F0C9}" destId="{F4B3AD1E-C8A2-4050-A49E-7D188721C43B}" srcOrd="0" destOrd="0" presId="urn:microsoft.com/office/officeart/2005/8/layout/hProcess7"/>
    <dgm:cxn modelId="{7EF0F95B-B1AF-414F-B974-F49ED23189A5}" srcId="{3A16F594-F152-4C3F-953A-4F73888F1262}" destId="{1FCB3BFA-38D6-4073-BB70-A2C95917F0C9}" srcOrd="0" destOrd="0" parTransId="{EFC60FFD-FC40-4BD7-8D74-24E8D7BE6A6C}" sibTransId="{D39F6E55-F80B-4670-8951-5A884EFD4067}"/>
    <dgm:cxn modelId="{1DB11132-E48B-47C5-997F-B737D1B04CFE}" type="presOf" srcId="{8B90E228-39A0-43C9-B86D-2E836978D8B6}" destId="{EE79627D-ED6D-4E82-A015-7E499FB7E841}" srcOrd="1" destOrd="0" presId="urn:microsoft.com/office/officeart/2005/8/layout/hProcess7"/>
    <dgm:cxn modelId="{AB4CA1F6-4B5A-48C8-9343-6C879B874BFB}" type="presOf" srcId="{43A56CD2-2C3E-47C5-B642-ACD3E43F8546}" destId="{47CBF625-2FF1-46FA-B01C-D3F43E5FD37D}" srcOrd="0" destOrd="0" presId="urn:microsoft.com/office/officeart/2005/8/layout/hProcess7"/>
    <dgm:cxn modelId="{F773FE18-FA96-4247-9627-0E2A9DDFA91E}" srcId="{8B90E228-39A0-43C9-B86D-2E836978D8B6}" destId="{8A70984E-1BDC-420E-A63F-AB6811C33A93}" srcOrd="0" destOrd="0" parTransId="{D524C3EE-A4D8-45E7-9CCE-D60348B20381}" sibTransId="{1CEC4C54-1FBC-4DCB-A911-32978281C6B8}"/>
    <dgm:cxn modelId="{1E85EA9B-2F10-4640-9885-FA79A2E3791B}" srcId="{1FCB3BFA-38D6-4073-BB70-A2C95917F0C9}" destId="{36BBBE66-B782-4087-A886-9E0923DD85DC}" srcOrd="0" destOrd="0" parTransId="{5817FF9F-6B18-4659-BBC2-91AE7E4586B7}" sibTransId="{4D02100B-E7F2-4A51-8C34-9924E46C446A}"/>
    <dgm:cxn modelId="{9778991D-3F73-45B8-8A21-3FB6EFC40CA1}" type="presOf" srcId="{8A70984E-1BDC-420E-A63F-AB6811C33A93}" destId="{DB876218-9E07-4A3E-8497-4CA5E3202929}" srcOrd="0" destOrd="0" presId="urn:microsoft.com/office/officeart/2005/8/layout/hProcess7"/>
    <dgm:cxn modelId="{2ED08835-120D-4B6A-ABB5-9CAFC15A93A7}" srcId="{3A16F594-F152-4C3F-953A-4F73888F1262}" destId="{169138CC-1AB4-49BC-BDEC-B0C938E382A0}" srcOrd="2" destOrd="0" parTransId="{CA798EAF-1D5E-49E1-A5CE-49E16E33FC82}" sibTransId="{ED4DAEE3-A6C5-40B9-9FA5-9F991ABA6A7C}"/>
    <dgm:cxn modelId="{00EECF5F-3605-4AA1-8E71-5FE437396D75}" type="presOf" srcId="{169138CC-1AB4-49BC-BDEC-B0C938E382A0}" destId="{5F2267A2-7728-423E-8BDF-6CDDF3E1FF33}" srcOrd="0" destOrd="0" presId="urn:microsoft.com/office/officeart/2005/8/layout/hProcess7"/>
    <dgm:cxn modelId="{EFCFA473-1993-46D3-8185-345DDAB10F09}" type="presOf" srcId="{36BBBE66-B782-4087-A886-9E0923DD85DC}" destId="{FA110DAE-A07E-4048-9627-A1ADFEF3114F}" srcOrd="0" destOrd="0" presId="urn:microsoft.com/office/officeart/2005/8/layout/hProcess7"/>
    <dgm:cxn modelId="{C39BEBC9-4AA5-42F1-AE3F-236E9C2B7730}" type="presOf" srcId="{8B90E228-39A0-43C9-B86D-2E836978D8B6}" destId="{5C500E2D-9E34-4456-A9D4-1C12A8EA1AC6}" srcOrd="0" destOrd="0" presId="urn:microsoft.com/office/officeart/2005/8/layout/hProcess7"/>
    <dgm:cxn modelId="{4E2E2479-9C16-4D96-AA12-87564DF48C34}" type="presOf" srcId="{3A16F594-F152-4C3F-953A-4F73888F1262}" destId="{432EB28F-B99E-454B-AD04-C384A1356218}" srcOrd="0" destOrd="0" presId="urn:microsoft.com/office/officeart/2005/8/layout/hProcess7"/>
    <dgm:cxn modelId="{DAC9FF47-310C-4158-9F47-7B094A2DCCD6}" srcId="{3A16F594-F152-4C3F-953A-4F73888F1262}" destId="{8B90E228-39A0-43C9-B86D-2E836978D8B6}" srcOrd="1" destOrd="0" parTransId="{221630A3-B799-4723-BC41-65E69448E9AE}" sibTransId="{9AF2ECB7-FBCF-4D08-93FC-93B382326FAF}"/>
    <dgm:cxn modelId="{C93DB483-2AD7-4A1E-AE77-1F21130289BB}" srcId="{169138CC-1AB4-49BC-BDEC-B0C938E382A0}" destId="{43A56CD2-2C3E-47C5-B642-ACD3E43F8546}" srcOrd="0" destOrd="0" parTransId="{4C3DEB44-D948-463A-878E-A633433BF554}" sibTransId="{E9AEE3DD-8D83-4C51-8540-E3B60943CF52}"/>
    <dgm:cxn modelId="{D81C0A2C-92BB-4ED6-A6B4-0C5700BA3970}" type="presParOf" srcId="{432EB28F-B99E-454B-AD04-C384A1356218}" destId="{762B285E-6595-49DB-A5F8-AA1259C51CF3}" srcOrd="0" destOrd="0" presId="urn:microsoft.com/office/officeart/2005/8/layout/hProcess7"/>
    <dgm:cxn modelId="{2674776A-FB70-42EE-A344-0507268BFC9C}" type="presParOf" srcId="{762B285E-6595-49DB-A5F8-AA1259C51CF3}" destId="{F4B3AD1E-C8A2-4050-A49E-7D188721C43B}" srcOrd="0" destOrd="0" presId="urn:microsoft.com/office/officeart/2005/8/layout/hProcess7"/>
    <dgm:cxn modelId="{D5063668-DCA7-4715-88F7-7ECAC8C4F2C8}" type="presParOf" srcId="{762B285E-6595-49DB-A5F8-AA1259C51CF3}" destId="{7E77D039-5040-4257-91B0-B420C3A3CCB4}" srcOrd="1" destOrd="0" presId="urn:microsoft.com/office/officeart/2005/8/layout/hProcess7"/>
    <dgm:cxn modelId="{60947E56-F25C-4B43-B98A-970482F51A8C}" type="presParOf" srcId="{762B285E-6595-49DB-A5F8-AA1259C51CF3}" destId="{FA110DAE-A07E-4048-9627-A1ADFEF3114F}" srcOrd="2" destOrd="0" presId="urn:microsoft.com/office/officeart/2005/8/layout/hProcess7"/>
    <dgm:cxn modelId="{1C365799-D001-4AA0-826B-7CD69776FDBF}" type="presParOf" srcId="{432EB28F-B99E-454B-AD04-C384A1356218}" destId="{6E3F577A-B305-4DA0-9CDA-AC786DF94DEC}" srcOrd="1" destOrd="0" presId="urn:microsoft.com/office/officeart/2005/8/layout/hProcess7"/>
    <dgm:cxn modelId="{A5713BB6-B77E-4EC7-910F-11EC5F65C918}" type="presParOf" srcId="{432EB28F-B99E-454B-AD04-C384A1356218}" destId="{3BE25EE6-6507-4459-8485-D5C1EBBDBF77}" srcOrd="2" destOrd="0" presId="urn:microsoft.com/office/officeart/2005/8/layout/hProcess7"/>
    <dgm:cxn modelId="{1C73CEAD-BF80-4039-A528-0B1D17A52747}" type="presParOf" srcId="{3BE25EE6-6507-4459-8485-D5C1EBBDBF77}" destId="{8DEADDB9-2437-4A3B-A733-7F10C10BFA78}" srcOrd="0" destOrd="0" presId="urn:microsoft.com/office/officeart/2005/8/layout/hProcess7"/>
    <dgm:cxn modelId="{0BA0A6CC-FC94-493A-8E95-B3BD5F0DCC7D}" type="presParOf" srcId="{3BE25EE6-6507-4459-8485-D5C1EBBDBF77}" destId="{2AE2585D-71F4-4173-A216-15749E813865}" srcOrd="1" destOrd="0" presId="urn:microsoft.com/office/officeart/2005/8/layout/hProcess7"/>
    <dgm:cxn modelId="{55B1E929-7ADF-4BAF-A64A-B6F7FE9C08F8}" type="presParOf" srcId="{3BE25EE6-6507-4459-8485-D5C1EBBDBF77}" destId="{F16B5610-6E2E-4D7E-9224-6BAC82EFC8EC}" srcOrd="2" destOrd="0" presId="urn:microsoft.com/office/officeart/2005/8/layout/hProcess7"/>
    <dgm:cxn modelId="{0B98F8BA-97FD-48F9-8DF6-91039AFC037F}" type="presParOf" srcId="{432EB28F-B99E-454B-AD04-C384A1356218}" destId="{3284CB55-FD67-4845-81C0-85C88A1A5582}" srcOrd="3" destOrd="0" presId="urn:microsoft.com/office/officeart/2005/8/layout/hProcess7"/>
    <dgm:cxn modelId="{DDB90FE9-5E4C-43E3-B593-D2F84EF5A267}" type="presParOf" srcId="{432EB28F-B99E-454B-AD04-C384A1356218}" destId="{9358A1F5-A0FE-4B81-8BE4-11810A526018}" srcOrd="4" destOrd="0" presId="urn:microsoft.com/office/officeart/2005/8/layout/hProcess7"/>
    <dgm:cxn modelId="{8EFCF535-5637-4C6C-AD5F-3E797B60D7AC}" type="presParOf" srcId="{9358A1F5-A0FE-4B81-8BE4-11810A526018}" destId="{5C500E2D-9E34-4456-A9D4-1C12A8EA1AC6}" srcOrd="0" destOrd="0" presId="urn:microsoft.com/office/officeart/2005/8/layout/hProcess7"/>
    <dgm:cxn modelId="{C59184C9-B8EF-41B6-B22E-2C66874CFEFF}" type="presParOf" srcId="{9358A1F5-A0FE-4B81-8BE4-11810A526018}" destId="{EE79627D-ED6D-4E82-A015-7E499FB7E841}" srcOrd="1" destOrd="0" presId="urn:microsoft.com/office/officeart/2005/8/layout/hProcess7"/>
    <dgm:cxn modelId="{EC16AC76-BC54-4CBA-9F4E-1EACD5BF046E}" type="presParOf" srcId="{9358A1F5-A0FE-4B81-8BE4-11810A526018}" destId="{DB876218-9E07-4A3E-8497-4CA5E3202929}" srcOrd="2" destOrd="0" presId="urn:microsoft.com/office/officeart/2005/8/layout/hProcess7"/>
    <dgm:cxn modelId="{EAB094C2-044C-40AE-B9F8-37F811154868}" type="presParOf" srcId="{432EB28F-B99E-454B-AD04-C384A1356218}" destId="{53100AD1-0CEA-406C-9682-A57DD6908B1F}" srcOrd="5" destOrd="0" presId="urn:microsoft.com/office/officeart/2005/8/layout/hProcess7"/>
    <dgm:cxn modelId="{E8F597E5-D86E-4DF0-AD12-D997CEB2EE76}" type="presParOf" srcId="{432EB28F-B99E-454B-AD04-C384A1356218}" destId="{BF8716ED-DCC4-42E2-A2A2-A4D3EABD4CBF}" srcOrd="6" destOrd="0" presId="urn:microsoft.com/office/officeart/2005/8/layout/hProcess7"/>
    <dgm:cxn modelId="{E544C4C6-9EB3-49EB-BCF3-893DAB301E86}" type="presParOf" srcId="{BF8716ED-DCC4-42E2-A2A2-A4D3EABD4CBF}" destId="{DB8A4A7F-4753-46F2-9EB3-6A0C8827C55D}" srcOrd="0" destOrd="0" presId="urn:microsoft.com/office/officeart/2005/8/layout/hProcess7"/>
    <dgm:cxn modelId="{1BDFF3C1-10C2-4537-8AF0-0CEDE9ADBA74}" type="presParOf" srcId="{BF8716ED-DCC4-42E2-A2A2-A4D3EABD4CBF}" destId="{893214C3-9B7F-4549-AC90-FE92D99F3408}" srcOrd="1" destOrd="0" presId="urn:microsoft.com/office/officeart/2005/8/layout/hProcess7"/>
    <dgm:cxn modelId="{8B1DA075-D9A4-4765-88A8-2AF95D115D5C}" type="presParOf" srcId="{BF8716ED-DCC4-42E2-A2A2-A4D3EABD4CBF}" destId="{E6B86F22-56FF-4FA2-9199-4D96639F1CB1}" srcOrd="2" destOrd="0" presId="urn:microsoft.com/office/officeart/2005/8/layout/hProcess7"/>
    <dgm:cxn modelId="{A75F77D9-BA3D-4906-B78B-D598DE715143}" type="presParOf" srcId="{432EB28F-B99E-454B-AD04-C384A1356218}" destId="{F8A0558E-BC51-485D-A518-69E969E8CE46}" srcOrd="7" destOrd="0" presId="urn:microsoft.com/office/officeart/2005/8/layout/hProcess7"/>
    <dgm:cxn modelId="{1F39F0F8-7197-414B-8C3F-352701583CBA}" type="presParOf" srcId="{432EB28F-B99E-454B-AD04-C384A1356218}" destId="{5EF2AE7E-7192-40D7-9107-8FC89FA14C21}" srcOrd="8" destOrd="0" presId="urn:microsoft.com/office/officeart/2005/8/layout/hProcess7"/>
    <dgm:cxn modelId="{6E133ACA-2CE1-4DC1-A157-AB220AC04067}" type="presParOf" srcId="{5EF2AE7E-7192-40D7-9107-8FC89FA14C21}" destId="{5F2267A2-7728-423E-8BDF-6CDDF3E1FF33}" srcOrd="0" destOrd="0" presId="urn:microsoft.com/office/officeart/2005/8/layout/hProcess7"/>
    <dgm:cxn modelId="{2CE3741B-8EAD-46BA-9D26-F6CDB178EE67}" type="presParOf" srcId="{5EF2AE7E-7192-40D7-9107-8FC89FA14C21}" destId="{78E0286D-E3FF-4FC7-8B80-24E2A0BC561F}" srcOrd="1" destOrd="0" presId="urn:microsoft.com/office/officeart/2005/8/layout/hProcess7"/>
    <dgm:cxn modelId="{A0BA04B0-BA01-45F2-AC50-A3E83125F3CC}" type="presParOf" srcId="{5EF2AE7E-7192-40D7-9107-8FC89FA14C21}" destId="{47CBF625-2FF1-46FA-B01C-D3F43E5FD37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3F65AF-2F2B-4DD3-A5C1-51D85863BB7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A28D332-E69C-4011-96C3-271DAE70BDCB}">
      <dgm:prSet phldrT="[Texto]"/>
      <dgm:spPr/>
      <dgm:t>
        <a:bodyPr/>
        <a:lstStyle/>
        <a:p>
          <a:r>
            <a:rPr lang="es-AR" dirty="0"/>
            <a:t>Complejidad de los problemas</a:t>
          </a:r>
        </a:p>
      </dgm:t>
    </dgm:pt>
    <dgm:pt modelId="{57E4C836-CCD8-4747-A387-E5B840B2F242}" type="parTrans" cxnId="{6184DAC5-4419-49A9-A1F7-3A7B227AC3F3}">
      <dgm:prSet/>
      <dgm:spPr/>
      <dgm:t>
        <a:bodyPr/>
        <a:lstStyle/>
        <a:p>
          <a:endParaRPr lang="es-AR"/>
        </a:p>
      </dgm:t>
    </dgm:pt>
    <dgm:pt modelId="{BB28E8CB-095C-4E68-B443-B2D4494F0A36}" type="sibTrans" cxnId="{6184DAC5-4419-49A9-A1F7-3A7B227AC3F3}">
      <dgm:prSet/>
      <dgm:spPr/>
      <dgm:t>
        <a:bodyPr/>
        <a:lstStyle/>
        <a:p>
          <a:endParaRPr lang="es-AR"/>
        </a:p>
      </dgm:t>
    </dgm:pt>
    <dgm:pt modelId="{BAA346AC-01AA-4AA5-936B-315CEE62A4A5}">
      <dgm:prSet phldrT="[Texto]"/>
      <dgm:spPr/>
      <dgm:t>
        <a:bodyPr/>
        <a:lstStyle/>
        <a:p>
          <a:r>
            <a:rPr lang="es-AR" dirty="0"/>
            <a:t>Implica dimensiones, variables, indicadores diversos  de acuerdo a la selección que realizo y la temática que estudio</a:t>
          </a:r>
        </a:p>
      </dgm:t>
    </dgm:pt>
    <dgm:pt modelId="{52000AFB-0351-4019-A71A-F03286CD3DFB}" type="parTrans" cxnId="{EA8A138E-C456-4B03-8871-75802B6A9FB6}">
      <dgm:prSet/>
      <dgm:spPr/>
      <dgm:t>
        <a:bodyPr/>
        <a:lstStyle/>
        <a:p>
          <a:endParaRPr lang="es-AR"/>
        </a:p>
      </dgm:t>
    </dgm:pt>
    <dgm:pt modelId="{B26F54FD-7A6C-4ACB-A4AB-8C4A6FBEEBDA}" type="sibTrans" cxnId="{EA8A138E-C456-4B03-8871-75802B6A9FB6}">
      <dgm:prSet/>
      <dgm:spPr/>
      <dgm:t>
        <a:bodyPr/>
        <a:lstStyle/>
        <a:p>
          <a:endParaRPr lang="es-AR"/>
        </a:p>
      </dgm:t>
    </dgm:pt>
    <dgm:pt modelId="{807F2A93-82DD-4E14-B6D2-19AE6A0F678E}">
      <dgm:prSet phldrT="[Texto]"/>
      <dgm:spPr/>
      <dgm:t>
        <a:bodyPr/>
        <a:lstStyle/>
        <a:p>
          <a:r>
            <a:rPr lang="es-AR" dirty="0"/>
            <a:t>Multiplicidad </a:t>
          </a:r>
        </a:p>
      </dgm:t>
    </dgm:pt>
    <dgm:pt modelId="{B86C836A-DB1A-4254-B199-A5785CF5FA73}" type="parTrans" cxnId="{CAC84ED6-AE1B-491E-9821-1B1F6967A941}">
      <dgm:prSet/>
      <dgm:spPr/>
      <dgm:t>
        <a:bodyPr/>
        <a:lstStyle/>
        <a:p>
          <a:endParaRPr lang="es-AR"/>
        </a:p>
      </dgm:t>
    </dgm:pt>
    <dgm:pt modelId="{6827AAD6-7359-4CDA-B46D-FF94C92010D8}" type="sibTrans" cxnId="{CAC84ED6-AE1B-491E-9821-1B1F6967A941}">
      <dgm:prSet/>
      <dgm:spPr/>
      <dgm:t>
        <a:bodyPr/>
        <a:lstStyle/>
        <a:p>
          <a:endParaRPr lang="es-AR"/>
        </a:p>
      </dgm:t>
    </dgm:pt>
    <dgm:pt modelId="{E2BF2178-5850-4278-A05D-64EC3C0758BE}">
      <dgm:prSet phldrT="[Texto]"/>
      <dgm:spPr/>
      <dgm:t>
        <a:bodyPr/>
        <a:lstStyle/>
        <a:p>
          <a:r>
            <a:rPr lang="es-AR" dirty="0"/>
            <a:t>De causas</a:t>
          </a:r>
        </a:p>
        <a:p>
          <a:r>
            <a:rPr lang="es-AR" dirty="0"/>
            <a:t>De relaciones e interrelaciones que se establecen entre diferentes temáticas</a:t>
          </a:r>
        </a:p>
      </dgm:t>
    </dgm:pt>
    <dgm:pt modelId="{EB8FBD71-88E6-4B45-8396-C5C65FC1CEC4}" type="parTrans" cxnId="{F04E325F-46B2-43EA-B6C4-45F33B12E191}">
      <dgm:prSet/>
      <dgm:spPr/>
      <dgm:t>
        <a:bodyPr/>
        <a:lstStyle/>
        <a:p>
          <a:endParaRPr lang="es-AR"/>
        </a:p>
      </dgm:t>
    </dgm:pt>
    <dgm:pt modelId="{A7CA9C2C-5F56-40B1-968E-1AC48D397531}" type="sibTrans" cxnId="{F04E325F-46B2-43EA-B6C4-45F33B12E191}">
      <dgm:prSet/>
      <dgm:spPr/>
      <dgm:t>
        <a:bodyPr/>
        <a:lstStyle/>
        <a:p>
          <a:endParaRPr lang="es-AR"/>
        </a:p>
      </dgm:t>
    </dgm:pt>
    <dgm:pt modelId="{A5386288-07CD-4BE6-88D6-40D2C02C0CD6}">
      <dgm:prSet phldrT="[Texto]"/>
      <dgm:spPr/>
      <dgm:t>
        <a:bodyPr/>
        <a:lstStyle/>
        <a:p>
          <a:r>
            <a:rPr lang="es-AR" dirty="0"/>
            <a:t>impactos</a:t>
          </a:r>
        </a:p>
      </dgm:t>
    </dgm:pt>
    <dgm:pt modelId="{006EB477-41C0-4186-9409-186095EA849B}" type="parTrans" cxnId="{7F8CDF7F-ACAC-480C-A215-10E04A07E434}">
      <dgm:prSet/>
      <dgm:spPr/>
      <dgm:t>
        <a:bodyPr/>
        <a:lstStyle/>
        <a:p>
          <a:endParaRPr lang="es-AR"/>
        </a:p>
      </dgm:t>
    </dgm:pt>
    <dgm:pt modelId="{212202E0-D822-4FBE-ABA4-DB745DCDEF2A}" type="sibTrans" cxnId="{7F8CDF7F-ACAC-480C-A215-10E04A07E434}">
      <dgm:prSet/>
      <dgm:spPr/>
      <dgm:t>
        <a:bodyPr/>
        <a:lstStyle/>
        <a:p>
          <a:endParaRPr lang="es-AR"/>
        </a:p>
      </dgm:t>
    </dgm:pt>
    <dgm:pt modelId="{99B85721-1997-4740-8EE4-B404EE3126F5}">
      <dgm:prSet phldrT="[Texto]"/>
      <dgm:spPr/>
      <dgm:t>
        <a:bodyPr/>
        <a:lstStyle/>
        <a:p>
          <a:r>
            <a:rPr lang="es-AR" dirty="0"/>
            <a:t>Diversidad de afectaciones, impactos, territorios de acuerdo al problema </a:t>
          </a:r>
        </a:p>
      </dgm:t>
    </dgm:pt>
    <dgm:pt modelId="{69537AB8-E7A1-42A4-8F44-715BF0718CA7}" type="parTrans" cxnId="{CA4F9204-8EC2-4269-9576-FF9FB8B396C8}">
      <dgm:prSet/>
      <dgm:spPr/>
      <dgm:t>
        <a:bodyPr/>
        <a:lstStyle/>
        <a:p>
          <a:endParaRPr lang="es-AR"/>
        </a:p>
      </dgm:t>
    </dgm:pt>
    <dgm:pt modelId="{F72509CF-07EE-4FC6-BDB5-57F7604220C8}" type="sibTrans" cxnId="{CA4F9204-8EC2-4269-9576-FF9FB8B396C8}">
      <dgm:prSet/>
      <dgm:spPr/>
      <dgm:t>
        <a:bodyPr/>
        <a:lstStyle/>
        <a:p>
          <a:endParaRPr lang="es-AR"/>
        </a:p>
      </dgm:t>
    </dgm:pt>
    <dgm:pt modelId="{22463B81-4DE9-4859-891A-EAAC8643651A}" type="pres">
      <dgm:prSet presAssocID="{A33F65AF-2F2B-4DD3-A5C1-51D85863BB7A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DEF87D9B-4558-467C-B306-8C9947BFCDAC}" type="pres">
      <dgm:prSet presAssocID="{6A28D332-E69C-4011-96C3-271DAE70BDC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6DFA8D6-AEAF-410B-8ED1-94BE2D41F770}" type="pres">
      <dgm:prSet presAssocID="{6A28D332-E69C-4011-96C3-271DAE70BDC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F110A0-A18F-4137-ABE6-CC68890D1D5B}" type="pres">
      <dgm:prSet presAssocID="{807F2A93-82DD-4E14-B6D2-19AE6A0F678E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A51BB70-0315-49EF-843B-6A415FF257D0}" type="pres">
      <dgm:prSet presAssocID="{807F2A93-82DD-4E14-B6D2-19AE6A0F678E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7C9AF7F-2CBA-4BBD-960F-BEF4D5962893}" type="pres">
      <dgm:prSet presAssocID="{A5386288-07CD-4BE6-88D6-40D2C02C0CD6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8852CC3-A1C7-4807-913D-4533A22DF921}" type="pres">
      <dgm:prSet presAssocID="{A5386288-07CD-4BE6-88D6-40D2C02C0CD6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31A30E3-B8AC-4641-8962-59CF71FA806B}" type="presOf" srcId="{A33F65AF-2F2B-4DD3-A5C1-51D85863BB7A}" destId="{22463B81-4DE9-4859-891A-EAAC8643651A}" srcOrd="0" destOrd="0" presId="urn:microsoft.com/office/officeart/2009/3/layout/IncreasingArrowsProcess"/>
    <dgm:cxn modelId="{CA4F9204-8EC2-4269-9576-FF9FB8B396C8}" srcId="{A5386288-07CD-4BE6-88D6-40D2C02C0CD6}" destId="{99B85721-1997-4740-8EE4-B404EE3126F5}" srcOrd="0" destOrd="0" parTransId="{69537AB8-E7A1-42A4-8F44-715BF0718CA7}" sibTransId="{F72509CF-07EE-4FC6-BDB5-57F7604220C8}"/>
    <dgm:cxn modelId="{B8140A55-AF37-40BE-9A17-C610F60C5B2E}" type="presOf" srcId="{99B85721-1997-4740-8EE4-B404EE3126F5}" destId="{F8852CC3-A1C7-4807-913D-4533A22DF921}" srcOrd="0" destOrd="0" presId="urn:microsoft.com/office/officeart/2009/3/layout/IncreasingArrowsProcess"/>
    <dgm:cxn modelId="{DFE9E71F-4FEC-4EBE-A52B-CAC6505A3FAB}" type="presOf" srcId="{E2BF2178-5850-4278-A05D-64EC3C0758BE}" destId="{0A51BB70-0315-49EF-843B-6A415FF257D0}" srcOrd="0" destOrd="0" presId="urn:microsoft.com/office/officeart/2009/3/layout/IncreasingArrowsProcess"/>
    <dgm:cxn modelId="{349EE248-72E3-46AE-86C5-60B853980BBC}" type="presOf" srcId="{A5386288-07CD-4BE6-88D6-40D2C02C0CD6}" destId="{77C9AF7F-2CBA-4BBD-960F-BEF4D5962893}" srcOrd="0" destOrd="0" presId="urn:microsoft.com/office/officeart/2009/3/layout/IncreasingArrowsProcess"/>
    <dgm:cxn modelId="{75D8B7C4-35DF-4897-AE8F-E53ACD188270}" type="presOf" srcId="{6A28D332-E69C-4011-96C3-271DAE70BDCB}" destId="{DEF87D9B-4558-467C-B306-8C9947BFCDAC}" srcOrd="0" destOrd="0" presId="urn:microsoft.com/office/officeart/2009/3/layout/IncreasingArrowsProcess"/>
    <dgm:cxn modelId="{CAC84ED6-AE1B-491E-9821-1B1F6967A941}" srcId="{A33F65AF-2F2B-4DD3-A5C1-51D85863BB7A}" destId="{807F2A93-82DD-4E14-B6D2-19AE6A0F678E}" srcOrd="1" destOrd="0" parTransId="{B86C836A-DB1A-4254-B199-A5785CF5FA73}" sibTransId="{6827AAD6-7359-4CDA-B46D-FF94C92010D8}"/>
    <dgm:cxn modelId="{5B4F0890-BD24-44B5-A095-93671B8E5A13}" type="presOf" srcId="{BAA346AC-01AA-4AA5-936B-315CEE62A4A5}" destId="{86DFA8D6-AEAF-410B-8ED1-94BE2D41F770}" srcOrd="0" destOrd="0" presId="urn:microsoft.com/office/officeart/2009/3/layout/IncreasingArrowsProcess"/>
    <dgm:cxn modelId="{F04E325F-46B2-43EA-B6C4-45F33B12E191}" srcId="{807F2A93-82DD-4E14-B6D2-19AE6A0F678E}" destId="{E2BF2178-5850-4278-A05D-64EC3C0758BE}" srcOrd="0" destOrd="0" parTransId="{EB8FBD71-88E6-4B45-8396-C5C65FC1CEC4}" sibTransId="{A7CA9C2C-5F56-40B1-968E-1AC48D397531}"/>
    <dgm:cxn modelId="{0D9E3DB4-83AF-4D8D-AC60-3B594F412501}" type="presOf" srcId="{807F2A93-82DD-4E14-B6D2-19AE6A0F678E}" destId="{76F110A0-A18F-4137-ABE6-CC68890D1D5B}" srcOrd="0" destOrd="0" presId="urn:microsoft.com/office/officeart/2009/3/layout/IncreasingArrowsProcess"/>
    <dgm:cxn modelId="{6184DAC5-4419-49A9-A1F7-3A7B227AC3F3}" srcId="{A33F65AF-2F2B-4DD3-A5C1-51D85863BB7A}" destId="{6A28D332-E69C-4011-96C3-271DAE70BDCB}" srcOrd="0" destOrd="0" parTransId="{57E4C836-CCD8-4747-A387-E5B840B2F242}" sibTransId="{BB28E8CB-095C-4E68-B443-B2D4494F0A36}"/>
    <dgm:cxn modelId="{EA8A138E-C456-4B03-8871-75802B6A9FB6}" srcId="{6A28D332-E69C-4011-96C3-271DAE70BDCB}" destId="{BAA346AC-01AA-4AA5-936B-315CEE62A4A5}" srcOrd="0" destOrd="0" parTransId="{52000AFB-0351-4019-A71A-F03286CD3DFB}" sibTransId="{B26F54FD-7A6C-4ACB-A4AB-8C4A6FBEEBDA}"/>
    <dgm:cxn modelId="{7F8CDF7F-ACAC-480C-A215-10E04A07E434}" srcId="{A33F65AF-2F2B-4DD3-A5C1-51D85863BB7A}" destId="{A5386288-07CD-4BE6-88D6-40D2C02C0CD6}" srcOrd="2" destOrd="0" parTransId="{006EB477-41C0-4186-9409-186095EA849B}" sibTransId="{212202E0-D822-4FBE-ABA4-DB745DCDEF2A}"/>
    <dgm:cxn modelId="{FF1EED8B-C5AE-4647-946F-4EA5ECABC928}" type="presParOf" srcId="{22463B81-4DE9-4859-891A-EAAC8643651A}" destId="{DEF87D9B-4558-467C-B306-8C9947BFCDAC}" srcOrd="0" destOrd="0" presId="urn:microsoft.com/office/officeart/2009/3/layout/IncreasingArrowsProcess"/>
    <dgm:cxn modelId="{E71A52C8-AFF0-4826-AA20-D31BF4B7E9CA}" type="presParOf" srcId="{22463B81-4DE9-4859-891A-EAAC8643651A}" destId="{86DFA8D6-AEAF-410B-8ED1-94BE2D41F770}" srcOrd="1" destOrd="0" presId="urn:microsoft.com/office/officeart/2009/3/layout/IncreasingArrowsProcess"/>
    <dgm:cxn modelId="{CF4FFCB9-027B-4773-8C4C-F749DEA032F2}" type="presParOf" srcId="{22463B81-4DE9-4859-891A-EAAC8643651A}" destId="{76F110A0-A18F-4137-ABE6-CC68890D1D5B}" srcOrd="2" destOrd="0" presId="urn:microsoft.com/office/officeart/2009/3/layout/IncreasingArrowsProcess"/>
    <dgm:cxn modelId="{8FCDB9D2-FD50-4CC6-B556-CE665F1A24C7}" type="presParOf" srcId="{22463B81-4DE9-4859-891A-EAAC8643651A}" destId="{0A51BB70-0315-49EF-843B-6A415FF257D0}" srcOrd="3" destOrd="0" presId="urn:microsoft.com/office/officeart/2009/3/layout/IncreasingArrowsProcess"/>
    <dgm:cxn modelId="{69535FBA-D42E-4706-A4C0-90B04988FD83}" type="presParOf" srcId="{22463B81-4DE9-4859-891A-EAAC8643651A}" destId="{77C9AF7F-2CBA-4BBD-960F-BEF4D5962893}" srcOrd="4" destOrd="0" presId="urn:microsoft.com/office/officeart/2009/3/layout/IncreasingArrowsProcess"/>
    <dgm:cxn modelId="{F59E9AA7-4ADB-440D-BBEA-B6603BE36ED5}" type="presParOf" srcId="{22463B81-4DE9-4859-891A-EAAC8643651A}" destId="{F8852CC3-A1C7-4807-913D-4533A22DF921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A1BA7-7DAF-4FA9-BCB9-F79363F73820}">
      <dsp:nvSpPr>
        <dsp:cNvPr id="0" name=""/>
        <dsp:cNvSpPr/>
      </dsp:nvSpPr>
      <dsp:spPr>
        <a:xfrm>
          <a:off x="4044124" y="2175669"/>
          <a:ext cx="542350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033442"/>
              </a:lnTo>
              <a:lnTo>
                <a:pt x="542350" y="1033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286122" y="2663212"/>
        <a:ext cx="58355" cy="58355"/>
      </dsp:txXfrm>
    </dsp:sp>
    <dsp:sp modelId="{EC71C540-4827-401E-93E4-8AB4DE7D9EDE}">
      <dsp:nvSpPr>
        <dsp:cNvPr id="0" name=""/>
        <dsp:cNvSpPr/>
      </dsp:nvSpPr>
      <dsp:spPr>
        <a:xfrm>
          <a:off x="4044124" y="2129948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301741" y="2162110"/>
        <a:ext cx="27117" cy="27117"/>
      </dsp:txXfrm>
    </dsp:sp>
    <dsp:sp modelId="{335AB215-3EFE-4BB8-B8E7-DEFAFC7B6845}">
      <dsp:nvSpPr>
        <dsp:cNvPr id="0" name=""/>
        <dsp:cNvSpPr/>
      </dsp:nvSpPr>
      <dsp:spPr>
        <a:xfrm>
          <a:off x="4044124" y="1142226"/>
          <a:ext cx="542350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1033442"/>
              </a:moveTo>
              <a:lnTo>
                <a:pt x="271175" y="1033442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286122" y="1629769"/>
        <a:ext cx="58355" cy="58355"/>
      </dsp:txXfrm>
    </dsp:sp>
    <dsp:sp modelId="{D6D674F5-A799-41F5-B20F-22585985C24C}">
      <dsp:nvSpPr>
        <dsp:cNvPr id="0" name=""/>
        <dsp:cNvSpPr/>
      </dsp:nvSpPr>
      <dsp:spPr>
        <a:xfrm rot="16200000">
          <a:off x="1455078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400" kern="1200" dirty="0"/>
            <a:t>niveles</a:t>
          </a:r>
        </a:p>
      </dsp:txBody>
      <dsp:txXfrm>
        <a:off x="1455078" y="1762291"/>
        <a:ext cx="4351338" cy="826754"/>
      </dsp:txXfrm>
    </dsp:sp>
    <dsp:sp modelId="{866A6934-CD33-46C9-AF62-705E2117925B}">
      <dsp:nvSpPr>
        <dsp:cNvPr id="0" name=""/>
        <dsp:cNvSpPr/>
      </dsp:nvSpPr>
      <dsp:spPr>
        <a:xfrm>
          <a:off x="4586475" y="728849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900" kern="1200" dirty="0"/>
            <a:t>Internacional</a:t>
          </a:r>
        </a:p>
      </dsp:txBody>
      <dsp:txXfrm>
        <a:off x="4586475" y="728849"/>
        <a:ext cx="2711753" cy="826754"/>
      </dsp:txXfrm>
    </dsp:sp>
    <dsp:sp modelId="{60417B8A-8213-4B0F-80C9-3DC9F503B3F9}">
      <dsp:nvSpPr>
        <dsp:cNvPr id="0" name=""/>
        <dsp:cNvSpPr/>
      </dsp:nvSpPr>
      <dsp:spPr>
        <a:xfrm>
          <a:off x="4586475" y="1762291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900" kern="1200" dirty="0"/>
            <a:t>Nacional</a:t>
          </a:r>
        </a:p>
      </dsp:txBody>
      <dsp:txXfrm>
        <a:off x="4586475" y="1762291"/>
        <a:ext cx="2711753" cy="826754"/>
      </dsp:txXfrm>
    </dsp:sp>
    <dsp:sp modelId="{14635C02-4461-4DBA-8C6F-45C152EC9865}">
      <dsp:nvSpPr>
        <dsp:cNvPr id="0" name=""/>
        <dsp:cNvSpPr/>
      </dsp:nvSpPr>
      <dsp:spPr>
        <a:xfrm>
          <a:off x="4586475" y="2795734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900" kern="1200" dirty="0"/>
            <a:t>local</a:t>
          </a:r>
        </a:p>
      </dsp:txBody>
      <dsp:txXfrm>
        <a:off x="4586475" y="2795734"/>
        <a:ext cx="2711753" cy="826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9D53-4C3E-420F-859D-472889C71EF3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kern="1200" dirty="0"/>
            <a:t>Un universo de análisis</a:t>
          </a:r>
        </a:p>
      </dsp:txBody>
      <dsp:txXfrm>
        <a:off x="57787" y="1395494"/>
        <a:ext cx="2665308" cy="1560349"/>
      </dsp:txXfrm>
    </dsp:sp>
    <dsp:sp modelId="{AFC11E2D-0C44-492C-A811-BDA1E28495FB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900" kern="1200"/>
        </a:p>
      </dsp:txBody>
      <dsp:txXfrm>
        <a:off x="3047880" y="1970146"/>
        <a:ext cx="409940" cy="411044"/>
      </dsp:txXfrm>
    </dsp:sp>
    <dsp:sp modelId="{A2C59697-95A5-4B60-B5AF-FBD0343228B8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kern="1200" dirty="0"/>
            <a:t>Dimensiones y variables </a:t>
          </a:r>
        </a:p>
      </dsp:txBody>
      <dsp:txXfrm>
        <a:off x="3925145" y="1395494"/>
        <a:ext cx="2665308" cy="1560349"/>
      </dsp:txXfrm>
    </dsp:sp>
    <dsp:sp modelId="{3E58D2F3-F55A-42B0-83DC-5437A4A37C49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900" kern="1200"/>
        </a:p>
      </dsp:txBody>
      <dsp:txXfrm>
        <a:off x="6915239" y="1970146"/>
        <a:ext cx="409940" cy="411044"/>
      </dsp:txXfrm>
    </dsp:sp>
    <dsp:sp modelId="{184658E1-DB66-4BE8-A48C-FA755CAF3FE3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kern="1200" dirty="0"/>
            <a:t>indicadores</a:t>
          </a:r>
        </a:p>
      </dsp:txBody>
      <dsp:txXfrm>
        <a:off x="7792503" y="1395494"/>
        <a:ext cx="2665308" cy="1560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A667C-F321-49F2-86D7-A3006A8E5913}">
      <dsp:nvSpPr>
        <dsp:cNvPr id="0" name=""/>
        <dsp:cNvSpPr/>
      </dsp:nvSpPr>
      <dsp:spPr>
        <a:xfrm>
          <a:off x="1260791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200" kern="1200" dirty="0"/>
            <a:t>región</a:t>
          </a:r>
        </a:p>
      </dsp:txBody>
      <dsp:txXfrm>
        <a:off x="1923151" y="3129"/>
        <a:ext cx="1987078" cy="1324719"/>
      </dsp:txXfrm>
    </dsp:sp>
    <dsp:sp modelId="{D0398179-0E28-4C02-B491-BC44EEBD72F2}">
      <dsp:nvSpPr>
        <dsp:cNvPr id="0" name=""/>
        <dsp:cNvSpPr/>
      </dsp:nvSpPr>
      <dsp:spPr>
        <a:xfrm>
          <a:off x="4142055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sectores</a:t>
          </a:r>
        </a:p>
      </dsp:txBody>
      <dsp:txXfrm>
        <a:off x="4691813" y="115730"/>
        <a:ext cx="1649276" cy="1099516"/>
      </dsp:txXfrm>
    </dsp:sp>
    <dsp:sp modelId="{5E4F9F6C-B80B-4989-B117-3B5803F75855}">
      <dsp:nvSpPr>
        <dsp:cNvPr id="0" name=""/>
        <dsp:cNvSpPr/>
      </dsp:nvSpPr>
      <dsp:spPr>
        <a:xfrm>
          <a:off x="6506016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criterios</a:t>
          </a:r>
        </a:p>
      </dsp:txBody>
      <dsp:txXfrm>
        <a:off x="7055774" y="115730"/>
        <a:ext cx="1649276" cy="1099516"/>
      </dsp:txXfrm>
    </dsp:sp>
    <dsp:sp modelId="{555A69F7-7EE3-4B96-8AA9-9E5F2719F28E}">
      <dsp:nvSpPr>
        <dsp:cNvPr id="0" name=""/>
        <dsp:cNvSpPr/>
      </dsp:nvSpPr>
      <dsp:spPr>
        <a:xfrm>
          <a:off x="1260791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200" kern="1200" dirty="0"/>
            <a:t>Cuencas</a:t>
          </a:r>
        </a:p>
      </dsp:txBody>
      <dsp:txXfrm>
        <a:off x="1923151" y="1513309"/>
        <a:ext cx="1987078" cy="1324719"/>
      </dsp:txXfrm>
    </dsp:sp>
    <dsp:sp modelId="{3911915C-8498-4373-8042-A82959430AE6}">
      <dsp:nvSpPr>
        <dsp:cNvPr id="0" name=""/>
        <dsp:cNvSpPr/>
      </dsp:nvSpPr>
      <dsp:spPr>
        <a:xfrm>
          <a:off x="414205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divisiones</a:t>
          </a:r>
        </a:p>
      </dsp:txBody>
      <dsp:txXfrm>
        <a:off x="4691813" y="1625910"/>
        <a:ext cx="1649276" cy="1099516"/>
      </dsp:txXfrm>
    </dsp:sp>
    <dsp:sp modelId="{2619D8AB-5BEE-488C-9A62-2912284E5F50}">
      <dsp:nvSpPr>
        <dsp:cNvPr id="0" name=""/>
        <dsp:cNvSpPr/>
      </dsp:nvSpPr>
      <dsp:spPr>
        <a:xfrm>
          <a:off x="6506016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Áreas </a:t>
          </a:r>
        </a:p>
      </dsp:txBody>
      <dsp:txXfrm>
        <a:off x="7055774" y="1625910"/>
        <a:ext cx="1649276" cy="1099516"/>
      </dsp:txXfrm>
    </dsp:sp>
    <dsp:sp modelId="{39F83BB4-C5CE-4DF0-AB1E-482512A4C5AD}">
      <dsp:nvSpPr>
        <dsp:cNvPr id="0" name=""/>
        <dsp:cNvSpPr/>
      </dsp:nvSpPr>
      <dsp:spPr>
        <a:xfrm>
          <a:off x="1260791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200" kern="1200" dirty="0"/>
            <a:t>Recursos</a:t>
          </a:r>
        </a:p>
      </dsp:txBody>
      <dsp:txXfrm>
        <a:off x="1923151" y="3023489"/>
        <a:ext cx="1987078" cy="1324719"/>
      </dsp:txXfrm>
    </dsp:sp>
    <dsp:sp modelId="{27D51C0B-11C9-4C46-A1C0-003CC52CCA42}">
      <dsp:nvSpPr>
        <dsp:cNvPr id="0" name=""/>
        <dsp:cNvSpPr/>
      </dsp:nvSpPr>
      <dsp:spPr>
        <a:xfrm>
          <a:off x="414205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clasificaciones</a:t>
          </a:r>
        </a:p>
      </dsp:txBody>
      <dsp:txXfrm>
        <a:off x="4691813" y="3136090"/>
        <a:ext cx="1649276" cy="1099516"/>
      </dsp:txXfrm>
    </dsp:sp>
    <dsp:sp modelId="{09800E1B-D6E5-436A-942B-E04560120459}">
      <dsp:nvSpPr>
        <dsp:cNvPr id="0" name=""/>
        <dsp:cNvSpPr/>
      </dsp:nvSpPr>
      <dsp:spPr>
        <a:xfrm>
          <a:off x="6506016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/>
            <a:t>selecciones</a:t>
          </a:r>
        </a:p>
      </dsp:txBody>
      <dsp:txXfrm>
        <a:off x="7055774" y="3136090"/>
        <a:ext cx="1649276" cy="1099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90FB5-D085-48F1-B7EC-875269504E66}">
      <dsp:nvSpPr>
        <dsp:cNvPr id="0" name=""/>
        <dsp:cNvSpPr/>
      </dsp:nvSpPr>
      <dsp:spPr>
        <a:xfrm rot="21300000">
          <a:off x="265199" y="1738873"/>
          <a:ext cx="9985200" cy="87359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8530F-614D-48DA-851C-ED420DA708DD}">
      <dsp:nvSpPr>
        <dsp:cNvPr id="0" name=""/>
        <dsp:cNvSpPr/>
      </dsp:nvSpPr>
      <dsp:spPr>
        <a:xfrm>
          <a:off x="1261872" y="217566"/>
          <a:ext cx="3154680" cy="174053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1238A-028D-400E-876E-34CD9BC7989C}">
      <dsp:nvSpPr>
        <dsp:cNvPr id="0" name=""/>
        <dsp:cNvSpPr/>
      </dsp:nvSpPr>
      <dsp:spPr>
        <a:xfrm>
          <a:off x="5573268" y="0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/>
            <a:t>Tiempo: actual, últimos 5, 10 o mas años</a:t>
          </a:r>
        </a:p>
      </dsp:txBody>
      <dsp:txXfrm>
        <a:off x="5573268" y="0"/>
        <a:ext cx="3364992" cy="1827561"/>
      </dsp:txXfrm>
    </dsp:sp>
    <dsp:sp modelId="{ABD6F5DB-E364-4244-815B-BBDFC3CAE4A8}">
      <dsp:nvSpPr>
        <dsp:cNvPr id="0" name=""/>
        <dsp:cNvSpPr/>
      </dsp:nvSpPr>
      <dsp:spPr>
        <a:xfrm>
          <a:off x="6099048" y="2393235"/>
          <a:ext cx="3154680" cy="174053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05A2C-ED86-46EA-AB23-23272E0158A8}">
      <dsp:nvSpPr>
        <dsp:cNvPr id="0" name=""/>
        <dsp:cNvSpPr/>
      </dsp:nvSpPr>
      <dsp:spPr>
        <a:xfrm>
          <a:off x="1577340" y="2523776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/>
            <a:t>Espacio: nivel-escala-alcance-territorio, otros.</a:t>
          </a:r>
        </a:p>
      </dsp:txBody>
      <dsp:txXfrm>
        <a:off x="1577340" y="2523776"/>
        <a:ext cx="3364992" cy="18275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3AD1E-C8A2-4050-A49E-7D188721C43B}">
      <dsp:nvSpPr>
        <dsp:cNvPr id="0" name=""/>
        <dsp:cNvSpPr/>
      </dsp:nvSpPr>
      <dsp:spPr>
        <a:xfrm>
          <a:off x="79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Conocimiento previo</a:t>
          </a:r>
        </a:p>
      </dsp:txBody>
      <dsp:txXfrm rot="16200000">
        <a:off x="-1341709" y="1463319"/>
        <a:ext cx="3369962" cy="684951"/>
      </dsp:txXfrm>
    </dsp:sp>
    <dsp:sp modelId="{FA110DAE-A07E-4048-9627-A1ADFEF3114F}">
      <dsp:nvSpPr>
        <dsp:cNvPr id="0" name=""/>
        <dsp:cNvSpPr/>
      </dsp:nvSpPr>
      <dsp:spPr>
        <a:xfrm>
          <a:off x="685747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/>
            <a:t>Cuanto he leído o conozco sobre el tema para dimensionar los niveles</a:t>
          </a:r>
        </a:p>
      </dsp:txBody>
      <dsp:txXfrm>
        <a:off x="685747" y="120813"/>
        <a:ext cx="2551445" cy="4109710"/>
      </dsp:txXfrm>
    </dsp:sp>
    <dsp:sp modelId="{5C500E2D-9E34-4456-A9D4-1C12A8EA1AC6}">
      <dsp:nvSpPr>
        <dsp:cNvPr id="0" name=""/>
        <dsp:cNvSpPr/>
      </dsp:nvSpPr>
      <dsp:spPr>
        <a:xfrm>
          <a:off x="3545420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Diseño de un proyecto</a:t>
          </a:r>
        </a:p>
      </dsp:txBody>
      <dsp:txXfrm rot="16200000">
        <a:off x="2202915" y="1463319"/>
        <a:ext cx="3369962" cy="684951"/>
      </dsp:txXfrm>
    </dsp:sp>
    <dsp:sp modelId="{2AE2585D-71F4-4173-A216-15749E813865}">
      <dsp:nvSpPr>
        <dsp:cNvPr id="0" name=""/>
        <dsp:cNvSpPr/>
      </dsp:nvSpPr>
      <dsp:spPr>
        <a:xfrm rot="5400000">
          <a:off x="3260397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76218-9E07-4A3E-8497-4CA5E3202929}">
      <dsp:nvSpPr>
        <dsp:cNvPr id="0" name=""/>
        <dsp:cNvSpPr/>
      </dsp:nvSpPr>
      <dsp:spPr>
        <a:xfrm>
          <a:off x="4230372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/>
            <a:t>Delimitar el tema, elaborar objetivos, determinar cronograma de trabajo</a:t>
          </a:r>
        </a:p>
      </dsp:txBody>
      <dsp:txXfrm>
        <a:off x="4230372" y="120813"/>
        <a:ext cx="2551445" cy="4109710"/>
      </dsp:txXfrm>
    </dsp:sp>
    <dsp:sp modelId="{5F2267A2-7728-423E-8BDF-6CDDF3E1FF33}">
      <dsp:nvSpPr>
        <dsp:cNvPr id="0" name=""/>
        <dsp:cNvSpPr/>
      </dsp:nvSpPr>
      <dsp:spPr>
        <a:xfrm>
          <a:off x="709004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Desarrollo de una temática</a:t>
          </a:r>
        </a:p>
      </dsp:txBody>
      <dsp:txXfrm rot="16200000">
        <a:off x="5747540" y="1463319"/>
        <a:ext cx="3369962" cy="684951"/>
      </dsp:txXfrm>
    </dsp:sp>
    <dsp:sp modelId="{893214C3-9B7F-4549-AC90-FE92D99F3408}">
      <dsp:nvSpPr>
        <dsp:cNvPr id="0" name=""/>
        <dsp:cNvSpPr/>
      </dsp:nvSpPr>
      <dsp:spPr>
        <a:xfrm rot="5400000">
          <a:off x="6805022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BF625-2FF1-46FA-B01C-D3F43E5FD37D}">
      <dsp:nvSpPr>
        <dsp:cNvPr id="0" name=""/>
        <dsp:cNvSpPr/>
      </dsp:nvSpPr>
      <dsp:spPr>
        <a:xfrm>
          <a:off x="7774997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/>
            <a:t>La profundización de un tema o problema me permite reflexionar y delimitar el objeto de trabajo (mas conozco mas sencillo es delimitar)</a:t>
          </a:r>
        </a:p>
      </dsp:txBody>
      <dsp:txXfrm>
        <a:off x="7774997" y="120813"/>
        <a:ext cx="2551445" cy="41097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87D9B-4558-467C-B306-8C9947BFCDAC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/>
            <a:t>Complejidad de los problemas</a:t>
          </a:r>
        </a:p>
      </dsp:txBody>
      <dsp:txXfrm>
        <a:off x="800340" y="334614"/>
        <a:ext cx="8590330" cy="649175"/>
      </dsp:txXfrm>
    </dsp:sp>
    <dsp:sp modelId="{86DFA8D6-AEAF-410B-8ED1-94BE2D41F770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Implica dimensiones, variables, indicadores diversos  de acuerdo a la selección que realizo y la temática que estudio</a:t>
          </a:r>
        </a:p>
      </dsp:txBody>
      <dsp:txXfrm>
        <a:off x="800340" y="1011243"/>
        <a:ext cx="2745795" cy="2501103"/>
      </dsp:txXfrm>
    </dsp:sp>
    <dsp:sp modelId="{76F110A0-A18F-4137-ABE6-CC68890D1D5B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/>
            <a:t>Multiplicidad </a:t>
          </a:r>
        </a:p>
      </dsp:txBody>
      <dsp:txXfrm>
        <a:off x="3546135" y="767398"/>
        <a:ext cx="5844535" cy="649175"/>
      </dsp:txXfrm>
    </dsp:sp>
    <dsp:sp modelId="{0A51BB70-0315-49EF-843B-6A415FF257D0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De causas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De relaciones e interrelaciones que se establecen entre diferentes temáticas</a:t>
          </a:r>
        </a:p>
      </dsp:txBody>
      <dsp:txXfrm>
        <a:off x="3546135" y="1444027"/>
        <a:ext cx="2745795" cy="2501103"/>
      </dsp:txXfrm>
    </dsp:sp>
    <dsp:sp modelId="{77C9AF7F-2CBA-4BBD-960F-BEF4D5962893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/>
            <a:t>impactos</a:t>
          </a:r>
        </a:p>
      </dsp:txBody>
      <dsp:txXfrm>
        <a:off x="6291930" y="1200182"/>
        <a:ext cx="3098740" cy="649175"/>
      </dsp:txXfrm>
    </dsp:sp>
    <dsp:sp modelId="{F8852CC3-A1C7-4807-913D-4533A22DF921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Diversidad de afectaciones, impactos, territorios de acuerdo al problema </a:t>
          </a:r>
        </a:p>
      </dsp:txBody>
      <dsp:txXfrm>
        <a:off x="6291930" y="1876811"/>
        <a:ext cx="2745795" cy="246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7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584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896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133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96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15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046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066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71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76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258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AC28C-244D-4F10-A781-0F3FFAE04D9D}" type="datetimeFigureOut">
              <a:rPr lang="es-AR" smtClean="0"/>
              <a:t>22/10/2022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657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353" y="1122363"/>
            <a:ext cx="9964615" cy="2387600"/>
          </a:xfrm>
        </p:spPr>
        <p:txBody>
          <a:bodyPr>
            <a:noAutofit/>
          </a:bodyPr>
          <a:lstStyle/>
          <a:p>
            <a:r>
              <a:rPr lang="es-ES" sz="4800" dirty="0"/>
              <a:t>“</a:t>
            </a:r>
            <a:r>
              <a:rPr lang="es-ES" sz="4400" dirty="0"/>
              <a:t>ANÁLISIS DE ASPECTOS TEÓRICO Y  METODOLÓGICOS EN LA INVESTIGACIÓN JURÍDICA AMBIENTAL”</a:t>
            </a:r>
            <a:r>
              <a:rPr lang="es-AR" sz="4400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5723" y="4864608"/>
            <a:ext cx="9144000" cy="1090714"/>
          </a:xfrm>
        </p:spPr>
        <p:txBody>
          <a:bodyPr>
            <a:normAutofit/>
          </a:bodyPr>
          <a:lstStyle/>
          <a:p>
            <a:r>
              <a:rPr lang="es-A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ESTUDIOS AMBIENTALES TENIENDO EN CUENTA LAS ESCALAS O NIVELES DE ANÁLISIS</a:t>
            </a:r>
          </a:p>
        </p:txBody>
      </p:sp>
    </p:spTree>
    <p:extLst>
      <p:ext uri="{BB962C8B-B14F-4D97-AF65-F5344CB8AC3E}">
        <p14:creationId xmlns:p14="http://schemas.microsoft.com/office/powerpoint/2010/main" val="2706392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alcance de los niveles o escalas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288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93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Importancia del estado del arte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el estado de conocimiento del tema en el momento que estudio y profundizo sobre el mismo</a:t>
            </a:r>
          </a:p>
          <a:p>
            <a:r>
              <a:rPr lang="es-AR" dirty="0"/>
              <a:t>Como saber cual es el estado del arte</a:t>
            </a:r>
          </a:p>
          <a:p>
            <a:r>
              <a:rPr lang="es-AR" dirty="0"/>
              <a:t>Que preocupación debe primar: agoté el tema? Estudié todo lo que existe sobre el tema? Busque los suficiente?</a:t>
            </a:r>
          </a:p>
          <a:p>
            <a:r>
              <a:rPr lang="es-AR" dirty="0"/>
              <a:t>Para todas las preguntas que se nos ocurren existen estrategias de estudio y análisis, técnicas de relevamiento y recolección de información, organización y sistematización del trabajo.</a:t>
            </a:r>
          </a:p>
        </p:txBody>
      </p:sp>
    </p:spTree>
    <p:extLst>
      <p:ext uri="{BB962C8B-B14F-4D97-AF65-F5344CB8AC3E}">
        <p14:creationId xmlns:p14="http://schemas.microsoft.com/office/powerpoint/2010/main" val="3826200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Ayudas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En la información hay estrategias para acceder a bases de datos confiables, con información actualizada, hay una lectura previa en los trabajos que nos ayudan y luego la profundización y especificidad temática</a:t>
            </a:r>
          </a:p>
          <a:p>
            <a:r>
              <a:rPr lang="es-AR" dirty="0"/>
              <a:t>Los directores y especialistas pueden aportar bibliografía que nos ayude en la temática</a:t>
            </a:r>
          </a:p>
          <a:p>
            <a:r>
              <a:rPr lang="es-AR" dirty="0"/>
              <a:t>Conocer otras investigaciones (bases de datos de </a:t>
            </a:r>
            <a:r>
              <a:rPr lang="es-AR" dirty="0" smtClean="0"/>
              <a:t>CONICET, </a:t>
            </a:r>
            <a:r>
              <a:rPr lang="es-AR" dirty="0"/>
              <a:t>tesis de posgrado de diferentes universidades, entre otras fuentes)</a:t>
            </a:r>
          </a:p>
          <a:p>
            <a:r>
              <a:rPr lang="es-AR" dirty="0"/>
              <a:t>Informes gubernamentales, de organismos internacionales, informes técnicos de otras disciplinas, como ejemplos de fuentes diversas.</a:t>
            </a:r>
          </a:p>
        </p:txBody>
      </p:sp>
    </p:spTree>
    <p:extLst>
      <p:ext uri="{BB962C8B-B14F-4D97-AF65-F5344CB8AC3E}">
        <p14:creationId xmlns:p14="http://schemas.microsoft.com/office/powerpoint/2010/main" val="263936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Porque necesitamos definir escalas o niveles?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7000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95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783"/>
          </a:xfrm>
        </p:spPr>
        <p:txBody>
          <a:bodyPr>
            <a:normAutofit fontScale="90000"/>
          </a:bodyPr>
          <a:lstStyle/>
          <a:p>
            <a:r>
              <a:rPr lang="es-AR" dirty="0"/>
              <a:t>Que es una escala o nivel en el significado común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>
          <a:xfrm>
            <a:off x="328246" y="1371600"/>
            <a:ext cx="5691554" cy="4805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/>
              <a:t>Nivel</a:t>
            </a:r>
          </a:p>
          <a:p>
            <a:r>
              <a:rPr lang="es-ES" sz="2000" dirty="0"/>
              <a:t>1. m. Altura que algo alcanza, o a la que está colocado. El nivel de la riada.</a:t>
            </a:r>
          </a:p>
          <a:p>
            <a:r>
              <a:rPr lang="es-ES" sz="2000" dirty="0"/>
              <a:t>3. m. Medida de una cantidad con referencia a una escala determinada. Nivel de renta, de glucosa.</a:t>
            </a:r>
          </a:p>
          <a:p>
            <a:r>
              <a:rPr lang="es-ES" sz="2000" dirty="0"/>
              <a:t>4. m. Categoría, rango.</a:t>
            </a:r>
          </a:p>
          <a:p>
            <a:r>
              <a:rPr lang="es-ES" sz="2000" dirty="0"/>
              <a:t>5. m. Instrumento para comprobar la diferencia o la igualdad de altura entre dos puntos. Nivel de agua, de aire.</a:t>
            </a:r>
          </a:p>
          <a:p>
            <a:r>
              <a:rPr lang="es-ES" sz="2000" dirty="0"/>
              <a:t>6. m. Grado o altura que alcanzan ciertos aspectos de la vida social. Nivel económico, de cultura.</a:t>
            </a:r>
          </a:p>
          <a:p>
            <a:r>
              <a:rPr lang="es-ES" sz="2000" dirty="0"/>
              <a:t>7. m. Igualdad o equivalencia en cualquier línea o especie.</a:t>
            </a:r>
            <a:endParaRPr lang="es-AR" sz="2000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785338" cy="4351338"/>
          </a:xfrm>
        </p:spPr>
        <p:txBody>
          <a:bodyPr>
            <a:noAutofit/>
          </a:bodyPr>
          <a:lstStyle/>
          <a:p>
            <a:r>
              <a:rPr lang="es-ES" sz="2000" b="1" dirty="0"/>
              <a:t>Escala</a:t>
            </a:r>
          </a:p>
          <a:p>
            <a:r>
              <a:rPr lang="es-ES" sz="2000" dirty="0"/>
              <a:t>2. f. Sucesión ordenada de valores distintos de una misma cualidad. Escala de colores, de dureza.</a:t>
            </a:r>
          </a:p>
          <a:p>
            <a:r>
              <a:rPr lang="es-ES" sz="2000" dirty="0"/>
              <a:t>3. f. escalafón.</a:t>
            </a:r>
          </a:p>
          <a:p>
            <a:r>
              <a:rPr lang="es-ES" sz="2000" dirty="0"/>
              <a:t>4. f. Graduación empleada en diversos instrumentos para medir una magnitud.</a:t>
            </a:r>
          </a:p>
          <a:p>
            <a:r>
              <a:rPr lang="es-ES" sz="2000" dirty="0"/>
              <a:t>5. f. Línea recta dividida en partes iguales que representan metros, kilómetros, leguas, etc., y sirve de medida para dibujar proporcionadamente en un mapa o plano las distancias y dimensiones de un terreno, edificio, máquina u otro objeto, y para averiguar sobre el plano las medidas reales de lo dibujado.</a:t>
            </a:r>
          </a:p>
          <a:p>
            <a:r>
              <a:rPr lang="es-ES" sz="2000" dirty="0"/>
              <a:t>6. f. Tamaño de un mapa, plano, diseño, etc., según la escala a que se ajusta.</a:t>
            </a:r>
          </a:p>
          <a:p>
            <a:r>
              <a:rPr lang="es-ES" sz="2000" dirty="0"/>
              <a:t>7. f. Tamaño o proporción en que se desarrolla un plan o idea.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40816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escala o nivel de análisis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Permite que ubique un problema en un espacio, tiempo, territorio y otros elementos que puedo tener en cuenta</a:t>
            </a:r>
          </a:p>
          <a:p>
            <a:r>
              <a:rPr lang="es-AR" dirty="0"/>
              <a:t>De alguna manera estoy tomando dimensión de las proporciones del problema que voy a abordar</a:t>
            </a:r>
          </a:p>
          <a:p>
            <a:r>
              <a:rPr lang="es-AR" dirty="0"/>
              <a:t>Puedo comparar el problema con otros, ver en que lugares se produce, en que territorios se encuentra etc.</a:t>
            </a:r>
          </a:p>
          <a:p>
            <a:r>
              <a:rPr lang="es-AR" dirty="0"/>
              <a:t>En los aspectos jurídicos siempre hablamos de escalas o niveles de organización: internacional, nacional o local por ejemplo si tomamos en cuenta los gobiernos, instituciones, organizaciones, etc.</a:t>
            </a:r>
          </a:p>
        </p:txBody>
      </p:sp>
    </p:spTree>
    <p:extLst>
      <p:ext uri="{BB962C8B-B14F-4D97-AF65-F5344CB8AC3E}">
        <p14:creationId xmlns:p14="http://schemas.microsoft.com/office/powerpoint/2010/main" val="427150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IMPORTANCIA DE LA ESCALA O NIVEL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1025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26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considerar los problemas ambientales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percepción de los problemas ambientales varía de acuerdo a los ámbitos o niveles que consideramos, también es diferente la capacidad de aprehensión de dichos problemas, las posibilidades de conocimiento y acción sobre los mismos.</a:t>
            </a:r>
          </a:p>
          <a:p>
            <a:r>
              <a:rPr lang="es-ES" dirty="0"/>
              <a:t>En este sentido es relevante definir el ámbito de estudio que se selecciona, por lo que debemos preguntarnos:</a:t>
            </a:r>
          </a:p>
          <a:p>
            <a:r>
              <a:rPr lang="es-ES" dirty="0"/>
              <a:t>Cual es el nivel o la escala y qué sector de la realidad nos interesa observar?</a:t>
            </a:r>
          </a:p>
          <a:p>
            <a:r>
              <a:rPr lang="es-ES" dirty="0"/>
              <a:t>Es necesario profundizar en los problemas locales sin perder la visión global que caracteriza a esta problemática.</a:t>
            </a:r>
          </a:p>
        </p:txBody>
      </p:sp>
    </p:spTree>
    <p:extLst>
      <p:ext uri="{BB962C8B-B14F-4D97-AF65-F5344CB8AC3E}">
        <p14:creationId xmlns:p14="http://schemas.microsoft.com/office/powerpoint/2010/main" val="94831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Que determina la escala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991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5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Formas de establecer niveles o escalas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9287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86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 que determinar que voy a estudiar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Cuando selecciono un problema se tienen en cuenta un conjunto de aspectos que van a permitir decidir el nivel o escala</a:t>
            </a:r>
          </a:p>
          <a:p>
            <a:r>
              <a:rPr lang="es-AR" dirty="0"/>
              <a:t>El estudio de los problemas permite dimensionar la complejidad y amplitud del mismo</a:t>
            </a:r>
          </a:p>
          <a:p>
            <a:r>
              <a:rPr lang="es-AR" dirty="0"/>
              <a:t>Puedo estudiar y profundizar sobre el problema antes de considerar que aspecto o parte del problema voy a seleccionar para trabajar</a:t>
            </a:r>
          </a:p>
          <a:p>
            <a:r>
              <a:rPr lang="es-AR" dirty="0"/>
              <a:t>En algunos casos la selección del nivel o escala está precisado ya que mi interés es lo local, lo provincial un sector específico.</a:t>
            </a:r>
          </a:p>
        </p:txBody>
      </p:sp>
    </p:spTree>
    <p:extLst>
      <p:ext uri="{BB962C8B-B14F-4D97-AF65-F5344CB8AC3E}">
        <p14:creationId xmlns:p14="http://schemas.microsoft.com/office/powerpoint/2010/main" val="349090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Los aspectos espacio- temporales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4748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472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915</Words>
  <Application>Microsoft Office PowerPoint</Application>
  <PresentationFormat>Panorámica</PresentationFormat>
  <Paragraphs>79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“ANÁLISIS DE ASPECTOS TEÓRICO Y  METODOLÓGICOS EN LA INVESTIGACIÓN JURÍDICA AMBIENTAL” </vt:lpstr>
      <vt:lpstr>Que es una escala o nivel en el significado común</vt:lpstr>
      <vt:lpstr>La escala o nivel de análisis</vt:lpstr>
      <vt:lpstr>LA IMPORTANCIA DE LA ESCALA O NIVEL</vt:lpstr>
      <vt:lpstr>Como considerar los problemas ambientales</vt:lpstr>
      <vt:lpstr>Que determina la escala</vt:lpstr>
      <vt:lpstr>Formas de establecer niveles o escalas</vt:lpstr>
      <vt:lpstr>Por que determinar que voy a estudiar</vt:lpstr>
      <vt:lpstr>Los aspectos espacio- temporales</vt:lpstr>
      <vt:lpstr>El alcance de los niveles o escalas</vt:lpstr>
      <vt:lpstr>Importancia del estado del arte</vt:lpstr>
      <vt:lpstr>Ayudas </vt:lpstr>
      <vt:lpstr>Porque necesitamos definir escalas o niveles?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“ANÁLISIS DE ASPECTOS METODOLÓGICOS EN LA INVESTIGACIÓN JURÍDICA AMBIENTAL” </dc:title>
  <dc:creator>Usuario2</dc:creator>
  <cp:lastModifiedBy>Usuario2</cp:lastModifiedBy>
  <cp:revision>14</cp:revision>
  <dcterms:created xsi:type="dcterms:W3CDTF">2022-04-03T19:42:11Z</dcterms:created>
  <dcterms:modified xsi:type="dcterms:W3CDTF">2022-10-22T20:34:11Z</dcterms:modified>
</cp:coreProperties>
</file>