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9"/>
  </p:notesMasterIdLst>
  <p:sldIdLst>
    <p:sldId id="256" r:id="rId2"/>
    <p:sldId id="257" r:id="rId3"/>
    <p:sldId id="353" r:id="rId4"/>
    <p:sldId id="326" r:id="rId5"/>
    <p:sldId id="327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41" r:id="rId14"/>
    <p:sldId id="336" r:id="rId15"/>
    <p:sldId id="313" r:id="rId16"/>
    <p:sldId id="342" r:id="rId17"/>
    <p:sldId id="258" r:id="rId18"/>
    <p:sldId id="312" r:id="rId19"/>
    <p:sldId id="259" r:id="rId20"/>
    <p:sldId id="260" r:id="rId21"/>
    <p:sldId id="261" r:id="rId22"/>
    <p:sldId id="270" r:id="rId23"/>
    <p:sldId id="269" r:id="rId24"/>
    <p:sldId id="264" r:id="rId25"/>
    <p:sldId id="263" r:id="rId26"/>
    <p:sldId id="273" r:id="rId27"/>
    <p:sldId id="272" r:id="rId28"/>
    <p:sldId id="311" r:id="rId29"/>
    <p:sldId id="343" r:id="rId30"/>
    <p:sldId id="344" r:id="rId31"/>
    <p:sldId id="262" r:id="rId32"/>
    <p:sldId id="276" r:id="rId33"/>
    <p:sldId id="277" r:id="rId34"/>
    <p:sldId id="314" r:id="rId35"/>
    <p:sldId id="315" r:id="rId36"/>
    <p:sldId id="345" r:id="rId37"/>
    <p:sldId id="346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23" r:id="rId46"/>
    <p:sldId id="324" r:id="rId47"/>
    <p:sldId id="325" r:id="rId48"/>
    <p:sldId id="338" r:id="rId49"/>
    <p:sldId id="339" r:id="rId50"/>
    <p:sldId id="337" r:id="rId51"/>
    <p:sldId id="347" r:id="rId52"/>
    <p:sldId id="340" r:id="rId53"/>
    <p:sldId id="348" r:id="rId54"/>
    <p:sldId id="349" r:id="rId55"/>
    <p:sldId id="350" r:id="rId56"/>
    <p:sldId id="351" r:id="rId57"/>
    <p:sldId id="352" r:id="rId5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7E7DC2-3ECF-4F26-B4DE-84829286C859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7F7AE589-0E1F-4FE8-BCE5-731C08545CE6}">
      <dgm:prSet phldrT="[Texto]"/>
      <dgm:spPr/>
      <dgm:t>
        <a:bodyPr/>
        <a:lstStyle/>
        <a:p>
          <a:r>
            <a:rPr lang="es-AR" dirty="0"/>
            <a:t>Jurídico</a:t>
          </a:r>
        </a:p>
      </dgm:t>
    </dgm:pt>
    <dgm:pt modelId="{8A698C10-C400-480A-8EBD-90881BFA5EFB}" type="parTrans" cxnId="{8D3141D2-374E-4952-A8E1-854BC345D669}">
      <dgm:prSet/>
      <dgm:spPr/>
      <dgm:t>
        <a:bodyPr/>
        <a:lstStyle/>
        <a:p>
          <a:endParaRPr lang="es-AR"/>
        </a:p>
      </dgm:t>
    </dgm:pt>
    <dgm:pt modelId="{E1D8D171-8AD2-4BA9-8929-1DC786A84D4A}" type="sibTrans" cxnId="{8D3141D2-374E-4952-A8E1-854BC345D669}">
      <dgm:prSet/>
      <dgm:spPr/>
      <dgm:t>
        <a:bodyPr/>
        <a:lstStyle/>
        <a:p>
          <a:endParaRPr lang="es-AR"/>
        </a:p>
      </dgm:t>
    </dgm:pt>
    <dgm:pt modelId="{D29E31D5-C5A9-46B3-A8B6-49C7BBDE08E2}">
      <dgm:prSet phldrT="[Texto]"/>
      <dgm:spPr/>
      <dgm:t>
        <a:bodyPr/>
        <a:lstStyle/>
        <a:p>
          <a:r>
            <a:rPr lang="es-AR" dirty="0"/>
            <a:t>institucional</a:t>
          </a:r>
        </a:p>
      </dgm:t>
    </dgm:pt>
    <dgm:pt modelId="{3464623E-A1EB-4165-BD29-E98EC4B73449}" type="parTrans" cxnId="{FEB495ED-F5B4-4025-B463-659CBD25C449}">
      <dgm:prSet/>
      <dgm:spPr/>
      <dgm:t>
        <a:bodyPr/>
        <a:lstStyle/>
        <a:p>
          <a:endParaRPr lang="es-AR"/>
        </a:p>
      </dgm:t>
    </dgm:pt>
    <dgm:pt modelId="{C74C7E0C-E57D-4CB2-819B-5BFA0443B1CA}" type="sibTrans" cxnId="{FEB495ED-F5B4-4025-B463-659CBD25C449}">
      <dgm:prSet/>
      <dgm:spPr/>
      <dgm:t>
        <a:bodyPr/>
        <a:lstStyle/>
        <a:p>
          <a:endParaRPr lang="es-AR"/>
        </a:p>
      </dgm:t>
    </dgm:pt>
    <dgm:pt modelId="{37326C9B-3823-4DCB-A179-59DB1A6B68B6}">
      <dgm:prSet phldrT="[Texto]"/>
      <dgm:spPr/>
      <dgm:t>
        <a:bodyPr/>
        <a:lstStyle/>
        <a:p>
          <a:r>
            <a:rPr lang="es-AR" dirty="0"/>
            <a:t>político</a:t>
          </a:r>
        </a:p>
      </dgm:t>
    </dgm:pt>
    <dgm:pt modelId="{341561C2-F8CD-422E-8EFF-0011879318AD}" type="parTrans" cxnId="{8CB85348-938B-4C62-B4EF-FFAE5EE78635}">
      <dgm:prSet/>
      <dgm:spPr/>
      <dgm:t>
        <a:bodyPr/>
        <a:lstStyle/>
        <a:p>
          <a:endParaRPr lang="es-AR"/>
        </a:p>
      </dgm:t>
    </dgm:pt>
    <dgm:pt modelId="{D29FB6C1-08FE-417D-BD7D-6D3E0D2457E8}" type="sibTrans" cxnId="{8CB85348-938B-4C62-B4EF-FFAE5EE78635}">
      <dgm:prSet/>
      <dgm:spPr/>
      <dgm:t>
        <a:bodyPr/>
        <a:lstStyle/>
        <a:p>
          <a:endParaRPr lang="es-AR"/>
        </a:p>
      </dgm:t>
    </dgm:pt>
    <dgm:pt modelId="{79BF5547-E4EF-4A56-ABE0-22F536AF451C}" type="pres">
      <dgm:prSet presAssocID="{F57E7DC2-3ECF-4F26-B4DE-84829286C85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5E64EE3-E3E0-4B62-9944-285E2F7F6BB6}" type="pres">
      <dgm:prSet presAssocID="{7F7AE589-0E1F-4FE8-BCE5-731C08545CE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C42CA28-640D-4CE9-A992-80039BBAF7E4}" type="pres">
      <dgm:prSet presAssocID="{7F7AE589-0E1F-4FE8-BCE5-731C08545CE6}" presName="gear1srcNode" presStyleLbl="node1" presStyleIdx="0" presStyleCnt="3"/>
      <dgm:spPr/>
      <dgm:t>
        <a:bodyPr/>
        <a:lstStyle/>
        <a:p>
          <a:endParaRPr lang="es-AR"/>
        </a:p>
      </dgm:t>
    </dgm:pt>
    <dgm:pt modelId="{22AF53E6-4128-4016-B072-07A537D7F035}" type="pres">
      <dgm:prSet presAssocID="{7F7AE589-0E1F-4FE8-BCE5-731C08545CE6}" presName="gear1dstNode" presStyleLbl="node1" presStyleIdx="0" presStyleCnt="3"/>
      <dgm:spPr/>
      <dgm:t>
        <a:bodyPr/>
        <a:lstStyle/>
        <a:p>
          <a:endParaRPr lang="es-AR"/>
        </a:p>
      </dgm:t>
    </dgm:pt>
    <dgm:pt modelId="{2DEE9BF9-A690-4C6A-B133-7FF3AE0005DE}" type="pres">
      <dgm:prSet presAssocID="{D29E31D5-C5A9-46B3-A8B6-49C7BBDE08E2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98E0119-D73F-40D1-ACD9-37EF3024D425}" type="pres">
      <dgm:prSet presAssocID="{D29E31D5-C5A9-46B3-A8B6-49C7BBDE08E2}" presName="gear2srcNode" presStyleLbl="node1" presStyleIdx="1" presStyleCnt="3"/>
      <dgm:spPr/>
      <dgm:t>
        <a:bodyPr/>
        <a:lstStyle/>
        <a:p>
          <a:endParaRPr lang="es-AR"/>
        </a:p>
      </dgm:t>
    </dgm:pt>
    <dgm:pt modelId="{DF547296-1B67-4521-9763-62637B814183}" type="pres">
      <dgm:prSet presAssocID="{D29E31D5-C5A9-46B3-A8B6-49C7BBDE08E2}" presName="gear2dstNode" presStyleLbl="node1" presStyleIdx="1" presStyleCnt="3"/>
      <dgm:spPr/>
      <dgm:t>
        <a:bodyPr/>
        <a:lstStyle/>
        <a:p>
          <a:endParaRPr lang="es-AR"/>
        </a:p>
      </dgm:t>
    </dgm:pt>
    <dgm:pt modelId="{72F45754-1D8B-4C70-BE3C-8891C03250A6}" type="pres">
      <dgm:prSet presAssocID="{37326C9B-3823-4DCB-A179-59DB1A6B68B6}" presName="gear3" presStyleLbl="node1" presStyleIdx="2" presStyleCnt="3"/>
      <dgm:spPr/>
      <dgm:t>
        <a:bodyPr/>
        <a:lstStyle/>
        <a:p>
          <a:endParaRPr lang="es-AR"/>
        </a:p>
      </dgm:t>
    </dgm:pt>
    <dgm:pt modelId="{E27348B7-E032-4507-BCE4-684E86381576}" type="pres">
      <dgm:prSet presAssocID="{37326C9B-3823-4DCB-A179-59DB1A6B68B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AA262A2-ABC9-43EA-91F6-697F518DBC5A}" type="pres">
      <dgm:prSet presAssocID="{37326C9B-3823-4DCB-A179-59DB1A6B68B6}" presName="gear3srcNode" presStyleLbl="node1" presStyleIdx="2" presStyleCnt="3"/>
      <dgm:spPr/>
      <dgm:t>
        <a:bodyPr/>
        <a:lstStyle/>
        <a:p>
          <a:endParaRPr lang="es-AR"/>
        </a:p>
      </dgm:t>
    </dgm:pt>
    <dgm:pt modelId="{49BFD550-F0DB-4858-84F9-DA412FBBC53E}" type="pres">
      <dgm:prSet presAssocID="{37326C9B-3823-4DCB-A179-59DB1A6B68B6}" presName="gear3dstNode" presStyleLbl="node1" presStyleIdx="2" presStyleCnt="3"/>
      <dgm:spPr/>
      <dgm:t>
        <a:bodyPr/>
        <a:lstStyle/>
        <a:p>
          <a:endParaRPr lang="es-AR"/>
        </a:p>
      </dgm:t>
    </dgm:pt>
    <dgm:pt modelId="{0D7D3D13-D3EF-4087-B48D-26E87AA6D391}" type="pres">
      <dgm:prSet presAssocID="{E1D8D171-8AD2-4BA9-8929-1DC786A84D4A}" presName="connector1" presStyleLbl="sibTrans2D1" presStyleIdx="0" presStyleCnt="3"/>
      <dgm:spPr/>
      <dgm:t>
        <a:bodyPr/>
        <a:lstStyle/>
        <a:p>
          <a:endParaRPr lang="es-AR"/>
        </a:p>
      </dgm:t>
    </dgm:pt>
    <dgm:pt modelId="{4663EECD-DADF-4098-A365-4D24A69BFF7A}" type="pres">
      <dgm:prSet presAssocID="{C74C7E0C-E57D-4CB2-819B-5BFA0443B1CA}" presName="connector2" presStyleLbl="sibTrans2D1" presStyleIdx="1" presStyleCnt="3"/>
      <dgm:spPr/>
      <dgm:t>
        <a:bodyPr/>
        <a:lstStyle/>
        <a:p>
          <a:endParaRPr lang="es-AR"/>
        </a:p>
      </dgm:t>
    </dgm:pt>
    <dgm:pt modelId="{33139EE2-F506-4FCE-A401-55AB72A54C33}" type="pres">
      <dgm:prSet presAssocID="{D29FB6C1-08FE-417D-BD7D-6D3E0D2457E8}" presName="connector3" presStyleLbl="sibTrans2D1" presStyleIdx="2" presStyleCnt="3"/>
      <dgm:spPr/>
      <dgm:t>
        <a:bodyPr/>
        <a:lstStyle/>
        <a:p>
          <a:endParaRPr lang="es-AR"/>
        </a:p>
      </dgm:t>
    </dgm:pt>
  </dgm:ptLst>
  <dgm:cxnLst>
    <dgm:cxn modelId="{FEB495ED-F5B4-4025-B463-659CBD25C449}" srcId="{F57E7DC2-3ECF-4F26-B4DE-84829286C859}" destId="{D29E31D5-C5A9-46B3-A8B6-49C7BBDE08E2}" srcOrd="1" destOrd="0" parTransId="{3464623E-A1EB-4165-BD29-E98EC4B73449}" sibTransId="{C74C7E0C-E57D-4CB2-819B-5BFA0443B1CA}"/>
    <dgm:cxn modelId="{7F55E33C-85A8-488A-98E1-EA71EDF5B5BD}" type="presOf" srcId="{D29FB6C1-08FE-417D-BD7D-6D3E0D2457E8}" destId="{33139EE2-F506-4FCE-A401-55AB72A54C33}" srcOrd="0" destOrd="0" presId="urn:microsoft.com/office/officeart/2005/8/layout/gear1"/>
    <dgm:cxn modelId="{8D3141D2-374E-4952-A8E1-854BC345D669}" srcId="{F57E7DC2-3ECF-4F26-B4DE-84829286C859}" destId="{7F7AE589-0E1F-4FE8-BCE5-731C08545CE6}" srcOrd="0" destOrd="0" parTransId="{8A698C10-C400-480A-8EBD-90881BFA5EFB}" sibTransId="{E1D8D171-8AD2-4BA9-8929-1DC786A84D4A}"/>
    <dgm:cxn modelId="{6D1DA2E6-22D2-48A8-A154-FDCB519FC97C}" type="presOf" srcId="{C74C7E0C-E57D-4CB2-819B-5BFA0443B1CA}" destId="{4663EECD-DADF-4098-A365-4D24A69BFF7A}" srcOrd="0" destOrd="0" presId="urn:microsoft.com/office/officeart/2005/8/layout/gear1"/>
    <dgm:cxn modelId="{F9D6C21E-329E-4D4D-8EF2-FE7350E3E6C4}" type="presOf" srcId="{F57E7DC2-3ECF-4F26-B4DE-84829286C859}" destId="{79BF5547-E4EF-4A56-ABE0-22F536AF451C}" srcOrd="0" destOrd="0" presId="urn:microsoft.com/office/officeart/2005/8/layout/gear1"/>
    <dgm:cxn modelId="{5E6CF4DE-7531-4A53-BDD3-1FC7DD47415B}" type="presOf" srcId="{37326C9B-3823-4DCB-A179-59DB1A6B68B6}" destId="{E27348B7-E032-4507-BCE4-684E86381576}" srcOrd="1" destOrd="0" presId="urn:microsoft.com/office/officeart/2005/8/layout/gear1"/>
    <dgm:cxn modelId="{8233AD51-AA44-41EA-B2D2-97AE12F21758}" type="presOf" srcId="{7F7AE589-0E1F-4FE8-BCE5-731C08545CE6}" destId="{35E64EE3-E3E0-4B62-9944-285E2F7F6BB6}" srcOrd="0" destOrd="0" presId="urn:microsoft.com/office/officeart/2005/8/layout/gear1"/>
    <dgm:cxn modelId="{ACE0FA0E-9A4B-4D96-A416-7B42E90991E1}" type="presOf" srcId="{D29E31D5-C5A9-46B3-A8B6-49C7BBDE08E2}" destId="{2DEE9BF9-A690-4C6A-B133-7FF3AE0005DE}" srcOrd="0" destOrd="0" presId="urn:microsoft.com/office/officeart/2005/8/layout/gear1"/>
    <dgm:cxn modelId="{3EAFC7DD-4706-4D64-B8ED-42CF7987FDA6}" type="presOf" srcId="{7F7AE589-0E1F-4FE8-BCE5-731C08545CE6}" destId="{AC42CA28-640D-4CE9-A992-80039BBAF7E4}" srcOrd="1" destOrd="0" presId="urn:microsoft.com/office/officeart/2005/8/layout/gear1"/>
    <dgm:cxn modelId="{D2DF4283-49D2-4539-97E7-7631CF62BA09}" type="presOf" srcId="{D29E31D5-C5A9-46B3-A8B6-49C7BBDE08E2}" destId="{DF547296-1B67-4521-9763-62637B814183}" srcOrd="2" destOrd="0" presId="urn:microsoft.com/office/officeart/2005/8/layout/gear1"/>
    <dgm:cxn modelId="{F90D3AEE-2EF5-41D3-A1B6-8BE48D14389F}" type="presOf" srcId="{37326C9B-3823-4DCB-A179-59DB1A6B68B6}" destId="{72F45754-1D8B-4C70-BE3C-8891C03250A6}" srcOrd="0" destOrd="0" presId="urn:microsoft.com/office/officeart/2005/8/layout/gear1"/>
    <dgm:cxn modelId="{A494BA5B-54F7-4B8E-BCD4-C979AC3AFB87}" type="presOf" srcId="{D29E31D5-C5A9-46B3-A8B6-49C7BBDE08E2}" destId="{298E0119-D73F-40D1-ACD9-37EF3024D425}" srcOrd="1" destOrd="0" presId="urn:microsoft.com/office/officeart/2005/8/layout/gear1"/>
    <dgm:cxn modelId="{0796323E-FF67-4BA5-A858-7433EA6BF1DF}" type="presOf" srcId="{7F7AE589-0E1F-4FE8-BCE5-731C08545CE6}" destId="{22AF53E6-4128-4016-B072-07A537D7F035}" srcOrd="2" destOrd="0" presId="urn:microsoft.com/office/officeart/2005/8/layout/gear1"/>
    <dgm:cxn modelId="{BED4B423-6749-40E1-82CD-A0740D69675F}" type="presOf" srcId="{37326C9B-3823-4DCB-A179-59DB1A6B68B6}" destId="{EAA262A2-ABC9-43EA-91F6-697F518DBC5A}" srcOrd="2" destOrd="0" presId="urn:microsoft.com/office/officeart/2005/8/layout/gear1"/>
    <dgm:cxn modelId="{56227E98-D4FF-47B9-BDE4-7CAAA2E8D693}" type="presOf" srcId="{37326C9B-3823-4DCB-A179-59DB1A6B68B6}" destId="{49BFD550-F0DB-4858-84F9-DA412FBBC53E}" srcOrd="3" destOrd="0" presId="urn:microsoft.com/office/officeart/2005/8/layout/gear1"/>
    <dgm:cxn modelId="{8CB85348-938B-4C62-B4EF-FFAE5EE78635}" srcId="{F57E7DC2-3ECF-4F26-B4DE-84829286C859}" destId="{37326C9B-3823-4DCB-A179-59DB1A6B68B6}" srcOrd="2" destOrd="0" parTransId="{341561C2-F8CD-422E-8EFF-0011879318AD}" sibTransId="{D29FB6C1-08FE-417D-BD7D-6D3E0D2457E8}"/>
    <dgm:cxn modelId="{482E7B22-24DD-4F3E-AD0B-EC29E0A8789A}" type="presOf" srcId="{E1D8D171-8AD2-4BA9-8929-1DC786A84D4A}" destId="{0D7D3D13-D3EF-4087-B48D-26E87AA6D391}" srcOrd="0" destOrd="0" presId="urn:microsoft.com/office/officeart/2005/8/layout/gear1"/>
    <dgm:cxn modelId="{0D3CE1BD-EC05-410C-9BD2-539363C6B8A4}" type="presParOf" srcId="{79BF5547-E4EF-4A56-ABE0-22F536AF451C}" destId="{35E64EE3-E3E0-4B62-9944-285E2F7F6BB6}" srcOrd="0" destOrd="0" presId="urn:microsoft.com/office/officeart/2005/8/layout/gear1"/>
    <dgm:cxn modelId="{5D20603D-5D39-4285-9950-489884D5F218}" type="presParOf" srcId="{79BF5547-E4EF-4A56-ABE0-22F536AF451C}" destId="{AC42CA28-640D-4CE9-A992-80039BBAF7E4}" srcOrd="1" destOrd="0" presId="urn:microsoft.com/office/officeart/2005/8/layout/gear1"/>
    <dgm:cxn modelId="{394D2A5D-A382-40D0-B08D-5EFEB2A02E0F}" type="presParOf" srcId="{79BF5547-E4EF-4A56-ABE0-22F536AF451C}" destId="{22AF53E6-4128-4016-B072-07A537D7F035}" srcOrd="2" destOrd="0" presId="urn:microsoft.com/office/officeart/2005/8/layout/gear1"/>
    <dgm:cxn modelId="{D414A697-DC61-40F7-B9CC-8D7ED5AD1C46}" type="presParOf" srcId="{79BF5547-E4EF-4A56-ABE0-22F536AF451C}" destId="{2DEE9BF9-A690-4C6A-B133-7FF3AE0005DE}" srcOrd="3" destOrd="0" presId="urn:microsoft.com/office/officeart/2005/8/layout/gear1"/>
    <dgm:cxn modelId="{5F847A7D-A0CC-43ED-90FA-6C00C5B9D0E3}" type="presParOf" srcId="{79BF5547-E4EF-4A56-ABE0-22F536AF451C}" destId="{298E0119-D73F-40D1-ACD9-37EF3024D425}" srcOrd="4" destOrd="0" presId="urn:microsoft.com/office/officeart/2005/8/layout/gear1"/>
    <dgm:cxn modelId="{89B98132-6B7F-48C8-8CCF-BD4FC10070F2}" type="presParOf" srcId="{79BF5547-E4EF-4A56-ABE0-22F536AF451C}" destId="{DF547296-1B67-4521-9763-62637B814183}" srcOrd="5" destOrd="0" presId="urn:microsoft.com/office/officeart/2005/8/layout/gear1"/>
    <dgm:cxn modelId="{04039DBA-7D43-48EF-BAA5-135062D3BF98}" type="presParOf" srcId="{79BF5547-E4EF-4A56-ABE0-22F536AF451C}" destId="{72F45754-1D8B-4C70-BE3C-8891C03250A6}" srcOrd="6" destOrd="0" presId="urn:microsoft.com/office/officeart/2005/8/layout/gear1"/>
    <dgm:cxn modelId="{8F4F3C59-1603-4034-B485-CBDD5052EF00}" type="presParOf" srcId="{79BF5547-E4EF-4A56-ABE0-22F536AF451C}" destId="{E27348B7-E032-4507-BCE4-684E86381576}" srcOrd="7" destOrd="0" presId="urn:microsoft.com/office/officeart/2005/8/layout/gear1"/>
    <dgm:cxn modelId="{2A40A442-C695-4E6F-9011-EDD9DC692AE8}" type="presParOf" srcId="{79BF5547-E4EF-4A56-ABE0-22F536AF451C}" destId="{EAA262A2-ABC9-43EA-91F6-697F518DBC5A}" srcOrd="8" destOrd="0" presId="urn:microsoft.com/office/officeart/2005/8/layout/gear1"/>
    <dgm:cxn modelId="{28C32456-0EBA-4226-BA18-1FBAF026EAB7}" type="presParOf" srcId="{79BF5547-E4EF-4A56-ABE0-22F536AF451C}" destId="{49BFD550-F0DB-4858-84F9-DA412FBBC53E}" srcOrd="9" destOrd="0" presId="urn:microsoft.com/office/officeart/2005/8/layout/gear1"/>
    <dgm:cxn modelId="{8EE40A58-0B95-4F33-89C7-6DA6D196D5E8}" type="presParOf" srcId="{79BF5547-E4EF-4A56-ABE0-22F536AF451C}" destId="{0D7D3D13-D3EF-4087-B48D-26E87AA6D391}" srcOrd="10" destOrd="0" presId="urn:microsoft.com/office/officeart/2005/8/layout/gear1"/>
    <dgm:cxn modelId="{A1DE8781-4A9C-4FC1-B38E-6674C035F8E8}" type="presParOf" srcId="{79BF5547-E4EF-4A56-ABE0-22F536AF451C}" destId="{4663EECD-DADF-4098-A365-4D24A69BFF7A}" srcOrd="11" destOrd="0" presId="urn:microsoft.com/office/officeart/2005/8/layout/gear1"/>
    <dgm:cxn modelId="{73AFB7FF-6FA5-40A1-8D69-E42F56FD9FA7}" type="presParOf" srcId="{79BF5547-E4EF-4A56-ABE0-22F536AF451C}" destId="{33139EE2-F506-4FCE-A401-55AB72A54C3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4B75347-BE88-409A-96AB-7416539BB36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90900934-7AD9-4059-AC2F-A5F830096BC7}">
      <dgm:prSet phldrT="[Texto]"/>
      <dgm:spPr/>
      <dgm:t>
        <a:bodyPr/>
        <a:lstStyle/>
        <a:p>
          <a:r>
            <a:rPr lang="es-AR" dirty="0"/>
            <a:t>Propiamente ambiental </a:t>
          </a:r>
        </a:p>
      </dgm:t>
    </dgm:pt>
    <dgm:pt modelId="{2684A561-60E9-4088-987A-CFD5EF5A1117}" type="parTrans" cxnId="{C3EA688E-8871-4940-8EAB-9BC7A3C4903E}">
      <dgm:prSet/>
      <dgm:spPr/>
      <dgm:t>
        <a:bodyPr/>
        <a:lstStyle/>
        <a:p>
          <a:endParaRPr lang="es-AR"/>
        </a:p>
      </dgm:t>
    </dgm:pt>
    <dgm:pt modelId="{C97346F5-16F7-4E60-8321-D053D4EB778C}" type="sibTrans" cxnId="{C3EA688E-8871-4940-8EAB-9BC7A3C4903E}">
      <dgm:prSet/>
      <dgm:spPr/>
      <dgm:t>
        <a:bodyPr/>
        <a:lstStyle/>
        <a:p>
          <a:endParaRPr lang="es-AR"/>
        </a:p>
      </dgm:t>
    </dgm:pt>
    <dgm:pt modelId="{CF0E508A-CAAF-4711-8834-6CEB6683579D}">
      <dgm:prSet phldrT="[Texto]"/>
      <dgm:spPr/>
      <dgm:t>
        <a:bodyPr/>
        <a:lstStyle/>
        <a:p>
          <a:r>
            <a:rPr lang="es-AR" dirty="0"/>
            <a:t>Ley general</a:t>
          </a:r>
        </a:p>
      </dgm:t>
    </dgm:pt>
    <dgm:pt modelId="{65B9BA17-6F77-4557-90AA-36E23CFC0236}" type="parTrans" cxnId="{F1180C76-4E33-4C69-9472-80EC0945C8ED}">
      <dgm:prSet/>
      <dgm:spPr/>
      <dgm:t>
        <a:bodyPr/>
        <a:lstStyle/>
        <a:p>
          <a:endParaRPr lang="es-AR"/>
        </a:p>
      </dgm:t>
    </dgm:pt>
    <dgm:pt modelId="{0745C5ED-0A5C-4BA6-B7D6-4FAEB109A129}" type="sibTrans" cxnId="{F1180C76-4E33-4C69-9472-80EC0945C8ED}">
      <dgm:prSet/>
      <dgm:spPr/>
      <dgm:t>
        <a:bodyPr/>
        <a:lstStyle/>
        <a:p>
          <a:endParaRPr lang="es-AR"/>
        </a:p>
      </dgm:t>
    </dgm:pt>
    <dgm:pt modelId="{D4843583-9007-4EFC-A862-54CE6F487FBF}">
      <dgm:prSet phldrT="[Texto]"/>
      <dgm:spPr/>
      <dgm:t>
        <a:bodyPr/>
        <a:lstStyle/>
        <a:p>
          <a:r>
            <a:rPr lang="es-AR" dirty="0"/>
            <a:t>Leyes de presupuestos mínimos</a:t>
          </a:r>
        </a:p>
      </dgm:t>
    </dgm:pt>
    <dgm:pt modelId="{7D872B34-BD92-421B-9259-074C1F41249B}" type="parTrans" cxnId="{A29ED270-1C29-4666-ABAB-33BD16633A5F}">
      <dgm:prSet/>
      <dgm:spPr/>
      <dgm:t>
        <a:bodyPr/>
        <a:lstStyle/>
        <a:p>
          <a:endParaRPr lang="es-AR"/>
        </a:p>
      </dgm:t>
    </dgm:pt>
    <dgm:pt modelId="{ECE57E05-A210-49B8-85B3-6CDFA751E35D}" type="sibTrans" cxnId="{A29ED270-1C29-4666-ABAB-33BD16633A5F}">
      <dgm:prSet/>
      <dgm:spPr/>
      <dgm:t>
        <a:bodyPr/>
        <a:lstStyle/>
        <a:p>
          <a:endParaRPr lang="es-AR"/>
        </a:p>
      </dgm:t>
    </dgm:pt>
    <dgm:pt modelId="{E242C5AB-D638-4B28-B3C0-19C616F7FEF6}">
      <dgm:prSet phldrT="[Texto]"/>
      <dgm:spPr/>
      <dgm:t>
        <a:bodyPr/>
        <a:lstStyle/>
        <a:p>
          <a:r>
            <a:rPr lang="es-AR" dirty="0"/>
            <a:t>De relevancia ambiental</a:t>
          </a:r>
        </a:p>
      </dgm:t>
    </dgm:pt>
    <dgm:pt modelId="{18BBEAFE-A511-408D-A0B7-23D2CF004F30}" type="parTrans" cxnId="{9794FA67-0635-4799-88E1-A26CFBF5BCA3}">
      <dgm:prSet/>
      <dgm:spPr/>
      <dgm:t>
        <a:bodyPr/>
        <a:lstStyle/>
        <a:p>
          <a:endParaRPr lang="es-AR"/>
        </a:p>
      </dgm:t>
    </dgm:pt>
    <dgm:pt modelId="{F5625886-518A-4B15-B526-F7B0C1807C2E}" type="sibTrans" cxnId="{9794FA67-0635-4799-88E1-A26CFBF5BCA3}">
      <dgm:prSet/>
      <dgm:spPr/>
      <dgm:t>
        <a:bodyPr/>
        <a:lstStyle/>
        <a:p>
          <a:endParaRPr lang="es-AR"/>
        </a:p>
      </dgm:t>
    </dgm:pt>
    <dgm:pt modelId="{7B5927AB-80C2-4174-9F16-78C352611EC5}">
      <dgm:prSet phldrT="[Texto]"/>
      <dgm:spPr/>
      <dgm:t>
        <a:bodyPr/>
        <a:lstStyle/>
        <a:p>
          <a:r>
            <a:rPr lang="es-AR" dirty="0"/>
            <a:t>Aspectos ambientales en los Códigos de fondo </a:t>
          </a:r>
        </a:p>
      </dgm:t>
    </dgm:pt>
    <dgm:pt modelId="{F37B4050-5906-4851-A176-9B19D463F474}" type="parTrans" cxnId="{50BF46C9-C2A2-4A20-91AE-2BA7A3B0CC9D}">
      <dgm:prSet/>
      <dgm:spPr/>
      <dgm:t>
        <a:bodyPr/>
        <a:lstStyle/>
        <a:p>
          <a:endParaRPr lang="es-AR"/>
        </a:p>
      </dgm:t>
    </dgm:pt>
    <dgm:pt modelId="{DE0940B5-0905-4B86-A264-1D56F109ABFD}" type="sibTrans" cxnId="{50BF46C9-C2A2-4A20-91AE-2BA7A3B0CC9D}">
      <dgm:prSet/>
      <dgm:spPr/>
      <dgm:t>
        <a:bodyPr/>
        <a:lstStyle/>
        <a:p>
          <a:endParaRPr lang="es-AR"/>
        </a:p>
      </dgm:t>
    </dgm:pt>
    <dgm:pt modelId="{31E5640C-2E6E-4F9C-9859-A470F305D815}">
      <dgm:prSet phldrT="[Texto]"/>
      <dgm:spPr/>
      <dgm:t>
        <a:bodyPr/>
        <a:lstStyle/>
        <a:p>
          <a:r>
            <a:rPr lang="es-AR" dirty="0"/>
            <a:t>Legislación especial nacional</a:t>
          </a:r>
        </a:p>
      </dgm:t>
    </dgm:pt>
    <dgm:pt modelId="{0DC78031-42AF-40E2-A5C9-A84DC6DFF1BA}" type="parTrans" cxnId="{48F5A7E3-0036-461A-A336-492953E9AA6E}">
      <dgm:prSet/>
      <dgm:spPr/>
      <dgm:t>
        <a:bodyPr/>
        <a:lstStyle/>
        <a:p>
          <a:endParaRPr lang="es-AR"/>
        </a:p>
      </dgm:t>
    </dgm:pt>
    <dgm:pt modelId="{F0FD33DD-2EC7-4B4B-A042-B6B4D28E5D4D}" type="sibTrans" cxnId="{48F5A7E3-0036-461A-A336-492953E9AA6E}">
      <dgm:prSet/>
      <dgm:spPr/>
      <dgm:t>
        <a:bodyPr/>
        <a:lstStyle/>
        <a:p>
          <a:endParaRPr lang="es-AR"/>
        </a:p>
      </dgm:t>
    </dgm:pt>
    <dgm:pt modelId="{85CF4DE1-F7B3-4C8C-9400-577F7CCA5837}">
      <dgm:prSet phldrT="[Texto]"/>
      <dgm:spPr/>
      <dgm:t>
        <a:bodyPr/>
        <a:lstStyle/>
        <a:p>
          <a:r>
            <a:rPr lang="es-AR" dirty="0"/>
            <a:t>De relevancia casual </a:t>
          </a:r>
        </a:p>
      </dgm:t>
    </dgm:pt>
    <dgm:pt modelId="{FB2FF380-0B4F-4882-9FB4-6D14CA8F535E}" type="parTrans" cxnId="{EB7A62CB-EAB2-41AF-B7F7-DF6E6A7D4AFA}">
      <dgm:prSet/>
      <dgm:spPr/>
      <dgm:t>
        <a:bodyPr/>
        <a:lstStyle/>
        <a:p>
          <a:endParaRPr lang="es-AR"/>
        </a:p>
      </dgm:t>
    </dgm:pt>
    <dgm:pt modelId="{E9F0DEB4-AC3A-4530-AF18-42811C84D23C}" type="sibTrans" cxnId="{EB7A62CB-EAB2-41AF-B7F7-DF6E6A7D4AFA}">
      <dgm:prSet/>
      <dgm:spPr/>
      <dgm:t>
        <a:bodyPr/>
        <a:lstStyle/>
        <a:p>
          <a:endParaRPr lang="es-AR"/>
        </a:p>
      </dgm:t>
    </dgm:pt>
    <dgm:pt modelId="{603A1712-160F-4694-927A-90587A38CCC5}">
      <dgm:prSet phldrT="[Texto]"/>
      <dgm:spPr/>
      <dgm:t>
        <a:bodyPr/>
        <a:lstStyle/>
        <a:p>
          <a:r>
            <a:rPr lang="es-AR" dirty="0"/>
            <a:t>Normas que regulan problemáticas que indirectamente se pueden aplicar</a:t>
          </a:r>
        </a:p>
      </dgm:t>
    </dgm:pt>
    <dgm:pt modelId="{F33D25CB-F483-417B-B053-3846A8CFD414}" type="parTrans" cxnId="{450384A4-D364-4E99-85AB-C21FE9FE341B}">
      <dgm:prSet/>
      <dgm:spPr/>
      <dgm:t>
        <a:bodyPr/>
        <a:lstStyle/>
        <a:p>
          <a:endParaRPr lang="es-AR"/>
        </a:p>
      </dgm:t>
    </dgm:pt>
    <dgm:pt modelId="{B4EF62EE-EC14-4A4D-82AE-C5FFAFD5226D}" type="sibTrans" cxnId="{450384A4-D364-4E99-85AB-C21FE9FE341B}">
      <dgm:prSet/>
      <dgm:spPr/>
      <dgm:t>
        <a:bodyPr/>
        <a:lstStyle/>
        <a:p>
          <a:endParaRPr lang="es-AR"/>
        </a:p>
      </dgm:t>
    </dgm:pt>
    <dgm:pt modelId="{B55C738F-F743-49CE-B882-668FF4ADC1AF}">
      <dgm:prSet phldrT="[Texto]"/>
      <dgm:spPr/>
      <dgm:t>
        <a:bodyPr/>
        <a:lstStyle/>
        <a:p>
          <a:r>
            <a:rPr lang="es-AR" dirty="0"/>
            <a:t>Regulan actividades</a:t>
          </a:r>
        </a:p>
      </dgm:t>
    </dgm:pt>
    <dgm:pt modelId="{DD5B089C-E749-45AE-A8BD-77D37D405248}" type="parTrans" cxnId="{975829C7-4C40-4576-B144-F1B5531FEBB4}">
      <dgm:prSet/>
      <dgm:spPr/>
      <dgm:t>
        <a:bodyPr/>
        <a:lstStyle/>
        <a:p>
          <a:endParaRPr lang="es-AR"/>
        </a:p>
      </dgm:t>
    </dgm:pt>
    <dgm:pt modelId="{F0EF5D20-0D36-4070-9C4D-D50507E87E77}" type="sibTrans" cxnId="{975829C7-4C40-4576-B144-F1B5531FEBB4}">
      <dgm:prSet/>
      <dgm:spPr/>
      <dgm:t>
        <a:bodyPr/>
        <a:lstStyle/>
        <a:p>
          <a:endParaRPr lang="es-AR"/>
        </a:p>
      </dgm:t>
    </dgm:pt>
    <dgm:pt modelId="{7B055BF3-83A2-481D-80DA-79F0DFB1C375}" type="pres">
      <dgm:prSet presAssocID="{D4B75347-BE88-409A-96AB-7416539BB36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A36FBB98-DF5B-4658-896C-0B01BEA5BF9B}" type="pres">
      <dgm:prSet presAssocID="{90900934-7AD9-4059-AC2F-A5F830096BC7}" presName="circle1" presStyleLbl="node1" presStyleIdx="0" presStyleCnt="3"/>
      <dgm:spPr/>
    </dgm:pt>
    <dgm:pt modelId="{E40C2EA4-E171-4254-BAEC-41F969A84ABE}" type="pres">
      <dgm:prSet presAssocID="{90900934-7AD9-4059-AC2F-A5F830096BC7}" presName="space" presStyleCnt="0"/>
      <dgm:spPr/>
    </dgm:pt>
    <dgm:pt modelId="{31AE62A6-990C-47D9-BEBD-165CDB3D44CD}" type="pres">
      <dgm:prSet presAssocID="{90900934-7AD9-4059-AC2F-A5F830096BC7}" presName="rect1" presStyleLbl="alignAcc1" presStyleIdx="0" presStyleCnt="3"/>
      <dgm:spPr/>
      <dgm:t>
        <a:bodyPr/>
        <a:lstStyle/>
        <a:p>
          <a:endParaRPr lang="es-AR"/>
        </a:p>
      </dgm:t>
    </dgm:pt>
    <dgm:pt modelId="{CC4447DE-437C-46DF-B55A-D7F33DCD1580}" type="pres">
      <dgm:prSet presAssocID="{E242C5AB-D638-4B28-B3C0-19C616F7FEF6}" presName="vertSpace2" presStyleLbl="node1" presStyleIdx="0" presStyleCnt="3"/>
      <dgm:spPr/>
    </dgm:pt>
    <dgm:pt modelId="{2A4998CA-0A82-40AA-9AF0-5C21827C5CA1}" type="pres">
      <dgm:prSet presAssocID="{E242C5AB-D638-4B28-B3C0-19C616F7FEF6}" presName="circle2" presStyleLbl="node1" presStyleIdx="1" presStyleCnt="3"/>
      <dgm:spPr/>
    </dgm:pt>
    <dgm:pt modelId="{39AFA29F-9BBD-4886-BD73-14DBD8C7DBA5}" type="pres">
      <dgm:prSet presAssocID="{E242C5AB-D638-4B28-B3C0-19C616F7FEF6}" presName="rect2" presStyleLbl="alignAcc1" presStyleIdx="1" presStyleCnt="3"/>
      <dgm:spPr/>
      <dgm:t>
        <a:bodyPr/>
        <a:lstStyle/>
        <a:p>
          <a:endParaRPr lang="es-AR"/>
        </a:p>
      </dgm:t>
    </dgm:pt>
    <dgm:pt modelId="{C8A67437-52DF-4EE0-B66C-B7DB789ABA2B}" type="pres">
      <dgm:prSet presAssocID="{85CF4DE1-F7B3-4C8C-9400-577F7CCA5837}" presName="vertSpace3" presStyleLbl="node1" presStyleIdx="1" presStyleCnt="3"/>
      <dgm:spPr/>
    </dgm:pt>
    <dgm:pt modelId="{E531BE4F-6FF0-4957-B1E4-2977982E1887}" type="pres">
      <dgm:prSet presAssocID="{85CF4DE1-F7B3-4C8C-9400-577F7CCA5837}" presName="circle3" presStyleLbl="node1" presStyleIdx="2" presStyleCnt="3"/>
      <dgm:spPr/>
    </dgm:pt>
    <dgm:pt modelId="{BA57ADCF-625C-46AA-87D1-134B87BF3A0E}" type="pres">
      <dgm:prSet presAssocID="{85CF4DE1-F7B3-4C8C-9400-577F7CCA5837}" presName="rect3" presStyleLbl="alignAcc1" presStyleIdx="2" presStyleCnt="3"/>
      <dgm:spPr/>
      <dgm:t>
        <a:bodyPr/>
        <a:lstStyle/>
        <a:p>
          <a:endParaRPr lang="es-AR"/>
        </a:p>
      </dgm:t>
    </dgm:pt>
    <dgm:pt modelId="{3F193A3A-E6E3-433E-8E2A-27A22BFB698C}" type="pres">
      <dgm:prSet presAssocID="{90900934-7AD9-4059-AC2F-A5F830096BC7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5C27706-8449-4776-AC17-F02275EA4285}" type="pres">
      <dgm:prSet presAssocID="{90900934-7AD9-4059-AC2F-A5F830096BC7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CA88398-B1F2-40DF-943E-B78251B0BEAD}" type="pres">
      <dgm:prSet presAssocID="{E242C5AB-D638-4B28-B3C0-19C616F7FEF6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50424DC-3A25-43E3-B772-3633CF325317}" type="pres">
      <dgm:prSet presAssocID="{E242C5AB-D638-4B28-B3C0-19C616F7FEF6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6EEED22-D019-4392-9F64-8FCEDDE3896F}" type="pres">
      <dgm:prSet presAssocID="{85CF4DE1-F7B3-4C8C-9400-577F7CCA5837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B67C11B-EC34-4334-B681-A71B840D7934}" type="pres">
      <dgm:prSet presAssocID="{85CF4DE1-F7B3-4C8C-9400-577F7CCA5837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B470405A-9113-4B60-AEED-5F6E2F219E82}" type="presOf" srcId="{B55C738F-F743-49CE-B882-668FF4ADC1AF}" destId="{7B67C11B-EC34-4334-B681-A71B840D7934}" srcOrd="0" destOrd="1" presId="urn:microsoft.com/office/officeart/2005/8/layout/target3"/>
    <dgm:cxn modelId="{332307C7-7173-441B-85AD-A49A47D52622}" type="presOf" srcId="{7B5927AB-80C2-4174-9F16-78C352611EC5}" destId="{B50424DC-3A25-43E3-B772-3633CF325317}" srcOrd="0" destOrd="0" presId="urn:microsoft.com/office/officeart/2005/8/layout/target3"/>
    <dgm:cxn modelId="{FE3B7D48-67D6-4062-863A-CFA1C7606D9E}" type="presOf" srcId="{E242C5AB-D638-4B28-B3C0-19C616F7FEF6}" destId="{39AFA29F-9BBD-4886-BD73-14DBD8C7DBA5}" srcOrd="0" destOrd="0" presId="urn:microsoft.com/office/officeart/2005/8/layout/target3"/>
    <dgm:cxn modelId="{450384A4-D364-4E99-85AB-C21FE9FE341B}" srcId="{85CF4DE1-F7B3-4C8C-9400-577F7CCA5837}" destId="{603A1712-160F-4694-927A-90587A38CCC5}" srcOrd="0" destOrd="0" parTransId="{F33D25CB-F483-417B-B053-3846A8CFD414}" sibTransId="{B4EF62EE-EC14-4A4D-82AE-C5FFAFD5226D}"/>
    <dgm:cxn modelId="{ABE843C2-A0CC-477E-BF3B-45CF4414831E}" type="presOf" srcId="{31E5640C-2E6E-4F9C-9859-A470F305D815}" destId="{B50424DC-3A25-43E3-B772-3633CF325317}" srcOrd="0" destOrd="1" presId="urn:microsoft.com/office/officeart/2005/8/layout/target3"/>
    <dgm:cxn modelId="{50BF46C9-C2A2-4A20-91AE-2BA7A3B0CC9D}" srcId="{E242C5AB-D638-4B28-B3C0-19C616F7FEF6}" destId="{7B5927AB-80C2-4174-9F16-78C352611EC5}" srcOrd="0" destOrd="0" parTransId="{F37B4050-5906-4851-A176-9B19D463F474}" sibTransId="{DE0940B5-0905-4B86-A264-1D56F109ABFD}"/>
    <dgm:cxn modelId="{A4581FB2-5DF0-4CE5-94A3-F47F21179289}" type="presOf" srcId="{90900934-7AD9-4059-AC2F-A5F830096BC7}" destId="{3F193A3A-E6E3-433E-8E2A-27A22BFB698C}" srcOrd="1" destOrd="0" presId="urn:microsoft.com/office/officeart/2005/8/layout/target3"/>
    <dgm:cxn modelId="{530A48E2-5FE1-4530-8382-259BA755052B}" type="presOf" srcId="{603A1712-160F-4694-927A-90587A38CCC5}" destId="{7B67C11B-EC34-4334-B681-A71B840D7934}" srcOrd="0" destOrd="0" presId="urn:microsoft.com/office/officeart/2005/8/layout/target3"/>
    <dgm:cxn modelId="{A29ED270-1C29-4666-ABAB-33BD16633A5F}" srcId="{90900934-7AD9-4059-AC2F-A5F830096BC7}" destId="{D4843583-9007-4EFC-A862-54CE6F487FBF}" srcOrd="1" destOrd="0" parTransId="{7D872B34-BD92-421B-9259-074C1F41249B}" sibTransId="{ECE57E05-A210-49B8-85B3-6CDFA751E35D}"/>
    <dgm:cxn modelId="{9794FA67-0635-4799-88E1-A26CFBF5BCA3}" srcId="{D4B75347-BE88-409A-96AB-7416539BB360}" destId="{E242C5AB-D638-4B28-B3C0-19C616F7FEF6}" srcOrd="1" destOrd="0" parTransId="{18BBEAFE-A511-408D-A0B7-23D2CF004F30}" sibTransId="{F5625886-518A-4B15-B526-F7B0C1807C2E}"/>
    <dgm:cxn modelId="{47EF3FBC-59F6-4804-911F-C5DD09BF84B9}" type="presOf" srcId="{D4843583-9007-4EFC-A862-54CE6F487FBF}" destId="{D5C27706-8449-4776-AC17-F02275EA4285}" srcOrd="0" destOrd="1" presId="urn:microsoft.com/office/officeart/2005/8/layout/target3"/>
    <dgm:cxn modelId="{0D408507-D793-4B88-97A2-D3412A1BD3A2}" type="presOf" srcId="{85CF4DE1-F7B3-4C8C-9400-577F7CCA5837}" destId="{BA57ADCF-625C-46AA-87D1-134B87BF3A0E}" srcOrd="0" destOrd="0" presId="urn:microsoft.com/office/officeart/2005/8/layout/target3"/>
    <dgm:cxn modelId="{EE96AEAB-FD40-4D6E-BFFB-E355CCB30C34}" type="presOf" srcId="{E242C5AB-D638-4B28-B3C0-19C616F7FEF6}" destId="{1CA88398-B1F2-40DF-943E-B78251B0BEAD}" srcOrd="1" destOrd="0" presId="urn:microsoft.com/office/officeart/2005/8/layout/target3"/>
    <dgm:cxn modelId="{F1180C76-4E33-4C69-9472-80EC0945C8ED}" srcId="{90900934-7AD9-4059-AC2F-A5F830096BC7}" destId="{CF0E508A-CAAF-4711-8834-6CEB6683579D}" srcOrd="0" destOrd="0" parTransId="{65B9BA17-6F77-4557-90AA-36E23CFC0236}" sibTransId="{0745C5ED-0A5C-4BA6-B7D6-4FAEB109A129}"/>
    <dgm:cxn modelId="{EB7A62CB-EAB2-41AF-B7F7-DF6E6A7D4AFA}" srcId="{D4B75347-BE88-409A-96AB-7416539BB360}" destId="{85CF4DE1-F7B3-4C8C-9400-577F7CCA5837}" srcOrd="2" destOrd="0" parTransId="{FB2FF380-0B4F-4882-9FB4-6D14CA8F535E}" sibTransId="{E9F0DEB4-AC3A-4530-AF18-42811C84D23C}"/>
    <dgm:cxn modelId="{975829C7-4C40-4576-B144-F1B5531FEBB4}" srcId="{85CF4DE1-F7B3-4C8C-9400-577F7CCA5837}" destId="{B55C738F-F743-49CE-B882-668FF4ADC1AF}" srcOrd="1" destOrd="0" parTransId="{DD5B089C-E749-45AE-A8BD-77D37D405248}" sibTransId="{F0EF5D20-0D36-4070-9C4D-D50507E87E77}"/>
    <dgm:cxn modelId="{7A99B2C8-D123-464C-88CA-A17A8703646B}" type="presOf" srcId="{85CF4DE1-F7B3-4C8C-9400-577F7CCA5837}" destId="{76EEED22-D019-4392-9F64-8FCEDDE3896F}" srcOrd="1" destOrd="0" presId="urn:microsoft.com/office/officeart/2005/8/layout/target3"/>
    <dgm:cxn modelId="{48F5A7E3-0036-461A-A336-492953E9AA6E}" srcId="{E242C5AB-D638-4B28-B3C0-19C616F7FEF6}" destId="{31E5640C-2E6E-4F9C-9859-A470F305D815}" srcOrd="1" destOrd="0" parTransId="{0DC78031-42AF-40E2-A5C9-A84DC6DFF1BA}" sibTransId="{F0FD33DD-2EC7-4B4B-A042-B6B4D28E5D4D}"/>
    <dgm:cxn modelId="{E0B59F87-EFAF-412C-BF31-53A7102F9689}" type="presOf" srcId="{CF0E508A-CAAF-4711-8834-6CEB6683579D}" destId="{D5C27706-8449-4776-AC17-F02275EA4285}" srcOrd="0" destOrd="0" presId="urn:microsoft.com/office/officeart/2005/8/layout/target3"/>
    <dgm:cxn modelId="{DE805159-F085-4580-B75D-8DAC0FB4043B}" type="presOf" srcId="{90900934-7AD9-4059-AC2F-A5F830096BC7}" destId="{31AE62A6-990C-47D9-BEBD-165CDB3D44CD}" srcOrd="0" destOrd="0" presId="urn:microsoft.com/office/officeart/2005/8/layout/target3"/>
    <dgm:cxn modelId="{C3EA688E-8871-4940-8EAB-9BC7A3C4903E}" srcId="{D4B75347-BE88-409A-96AB-7416539BB360}" destId="{90900934-7AD9-4059-AC2F-A5F830096BC7}" srcOrd="0" destOrd="0" parTransId="{2684A561-60E9-4088-987A-CFD5EF5A1117}" sibTransId="{C97346F5-16F7-4E60-8321-D053D4EB778C}"/>
    <dgm:cxn modelId="{C3C149C9-AB83-4A33-ADA2-7BF792F89E77}" type="presOf" srcId="{D4B75347-BE88-409A-96AB-7416539BB360}" destId="{7B055BF3-83A2-481D-80DA-79F0DFB1C375}" srcOrd="0" destOrd="0" presId="urn:microsoft.com/office/officeart/2005/8/layout/target3"/>
    <dgm:cxn modelId="{FDF4E071-9EDF-4B86-8114-02D02B30E09E}" type="presParOf" srcId="{7B055BF3-83A2-481D-80DA-79F0DFB1C375}" destId="{A36FBB98-DF5B-4658-896C-0B01BEA5BF9B}" srcOrd="0" destOrd="0" presId="urn:microsoft.com/office/officeart/2005/8/layout/target3"/>
    <dgm:cxn modelId="{B56CFD89-FF7C-422E-A7A1-FD39065588F8}" type="presParOf" srcId="{7B055BF3-83A2-481D-80DA-79F0DFB1C375}" destId="{E40C2EA4-E171-4254-BAEC-41F969A84ABE}" srcOrd="1" destOrd="0" presId="urn:microsoft.com/office/officeart/2005/8/layout/target3"/>
    <dgm:cxn modelId="{7F5FA8F2-A384-4FD4-9FEC-FCE0455523B0}" type="presParOf" srcId="{7B055BF3-83A2-481D-80DA-79F0DFB1C375}" destId="{31AE62A6-990C-47D9-BEBD-165CDB3D44CD}" srcOrd="2" destOrd="0" presId="urn:microsoft.com/office/officeart/2005/8/layout/target3"/>
    <dgm:cxn modelId="{BDAB13F6-B0EB-4357-8533-2BB79748B3C3}" type="presParOf" srcId="{7B055BF3-83A2-481D-80DA-79F0DFB1C375}" destId="{CC4447DE-437C-46DF-B55A-D7F33DCD1580}" srcOrd="3" destOrd="0" presId="urn:microsoft.com/office/officeart/2005/8/layout/target3"/>
    <dgm:cxn modelId="{434B034F-C43E-44C8-82B3-9F671BFC6549}" type="presParOf" srcId="{7B055BF3-83A2-481D-80DA-79F0DFB1C375}" destId="{2A4998CA-0A82-40AA-9AF0-5C21827C5CA1}" srcOrd="4" destOrd="0" presId="urn:microsoft.com/office/officeart/2005/8/layout/target3"/>
    <dgm:cxn modelId="{432523FE-8BB9-420C-97F8-4054C3A68C30}" type="presParOf" srcId="{7B055BF3-83A2-481D-80DA-79F0DFB1C375}" destId="{39AFA29F-9BBD-4886-BD73-14DBD8C7DBA5}" srcOrd="5" destOrd="0" presId="urn:microsoft.com/office/officeart/2005/8/layout/target3"/>
    <dgm:cxn modelId="{F4B6ECD6-160B-443E-A0A3-F5F8411A92A0}" type="presParOf" srcId="{7B055BF3-83A2-481D-80DA-79F0DFB1C375}" destId="{C8A67437-52DF-4EE0-B66C-B7DB789ABA2B}" srcOrd="6" destOrd="0" presId="urn:microsoft.com/office/officeart/2005/8/layout/target3"/>
    <dgm:cxn modelId="{45E96295-B27F-4676-99DF-D8EF137B3E79}" type="presParOf" srcId="{7B055BF3-83A2-481D-80DA-79F0DFB1C375}" destId="{E531BE4F-6FF0-4957-B1E4-2977982E1887}" srcOrd="7" destOrd="0" presId="urn:microsoft.com/office/officeart/2005/8/layout/target3"/>
    <dgm:cxn modelId="{8B5A4231-1928-45B0-9A51-78BB63267913}" type="presParOf" srcId="{7B055BF3-83A2-481D-80DA-79F0DFB1C375}" destId="{BA57ADCF-625C-46AA-87D1-134B87BF3A0E}" srcOrd="8" destOrd="0" presId="urn:microsoft.com/office/officeart/2005/8/layout/target3"/>
    <dgm:cxn modelId="{36C27F14-FB97-422C-84E7-272511E17008}" type="presParOf" srcId="{7B055BF3-83A2-481D-80DA-79F0DFB1C375}" destId="{3F193A3A-E6E3-433E-8E2A-27A22BFB698C}" srcOrd="9" destOrd="0" presId="urn:microsoft.com/office/officeart/2005/8/layout/target3"/>
    <dgm:cxn modelId="{0E420685-21B6-4B8C-83F0-318F78BB83DA}" type="presParOf" srcId="{7B055BF3-83A2-481D-80DA-79F0DFB1C375}" destId="{D5C27706-8449-4776-AC17-F02275EA4285}" srcOrd="10" destOrd="0" presId="urn:microsoft.com/office/officeart/2005/8/layout/target3"/>
    <dgm:cxn modelId="{A3289D7E-C23F-49EC-9A72-45588C887405}" type="presParOf" srcId="{7B055BF3-83A2-481D-80DA-79F0DFB1C375}" destId="{1CA88398-B1F2-40DF-943E-B78251B0BEAD}" srcOrd="11" destOrd="0" presId="urn:microsoft.com/office/officeart/2005/8/layout/target3"/>
    <dgm:cxn modelId="{2DF9E2EC-375C-4DBC-8594-09862F42E7C3}" type="presParOf" srcId="{7B055BF3-83A2-481D-80DA-79F0DFB1C375}" destId="{B50424DC-3A25-43E3-B772-3633CF325317}" srcOrd="12" destOrd="0" presId="urn:microsoft.com/office/officeart/2005/8/layout/target3"/>
    <dgm:cxn modelId="{CCA5D497-18A2-4022-A74E-003C8C3B2F46}" type="presParOf" srcId="{7B055BF3-83A2-481D-80DA-79F0DFB1C375}" destId="{76EEED22-D019-4392-9F64-8FCEDDE3896F}" srcOrd="13" destOrd="0" presId="urn:microsoft.com/office/officeart/2005/8/layout/target3"/>
    <dgm:cxn modelId="{9661E68A-F955-4239-8905-8AD5391C2B2B}" type="presParOf" srcId="{7B055BF3-83A2-481D-80DA-79F0DFB1C375}" destId="{7B67C11B-EC34-4334-B681-A71B840D7934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AFA23A0-5D4E-4008-92F1-967FAFB32D53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DB83D829-822A-476E-8912-979BB8CD1707}">
      <dgm:prSet phldrT="[Texto]"/>
      <dgm:spPr/>
      <dgm:t>
        <a:bodyPr/>
        <a:lstStyle/>
        <a:p>
          <a:r>
            <a:rPr lang="es-AR" dirty="0"/>
            <a:t>Compromisos existentes </a:t>
          </a:r>
        </a:p>
      </dgm:t>
    </dgm:pt>
    <dgm:pt modelId="{4F09EBDD-8F0B-450A-B786-AD21AEBD5F6A}" type="parTrans" cxnId="{B4FD192B-F045-4F81-8E09-E43603C083C7}">
      <dgm:prSet/>
      <dgm:spPr/>
      <dgm:t>
        <a:bodyPr/>
        <a:lstStyle/>
        <a:p>
          <a:endParaRPr lang="es-AR"/>
        </a:p>
      </dgm:t>
    </dgm:pt>
    <dgm:pt modelId="{A6A1F96E-7389-4229-9DBC-6D7A37965DF3}" type="sibTrans" cxnId="{B4FD192B-F045-4F81-8E09-E43603C083C7}">
      <dgm:prSet/>
      <dgm:spPr/>
      <dgm:t>
        <a:bodyPr/>
        <a:lstStyle/>
        <a:p>
          <a:endParaRPr lang="es-AR"/>
        </a:p>
      </dgm:t>
    </dgm:pt>
    <dgm:pt modelId="{F4AD784C-5D7E-4DC6-AA9E-74A16B43D76F}">
      <dgm:prSet phldrT="[Texto]"/>
      <dgm:spPr/>
      <dgm:t>
        <a:bodyPr/>
        <a:lstStyle/>
        <a:p>
          <a:r>
            <a:rPr lang="es-AR" dirty="0"/>
            <a:t>CN-Leyes de presupuestos mínimos</a:t>
          </a:r>
        </a:p>
      </dgm:t>
    </dgm:pt>
    <dgm:pt modelId="{A8F35575-7634-49F1-9B9E-ED524CB2D5E9}" type="parTrans" cxnId="{B61FEECB-E43C-482B-8B84-F425A339E61F}">
      <dgm:prSet/>
      <dgm:spPr/>
      <dgm:t>
        <a:bodyPr/>
        <a:lstStyle/>
        <a:p>
          <a:endParaRPr lang="es-AR"/>
        </a:p>
      </dgm:t>
    </dgm:pt>
    <dgm:pt modelId="{5076DE27-A0E0-4507-A781-DE39DF05A60D}" type="sibTrans" cxnId="{B61FEECB-E43C-482B-8B84-F425A339E61F}">
      <dgm:prSet/>
      <dgm:spPr/>
      <dgm:t>
        <a:bodyPr/>
        <a:lstStyle/>
        <a:p>
          <a:endParaRPr lang="es-AR"/>
        </a:p>
      </dgm:t>
    </dgm:pt>
    <dgm:pt modelId="{5BC62BDB-A72A-41AE-BC0E-DC318D9345FB}">
      <dgm:prSet phldrT="[Texto]"/>
      <dgm:spPr/>
      <dgm:t>
        <a:bodyPr/>
        <a:lstStyle/>
        <a:p>
          <a:r>
            <a:rPr lang="es-AR" dirty="0"/>
            <a:t>Marco normativo provincial </a:t>
          </a:r>
        </a:p>
      </dgm:t>
    </dgm:pt>
    <dgm:pt modelId="{8AB7D7A8-498C-4D7E-B57D-BE0131D3535D}" type="parTrans" cxnId="{DD060B0D-9C86-4974-898D-518D2E9EF81A}">
      <dgm:prSet/>
      <dgm:spPr/>
      <dgm:t>
        <a:bodyPr/>
        <a:lstStyle/>
        <a:p>
          <a:endParaRPr lang="es-AR"/>
        </a:p>
      </dgm:t>
    </dgm:pt>
    <dgm:pt modelId="{9C09978D-56A1-4415-9B1F-04EFEDB45BF1}" type="sibTrans" cxnId="{DD060B0D-9C86-4974-898D-518D2E9EF81A}">
      <dgm:prSet/>
      <dgm:spPr/>
      <dgm:t>
        <a:bodyPr/>
        <a:lstStyle/>
        <a:p>
          <a:endParaRPr lang="es-AR"/>
        </a:p>
      </dgm:t>
    </dgm:pt>
    <dgm:pt modelId="{04A4EA6E-A4B5-4E29-849D-81D0832EDAE0}">
      <dgm:prSet phldrT="[Texto]"/>
      <dgm:spPr/>
      <dgm:t>
        <a:bodyPr/>
        <a:lstStyle/>
        <a:p>
          <a:r>
            <a:rPr lang="es-AR" dirty="0"/>
            <a:t>Adhesiones a leyes nacionales</a:t>
          </a:r>
        </a:p>
      </dgm:t>
    </dgm:pt>
    <dgm:pt modelId="{7D799708-F563-4D23-83F7-79CC2033BF10}" type="parTrans" cxnId="{56FA459E-229B-4A71-9E3F-8F7617090A92}">
      <dgm:prSet/>
      <dgm:spPr/>
      <dgm:t>
        <a:bodyPr/>
        <a:lstStyle/>
        <a:p>
          <a:endParaRPr lang="es-AR"/>
        </a:p>
      </dgm:t>
    </dgm:pt>
    <dgm:pt modelId="{26B28C25-4E32-4876-B479-3EE0113C21CE}" type="sibTrans" cxnId="{56FA459E-229B-4A71-9E3F-8F7617090A92}">
      <dgm:prSet/>
      <dgm:spPr/>
      <dgm:t>
        <a:bodyPr/>
        <a:lstStyle/>
        <a:p>
          <a:endParaRPr lang="es-AR"/>
        </a:p>
      </dgm:t>
    </dgm:pt>
    <dgm:pt modelId="{B17D4879-1266-489A-B756-7CF540D141EE}">
      <dgm:prSet phldrT="[Texto]"/>
      <dgm:spPr/>
      <dgm:t>
        <a:bodyPr/>
        <a:lstStyle/>
        <a:p>
          <a:r>
            <a:rPr lang="es-AR" dirty="0"/>
            <a:t>Legislación de fondo- especial</a:t>
          </a:r>
        </a:p>
      </dgm:t>
    </dgm:pt>
    <dgm:pt modelId="{96DE6197-D8C4-4E62-A537-9E104E53AABA}" type="parTrans" cxnId="{1277DD8B-F90F-48EA-9D95-8B1C92ED11C2}">
      <dgm:prSet/>
      <dgm:spPr/>
      <dgm:t>
        <a:bodyPr/>
        <a:lstStyle/>
        <a:p>
          <a:endParaRPr lang="es-AR"/>
        </a:p>
      </dgm:t>
    </dgm:pt>
    <dgm:pt modelId="{4DD60435-B5A8-45DB-88EC-AEA264A26673}" type="sibTrans" cxnId="{1277DD8B-F90F-48EA-9D95-8B1C92ED11C2}">
      <dgm:prSet/>
      <dgm:spPr/>
      <dgm:t>
        <a:bodyPr/>
        <a:lstStyle/>
        <a:p>
          <a:endParaRPr lang="es-AR"/>
        </a:p>
      </dgm:t>
    </dgm:pt>
    <dgm:pt modelId="{9DB96FB3-F7F3-4AD1-AFB6-8F4951F3B4DF}">
      <dgm:prSet phldrT="[Texto]"/>
      <dgm:spPr/>
      <dgm:t>
        <a:bodyPr/>
        <a:lstStyle/>
        <a:p>
          <a:r>
            <a:rPr lang="es-AR" dirty="0"/>
            <a:t>Municipios</a:t>
          </a:r>
        </a:p>
      </dgm:t>
    </dgm:pt>
    <dgm:pt modelId="{F150FB8E-D073-4B65-8294-57959969C124}" type="parTrans" cxnId="{3F7FE8F0-3C59-4F40-B7AB-D3EE4088B681}">
      <dgm:prSet/>
      <dgm:spPr/>
      <dgm:t>
        <a:bodyPr/>
        <a:lstStyle/>
        <a:p>
          <a:endParaRPr lang="es-AR"/>
        </a:p>
      </dgm:t>
    </dgm:pt>
    <dgm:pt modelId="{DE891992-A98E-4E26-8CDC-5B2EDCEF10C2}" type="sibTrans" cxnId="{3F7FE8F0-3C59-4F40-B7AB-D3EE4088B681}">
      <dgm:prSet/>
      <dgm:spPr/>
      <dgm:t>
        <a:bodyPr/>
        <a:lstStyle/>
        <a:p>
          <a:endParaRPr lang="es-AR"/>
        </a:p>
      </dgm:t>
    </dgm:pt>
    <dgm:pt modelId="{2C744843-B021-4433-B645-D979C7D8D480}">
      <dgm:prSet phldrT="[Texto]"/>
      <dgm:spPr/>
      <dgm:t>
        <a:bodyPr/>
        <a:lstStyle/>
        <a:p>
          <a:r>
            <a:rPr lang="es-AR" dirty="0"/>
            <a:t>Internacional</a:t>
          </a:r>
        </a:p>
      </dgm:t>
    </dgm:pt>
    <dgm:pt modelId="{8E41487B-E2F7-4CE9-A60E-4AD9AFCD9828}" type="parTrans" cxnId="{F0402C3A-2A3F-4E88-A62F-EE467C7AFF66}">
      <dgm:prSet/>
      <dgm:spPr/>
      <dgm:t>
        <a:bodyPr/>
        <a:lstStyle/>
        <a:p>
          <a:endParaRPr lang="es-AR"/>
        </a:p>
      </dgm:t>
    </dgm:pt>
    <dgm:pt modelId="{45BE46C0-2CF8-45C8-810E-EDDBFF734998}" type="sibTrans" cxnId="{F0402C3A-2A3F-4E88-A62F-EE467C7AFF66}">
      <dgm:prSet/>
      <dgm:spPr/>
      <dgm:t>
        <a:bodyPr/>
        <a:lstStyle/>
        <a:p>
          <a:endParaRPr lang="es-AR"/>
        </a:p>
      </dgm:t>
    </dgm:pt>
    <dgm:pt modelId="{61B6712A-C0DB-4E34-95C7-A4A30CDA8A89}">
      <dgm:prSet phldrT="[Texto]"/>
      <dgm:spPr/>
      <dgm:t>
        <a:bodyPr/>
        <a:lstStyle/>
        <a:p>
          <a:r>
            <a:rPr lang="es-AR" dirty="0"/>
            <a:t>Nacional </a:t>
          </a:r>
        </a:p>
      </dgm:t>
    </dgm:pt>
    <dgm:pt modelId="{E07CC757-6DD5-4ED5-A4FA-865823EF3340}" type="parTrans" cxnId="{92676B1A-8879-4364-8D43-82D89BF4942D}">
      <dgm:prSet/>
      <dgm:spPr/>
      <dgm:t>
        <a:bodyPr/>
        <a:lstStyle/>
        <a:p>
          <a:endParaRPr lang="es-AR"/>
        </a:p>
      </dgm:t>
    </dgm:pt>
    <dgm:pt modelId="{41B69B71-3847-4DEC-92BF-5B7BDA1E6C72}" type="sibTrans" cxnId="{92676B1A-8879-4364-8D43-82D89BF4942D}">
      <dgm:prSet/>
      <dgm:spPr/>
      <dgm:t>
        <a:bodyPr/>
        <a:lstStyle/>
        <a:p>
          <a:endParaRPr lang="es-AR"/>
        </a:p>
      </dgm:t>
    </dgm:pt>
    <dgm:pt modelId="{E8F5204B-74A3-409B-B34F-E6344E2DDBBF}">
      <dgm:prSet phldrT="[Texto]"/>
      <dgm:spPr/>
      <dgm:t>
        <a:bodyPr/>
        <a:lstStyle/>
        <a:p>
          <a:r>
            <a:rPr lang="es-AR" dirty="0"/>
            <a:t>Territorio </a:t>
          </a:r>
        </a:p>
      </dgm:t>
    </dgm:pt>
    <dgm:pt modelId="{F83B6F21-805A-45B6-9B08-156EC265989A}" type="parTrans" cxnId="{7CDB2EE5-B05C-475D-A095-C176CFA892E5}">
      <dgm:prSet/>
      <dgm:spPr/>
      <dgm:t>
        <a:bodyPr/>
        <a:lstStyle/>
        <a:p>
          <a:endParaRPr lang="es-AR"/>
        </a:p>
      </dgm:t>
    </dgm:pt>
    <dgm:pt modelId="{F374CE36-F987-4966-80C3-B28EA6F1F51C}" type="sibTrans" cxnId="{7CDB2EE5-B05C-475D-A095-C176CFA892E5}">
      <dgm:prSet/>
      <dgm:spPr/>
      <dgm:t>
        <a:bodyPr/>
        <a:lstStyle/>
        <a:p>
          <a:endParaRPr lang="es-AR"/>
        </a:p>
      </dgm:t>
    </dgm:pt>
    <dgm:pt modelId="{88EAAD7E-1368-421B-97A1-617CBBFD05FF}">
      <dgm:prSet/>
      <dgm:spPr/>
      <dgm:t>
        <a:bodyPr/>
        <a:lstStyle/>
        <a:p>
          <a:r>
            <a:rPr lang="es-AR" dirty="0"/>
            <a:t>Legislación de actividades</a:t>
          </a:r>
        </a:p>
      </dgm:t>
    </dgm:pt>
    <dgm:pt modelId="{BEB13E21-84D0-492E-A30D-698794CF8BE9}" type="parTrans" cxnId="{D86380F4-9780-4E64-96EE-F8D2DA756E6C}">
      <dgm:prSet/>
      <dgm:spPr/>
    </dgm:pt>
    <dgm:pt modelId="{E15504BD-51E0-40D5-BF37-F9E1A965A6E6}" type="sibTrans" cxnId="{D86380F4-9780-4E64-96EE-F8D2DA756E6C}">
      <dgm:prSet/>
      <dgm:spPr/>
    </dgm:pt>
    <dgm:pt modelId="{D135C812-CEA4-4ADE-BD79-1514967C439C}" type="pres">
      <dgm:prSet presAssocID="{DAFA23A0-5D4E-4008-92F1-967FAFB32D5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56641AB0-ACBE-48EC-9642-556AE3829F53}" type="pres">
      <dgm:prSet presAssocID="{DAFA23A0-5D4E-4008-92F1-967FAFB32D53}" presName="hierFlow" presStyleCnt="0"/>
      <dgm:spPr/>
    </dgm:pt>
    <dgm:pt modelId="{E7B00F0D-A5EC-410A-BC9B-073A1920E058}" type="pres">
      <dgm:prSet presAssocID="{DAFA23A0-5D4E-4008-92F1-967FAFB32D53}" presName="firstBuf" presStyleCnt="0"/>
      <dgm:spPr/>
    </dgm:pt>
    <dgm:pt modelId="{C8BD6C3E-FAFB-44F9-A9B3-8A3F8E354441}" type="pres">
      <dgm:prSet presAssocID="{DAFA23A0-5D4E-4008-92F1-967FAFB32D5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D3CFA74-A27F-4C6A-A743-961C31097DC2}" type="pres">
      <dgm:prSet presAssocID="{DB83D829-822A-476E-8912-979BB8CD1707}" presName="Name14" presStyleCnt="0"/>
      <dgm:spPr/>
    </dgm:pt>
    <dgm:pt modelId="{DF29DFE7-C7D7-49E3-B622-3EEBF842CC02}" type="pres">
      <dgm:prSet presAssocID="{DB83D829-822A-476E-8912-979BB8CD1707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93CDBDED-5E8B-46FB-B076-CD3FAEE910F7}" type="pres">
      <dgm:prSet presAssocID="{DB83D829-822A-476E-8912-979BB8CD1707}" presName="hierChild2" presStyleCnt="0"/>
      <dgm:spPr/>
    </dgm:pt>
    <dgm:pt modelId="{F5ABCACB-56C3-41DD-ACB8-9DAFEEF1B1EC}" type="pres">
      <dgm:prSet presAssocID="{A8F35575-7634-49F1-9B9E-ED524CB2D5E9}" presName="Name19" presStyleLbl="parChTrans1D2" presStyleIdx="0" presStyleCnt="3"/>
      <dgm:spPr/>
      <dgm:t>
        <a:bodyPr/>
        <a:lstStyle/>
        <a:p>
          <a:endParaRPr lang="es-AR"/>
        </a:p>
      </dgm:t>
    </dgm:pt>
    <dgm:pt modelId="{FF0C0C8A-EE36-4A81-9488-307F7604E7E0}" type="pres">
      <dgm:prSet presAssocID="{F4AD784C-5D7E-4DC6-AA9E-74A16B43D76F}" presName="Name21" presStyleCnt="0"/>
      <dgm:spPr/>
    </dgm:pt>
    <dgm:pt modelId="{FFC3C352-0480-4E17-8AA1-9E1ED4AB2095}" type="pres">
      <dgm:prSet presAssocID="{F4AD784C-5D7E-4DC6-AA9E-74A16B43D76F}" presName="level2Shape" presStyleLbl="node2" presStyleIdx="0" presStyleCnt="3"/>
      <dgm:spPr/>
      <dgm:t>
        <a:bodyPr/>
        <a:lstStyle/>
        <a:p>
          <a:endParaRPr lang="es-AR"/>
        </a:p>
      </dgm:t>
    </dgm:pt>
    <dgm:pt modelId="{FB9DE832-9855-49B3-9597-B2C86DDB36C7}" type="pres">
      <dgm:prSet presAssocID="{F4AD784C-5D7E-4DC6-AA9E-74A16B43D76F}" presName="hierChild3" presStyleCnt="0"/>
      <dgm:spPr/>
    </dgm:pt>
    <dgm:pt modelId="{8F571DE1-E200-4FAD-B7D4-1F552CBD5E7B}" type="pres">
      <dgm:prSet presAssocID="{8AB7D7A8-498C-4D7E-B57D-BE0131D3535D}" presName="Name19" presStyleLbl="parChTrans1D3" presStyleIdx="0" presStyleCnt="3"/>
      <dgm:spPr/>
      <dgm:t>
        <a:bodyPr/>
        <a:lstStyle/>
        <a:p>
          <a:endParaRPr lang="es-AR"/>
        </a:p>
      </dgm:t>
    </dgm:pt>
    <dgm:pt modelId="{C82E6DBA-3966-4986-8C86-B8D6E1BAB244}" type="pres">
      <dgm:prSet presAssocID="{5BC62BDB-A72A-41AE-BC0E-DC318D9345FB}" presName="Name21" presStyleCnt="0"/>
      <dgm:spPr/>
    </dgm:pt>
    <dgm:pt modelId="{755D70BF-2C2E-49B3-AF25-140FA2A1AF6B}" type="pres">
      <dgm:prSet presAssocID="{5BC62BDB-A72A-41AE-BC0E-DC318D9345FB}" presName="level2Shape" presStyleLbl="node3" presStyleIdx="0" presStyleCnt="3"/>
      <dgm:spPr/>
      <dgm:t>
        <a:bodyPr/>
        <a:lstStyle/>
        <a:p>
          <a:endParaRPr lang="es-AR"/>
        </a:p>
      </dgm:t>
    </dgm:pt>
    <dgm:pt modelId="{35858D7D-D2B8-44DC-B8A7-99F58DBFAD03}" type="pres">
      <dgm:prSet presAssocID="{5BC62BDB-A72A-41AE-BC0E-DC318D9345FB}" presName="hierChild3" presStyleCnt="0"/>
      <dgm:spPr/>
    </dgm:pt>
    <dgm:pt modelId="{67C1D513-A7C3-4882-8479-BB1F8CC1957A}" type="pres">
      <dgm:prSet presAssocID="{7D799708-F563-4D23-83F7-79CC2033BF10}" presName="Name19" presStyleLbl="parChTrans1D3" presStyleIdx="1" presStyleCnt="3"/>
      <dgm:spPr/>
      <dgm:t>
        <a:bodyPr/>
        <a:lstStyle/>
        <a:p>
          <a:endParaRPr lang="es-AR"/>
        </a:p>
      </dgm:t>
    </dgm:pt>
    <dgm:pt modelId="{17CDF341-0C7F-4B96-AD1D-2EABF2B5C0AA}" type="pres">
      <dgm:prSet presAssocID="{04A4EA6E-A4B5-4E29-849D-81D0832EDAE0}" presName="Name21" presStyleCnt="0"/>
      <dgm:spPr/>
    </dgm:pt>
    <dgm:pt modelId="{18329D7A-E78D-4A40-8AB3-05C524325507}" type="pres">
      <dgm:prSet presAssocID="{04A4EA6E-A4B5-4E29-849D-81D0832EDAE0}" presName="level2Shape" presStyleLbl="node3" presStyleIdx="1" presStyleCnt="3"/>
      <dgm:spPr/>
      <dgm:t>
        <a:bodyPr/>
        <a:lstStyle/>
        <a:p>
          <a:endParaRPr lang="es-AR"/>
        </a:p>
      </dgm:t>
    </dgm:pt>
    <dgm:pt modelId="{4063B70A-CC86-4227-85DF-A176E4180A7C}" type="pres">
      <dgm:prSet presAssocID="{04A4EA6E-A4B5-4E29-849D-81D0832EDAE0}" presName="hierChild3" presStyleCnt="0"/>
      <dgm:spPr/>
    </dgm:pt>
    <dgm:pt modelId="{9D85C222-0B20-4065-9BCA-06FE297182AE}" type="pres">
      <dgm:prSet presAssocID="{BEB13E21-84D0-492E-A30D-698794CF8BE9}" presName="Name19" presStyleLbl="parChTrans1D2" presStyleIdx="1" presStyleCnt="3"/>
      <dgm:spPr/>
    </dgm:pt>
    <dgm:pt modelId="{78A01ED0-799A-4EC7-8EC9-56A0D53EB90E}" type="pres">
      <dgm:prSet presAssocID="{88EAAD7E-1368-421B-97A1-617CBBFD05FF}" presName="Name21" presStyleCnt="0"/>
      <dgm:spPr/>
    </dgm:pt>
    <dgm:pt modelId="{3DF1C7C0-0854-4505-B592-106CF09A7F78}" type="pres">
      <dgm:prSet presAssocID="{88EAAD7E-1368-421B-97A1-617CBBFD05FF}" presName="level2Shape" presStyleLbl="node2" presStyleIdx="1" presStyleCnt="3"/>
      <dgm:spPr/>
      <dgm:t>
        <a:bodyPr/>
        <a:lstStyle/>
        <a:p>
          <a:endParaRPr lang="es-AR"/>
        </a:p>
      </dgm:t>
    </dgm:pt>
    <dgm:pt modelId="{A060C540-1CD8-485F-A283-4807B0A535D6}" type="pres">
      <dgm:prSet presAssocID="{88EAAD7E-1368-421B-97A1-617CBBFD05FF}" presName="hierChild3" presStyleCnt="0"/>
      <dgm:spPr/>
    </dgm:pt>
    <dgm:pt modelId="{E9E9EA14-39A3-4AD6-9D07-37269C601F05}" type="pres">
      <dgm:prSet presAssocID="{96DE6197-D8C4-4E62-A537-9E104E53AABA}" presName="Name19" presStyleLbl="parChTrans1D2" presStyleIdx="2" presStyleCnt="3"/>
      <dgm:spPr/>
      <dgm:t>
        <a:bodyPr/>
        <a:lstStyle/>
        <a:p>
          <a:endParaRPr lang="es-AR"/>
        </a:p>
      </dgm:t>
    </dgm:pt>
    <dgm:pt modelId="{9FEDF89A-97D1-4348-A6EB-1BFBC28500BA}" type="pres">
      <dgm:prSet presAssocID="{B17D4879-1266-489A-B756-7CF540D141EE}" presName="Name21" presStyleCnt="0"/>
      <dgm:spPr/>
    </dgm:pt>
    <dgm:pt modelId="{DF8F5BB0-4C88-4221-8BAC-24B37933AB2D}" type="pres">
      <dgm:prSet presAssocID="{B17D4879-1266-489A-B756-7CF540D141EE}" presName="level2Shape" presStyleLbl="node2" presStyleIdx="2" presStyleCnt="3"/>
      <dgm:spPr/>
      <dgm:t>
        <a:bodyPr/>
        <a:lstStyle/>
        <a:p>
          <a:endParaRPr lang="es-AR"/>
        </a:p>
      </dgm:t>
    </dgm:pt>
    <dgm:pt modelId="{681E24BC-BB35-4F1D-B8EA-E5318CF19C34}" type="pres">
      <dgm:prSet presAssocID="{B17D4879-1266-489A-B756-7CF540D141EE}" presName="hierChild3" presStyleCnt="0"/>
      <dgm:spPr/>
    </dgm:pt>
    <dgm:pt modelId="{F18E7192-1C6A-4849-93E0-72153D4E862C}" type="pres">
      <dgm:prSet presAssocID="{F150FB8E-D073-4B65-8294-57959969C124}" presName="Name19" presStyleLbl="parChTrans1D3" presStyleIdx="2" presStyleCnt="3"/>
      <dgm:spPr/>
      <dgm:t>
        <a:bodyPr/>
        <a:lstStyle/>
        <a:p>
          <a:endParaRPr lang="es-AR"/>
        </a:p>
      </dgm:t>
    </dgm:pt>
    <dgm:pt modelId="{BFE0D3D0-472A-4F69-98ED-5F99D85602D8}" type="pres">
      <dgm:prSet presAssocID="{9DB96FB3-F7F3-4AD1-AFB6-8F4951F3B4DF}" presName="Name21" presStyleCnt="0"/>
      <dgm:spPr/>
    </dgm:pt>
    <dgm:pt modelId="{DBD28C92-2A91-4314-8C53-34491DA77BFD}" type="pres">
      <dgm:prSet presAssocID="{9DB96FB3-F7F3-4AD1-AFB6-8F4951F3B4DF}" presName="level2Shape" presStyleLbl="node3" presStyleIdx="2" presStyleCnt="3"/>
      <dgm:spPr/>
      <dgm:t>
        <a:bodyPr/>
        <a:lstStyle/>
        <a:p>
          <a:endParaRPr lang="es-AR"/>
        </a:p>
      </dgm:t>
    </dgm:pt>
    <dgm:pt modelId="{14824F8E-A049-44E2-8DD2-195E3E6142F9}" type="pres">
      <dgm:prSet presAssocID="{9DB96FB3-F7F3-4AD1-AFB6-8F4951F3B4DF}" presName="hierChild3" presStyleCnt="0"/>
      <dgm:spPr/>
    </dgm:pt>
    <dgm:pt modelId="{71CF64DE-B2CD-4317-9853-B3EAE9DBE110}" type="pres">
      <dgm:prSet presAssocID="{DAFA23A0-5D4E-4008-92F1-967FAFB32D53}" presName="bgShapesFlow" presStyleCnt="0"/>
      <dgm:spPr/>
    </dgm:pt>
    <dgm:pt modelId="{858840F3-021E-4379-96EB-3FD5873FB66B}" type="pres">
      <dgm:prSet presAssocID="{2C744843-B021-4433-B645-D979C7D8D480}" presName="rectComp" presStyleCnt="0"/>
      <dgm:spPr/>
    </dgm:pt>
    <dgm:pt modelId="{C6F95EFD-1560-498F-A9EA-C6F9A183DE4D}" type="pres">
      <dgm:prSet presAssocID="{2C744843-B021-4433-B645-D979C7D8D480}" presName="bgRect" presStyleLbl="bgShp" presStyleIdx="0" presStyleCnt="3"/>
      <dgm:spPr/>
      <dgm:t>
        <a:bodyPr/>
        <a:lstStyle/>
        <a:p>
          <a:endParaRPr lang="es-AR"/>
        </a:p>
      </dgm:t>
    </dgm:pt>
    <dgm:pt modelId="{1C09F234-7BF5-45E5-B3D5-2CC4CCF83C68}" type="pres">
      <dgm:prSet presAssocID="{2C744843-B021-4433-B645-D979C7D8D480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4A01239-9377-4E2A-93CA-B35587E3E437}" type="pres">
      <dgm:prSet presAssocID="{2C744843-B021-4433-B645-D979C7D8D480}" presName="spComp" presStyleCnt="0"/>
      <dgm:spPr/>
    </dgm:pt>
    <dgm:pt modelId="{EF9C65BF-C946-4645-AA61-450220F46632}" type="pres">
      <dgm:prSet presAssocID="{2C744843-B021-4433-B645-D979C7D8D480}" presName="vSp" presStyleCnt="0"/>
      <dgm:spPr/>
    </dgm:pt>
    <dgm:pt modelId="{AAAF1C94-6346-4210-91D9-C7B57A8E7B49}" type="pres">
      <dgm:prSet presAssocID="{61B6712A-C0DB-4E34-95C7-A4A30CDA8A89}" presName="rectComp" presStyleCnt="0"/>
      <dgm:spPr/>
    </dgm:pt>
    <dgm:pt modelId="{D47E7040-AB9D-48CE-9C5B-18B90BB02E75}" type="pres">
      <dgm:prSet presAssocID="{61B6712A-C0DB-4E34-95C7-A4A30CDA8A89}" presName="bgRect" presStyleLbl="bgShp" presStyleIdx="1" presStyleCnt="3"/>
      <dgm:spPr/>
      <dgm:t>
        <a:bodyPr/>
        <a:lstStyle/>
        <a:p>
          <a:endParaRPr lang="es-AR"/>
        </a:p>
      </dgm:t>
    </dgm:pt>
    <dgm:pt modelId="{B88F794D-2CD3-4F48-B212-A8A3D0010ABE}" type="pres">
      <dgm:prSet presAssocID="{61B6712A-C0DB-4E34-95C7-A4A30CDA8A89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918560E-8B40-402F-BBEE-0AE7BEAA0654}" type="pres">
      <dgm:prSet presAssocID="{61B6712A-C0DB-4E34-95C7-A4A30CDA8A89}" presName="spComp" presStyleCnt="0"/>
      <dgm:spPr/>
    </dgm:pt>
    <dgm:pt modelId="{EDC2048D-F7FD-4EF9-8971-F818BD6E26D9}" type="pres">
      <dgm:prSet presAssocID="{61B6712A-C0DB-4E34-95C7-A4A30CDA8A89}" presName="vSp" presStyleCnt="0"/>
      <dgm:spPr/>
    </dgm:pt>
    <dgm:pt modelId="{D42183FA-E437-4E81-A335-B977CDCA6E11}" type="pres">
      <dgm:prSet presAssocID="{E8F5204B-74A3-409B-B34F-E6344E2DDBBF}" presName="rectComp" presStyleCnt="0"/>
      <dgm:spPr/>
    </dgm:pt>
    <dgm:pt modelId="{9F4B91FF-57E3-4946-9149-23A5FB8E8F51}" type="pres">
      <dgm:prSet presAssocID="{E8F5204B-74A3-409B-B34F-E6344E2DDBBF}" presName="bgRect" presStyleLbl="bgShp" presStyleIdx="2" presStyleCnt="3"/>
      <dgm:spPr/>
      <dgm:t>
        <a:bodyPr/>
        <a:lstStyle/>
        <a:p>
          <a:endParaRPr lang="es-AR"/>
        </a:p>
      </dgm:t>
    </dgm:pt>
    <dgm:pt modelId="{21214470-B75A-4917-8D6D-EBA26A9E7BB6}" type="pres">
      <dgm:prSet presAssocID="{E8F5204B-74A3-409B-B34F-E6344E2DDBBF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1C53C762-1774-4886-945F-E32C6EF0B81E}" type="presOf" srcId="{61B6712A-C0DB-4E34-95C7-A4A30CDA8A89}" destId="{D47E7040-AB9D-48CE-9C5B-18B90BB02E75}" srcOrd="0" destOrd="0" presId="urn:microsoft.com/office/officeart/2005/8/layout/hierarchy6"/>
    <dgm:cxn modelId="{F0402C3A-2A3F-4E88-A62F-EE467C7AFF66}" srcId="{DAFA23A0-5D4E-4008-92F1-967FAFB32D53}" destId="{2C744843-B021-4433-B645-D979C7D8D480}" srcOrd="1" destOrd="0" parTransId="{8E41487B-E2F7-4CE9-A60E-4AD9AFCD9828}" sibTransId="{45BE46C0-2CF8-45C8-810E-EDDBFF734998}"/>
    <dgm:cxn modelId="{5D94A4B1-2FC4-4FAA-95B5-A7A55D448554}" type="presOf" srcId="{88EAAD7E-1368-421B-97A1-617CBBFD05FF}" destId="{3DF1C7C0-0854-4505-B592-106CF09A7F78}" srcOrd="0" destOrd="0" presId="urn:microsoft.com/office/officeart/2005/8/layout/hierarchy6"/>
    <dgm:cxn modelId="{DD060B0D-9C86-4974-898D-518D2E9EF81A}" srcId="{F4AD784C-5D7E-4DC6-AA9E-74A16B43D76F}" destId="{5BC62BDB-A72A-41AE-BC0E-DC318D9345FB}" srcOrd="0" destOrd="0" parTransId="{8AB7D7A8-498C-4D7E-B57D-BE0131D3535D}" sibTransId="{9C09978D-56A1-4415-9B1F-04EFEDB45BF1}"/>
    <dgm:cxn modelId="{142C36BD-7B7B-4B27-8D00-CAEC501FBAFC}" type="presOf" srcId="{5BC62BDB-A72A-41AE-BC0E-DC318D9345FB}" destId="{755D70BF-2C2E-49B3-AF25-140FA2A1AF6B}" srcOrd="0" destOrd="0" presId="urn:microsoft.com/office/officeart/2005/8/layout/hierarchy6"/>
    <dgm:cxn modelId="{3BB526FB-60E5-4379-8C5C-0F2AFFF1692F}" type="presOf" srcId="{8AB7D7A8-498C-4D7E-B57D-BE0131D3535D}" destId="{8F571DE1-E200-4FAD-B7D4-1F552CBD5E7B}" srcOrd="0" destOrd="0" presId="urn:microsoft.com/office/officeart/2005/8/layout/hierarchy6"/>
    <dgm:cxn modelId="{D86380F4-9780-4E64-96EE-F8D2DA756E6C}" srcId="{DB83D829-822A-476E-8912-979BB8CD1707}" destId="{88EAAD7E-1368-421B-97A1-617CBBFD05FF}" srcOrd="1" destOrd="0" parTransId="{BEB13E21-84D0-492E-A30D-698794CF8BE9}" sibTransId="{E15504BD-51E0-40D5-BF37-F9E1A965A6E6}"/>
    <dgm:cxn modelId="{15B57F92-E80B-49E3-82C1-783B771F4787}" type="presOf" srcId="{7D799708-F563-4D23-83F7-79CC2033BF10}" destId="{67C1D513-A7C3-4882-8479-BB1F8CC1957A}" srcOrd="0" destOrd="0" presId="urn:microsoft.com/office/officeart/2005/8/layout/hierarchy6"/>
    <dgm:cxn modelId="{3F7FE8F0-3C59-4F40-B7AB-D3EE4088B681}" srcId="{B17D4879-1266-489A-B756-7CF540D141EE}" destId="{9DB96FB3-F7F3-4AD1-AFB6-8F4951F3B4DF}" srcOrd="0" destOrd="0" parTransId="{F150FB8E-D073-4B65-8294-57959969C124}" sibTransId="{DE891992-A98E-4E26-8CDC-5B2EDCEF10C2}"/>
    <dgm:cxn modelId="{2AEF2A8B-85E7-44CD-8D84-BD937D615D73}" type="presOf" srcId="{96DE6197-D8C4-4E62-A537-9E104E53AABA}" destId="{E9E9EA14-39A3-4AD6-9D07-37269C601F05}" srcOrd="0" destOrd="0" presId="urn:microsoft.com/office/officeart/2005/8/layout/hierarchy6"/>
    <dgm:cxn modelId="{EC539CAA-2442-40AE-9CA4-2A32887EC205}" type="presOf" srcId="{DB83D829-822A-476E-8912-979BB8CD1707}" destId="{DF29DFE7-C7D7-49E3-B622-3EEBF842CC02}" srcOrd="0" destOrd="0" presId="urn:microsoft.com/office/officeart/2005/8/layout/hierarchy6"/>
    <dgm:cxn modelId="{6AD96640-7933-4A1A-A5F2-F4AA0F382D84}" type="presOf" srcId="{F4AD784C-5D7E-4DC6-AA9E-74A16B43D76F}" destId="{FFC3C352-0480-4E17-8AA1-9E1ED4AB2095}" srcOrd="0" destOrd="0" presId="urn:microsoft.com/office/officeart/2005/8/layout/hierarchy6"/>
    <dgm:cxn modelId="{433DFBEB-9E19-40D0-A826-FC6F5058480B}" type="presOf" srcId="{2C744843-B021-4433-B645-D979C7D8D480}" destId="{1C09F234-7BF5-45E5-B3D5-2CC4CCF83C68}" srcOrd="1" destOrd="0" presId="urn:microsoft.com/office/officeart/2005/8/layout/hierarchy6"/>
    <dgm:cxn modelId="{64375178-E28A-4928-8DBC-67057799AB82}" type="presOf" srcId="{2C744843-B021-4433-B645-D979C7D8D480}" destId="{C6F95EFD-1560-498F-A9EA-C6F9A183DE4D}" srcOrd="0" destOrd="0" presId="urn:microsoft.com/office/officeart/2005/8/layout/hierarchy6"/>
    <dgm:cxn modelId="{267F7671-0F49-47D2-B726-340128761E99}" type="presOf" srcId="{DAFA23A0-5D4E-4008-92F1-967FAFB32D53}" destId="{D135C812-CEA4-4ADE-BD79-1514967C439C}" srcOrd="0" destOrd="0" presId="urn:microsoft.com/office/officeart/2005/8/layout/hierarchy6"/>
    <dgm:cxn modelId="{55A97B7F-B574-4BFD-95F3-5D0C3D904462}" type="presOf" srcId="{04A4EA6E-A4B5-4E29-849D-81D0832EDAE0}" destId="{18329D7A-E78D-4A40-8AB3-05C524325507}" srcOrd="0" destOrd="0" presId="urn:microsoft.com/office/officeart/2005/8/layout/hierarchy6"/>
    <dgm:cxn modelId="{56FA459E-229B-4A71-9E3F-8F7617090A92}" srcId="{F4AD784C-5D7E-4DC6-AA9E-74A16B43D76F}" destId="{04A4EA6E-A4B5-4E29-849D-81D0832EDAE0}" srcOrd="1" destOrd="0" parTransId="{7D799708-F563-4D23-83F7-79CC2033BF10}" sibTransId="{26B28C25-4E32-4876-B479-3EE0113C21CE}"/>
    <dgm:cxn modelId="{1277DD8B-F90F-48EA-9D95-8B1C92ED11C2}" srcId="{DB83D829-822A-476E-8912-979BB8CD1707}" destId="{B17D4879-1266-489A-B756-7CF540D141EE}" srcOrd="2" destOrd="0" parTransId="{96DE6197-D8C4-4E62-A537-9E104E53AABA}" sibTransId="{4DD60435-B5A8-45DB-88EC-AEA264A26673}"/>
    <dgm:cxn modelId="{6B007B40-A063-45D9-80DE-9FC27C4046F9}" type="presOf" srcId="{E8F5204B-74A3-409B-B34F-E6344E2DDBBF}" destId="{21214470-B75A-4917-8D6D-EBA26A9E7BB6}" srcOrd="1" destOrd="0" presId="urn:microsoft.com/office/officeart/2005/8/layout/hierarchy6"/>
    <dgm:cxn modelId="{B61FEECB-E43C-482B-8B84-F425A339E61F}" srcId="{DB83D829-822A-476E-8912-979BB8CD1707}" destId="{F4AD784C-5D7E-4DC6-AA9E-74A16B43D76F}" srcOrd="0" destOrd="0" parTransId="{A8F35575-7634-49F1-9B9E-ED524CB2D5E9}" sibTransId="{5076DE27-A0E0-4507-A781-DE39DF05A60D}"/>
    <dgm:cxn modelId="{DD7BC0BF-A619-45DF-A099-E0C5D42A1A69}" type="presOf" srcId="{BEB13E21-84D0-492E-A30D-698794CF8BE9}" destId="{9D85C222-0B20-4065-9BCA-06FE297182AE}" srcOrd="0" destOrd="0" presId="urn:microsoft.com/office/officeart/2005/8/layout/hierarchy6"/>
    <dgm:cxn modelId="{CC4A50C5-8D03-4D41-93BC-061FDC6D2F29}" type="presOf" srcId="{B17D4879-1266-489A-B756-7CF540D141EE}" destId="{DF8F5BB0-4C88-4221-8BAC-24B37933AB2D}" srcOrd="0" destOrd="0" presId="urn:microsoft.com/office/officeart/2005/8/layout/hierarchy6"/>
    <dgm:cxn modelId="{039A8507-0134-44C4-B55E-259FD5A183A9}" type="presOf" srcId="{A8F35575-7634-49F1-9B9E-ED524CB2D5E9}" destId="{F5ABCACB-56C3-41DD-ACB8-9DAFEEF1B1EC}" srcOrd="0" destOrd="0" presId="urn:microsoft.com/office/officeart/2005/8/layout/hierarchy6"/>
    <dgm:cxn modelId="{D7B585F7-E86C-4A29-BC6A-9A6983BEB77F}" type="presOf" srcId="{E8F5204B-74A3-409B-B34F-E6344E2DDBBF}" destId="{9F4B91FF-57E3-4946-9149-23A5FB8E8F51}" srcOrd="0" destOrd="0" presId="urn:microsoft.com/office/officeart/2005/8/layout/hierarchy6"/>
    <dgm:cxn modelId="{7CDB2EE5-B05C-475D-A095-C176CFA892E5}" srcId="{DAFA23A0-5D4E-4008-92F1-967FAFB32D53}" destId="{E8F5204B-74A3-409B-B34F-E6344E2DDBBF}" srcOrd="3" destOrd="0" parTransId="{F83B6F21-805A-45B6-9B08-156EC265989A}" sibTransId="{F374CE36-F987-4966-80C3-B28EA6F1F51C}"/>
    <dgm:cxn modelId="{B4FD192B-F045-4F81-8E09-E43603C083C7}" srcId="{DAFA23A0-5D4E-4008-92F1-967FAFB32D53}" destId="{DB83D829-822A-476E-8912-979BB8CD1707}" srcOrd="0" destOrd="0" parTransId="{4F09EBDD-8F0B-450A-B786-AD21AEBD5F6A}" sibTransId="{A6A1F96E-7389-4229-9DBC-6D7A37965DF3}"/>
    <dgm:cxn modelId="{E88E0C0E-7973-4662-829A-3E333792A6AB}" type="presOf" srcId="{61B6712A-C0DB-4E34-95C7-A4A30CDA8A89}" destId="{B88F794D-2CD3-4F48-B212-A8A3D0010ABE}" srcOrd="1" destOrd="0" presId="urn:microsoft.com/office/officeart/2005/8/layout/hierarchy6"/>
    <dgm:cxn modelId="{2E665C6C-2F1B-4ACC-A592-3886571CB55C}" type="presOf" srcId="{F150FB8E-D073-4B65-8294-57959969C124}" destId="{F18E7192-1C6A-4849-93E0-72153D4E862C}" srcOrd="0" destOrd="0" presId="urn:microsoft.com/office/officeart/2005/8/layout/hierarchy6"/>
    <dgm:cxn modelId="{92676B1A-8879-4364-8D43-82D89BF4942D}" srcId="{DAFA23A0-5D4E-4008-92F1-967FAFB32D53}" destId="{61B6712A-C0DB-4E34-95C7-A4A30CDA8A89}" srcOrd="2" destOrd="0" parTransId="{E07CC757-6DD5-4ED5-A4FA-865823EF3340}" sibTransId="{41B69B71-3847-4DEC-92BF-5B7BDA1E6C72}"/>
    <dgm:cxn modelId="{45D52B9B-8B0D-441E-9DF5-13052B0CC812}" type="presOf" srcId="{9DB96FB3-F7F3-4AD1-AFB6-8F4951F3B4DF}" destId="{DBD28C92-2A91-4314-8C53-34491DA77BFD}" srcOrd="0" destOrd="0" presId="urn:microsoft.com/office/officeart/2005/8/layout/hierarchy6"/>
    <dgm:cxn modelId="{CEEB66C8-F023-488E-8354-127A298E445A}" type="presParOf" srcId="{D135C812-CEA4-4ADE-BD79-1514967C439C}" destId="{56641AB0-ACBE-48EC-9642-556AE3829F53}" srcOrd="0" destOrd="0" presId="urn:microsoft.com/office/officeart/2005/8/layout/hierarchy6"/>
    <dgm:cxn modelId="{F1BCBBB6-86DA-49BD-A7ED-7DEBE018CEF0}" type="presParOf" srcId="{56641AB0-ACBE-48EC-9642-556AE3829F53}" destId="{E7B00F0D-A5EC-410A-BC9B-073A1920E058}" srcOrd="0" destOrd="0" presId="urn:microsoft.com/office/officeart/2005/8/layout/hierarchy6"/>
    <dgm:cxn modelId="{5EE0F714-F51E-45F5-9BBD-496CF02F8EDC}" type="presParOf" srcId="{56641AB0-ACBE-48EC-9642-556AE3829F53}" destId="{C8BD6C3E-FAFB-44F9-A9B3-8A3F8E354441}" srcOrd="1" destOrd="0" presId="urn:microsoft.com/office/officeart/2005/8/layout/hierarchy6"/>
    <dgm:cxn modelId="{B9C45C8E-0FD4-47A4-93B7-78B576212E71}" type="presParOf" srcId="{C8BD6C3E-FAFB-44F9-A9B3-8A3F8E354441}" destId="{DD3CFA74-A27F-4C6A-A743-961C31097DC2}" srcOrd="0" destOrd="0" presId="urn:microsoft.com/office/officeart/2005/8/layout/hierarchy6"/>
    <dgm:cxn modelId="{16FEF565-DD87-4C77-8790-ABB4032FFD0E}" type="presParOf" srcId="{DD3CFA74-A27F-4C6A-A743-961C31097DC2}" destId="{DF29DFE7-C7D7-49E3-B622-3EEBF842CC02}" srcOrd="0" destOrd="0" presId="urn:microsoft.com/office/officeart/2005/8/layout/hierarchy6"/>
    <dgm:cxn modelId="{409BB7F5-670B-4994-934C-1E99D608F61E}" type="presParOf" srcId="{DD3CFA74-A27F-4C6A-A743-961C31097DC2}" destId="{93CDBDED-5E8B-46FB-B076-CD3FAEE910F7}" srcOrd="1" destOrd="0" presId="urn:microsoft.com/office/officeart/2005/8/layout/hierarchy6"/>
    <dgm:cxn modelId="{79A79D82-41DA-438A-B002-B162B991CB07}" type="presParOf" srcId="{93CDBDED-5E8B-46FB-B076-CD3FAEE910F7}" destId="{F5ABCACB-56C3-41DD-ACB8-9DAFEEF1B1EC}" srcOrd="0" destOrd="0" presId="urn:microsoft.com/office/officeart/2005/8/layout/hierarchy6"/>
    <dgm:cxn modelId="{B782B84B-2D51-4489-84B7-A94A9A688F17}" type="presParOf" srcId="{93CDBDED-5E8B-46FB-B076-CD3FAEE910F7}" destId="{FF0C0C8A-EE36-4A81-9488-307F7604E7E0}" srcOrd="1" destOrd="0" presId="urn:microsoft.com/office/officeart/2005/8/layout/hierarchy6"/>
    <dgm:cxn modelId="{5A83CE86-1EEA-41CC-BE42-854299CD6DBB}" type="presParOf" srcId="{FF0C0C8A-EE36-4A81-9488-307F7604E7E0}" destId="{FFC3C352-0480-4E17-8AA1-9E1ED4AB2095}" srcOrd="0" destOrd="0" presId="urn:microsoft.com/office/officeart/2005/8/layout/hierarchy6"/>
    <dgm:cxn modelId="{7CE902FD-42F5-418D-9540-E1BFD4B2BC5E}" type="presParOf" srcId="{FF0C0C8A-EE36-4A81-9488-307F7604E7E0}" destId="{FB9DE832-9855-49B3-9597-B2C86DDB36C7}" srcOrd="1" destOrd="0" presId="urn:microsoft.com/office/officeart/2005/8/layout/hierarchy6"/>
    <dgm:cxn modelId="{FE7841D2-D404-4307-BD66-C5DBDE88264A}" type="presParOf" srcId="{FB9DE832-9855-49B3-9597-B2C86DDB36C7}" destId="{8F571DE1-E200-4FAD-B7D4-1F552CBD5E7B}" srcOrd="0" destOrd="0" presId="urn:microsoft.com/office/officeart/2005/8/layout/hierarchy6"/>
    <dgm:cxn modelId="{383A95C4-746D-405A-96B5-8810A9B44B1C}" type="presParOf" srcId="{FB9DE832-9855-49B3-9597-B2C86DDB36C7}" destId="{C82E6DBA-3966-4986-8C86-B8D6E1BAB244}" srcOrd="1" destOrd="0" presId="urn:microsoft.com/office/officeart/2005/8/layout/hierarchy6"/>
    <dgm:cxn modelId="{906774B3-7607-4671-AEC7-930FE7629738}" type="presParOf" srcId="{C82E6DBA-3966-4986-8C86-B8D6E1BAB244}" destId="{755D70BF-2C2E-49B3-AF25-140FA2A1AF6B}" srcOrd="0" destOrd="0" presId="urn:microsoft.com/office/officeart/2005/8/layout/hierarchy6"/>
    <dgm:cxn modelId="{4C328F45-3D46-4EEB-A61E-DE78EEAD7CC3}" type="presParOf" srcId="{C82E6DBA-3966-4986-8C86-B8D6E1BAB244}" destId="{35858D7D-D2B8-44DC-B8A7-99F58DBFAD03}" srcOrd="1" destOrd="0" presId="urn:microsoft.com/office/officeart/2005/8/layout/hierarchy6"/>
    <dgm:cxn modelId="{7EF0D389-7A51-4EC3-BEDB-2095DC270241}" type="presParOf" srcId="{FB9DE832-9855-49B3-9597-B2C86DDB36C7}" destId="{67C1D513-A7C3-4882-8479-BB1F8CC1957A}" srcOrd="2" destOrd="0" presId="urn:microsoft.com/office/officeart/2005/8/layout/hierarchy6"/>
    <dgm:cxn modelId="{43C83B10-DF68-41F7-A3BE-CEBEF6801E3B}" type="presParOf" srcId="{FB9DE832-9855-49B3-9597-B2C86DDB36C7}" destId="{17CDF341-0C7F-4B96-AD1D-2EABF2B5C0AA}" srcOrd="3" destOrd="0" presId="urn:microsoft.com/office/officeart/2005/8/layout/hierarchy6"/>
    <dgm:cxn modelId="{98F0BFB7-9F6A-41E5-8B58-E18695EDACF4}" type="presParOf" srcId="{17CDF341-0C7F-4B96-AD1D-2EABF2B5C0AA}" destId="{18329D7A-E78D-4A40-8AB3-05C524325507}" srcOrd="0" destOrd="0" presId="urn:microsoft.com/office/officeart/2005/8/layout/hierarchy6"/>
    <dgm:cxn modelId="{D0BD77F0-5778-4EF2-8B1D-76B136255903}" type="presParOf" srcId="{17CDF341-0C7F-4B96-AD1D-2EABF2B5C0AA}" destId="{4063B70A-CC86-4227-85DF-A176E4180A7C}" srcOrd="1" destOrd="0" presId="urn:microsoft.com/office/officeart/2005/8/layout/hierarchy6"/>
    <dgm:cxn modelId="{66B4FF2E-34A1-4125-8A34-B67705D3C33B}" type="presParOf" srcId="{93CDBDED-5E8B-46FB-B076-CD3FAEE910F7}" destId="{9D85C222-0B20-4065-9BCA-06FE297182AE}" srcOrd="2" destOrd="0" presId="urn:microsoft.com/office/officeart/2005/8/layout/hierarchy6"/>
    <dgm:cxn modelId="{D2F60855-B2E2-4873-87C7-D10C043B0BCA}" type="presParOf" srcId="{93CDBDED-5E8B-46FB-B076-CD3FAEE910F7}" destId="{78A01ED0-799A-4EC7-8EC9-56A0D53EB90E}" srcOrd="3" destOrd="0" presId="urn:microsoft.com/office/officeart/2005/8/layout/hierarchy6"/>
    <dgm:cxn modelId="{E7C4E61C-EE17-48D7-8B56-BE4D77A217F6}" type="presParOf" srcId="{78A01ED0-799A-4EC7-8EC9-56A0D53EB90E}" destId="{3DF1C7C0-0854-4505-B592-106CF09A7F78}" srcOrd="0" destOrd="0" presId="urn:microsoft.com/office/officeart/2005/8/layout/hierarchy6"/>
    <dgm:cxn modelId="{E97CB6EC-7F5E-4ED8-A475-75D729D27836}" type="presParOf" srcId="{78A01ED0-799A-4EC7-8EC9-56A0D53EB90E}" destId="{A060C540-1CD8-485F-A283-4807B0A535D6}" srcOrd="1" destOrd="0" presId="urn:microsoft.com/office/officeart/2005/8/layout/hierarchy6"/>
    <dgm:cxn modelId="{C3B51D3E-F591-4142-9D20-56060174A184}" type="presParOf" srcId="{93CDBDED-5E8B-46FB-B076-CD3FAEE910F7}" destId="{E9E9EA14-39A3-4AD6-9D07-37269C601F05}" srcOrd="4" destOrd="0" presId="urn:microsoft.com/office/officeart/2005/8/layout/hierarchy6"/>
    <dgm:cxn modelId="{B573AC0F-BB24-4412-B515-BDCFF17839BE}" type="presParOf" srcId="{93CDBDED-5E8B-46FB-B076-CD3FAEE910F7}" destId="{9FEDF89A-97D1-4348-A6EB-1BFBC28500BA}" srcOrd="5" destOrd="0" presId="urn:microsoft.com/office/officeart/2005/8/layout/hierarchy6"/>
    <dgm:cxn modelId="{F1DB5CD3-D1C7-4A68-80EF-9079207A322D}" type="presParOf" srcId="{9FEDF89A-97D1-4348-A6EB-1BFBC28500BA}" destId="{DF8F5BB0-4C88-4221-8BAC-24B37933AB2D}" srcOrd="0" destOrd="0" presId="urn:microsoft.com/office/officeart/2005/8/layout/hierarchy6"/>
    <dgm:cxn modelId="{AF9D90F8-C8F0-4B16-BDC4-1E4FC92AD30B}" type="presParOf" srcId="{9FEDF89A-97D1-4348-A6EB-1BFBC28500BA}" destId="{681E24BC-BB35-4F1D-B8EA-E5318CF19C34}" srcOrd="1" destOrd="0" presId="urn:microsoft.com/office/officeart/2005/8/layout/hierarchy6"/>
    <dgm:cxn modelId="{F0F9B718-BE17-44CD-A486-F424862FD76E}" type="presParOf" srcId="{681E24BC-BB35-4F1D-B8EA-E5318CF19C34}" destId="{F18E7192-1C6A-4849-93E0-72153D4E862C}" srcOrd="0" destOrd="0" presId="urn:microsoft.com/office/officeart/2005/8/layout/hierarchy6"/>
    <dgm:cxn modelId="{64605B35-1017-447E-A60E-8DEA80E3C741}" type="presParOf" srcId="{681E24BC-BB35-4F1D-B8EA-E5318CF19C34}" destId="{BFE0D3D0-472A-4F69-98ED-5F99D85602D8}" srcOrd="1" destOrd="0" presId="urn:microsoft.com/office/officeart/2005/8/layout/hierarchy6"/>
    <dgm:cxn modelId="{44368437-4EAF-4387-8077-ED16A8E91C0C}" type="presParOf" srcId="{BFE0D3D0-472A-4F69-98ED-5F99D85602D8}" destId="{DBD28C92-2A91-4314-8C53-34491DA77BFD}" srcOrd="0" destOrd="0" presId="urn:microsoft.com/office/officeart/2005/8/layout/hierarchy6"/>
    <dgm:cxn modelId="{4B48FE0A-BB42-40BD-9A42-3031C1DD8EF3}" type="presParOf" srcId="{BFE0D3D0-472A-4F69-98ED-5F99D85602D8}" destId="{14824F8E-A049-44E2-8DD2-195E3E6142F9}" srcOrd="1" destOrd="0" presId="urn:microsoft.com/office/officeart/2005/8/layout/hierarchy6"/>
    <dgm:cxn modelId="{9A7E1334-A6AB-431F-B0F5-8E16C5A25337}" type="presParOf" srcId="{D135C812-CEA4-4ADE-BD79-1514967C439C}" destId="{71CF64DE-B2CD-4317-9853-B3EAE9DBE110}" srcOrd="1" destOrd="0" presId="urn:microsoft.com/office/officeart/2005/8/layout/hierarchy6"/>
    <dgm:cxn modelId="{F63E20D4-3E43-463E-ABF3-D6417338D446}" type="presParOf" srcId="{71CF64DE-B2CD-4317-9853-B3EAE9DBE110}" destId="{858840F3-021E-4379-96EB-3FD5873FB66B}" srcOrd="0" destOrd="0" presId="urn:microsoft.com/office/officeart/2005/8/layout/hierarchy6"/>
    <dgm:cxn modelId="{0FE220D2-DFFB-42F4-A768-BED10AA8E1CB}" type="presParOf" srcId="{858840F3-021E-4379-96EB-3FD5873FB66B}" destId="{C6F95EFD-1560-498F-A9EA-C6F9A183DE4D}" srcOrd="0" destOrd="0" presId="urn:microsoft.com/office/officeart/2005/8/layout/hierarchy6"/>
    <dgm:cxn modelId="{34AD23E5-2578-4B63-B1AE-94723145F9E5}" type="presParOf" srcId="{858840F3-021E-4379-96EB-3FD5873FB66B}" destId="{1C09F234-7BF5-45E5-B3D5-2CC4CCF83C68}" srcOrd="1" destOrd="0" presId="urn:microsoft.com/office/officeart/2005/8/layout/hierarchy6"/>
    <dgm:cxn modelId="{D24751F9-F183-42CC-A463-3A9844707B5F}" type="presParOf" srcId="{71CF64DE-B2CD-4317-9853-B3EAE9DBE110}" destId="{B4A01239-9377-4E2A-93CA-B35587E3E437}" srcOrd="1" destOrd="0" presId="urn:microsoft.com/office/officeart/2005/8/layout/hierarchy6"/>
    <dgm:cxn modelId="{1F620399-EA7B-4CE5-99E2-73CDC70B7F8A}" type="presParOf" srcId="{B4A01239-9377-4E2A-93CA-B35587E3E437}" destId="{EF9C65BF-C946-4645-AA61-450220F46632}" srcOrd="0" destOrd="0" presId="urn:microsoft.com/office/officeart/2005/8/layout/hierarchy6"/>
    <dgm:cxn modelId="{4D2F594D-6409-44BD-B826-477FFA12C4E4}" type="presParOf" srcId="{71CF64DE-B2CD-4317-9853-B3EAE9DBE110}" destId="{AAAF1C94-6346-4210-91D9-C7B57A8E7B49}" srcOrd="2" destOrd="0" presId="urn:microsoft.com/office/officeart/2005/8/layout/hierarchy6"/>
    <dgm:cxn modelId="{FCE1931C-E848-46F7-963B-C42A32248144}" type="presParOf" srcId="{AAAF1C94-6346-4210-91D9-C7B57A8E7B49}" destId="{D47E7040-AB9D-48CE-9C5B-18B90BB02E75}" srcOrd="0" destOrd="0" presId="urn:microsoft.com/office/officeart/2005/8/layout/hierarchy6"/>
    <dgm:cxn modelId="{86EEFABE-93A3-4DD0-8BE9-56E5786407EE}" type="presParOf" srcId="{AAAF1C94-6346-4210-91D9-C7B57A8E7B49}" destId="{B88F794D-2CD3-4F48-B212-A8A3D0010ABE}" srcOrd="1" destOrd="0" presId="urn:microsoft.com/office/officeart/2005/8/layout/hierarchy6"/>
    <dgm:cxn modelId="{DCC590CA-AFD4-4E39-9E82-97C18353A6FD}" type="presParOf" srcId="{71CF64DE-B2CD-4317-9853-B3EAE9DBE110}" destId="{D918560E-8B40-402F-BBEE-0AE7BEAA0654}" srcOrd="3" destOrd="0" presId="urn:microsoft.com/office/officeart/2005/8/layout/hierarchy6"/>
    <dgm:cxn modelId="{783FBDA0-58A5-4EFA-B8F7-FC543D9C7BA3}" type="presParOf" srcId="{D918560E-8B40-402F-BBEE-0AE7BEAA0654}" destId="{EDC2048D-F7FD-4EF9-8971-F818BD6E26D9}" srcOrd="0" destOrd="0" presId="urn:microsoft.com/office/officeart/2005/8/layout/hierarchy6"/>
    <dgm:cxn modelId="{CF4B9539-2234-4687-BD1D-F2202FE4F423}" type="presParOf" srcId="{71CF64DE-B2CD-4317-9853-B3EAE9DBE110}" destId="{D42183FA-E437-4E81-A335-B977CDCA6E11}" srcOrd="4" destOrd="0" presId="urn:microsoft.com/office/officeart/2005/8/layout/hierarchy6"/>
    <dgm:cxn modelId="{7DE63AD6-BEAF-4A18-90CF-09A9A867F37A}" type="presParOf" srcId="{D42183FA-E437-4E81-A335-B977CDCA6E11}" destId="{9F4B91FF-57E3-4946-9149-23A5FB8E8F51}" srcOrd="0" destOrd="0" presId="urn:microsoft.com/office/officeart/2005/8/layout/hierarchy6"/>
    <dgm:cxn modelId="{246B56B9-C820-45F2-8002-25B5315CB35F}" type="presParOf" srcId="{D42183FA-E437-4E81-A335-B977CDCA6E11}" destId="{21214470-B75A-4917-8D6D-EBA26A9E7BB6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DDF79C0-14C7-4A1A-B715-1A57977F96FE}" type="doc">
      <dgm:prSet loTypeId="urn:microsoft.com/office/officeart/2005/8/layout/process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81352987-99D9-4638-89B7-14547007D5CE}">
      <dgm:prSet phldrT="[Texto]"/>
      <dgm:spPr/>
      <dgm:t>
        <a:bodyPr/>
        <a:lstStyle/>
        <a:p>
          <a:r>
            <a:rPr lang="es-AR" dirty="0"/>
            <a:t>Nación</a:t>
          </a:r>
        </a:p>
      </dgm:t>
    </dgm:pt>
    <dgm:pt modelId="{E9635E9D-A368-443B-9C89-B770C410E55F}" type="parTrans" cxnId="{D3763948-A1A5-44C9-8B6D-A5A1751C6AFB}">
      <dgm:prSet/>
      <dgm:spPr/>
      <dgm:t>
        <a:bodyPr/>
        <a:lstStyle/>
        <a:p>
          <a:endParaRPr lang="es-AR"/>
        </a:p>
      </dgm:t>
    </dgm:pt>
    <dgm:pt modelId="{EE4F2E58-B8CA-4F1E-B482-8A849FF1A560}" type="sibTrans" cxnId="{D3763948-A1A5-44C9-8B6D-A5A1751C6AFB}">
      <dgm:prSet/>
      <dgm:spPr/>
      <dgm:t>
        <a:bodyPr/>
        <a:lstStyle/>
        <a:p>
          <a:endParaRPr lang="es-AR"/>
        </a:p>
      </dgm:t>
    </dgm:pt>
    <dgm:pt modelId="{A6C59616-9B5F-4787-A791-57F8D74BEA03}">
      <dgm:prSet phldrT="[Texto]"/>
      <dgm:spPr/>
      <dgm:t>
        <a:bodyPr/>
        <a:lstStyle/>
        <a:p>
          <a:r>
            <a:rPr lang="es-AR" dirty="0"/>
            <a:t>Dictar presupuestos mínimos ambientales</a:t>
          </a:r>
        </a:p>
      </dgm:t>
    </dgm:pt>
    <dgm:pt modelId="{ED8E2E5B-2BC4-496F-9465-55DD6192F174}" type="parTrans" cxnId="{817269A2-10B6-4043-BC04-FA76D44FF977}">
      <dgm:prSet/>
      <dgm:spPr/>
      <dgm:t>
        <a:bodyPr/>
        <a:lstStyle/>
        <a:p>
          <a:endParaRPr lang="es-AR"/>
        </a:p>
      </dgm:t>
    </dgm:pt>
    <dgm:pt modelId="{E633FA6E-FD05-457E-8E12-5F9712A0F386}" type="sibTrans" cxnId="{817269A2-10B6-4043-BC04-FA76D44FF977}">
      <dgm:prSet/>
      <dgm:spPr/>
      <dgm:t>
        <a:bodyPr/>
        <a:lstStyle/>
        <a:p>
          <a:endParaRPr lang="es-AR"/>
        </a:p>
      </dgm:t>
    </dgm:pt>
    <dgm:pt modelId="{45939C79-24C6-4FC8-9D70-85F2B40CBFB8}">
      <dgm:prSet phldrT="[Texto]"/>
      <dgm:spPr/>
      <dgm:t>
        <a:bodyPr/>
        <a:lstStyle/>
        <a:p>
          <a:r>
            <a:rPr lang="es-AR" dirty="0"/>
            <a:t>Integrar y armonizar con los códigos de fondos y leyes nacionales</a:t>
          </a:r>
        </a:p>
      </dgm:t>
    </dgm:pt>
    <dgm:pt modelId="{88FB40CB-2DED-416E-88F1-A4645DA9E513}" type="parTrans" cxnId="{2AFCB5BB-D8A9-47E8-A2E7-4E2BD4DE9906}">
      <dgm:prSet/>
      <dgm:spPr/>
      <dgm:t>
        <a:bodyPr/>
        <a:lstStyle/>
        <a:p>
          <a:endParaRPr lang="es-AR"/>
        </a:p>
      </dgm:t>
    </dgm:pt>
    <dgm:pt modelId="{074F2538-EFC2-48FE-9352-E2CA0D761645}" type="sibTrans" cxnId="{2AFCB5BB-D8A9-47E8-A2E7-4E2BD4DE9906}">
      <dgm:prSet/>
      <dgm:spPr/>
      <dgm:t>
        <a:bodyPr/>
        <a:lstStyle/>
        <a:p>
          <a:endParaRPr lang="es-AR"/>
        </a:p>
      </dgm:t>
    </dgm:pt>
    <dgm:pt modelId="{CA19C313-D2AD-4881-92C7-275130CA5ED4}">
      <dgm:prSet phldrT="[Texto]"/>
      <dgm:spPr/>
      <dgm:t>
        <a:bodyPr/>
        <a:lstStyle/>
        <a:p>
          <a:r>
            <a:rPr lang="es-AR" dirty="0"/>
            <a:t>Provincias </a:t>
          </a:r>
        </a:p>
      </dgm:t>
    </dgm:pt>
    <dgm:pt modelId="{DD51A3BA-C67A-4EF5-BE14-1E2D8F6C015A}" type="parTrans" cxnId="{DFC4B04F-583C-4C76-97BA-51C79AB23815}">
      <dgm:prSet/>
      <dgm:spPr/>
      <dgm:t>
        <a:bodyPr/>
        <a:lstStyle/>
        <a:p>
          <a:endParaRPr lang="es-AR"/>
        </a:p>
      </dgm:t>
    </dgm:pt>
    <dgm:pt modelId="{419F54C5-747D-41D0-9F8E-0C78C47D123D}" type="sibTrans" cxnId="{DFC4B04F-583C-4C76-97BA-51C79AB23815}">
      <dgm:prSet/>
      <dgm:spPr/>
      <dgm:t>
        <a:bodyPr/>
        <a:lstStyle/>
        <a:p>
          <a:endParaRPr lang="es-AR"/>
        </a:p>
      </dgm:t>
    </dgm:pt>
    <dgm:pt modelId="{22F70C29-886F-4258-90DC-BEF0A83D1B10}">
      <dgm:prSet phldrT="[Texto]"/>
      <dgm:spPr/>
      <dgm:t>
        <a:bodyPr/>
        <a:lstStyle/>
        <a:p>
          <a:r>
            <a:rPr lang="es-AR" dirty="0"/>
            <a:t>Cumplir los presupuestos mínimos, revisar su legislación y adaptarlas a las exigencias mínimas</a:t>
          </a:r>
        </a:p>
      </dgm:t>
    </dgm:pt>
    <dgm:pt modelId="{D79D69A9-2FE4-4B0C-A127-5C561875EC5D}" type="parTrans" cxnId="{1629BB32-7CB4-4366-8E51-D458C9D133A2}">
      <dgm:prSet/>
      <dgm:spPr/>
      <dgm:t>
        <a:bodyPr/>
        <a:lstStyle/>
        <a:p>
          <a:endParaRPr lang="es-AR"/>
        </a:p>
      </dgm:t>
    </dgm:pt>
    <dgm:pt modelId="{9D54D4B9-DEA4-48F8-AF93-87364CBB02AE}" type="sibTrans" cxnId="{1629BB32-7CB4-4366-8E51-D458C9D133A2}">
      <dgm:prSet/>
      <dgm:spPr/>
      <dgm:t>
        <a:bodyPr/>
        <a:lstStyle/>
        <a:p>
          <a:endParaRPr lang="es-AR"/>
        </a:p>
      </dgm:t>
    </dgm:pt>
    <dgm:pt modelId="{7DCDBD4E-ED1E-461A-9B33-9E7BE4672CB6}">
      <dgm:prSet phldrT="[Texto]"/>
      <dgm:spPr/>
      <dgm:t>
        <a:bodyPr/>
        <a:lstStyle/>
        <a:p>
          <a:r>
            <a:rPr lang="es-AR" dirty="0"/>
            <a:t>Complementar exigiendo mas que los mínimos establecidos</a:t>
          </a:r>
        </a:p>
      </dgm:t>
    </dgm:pt>
    <dgm:pt modelId="{5B113140-2E54-43BB-82F1-BFD57F6AD058}" type="parTrans" cxnId="{A084D06C-2DFF-44DF-AE58-CFB0C8003953}">
      <dgm:prSet/>
      <dgm:spPr/>
      <dgm:t>
        <a:bodyPr/>
        <a:lstStyle/>
        <a:p>
          <a:endParaRPr lang="es-AR"/>
        </a:p>
      </dgm:t>
    </dgm:pt>
    <dgm:pt modelId="{541421AB-C943-4A72-9478-1BA29EF88B13}" type="sibTrans" cxnId="{A084D06C-2DFF-44DF-AE58-CFB0C8003953}">
      <dgm:prSet/>
      <dgm:spPr/>
      <dgm:t>
        <a:bodyPr/>
        <a:lstStyle/>
        <a:p>
          <a:endParaRPr lang="es-AR"/>
        </a:p>
      </dgm:t>
    </dgm:pt>
    <dgm:pt modelId="{C7722A5C-300B-4526-993F-55AB3BAFF26D}">
      <dgm:prSet phldrT="[Texto]"/>
      <dgm:spPr/>
      <dgm:t>
        <a:bodyPr/>
        <a:lstStyle/>
        <a:p>
          <a:r>
            <a:rPr lang="es-AR" dirty="0"/>
            <a:t>Municipios</a:t>
          </a:r>
        </a:p>
      </dgm:t>
    </dgm:pt>
    <dgm:pt modelId="{AE2AE599-74F2-4F17-94D9-B8F5E2849C79}" type="parTrans" cxnId="{B9FEB92C-C5FF-4804-A7F9-36382151B2B0}">
      <dgm:prSet/>
      <dgm:spPr/>
      <dgm:t>
        <a:bodyPr/>
        <a:lstStyle/>
        <a:p>
          <a:endParaRPr lang="es-AR"/>
        </a:p>
      </dgm:t>
    </dgm:pt>
    <dgm:pt modelId="{A6032C55-03AF-4E48-979F-0B5A99A40AF2}" type="sibTrans" cxnId="{B9FEB92C-C5FF-4804-A7F9-36382151B2B0}">
      <dgm:prSet/>
      <dgm:spPr/>
      <dgm:t>
        <a:bodyPr/>
        <a:lstStyle/>
        <a:p>
          <a:endParaRPr lang="es-AR"/>
        </a:p>
      </dgm:t>
    </dgm:pt>
    <dgm:pt modelId="{EFB3581E-8106-4F29-9813-03947D795F26}">
      <dgm:prSet phldrT="[Texto]"/>
      <dgm:spPr/>
      <dgm:t>
        <a:bodyPr/>
        <a:lstStyle/>
        <a:p>
          <a:r>
            <a:rPr lang="es-AR" dirty="0"/>
            <a:t>Cumplir los mínimos y adaptar su marco normativo</a:t>
          </a:r>
        </a:p>
      </dgm:t>
    </dgm:pt>
    <dgm:pt modelId="{1D62AFC1-F66D-472F-9CAC-8EC691B48FFF}" type="parTrans" cxnId="{EE6C78FA-3C31-45DB-BF61-80524A6232A5}">
      <dgm:prSet/>
      <dgm:spPr/>
      <dgm:t>
        <a:bodyPr/>
        <a:lstStyle/>
        <a:p>
          <a:endParaRPr lang="es-AR"/>
        </a:p>
      </dgm:t>
    </dgm:pt>
    <dgm:pt modelId="{DC8122D5-8B66-44A1-A81A-4ACBABF9ED33}" type="sibTrans" cxnId="{EE6C78FA-3C31-45DB-BF61-80524A6232A5}">
      <dgm:prSet/>
      <dgm:spPr/>
      <dgm:t>
        <a:bodyPr/>
        <a:lstStyle/>
        <a:p>
          <a:endParaRPr lang="es-AR"/>
        </a:p>
      </dgm:t>
    </dgm:pt>
    <dgm:pt modelId="{C6F88E5E-FEE8-466A-A479-20BA38FE91F7}">
      <dgm:prSet phldrT="[Texto]"/>
      <dgm:spPr/>
      <dgm:t>
        <a:bodyPr/>
        <a:lstStyle/>
        <a:p>
          <a:r>
            <a:rPr lang="es-AR" dirty="0"/>
            <a:t>Cumplir las leyes complementarias,  dictar ordenanzas mas exigentes en su territorio</a:t>
          </a:r>
        </a:p>
      </dgm:t>
    </dgm:pt>
    <dgm:pt modelId="{4E6D30BF-D72B-4F7A-96C4-71CE1DE80C43}" type="parTrans" cxnId="{2702BA9A-2588-4570-9F2C-1AF185EFFB7F}">
      <dgm:prSet/>
      <dgm:spPr/>
      <dgm:t>
        <a:bodyPr/>
        <a:lstStyle/>
        <a:p>
          <a:endParaRPr lang="es-AR"/>
        </a:p>
      </dgm:t>
    </dgm:pt>
    <dgm:pt modelId="{8A0C1B0E-4E0C-405D-AC12-21B13E5E0023}" type="sibTrans" cxnId="{2702BA9A-2588-4570-9F2C-1AF185EFFB7F}">
      <dgm:prSet/>
      <dgm:spPr/>
      <dgm:t>
        <a:bodyPr/>
        <a:lstStyle/>
        <a:p>
          <a:endParaRPr lang="es-AR"/>
        </a:p>
      </dgm:t>
    </dgm:pt>
    <dgm:pt modelId="{C2FBD8BE-C33A-4DA4-9A7C-3525498C98FE}" type="pres">
      <dgm:prSet presAssocID="{ADDF79C0-14C7-4A1A-B715-1A57977F96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39381BF5-5DD4-4372-9510-BE4BB1B4E61F}" type="pres">
      <dgm:prSet presAssocID="{C7722A5C-300B-4526-993F-55AB3BAFF26D}" presName="boxAndChildren" presStyleCnt="0"/>
      <dgm:spPr/>
    </dgm:pt>
    <dgm:pt modelId="{16911EDF-2849-4039-A363-6481F25AEF8B}" type="pres">
      <dgm:prSet presAssocID="{C7722A5C-300B-4526-993F-55AB3BAFF26D}" presName="parentTextBox" presStyleLbl="node1" presStyleIdx="0" presStyleCnt="3"/>
      <dgm:spPr/>
      <dgm:t>
        <a:bodyPr/>
        <a:lstStyle/>
        <a:p>
          <a:endParaRPr lang="es-AR"/>
        </a:p>
      </dgm:t>
    </dgm:pt>
    <dgm:pt modelId="{7316D6AC-9675-459F-B36C-9BB7C5AE3191}" type="pres">
      <dgm:prSet presAssocID="{C7722A5C-300B-4526-993F-55AB3BAFF26D}" presName="entireBox" presStyleLbl="node1" presStyleIdx="0" presStyleCnt="3"/>
      <dgm:spPr/>
      <dgm:t>
        <a:bodyPr/>
        <a:lstStyle/>
        <a:p>
          <a:endParaRPr lang="es-AR"/>
        </a:p>
      </dgm:t>
    </dgm:pt>
    <dgm:pt modelId="{E9EC3DFC-8102-4DD7-9DC5-7F3CEF3A5D03}" type="pres">
      <dgm:prSet presAssocID="{C7722A5C-300B-4526-993F-55AB3BAFF26D}" presName="descendantBox" presStyleCnt="0"/>
      <dgm:spPr/>
    </dgm:pt>
    <dgm:pt modelId="{5480CC0C-DF4E-4177-A195-D6CF43424584}" type="pres">
      <dgm:prSet presAssocID="{EFB3581E-8106-4F29-9813-03947D795F26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3C6D3BC-AC75-49D4-83C4-ED1EED9FA9FD}" type="pres">
      <dgm:prSet presAssocID="{C6F88E5E-FEE8-466A-A479-20BA38FE91F7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FFE472C-6D20-4C30-A847-93E5DA934DB3}" type="pres">
      <dgm:prSet presAssocID="{419F54C5-747D-41D0-9F8E-0C78C47D123D}" presName="sp" presStyleCnt="0"/>
      <dgm:spPr/>
    </dgm:pt>
    <dgm:pt modelId="{38DB4513-B883-49FC-B8B4-5114B154A15B}" type="pres">
      <dgm:prSet presAssocID="{CA19C313-D2AD-4881-92C7-275130CA5ED4}" presName="arrowAndChildren" presStyleCnt="0"/>
      <dgm:spPr/>
    </dgm:pt>
    <dgm:pt modelId="{9CF2E1E1-E19D-4114-907B-6E6F39918CA1}" type="pres">
      <dgm:prSet presAssocID="{CA19C313-D2AD-4881-92C7-275130CA5ED4}" presName="parentTextArrow" presStyleLbl="node1" presStyleIdx="0" presStyleCnt="3"/>
      <dgm:spPr/>
      <dgm:t>
        <a:bodyPr/>
        <a:lstStyle/>
        <a:p>
          <a:endParaRPr lang="es-AR"/>
        </a:p>
      </dgm:t>
    </dgm:pt>
    <dgm:pt modelId="{B40B574A-C04A-4A92-9D11-5D0FA93C30BC}" type="pres">
      <dgm:prSet presAssocID="{CA19C313-D2AD-4881-92C7-275130CA5ED4}" presName="arrow" presStyleLbl="node1" presStyleIdx="1" presStyleCnt="3"/>
      <dgm:spPr/>
      <dgm:t>
        <a:bodyPr/>
        <a:lstStyle/>
        <a:p>
          <a:endParaRPr lang="es-AR"/>
        </a:p>
      </dgm:t>
    </dgm:pt>
    <dgm:pt modelId="{F10B6CC6-EDEF-4004-95BB-95775BEAC01B}" type="pres">
      <dgm:prSet presAssocID="{CA19C313-D2AD-4881-92C7-275130CA5ED4}" presName="descendantArrow" presStyleCnt="0"/>
      <dgm:spPr/>
    </dgm:pt>
    <dgm:pt modelId="{DB149335-A800-46F8-B3BB-74E315EBDA87}" type="pres">
      <dgm:prSet presAssocID="{22F70C29-886F-4258-90DC-BEF0A83D1B10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B781378-FAD6-4D23-AEC7-B80C8457B0D8}" type="pres">
      <dgm:prSet presAssocID="{7DCDBD4E-ED1E-461A-9B33-9E7BE4672CB6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BF2EACB-FE4C-4D94-B1D0-03112A132789}" type="pres">
      <dgm:prSet presAssocID="{EE4F2E58-B8CA-4F1E-B482-8A849FF1A560}" presName="sp" presStyleCnt="0"/>
      <dgm:spPr/>
    </dgm:pt>
    <dgm:pt modelId="{45334283-C4F7-4469-A846-CE8A770A2504}" type="pres">
      <dgm:prSet presAssocID="{81352987-99D9-4638-89B7-14547007D5CE}" presName="arrowAndChildren" presStyleCnt="0"/>
      <dgm:spPr/>
    </dgm:pt>
    <dgm:pt modelId="{EDF8E5CC-9856-4872-95FA-2554E74F33B1}" type="pres">
      <dgm:prSet presAssocID="{81352987-99D9-4638-89B7-14547007D5CE}" presName="parentTextArrow" presStyleLbl="node1" presStyleIdx="1" presStyleCnt="3"/>
      <dgm:spPr/>
      <dgm:t>
        <a:bodyPr/>
        <a:lstStyle/>
        <a:p>
          <a:endParaRPr lang="es-AR"/>
        </a:p>
      </dgm:t>
    </dgm:pt>
    <dgm:pt modelId="{17897150-AF1B-4ABF-AFCE-CC007EB68180}" type="pres">
      <dgm:prSet presAssocID="{81352987-99D9-4638-89B7-14547007D5CE}" presName="arrow" presStyleLbl="node1" presStyleIdx="2" presStyleCnt="3"/>
      <dgm:spPr/>
      <dgm:t>
        <a:bodyPr/>
        <a:lstStyle/>
        <a:p>
          <a:endParaRPr lang="es-AR"/>
        </a:p>
      </dgm:t>
    </dgm:pt>
    <dgm:pt modelId="{06C14722-2EAF-4D02-B35A-DAE23624B18A}" type="pres">
      <dgm:prSet presAssocID="{81352987-99D9-4638-89B7-14547007D5CE}" presName="descendantArrow" presStyleCnt="0"/>
      <dgm:spPr/>
    </dgm:pt>
    <dgm:pt modelId="{5ECC2748-8B58-4917-AA8F-7391732E0B7C}" type="pres">
      <dgm:prSet presAssocID="{A6C59616-9B5F-4787-A791-57F8D74BEA0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D8F9093-C470-44B9-9AFB-866D3D8CEB6E}" type="pres">
      <dgm:prSet presAssocID="{45939C79-24C6-4FC8-9D70-85F2B40CBFB8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EE6C78FA-3C31-45DB-BF61-80524A6232A5}" srcId="{C7722A5C-300B-4526-993F-55AB3BAFF26D}" destId="{EFB3581E-8106-4F29-9813-03947D795F26}" srcOrd="0" destOrd="0" parTransId="{1D62AFC1-F66D-472F-9CAC-8EC691B48FFF}" sibTransId="{DC8122D5-8B66-44A1-A81A-4ACBABF9ED33}"/>
    <dgm:cxn modelId="{492A58CE-FAF0-48A0-83E1-D8FCAB0B0999}" type="presOf" srcId="{22F70C29-886F-4258-90DC-BEF0A83D1B10}" destId="{DB149335-A800-46F8-B3BB-74E315EBDA87}" srcOrd="0" destOrd="0" presId="urn:microsoft.com/office/officeart/2005/8/layout/process4"/>
    <dgm:cxn modelId="{CFD99B19-1E7F-4132-AD39-5944ED050EEB}" type="presOf" srcId="{C7722A5C-300B-4526-993F-55AB3BAFF26D}" destId="{7316D6AC-9675-459F-B36C-9BB7C5AE3191}" srcOrd="1" destOrd="0" presId="urn:microsoft.com/office/officeart/2005/8/layout/process4"/>
    <dgm:cxn modelId="{0B8C8FF7-3C10-4669-AAC7-E41CC45C179C}" type="presOf" srcId="{A6C59616-9B5F-4787-A791-57F8D74BEA03}" destId="{5ECC2748-8B58-4917-AA8F-7391732E0B7C}" srcOrd="0" destOrd="0" presId="urn:microsoft.com/office/officeart/2005/8/layout/process4"/>
    <dgm:cxn modelId="{0CB0B337-1C5D-41D9-A8B3-B2CE9A478356}" type="presOf" srcId="{CA19C313-D2AD-4881-92C7-275130CA5ED4}" destId="{9CF2E1E1-E19D-4114-907B-6E6F39918CA1}" srcOrd="0" destOrd="0" presId="urn:microsoft.com/office/officeart/2005/8/layout/process4"/>
    <dgm:cxn modelId="{B2CFDA5B-25F4-4AFF-8C20-B91607FE9F51}" type="presOf" srcId="{45939C79-24C6-4FC8-9D70-85F2B40CBFB8}" destId="{FD8F9093-C470-44B9-9AFB-866D3D8CEB6E}" srcOrd="0" destOrd="0" presId="urn:microsoft.com/office/officeart/2005/8/layout/process4"/>
    <dgm:cxn modelId="{1629BB32-7CB4-4366-8E51-D458C9D133A2}" srcId="{CA19C313-D2AD-4881-92C7-275130CA5ED4}" destId="{22F70C29-886F-4258-90DC-BEF0A83D1B10}" srcOrd="0" destOrd="0" parTransId="{D79D69A9-2FE4-4B0C-A127-5C561875EC5D}" sibTransId="{9D54D4B9-DEA4-48F8-AF93-87364CBB02AE}"/>
    <dgm:cxn modelId="{F23353BD-17E1-43BC-BC11-7F356A5B9353}" type="presOf" srcId="{7DCDBD4E-ED1E-461A-9B33-9E7BE4672CB6}" destId="{9B781378-FAD6-4D23-AEC7-B80C8457B0D8}" srcOrd="0" destOrd="0" presId="urn:microsoft.com/office/officeart/2005/8/layout/process4"/>
    <dgm:cxn modelId="{A084D06C-2DFF-44DF-AE58-CFB0C8003953}" srcId="{CA19C313-D2AD-4881-92C7-275130CA5ED4}" destId="{7DCDBD4E-ED1E-461A-9B33-9E7BE4672CB6}" srcOrd="1" destOrd="0" parTransId="{5B113140-2E54-43BB-82F1-BFD57F6AD058}" sibTransId="{541421AB-C943-4A72-9478-1BA29EF88B13}"/>
    <dgm:cxn modelId="{DFC4B04F-583C-4C76-97BA-51C79AB23815}" srcId="{ADDF79C0-14C7-4A1A-B715-1A57977F96FE}" destId="{CA19C313-D2AD-4881-92C7-275130CA5ED4}" srcOrd="1" destOrd="0" parTransId="{DD51A3BA-C67A-4EF5-BE14-1E2D8F6C015A}" sibTransId="{419F54C5-747D-41D0-9F8E-0C78C47D123D}"/>
    <dgm:cxn modelId="{7B6B013C-3607-4542-865D-C7CF520666C7}" type="presOf" srcId="{81352987-99D9-4638-89B7-14547007D5CE}" destId="{EDF8E5CC-9856-4872-95FA-2554E74F33B1}" srcOrd="0" destOrd="0" presId="urn:microsoft.com/office/officeart/2005/8/layout/process4"/>
    <dgm:cxn modelId="{817269A2-10B6-4043-BC04-FA76D44FF977}" srcId="{81352987-99D9-4638-89B7-14547007D5CE}" destId="{A6C59616-9B5F-4787-A791-57F8D74BEA03}" srcOrd="0" destOrd="0" parTransId="{ED8E2E5B-2BC4-496F-9465-55DD6192F174}" sibTransId="{E633FA6E-FD05-457E-8E12-5F9712A0F386}"/>
    <dgm:cxn modelId="{334061C4-703D-4301-A3B3-C3166A021122}" type="presOf" srcId="{CA19C313-D2AD-4881-92C7-275130CA5ED4}" destId="{B40B574A-C04A-4A92-9D11-5D0FA93C30BC}" srcOrd="1" destOrd="0" presId="urn:microsoft.com/office/officeart/2005/8/layout/process4"/>
    <dgm:cxn modelId="{11799815-2697-4E9D-926C-51EDE64B0090}" type="presOf" srcId="{C6F88E5E-FEE8-466A-A479-20BA38FE91F7}" destId="{F3C6D3BC-AC75-49D4-83C4-ED1EED9FA9FD}" srcOrd="0" destOrd="0" presId="urn:microsoft.com/office/officeart/2005/8/layout/process4"/>
    <dgm:cxn modelId="{2AFCB5BB-D8A9-47E8-A2E7-4E2BD4DE9906}" srcId="{81352987-99D9-4638-89B7-14547007D5CE}" destId="{45939C79-24C6-4FC8-9D70-85F2B40CBFB8}" srcOrd="1" destOrd="0" parTransId="{88FB40CB-2DED-416E-88F1-A4645DA9E513}" sibTransId="{074F2538-EFC2-48FE-9352-E2CA0D761645}"/>
    <dgm:cxn modelId="{B9FEB92C-C5FF-4804-A7F9-36382151B2B0}" srcId="{ADDF79C0-14C7-4A1A-B715-1A57977F96FE}" destId="{C7722A5C-300B-4526-993F-55AB3BAFF26D}" srcOrd="2" destOrd="0" parTransId="{AE2AE599-74F2-4F17-94D9-B8F5E2849C79}" sibTransId="{A6032C55-03AF-4E48-979F-0B5A99A40AF2}"/>
    <dgm:cxn modelId="{D3C5C64E-179A-4D32-85F2-A2A5D73A970F}" type="presOf" srcId="{C7722A5C-300B-4526-993F-55AB3BAFF26D}" destId="{16911EDF-2849-4039-A363-6481F25AEF8B}" srcOrd="0" destOrd="0" presId="urn:microsoft.com/office/officeart/2005/8/layout/process4"/>
    <dgm:cxn modelId="{0FB4951E-F28F-4E10-957C-E65E089ECD3B}" type="presOf" srcId="{81352987-99D9-4638-89B7-14547007D5CE}" destId="{17897150-AF1B-4ABF-AFCE-CC007EB68180}" srcOrd="1" destOrd="0" presId="urn:microsoft.com/office/officeart/2005/8/layout/process4"/>
    <dgm:cxn modelId="{322F5011-837F-41AC-8682-2D112E09CE3D}" type="presOf" srcId="{EFB3581E-8106-4F29-9813-03947D795F26}" destId="{5480CC0C-DF4E-4177-A195-D6CF43424584}" srcOrd="0" destOrd="0" presId="urn:microsoft.com/office/officeart/2005/8/layout/process4"/>
    <dgm:cxn modelId="{D3763948-A1A5-44C9-8B6D-A5A1751C6AFB}" srcId="{ADDF79C0-14C7-4A1A-B715-1A57977F96FE}" destId="{81352987-99D9-4638-89B7-14547007D5CE}" srcOrd="0" destOrd="0" parTransId="{E9635E9D-A368-443B-9C89-B770C410E55F}" sibTransId="{EE4F2E58-B8CA-4F1E-B482-8A849FF1A560}"/>
    <dgm:cxn modelId="{B4F2EF25-6230-4D58-BA1A-D91F4D72D541}" type="presOf" srcId="{ADDF79C0-14C7-4A1A-B715-1A57977F96FE}" destId="{C2FBD8BE-C33A-4DA4-9A7C-3525498C98FE}" srcOrd="0" destOrd="0" presId="urn:microsoft.com/office/officeart/2005/8/layout/process4"/>
    <dgm:cxn modelId="{2702BA9A-2588-4570-9F2C-1AF185EFFB7F}" srcId="{C7722A5C-300B-4526-993F-55AB3BAFF26D}" destId="{C6F88E5E-FEE8-466A-A479-20BA38FE91F7}" srcOrd="1" destOrd="0" parTransId="{4E6D30BF-D72B-4F7A-96C4-71CE1DE80C43}" sibTransId="{8A0C1B0E-4E0C-405D-AC12-21B13E5E0023}"/>
    <dgm:cxn modelId="{6FF3D335-2DE6-4FC6-806B-DE9C8E42A7B1}" type="presParOf" srcId="{C2FBD8BE-C33A-4DA4-9A7C-3525498C98FE}" destId="{39381BF5-5DD4-4372-9510-BE4BB1B4E61F}" srcOrd="0" destOrd="0" presId="urn:microsoft.com/office/officeart/2005/8/layout/process4"/>
    <dgm:cxn modelId="{D828AA97-ED98-4102-83B5-BD3D890DF877}" type="presParOf" srcId="{39381BF5-5DD4-4372-9510-BE4BB1B4E61F}" destId="{16911EDF-2849-4039-A363-6481F25AEF8B}" srcOrd="0" destOrd="0" presId="urn:microsoft.com/office/officeart/2005/8/layout/process4"/>
    <dgm:cxn modelId="{67622A3B-4770-4090-9A5D-A29712E6C69E}" type="presParOf" srcId="{39381BF5-5DD4-4372-9510-BE4BB1B4E61F}" destId="{7316D6AC-9675-459F-B36C-9BB7C5AE3191}" srcOrd="1" destOrd="0" presId="urn:microsoft.com/office/officeart/2005/8/layout/process4"/>
    <dgm:cxn modelId="{B7B47BCF-8DD6-4E67-9266-327103589C9E}" type="presParOf" srcId="{39381BF5-5DD4-4372-9510-BE4BB1B4E61F}" destId="{E9EC3DFC-8102-4DD7-9DC5-7F3CEF3A5D03}" srcOrd="2" destOrd="0" presId="urn:microsoft.com/office/officeart/2005/8/layout/process4"/>
    <dgm:cxn modelId="{D463652F-E9A4-4438-A3C2-9C41F8869E1C}" type="presParOf" srcId="{E9EC3DFC-8102-4DD7-9DC5-7F3CEF3A5D03}" destId="{5480CC0C-DF4E-4177-A195-D6CF43424584}" srcOrd="0" destOrd="0" presId="urn:microsoft.com/office/officeart/2005/8/layout/process4"/>
    <dgm:cxn modelId="{DA6CC71D-B743-46ED-A997-A561377191D6}" type="presParOf" srcId="{E9EC3DFC-8102-4DD7-9DC5-7F3CEF3A5D03}" destId="{F3C6D3BC-AC75-49D4-83C4-ED1EED9FA9FD}" srcOrd="1" destOrd="0" presId="urn:microsoft.com/office/officeart/2005/8/layout/process4"/>
    <dgm:cxn modelId="{A0624AD0-274C-44C3-B88B-ED270BFE1AEA}" type="presParOf" srcId="{C2FBD8BE-C33A-4DA4-9A7C-3525498C98FE}" destId="{8FFE472C-6D20-4C30-A847-93E5DA934DB3}" srcOrd="1" destOrd="0" presId="urn:microsoft.com/office/officeart/2005/8/layout/process4"/>
    <dgm:cxn modelId="{6282A059-0738-434B-9311-AC0D754603FA}" type="presParOf" srcId="{C2FBD8BE-C33A-4DA4-9A7C-3525498C98FE}" destId="{38DB4513-B883-49FC-B8B4-5114B154A15B}" srcOrd="2" destOrd="0" presId="urn:microsoft.com/office/officeart/2005/8/layout/process4"/>
    <dgm:cxn modelId="{E0A6874C-125B-4481-B7B8-6A4E06DF2FA9}" type="presParOf" srcId="{38DB4513-B883-49FC-B8B4-5114B154A15B}" destId="{9CF2E1E1-E19D-4114-907B-6E6F39918CA1}" srcOrd="0" destOrd="0" presId="urn:microsoft.com/office/officeart/2005/8/layout/process4"/>
    <dgm:cxn modelId="{DF6A106D-91F1-44F7-9221-CB2D9B26C6AC}" type="presParOf" srcId="{38DB4513-B883-49FC-B8B4-5114B154A15B}" destId="{B40B574A-C04A-4A92-9D11-5D0FA93C30BC}" srcOrd="1" destOrd="0" presId="urn:microsoft.com/office/officeart/2005/8/layout/process4"/>
    <dgm:cxn modelId="{A4F10CBA-4BA8-4D51-BED9-4D6039D8A3AB}" type="presParOf" srcId="{38DB4513-B883-49FC-B8B4-5114B154A15B}" destId="{F10B6CC6-EDEF-4004-95BB-95775BEAC01B}" srcOrd="2" destOrd="0" presId="urn:microsoft.com/office/officeart/2005/8/layout/process4"/>
    <dgm:cxn modelId="{AB4304BB-6AEC-448B-A2A9-58827DCD88E4}" type="presParOf" srcId="{F10B6CC6-EDEF-4004-95BB-95775BEAC01B}" destId="{DB149335-A800-46F8-B3BB-74E315EBDA87}" srcOrd="0" destOrd="0" presId="urn:microsoft.com/office/officeart/2005/8/layout/process4"/>
    <dgm:cxn modelId="{C178D08C-C1A2-478A-9208-BCAE006B7D14}" type="presParOf" srcId="{F10B6CC6-EDEF-4004-95BB-95775BEAC01B}" destId="{9B781378-FAD6-4D23-AEC7-B80C8457B0D8}" srcOrd="1" destOrd="0" presId="urn:microsoft.com/office/officeart/2005/8/layout/process4"/>
    <dgm:cxn modelId="{FC78AFBE-0BCC-460E-A043-8078B6BB46A1}" type="presParOf" srcId="{C2FBD8BE-C33A-4DA4-9A7C-3525498C98FE}" destId="{6BF2EACB-FE4C-4D94-B1D0-03112A132789}" srcOrd="3" destOrd="0" presId="urn:microsoft.com/office/officeart/2005/8/layout/process4"/>
    <dgm:cxn modelId="{ACAB1A53-AA97-41D6-896A-83D57F2C239F}" type="presParOf" srcId="{C2FBD8BE-C33A-4DA4-9A7C-3525498C98FE}" destId="{45334283-C4F7-4469-A846-CE8A770A2504}" srcOrd="4" destOrd="0" presId="urn:microsoft.com/office/officeart/2005/8/layout/process4"/>
    <dgm:cxn modelId="{13B10AF6-E1DA-4DFD-8035-15E6D3D34B61}" type="presParOf" srcId="{45334283-C4F7-4469-A846-CE8A770A2504}" destId="{EDF8E5CC-9856-4872-95FA-2554E74F33B1}" srcOrd="0" destOrd="0" presId="urn:microsoft.com/office/officeart/2005/8/layout/process4"/>
    <dgm:cxn modelId="{47F4529F-C5BE-43E3-8E9B-A26D451E9570}" type="presParOf" srcId="{45334283-C4F7-4469-A846-CE8A770A2504}" destId="{17897150-AF1B-4ABF-AFCE-CC007EB68180}" srcOrd="1" destOrd="0" presId="urn:microsoft.com/office/officeart/2005/8/layout/process4"/>
    <dgm:cxn modelId="{C5A20841-65F4-4238-B6E3-645D29C869C2}" type="presParOf" srcId="{45334283-C4F7-4469-A846-CE8A770A2504}" destId="{06C14722-2EAF-4D02-B35A-DAE23624B18A}" srcOrd="2" destOrd="0" presId="urn:microsoft.com/office/officeart/2005/8/layout/process4"/>
    <dgm:cxn modelId="{FD85F451-E36E-4CF0-9F74-EFF657796AF6}" type="presParOf" srcId="{06C14722-2EAF-4D02-B35A-DAE23624B18A}" destId="{5ECC2748-8B58-4917-AA8F-7391732E0B7C}" srcOrd="0" destOrd="0" presId="urn:microsoft.com/office/officeart/2005/8/layout/process4"/>
    <dgm:cxn modelId="{0561E2A2-2C30-49DD-AAF2-243FCBB3675C}" type="presParOf" srcId="{06C14722-2EAF-4D02-B35A-DAE23624B18A}" destId="{FD8F9093-C470-44B9-9AFB-866D3D8CEB6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0DD24A5-7B2A-4B28-A234-5AEBEEB87B20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D989F849-50D1-4EB0-997F-074E2750ACCA}">
      <dgm:prSet phldrT="[Texto]"/>
      <dgm:spPr/>
      <dgm:t>
        <a:bodyPr/>
        <a:lstStyle/>
        <a:p>
          <a:r>
            <a:rPr lang="es-AR" dirty="0"/>
            <a:t>Concepto de ambiente, derechos y deberes, desarrollo sostenible, mandato a las autoridades</a:t>
          </a:r>
        </a:p>
      </dgm:t>
    </dgm:pt>
    <dgm:pt modelId="{308D96E8-737A-48F7-A4D4-7F1C00D16615}" type="parTrans" cxnId="{DD0479EA-E657-4F22-8856-BEB3BDD59B62}">
      <dgm:prSet/>
      <dgm:spPr/>
      <dgm:t>
        <a:bodyPr/>
        <a:lstStyle/>
        <a:p>
          <a:endParaRPr lang="es-AR"/>
        </a:p>
      </dgm:t>
    </dgm:pt>
    <dgm:pt modelId="{7E7EE6C8-1239-4723-AA44-5F123C6EB4DF}" type="sibTrans" cxnId="{DD0479EA-E657-4F22-8856-BEB3BDD59B62}">
      <dgm:prSet/>
      <dgm:spPr/>
      <dgm:t>
        <a:bodyPr/>
        <a:lstStyle/>
        <a:p>
          <a:endParaRPr lang="es-AR"/>
        </a:p>
      </dgm:t>
    </dgm:pt>
    <dgm:pt modelId="{60B9699F-786C-43EC-9D48-53428A3A83D6}">
      <dgm:prSet phldrT="[Texto]"/>
      <dgm:spPr/>
      <dgm:t>
        <a:bodyPr/>
        <a:lstStyle/>
        <a:p>
          <a:r>
            <a:rPr lang="es-AR" dirty="0"/>
            <a:t>Relación nación- provincia (federalismo de concertación)</a:t>
          </a:r>
        </a:p>
        <a:p>
          <a:r>
            <a:rPr lang="es-AR" dirty="0"/>
            <a:t>Competencias legislativas</a:t>
          </a:r>
        </a:p>
        <a:p>
          <a:r>
            <a:rPr lang="es-AR" dirty="0"/>
            <a:t>Defensor del pueblo</a:t>
          </a:r>
        </a:p>
      </dgm:t>
    </dgm:pt>
    <dgm:pt modelId="{0CAB4A82-3364-4371-9017-4DEA02839041}" type="parTrans" cxnId="{5739CA52-5553-4484-9AB0-0E8A39B7A5AB}">
      <dgm:prSet/>
      <dgm:spPr/>
      <dgm:t>
        <a:bodyPr/>
        <a:lstStyle/>
        <a:p>
          <a:endParaRPr lang="es-AR"/>
        </a:p>
      </dgm:t>
    </dgm:pt>
    <dgm:pt modelId="{A70F269A-8CF8-43BB-9B30-CD780BD2E237}" type="sibTrans" cxnId="{5739CA52-5553-4484-9AB0-0E8A39B7A5AB}">
      <dgm:prSet/>
      <dgm:spPr/>
      <dgm:t>
        <a:bodyPr/>
        <a:lstStyle/>
        <a:p>
          <a:endParaRPr lang="es-AR"/>
        </a:p>
      </dgm:t>
    </dgm:pt>
    <dgm:pt modelId="{36361693-8545-445D-A328-FA3ABF3F2B70}" type="pres">
      <dgm:prSet presAssocID="{60DD24A5-7B2A-4B28-A234-5AEBEEB87B2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B3F9A24A-C9E2-4D7B-9C04-EDBE4C7BF648}" type="pres">
      <dgm:prSet presAssocID="{60DD24A5-7B2A-4B28-A234-5AEBEEB87B20}" presName="divider" presStyleLbl="fgShp" presStyleIdx="0" presStyleCnt="1"/>
      <dgm:spPr/>
    </dgm:pt>
    <dgm:pt modelId="{967C4D52-4000-4E2A-ADF6-7EBD520ED8EC}" type="pres">
      <dgm:prSet presAssocID="{D989F849-50D1-4EB0-997F-074E2750ACCA}" presName="downArrow" presStyleLbl="node1" presStyleIdx="0" presStyleCnt="2"/>
      <dgm:spPr/>
    </dgm:pt>
    <dgm:pt modelId="{89675A5B-5438-4F0F-A0AB-578B8E6D2317}" type="pres">
      <dgm:prSet presAssocID="{D989F849-50D1-4EB0-997F-074E2750ACCA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5FB4887-E681-46A6-9C27-A66E776E84AC}" type="pres">
      <dgm:prSet presAssocID="{60B9699F-786C-43EC-9D48-53428A3A83D6}" presName="upArrow" presStyleLbl="node1" presStyleIdx="1" presStyleCnt="2"/>
      <dgm:spPr/>
    </dgm:pt>
    <dgm:pt modelId="{8064DAB3-70D6-4364-A118-CF8EDCD1A933}" type="pres">
      <dgm:prSet presAssocID="{60B9699F-786C-43EC-9D48-53428A3A83D6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DD0479EA-E657-4F22-8856-BEB3BDD59B62}" srcId="{60DD24A5-7B2A-4B28-A234-5AEBEEB87B20}" destId="{D989F849-50D1-4EB0-997F-074E2750ACCA}" srcOrd="0" destOrd="0" parTransId="{308D96E8-737A-48F7-A4D4-7F1C00D16615}" sibTransId="{7E7EE6C8-1239-4723-AA44-5F123C6EB4DF}"/>
    <dgm:cxn modelId="{0A9EE0A0-18C8-42B0-9474-A7B6D577BB67}" type="presOf" srcId="{60DD24A5-7B2A-4B28-A234-5AEBEEB87B20}" destId="{36361693-8545-445D-A328-FA3ABF3F2B70}" srcOrd="0" destOrd="0" presId="urn:microsoft.com/office/officeart/2005/8/layout/arrow3"/>
    <dgm:cxn modelId="{7975F974-7F65-415D-8950-624417A9E8C4}" type="presOf" srcId="{D989F849-50D1-4EB0-997F-074E2750ACCA}" destId="{89675A5B-5438-4F0F-A0AB-578B8E6D2317}" srcOrd="0" destOrd="0" presId="urn:microsoft.com/office/officeart/2005/8/layout/arrow3"/>
    <dgm:cxn modelId="{7D45769F-BE2F-463F-B675-76516B26ACAA}" type="presOf" srcId="{60B9699F-786C-43EC-9D48-53428A3A83D6}" destId="{8064DAB3-70D6-4364-A118-CF8EDCD1A933}" srcOrd="0" destOrd="0" presId="urn:microsoft.com/office/officeart/2005/8/layout/arrow3"/>
    <dgm:cxn modelId="{5739CA52-5553-4484-9AB0-0E8A39B7A5AB}" srcId="{60DD24A5-7B2A-4B28-A234-5AEBEEB87B20}" destId="{60B9699F-786C-43EC-9D48-53428A3A83D6}" srcOrd="1" destOrd="0" parTransId="{0CAB4A82-3364-4371-9017-4DEA02839041}" sibTransId="{A70F269A-8CF8-43BB-9B30-CD780BD2E237}"/>
    <dgm:cxn modelId="{9C238E68-BC0A-4D0F-AA43-257545415B9E}" type="presParOf" srcId="{36361693-8545-445D-A328-FA3ABF3F2B70}" destId="{B3F9A24A-C9E2-4D7B-9C04-EDBE4C7BF648}" srcOrd="0" destOrd="0" presId="urn:microsoft.com/office/officeart/2005/8/layout/arrow3"/>
    <dgm:cxn modelId="{2F85321F-F2C8-47BE-AEF7-5B3F6B69071A}" type="presParOf" srcId="{36361693-8545-445D-A328-FA3ABF3F2B70}" destId="{967C4D52-4000-4E2A-ADF6-7EBD520ED8EC}" srcOrd="1" destOrd="0" presId="urn:microsoft.com/office/officeart/2005/8/layout/arrow3"/>
    <dgm:cxn modelId="{4398CAEA-C216-4CC2-B3C8-B276F799B92C}" type="presParOf" srcId="{36361693-8545-445D-A328-FA3ABF3F2B70}" destId="{89675A5B-5438-4F0F-A0AB-578B8E6D2317}" srcOrd="2" destOrd="0" presId="urn:microsoft.com/office/officeart/2005/8/layout/arrow3"/>
    <dgm:cxn modelId="{7744D000-20FF-4F4C-B59F-D39CEEF95472}" type="presParOf" srcId="{36361693-8545-445D-A328-FA3ABF3F2B70}" destId="{45FB4887-E681-46A6-9C27-A66E776E84AC}" srcOrd="3" destOrd="0" presId="urn:microsoft.com/office/officeart/2005/8/layout/arrow3"/>
    <dgm:cxn modelId="{85A9E448-26A1-4B2F-B430-ED99E92CE7DC}" type="presParOf" srcId="{36361693-8545-445D-A328-FA3ABF3F2B70}" destId="{8064DAB3-70D6-4364-A118-CF8EDCD1A933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E6B50D7-EF81-4C95-A30E-189CD15B4635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3866AD33-48EC-4321-A427-209A73C316DA}">
      <dgm:prSet phldrT="[Texto]"/>
      <dgm:spPr/>
      <dgm:t>
        <a:bodyPr/>
        <a:lstStyle/>
        <a:p>
          <a:r>
            <a:rPr lang="es-AR" dirty="0"/>
            <a:t>El sistema jurídico Argentino</a:t>
          </a:r>
        </a:p>
      </dgm:t>
    </dgm:pt>
    <dgm:pt modelId="{46C75450-A6FE-4C15-B5FC-898397DA72A4}" type="parTrans" cxnId="{54902747-4250-4BCB-997E-3D31DB350F30}">
      <dgm:prSet/>
      <dgm:spPr/>
      <dgm:t>
        <a:bodyPr/>
        <a:lstStyle/>
        <a:p>
          <a:endParaRPr lang="es-AR"/>
        </a:p>
      </dgm:t>
    </dgm:pt>
    <dgm:pt modelId="{D2956E95-0FE0-4863-B00E-FE02105F54BA}" type="sibTrans" cxnId="{54902747-4250-4BCB-997E-3D31DB350F30}">
      <dgm:prSet/>
      <dgm:spPr/>
      <dgm:t>
        <a:bodyPr/>
        <a:lstStyle/>
        <a:p>
          <a:endParaRPr lang="es-AR"/>
        </a:p>
      </dgm:t>
    </dgm:pt>
    <dgm:pt modelId="{DFF45CAB-658F-438A-8772-6E22324D4DE1}">
      <dgm:prSet phldrT="[Texto]"/>
      <dgm:spPr/>
      <dgm:t>
        <a:bodyPr/>
        <a:lstStyle/>
        <a:p>
          <a:r>
            <a:rPr lang="es-AR" dirty="0"/>
            <a:t>Subsistema San Luis</a:t>
          </a:r>
        </a:p>
      </dgm:t>
    </dgm:pt>
    <dgm:pt modelId="{B1B05AFF-33E0-49BC-809C-3DD40336CC12}" type="parTrans" cxnId="{0DF78223-3C96-4E06-8E70-39D0D84DAEFC}">
      <dgm:prSet/>
      <dgm:spPr/>
      <dgm:t>
        <a:bodyPr/>
        <a:lstStyle/>
        <a:p>
          <a:endParaRPr lang="es-AR"/>
        </a:p>
      </dgm:t>
    </dgm:pt>
    <dgm:pt modelId="{98A7BB70-8542-4E72-93E5-0B2C3EB11740}" type="sibTrans" cxnId="{0DF78223-3C96-4E06-8E70-39D0D84DAEFC}">
      <dgm:prSet/>
      <dgm:spPr/>
      <dgm:t>
        <a:bodyPr/>
        <a:lstStyle/>
        <a:p>
          <a:endParaRPr lang="es-AR"/>
        </a:p>
      </dgm:t>
    </dgm:pt>
    <dgm:pt modelId="{A0681251-CDC0-4241-80C7-5D49AA5D9CB1}">
      <dgm:prSet phldrT="[Texto]"/>
      <dgm:spPr/>
      <dgm:t>
        <a:bodyPr/>
        <a:lstStyle/>
        <a:p>
          <a:r>
            <a:rPr lang="es-AR" dirty="0"/>
            <a:t>Regulación propia la define su Constitución </a:t>
          </a:r>
        </a:p>
      </dgm:t>
    </dgm:pt>
    <dgm:pt modelId="{818780A7-602B-4C4D-AA54-9C462D3BCCF7}" type="parTrans" cxnId="{69D792F9-F6C3-42EE-AAFB-6F22081AF80A}">
      <dgm:prSet/>
      <dgm:spPr/>
      <dgm:t>
        <a:bodyPr/>
        <a:lstStyle/>
        <a:p>
          <a:endParaRPr lang="es-AR"/>
        </a:p>
      </dgm:t>
    </dgm:pt>
    <dgm:pt modelId="{221D9AA8-657B-40EB-9C43-1CA2CE98DDC4}" type="sibTrans" cxnId="{69D792F9-F6C3-42EE-AAFB-6F22081AF80A}">
      <dgm:prSet/>
      <dgm:spPr/>
      <dgm:t>
        <a:bodyPr/>
        <a:lstStyle/>
        <a:p>
          <a:endParaRPr lang="es-AR"/>
        </a:p>
      </dgm:t>
    </dgm:pt>
    <dgm:pt modelId="{81CA91AE-0895-4B66-ABA5-7B6F12468DE8}">
      <dgm:prSet phldrT="[Texto]"/>
      <dgm:spPr/>
      <dgm:t>
        <a:bodyPr/>
        <a:lstStyle/>
        <a:p>
          <a:r>
            <a:rPr lang="es-AR" dirty="0"/>
            <a:t>Definiciones para el territorio </a:t>
          </a:r>
        </a:p>
      </dgm:t>
    </dgm:pt>
    <dgm:pt modelId="{BF12BB83-6EDC-4E06-9B94-82EB996F8321}" type="parTrans" cxnId="{EE57791C-1E48-4A5F-99CF-8B0A90ED50E5}">
      <dgm:prSet/>
      <dgm:spPr/>
      <dgm:t>
        <a:bodyPr/>
        <a:lstStyle/>
        <a:p>
          <a:endParaRPr lang="es-AR"/>
        </a:p>
      </dgm:t>
    </dgm:pt>
    <dgm:pt modelId="{56154DCE-8084-4ED0-BB00-929BB2F0F99A}" type="sibTrans" cxnId="{EE57791C-1E48-4A5F-99CF-8B0A90ED50E5}">
      <dgm:prSet/>
      <dgm:spPr/>
      <dgm:t>
        <a:bodyPr/>
        <a:lstStyle/>
        <a:p>
          <a:endParaRPr lang="es-AR"/>
        </a:p>
      </dgm:t>
    </dgm:pt>
    <dgm:pt modelId="{4CEA007A-F48B-4119-A206-70B599ACA9C6}">
      <dgm:prSet phldrT="[Texto]"/>
      <dgm:spPr/>
      <dgm:t>
        <a:bodyPr/>
        <a:lstStyle/>
        <a:p>
          <a:r>
            <a:rPr lang="es-AR" dirty="0"/>
            <a:t>Relación con la nación y sus compromisos</a:t>
          </a:r>
        </a:p>
      </dgm:t>
    </dgm:pt>
    <dgm:pt modelId="{3359FB09-BAA7-4EAB-9277-DB880CEB95A6}" type="parTrans" cxnId="{67869133-6CF1-4415-8A61-42838F065371}">
      <dgm:prSet/>
      <dgm:spPr/>
      <dgm:t>
        <a:bodyPr/>
        <a:lstStyle/>
        <a:p>
          <a:endParaRPr lang="es-AR"/>
        </a:p>
      </dgm:t>
    </dgm:pt>
    <dgm:pt modelId="{F2808B73-AAF1-41B2-B68E-0F43A48C5D53}" type="sibTrans" cxnId="{67869133-6CF1-4415-8A61-42838F065371}">
      <dgm:prSet/>
      <dgm:spPr/>
      <dgm:t>
        <a:bodyPr/>
        <a:lstStyle/>
        <a:p>
          <a:endParaRPr lang="es-AR"/>
        </a:p>
      </dgm:t>
    </dgm:pt>
    <dgm:pt modelId="{41866122-9102-4BE9-A870-D934EA864DDA}">
      <dgm:prSet phldrT="[Texto]"/>
      <dgm:spPr/>
      <dgm:t>
        <a:bodyPr/>
        <a:lstStyle/>
        <a:p>
          <a:r>
            <a:rPr lang="es-AR" dirty="0"/>
            <a:t>Vinculación con sus sistema municipal </a:t>
          </a:r>
        </a:p>
      </dgm:t>
    </dgm:pt>
    <dgm:pt modelId="{6EA5F5C5-560E-456D-B898-5DD43E05CA94}" type="parTrans" cxnId="{2B9169E6-286E-40F7-8219-E422C85FB94D}">
      <dgm:prSet/>
      <dgm:spPr/>
      <dgm:t>
        <a:bodyPr/>
        <a:lstStyle/>
        <a:p>
          <a:endParaRPr lang="es-AR"/>
        </a:p>
      </dgm:t>
    </dgm:pt>
    <dgm:pt modelId="{F3EE76FB-DF86-449A-AFA7-B7B86F4459DB}" type="sibTrans" cxnId="{2B9169E6-286E-40F7-8219-E422C85FB94D}">
      <dgm:prSet/>
      <dgm:spPr/>
      <dgm:t>
        <a:bodyPr/>
        <a:lstStyle/>
        <a:p>
          <a:endParaRPr lang="es-AR"/>
        </a:p>
      </dgm:t>
    </dgm:pt>
    <dgm:pt modelId="{33747F4F-91C0-4D19-BA5E-1C53495DD6CE}" type="pres">
      <dgm:prSet presAssocID="{7E6B50D7-EF81-4C95-A30E-189CD15B463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F63B6C95-FCC1-4592-98CC-929D81624B15}" type="pres">
      <dgm:prSet presAssocID="{3866AD33-48EC-4321-A427-209A73C316DA}" presName="vertOne" presStyleCnt="0"/>
      <dgm:spPr/>
    </dgm:pt>
    <dgm:pt modelId="{15FDC752-A58E-48B7-9786-2463D52E2C3F}" type="pres">
      <dgm:prSet presAssocID="{3866AD33-48EC-4321-A427-209A73C316D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84FBB28F-9CF1-476D-859F-2DDF6C151C97}" type="pres">
      <dgm:prSet presAssocID="{3866AD33-48EC-4321-A427-209A73C316DA}" presName="parTransOne" presStyleCnt="0"/>
      <dgm:spPr/>
    </dgm:pt>
    <dgm:pt modelId="{5B43EEB6-FFA7-4909-AA0D-D2D6ADA41DD6}" type="pres">
      <dgm:prSet presAssocID="{3866AD33-48EC-4321-A427-209A73C316DA}" presName="horzOne" presStyleCnt="0"/>
      <dgm:spPr/>
    </dgm:pt>
    <dgm:pt modelId="{01B99430-15F5-4622-A3AA-2E2C8933153B}" type="pres">
      <dgm:prSet presAssocID="{DFF45CAB-658F-438A-8772-6E22324D4DE1}" presName="vertTwo" presStyleCnt="0"/>
      <dgm:spPr/>
    </dgm:pt>
    <dgm:pt modelId="{D4ED87A9-B3C3-404A-8627-8A0EFC0715EB}" type="pres">
      <dgm:prSet presAssocID="{DFF45CAB-658F-438A-8772-6E22324D4DE1}" presName="txTwo" presStyleLbl="node2" presStyleIdx="0" presStyleCnt="2" custLinFactNeighborX="18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E3B62A39-22CF-4CD7-ACA0-8C87FECDF4E9}" type="pres">
      <dgm:prSet presAssocID="{DFF45CAB-658F-438A-8772-6E22324D4DE1}" presName="parTransTwo" presStyleCnt="0"/>
      <dgm:spPr/>
    </dgm:pt>
    <dgm:pt modelId="{01F283C0-5AC0-4307-A543-FA2548052E49}" type="pres">
      <dgm:prSet presAssocID="{DFF45CAB-658F-438A-8772-6E22324D4DE1}" presName="horzTwo" presStyleCnt="0"/>
      <dgm:spPr/>
    </dgm:pt>
    <dgm:pt modelId="{479FA612-6C97-4B9C-8D5B-6BD12B3D6CD7}" type="pres">
      <dgm:prSet presAssocID="{A0681251-CDC0-4241-80C7-5D49AA5D9CB1}" presName="vertThree" presStyleCnt="0"/>
      <dgm:spPr/>
    </dgm:pt>
    <dgm:pt modelId="{ED2BE766-0BA3-4796-86A0-E333A70886C3}" type="pres">
      <dgm:prSet presAssocID="{A0681251-CDC0-4241-80C7-5D49AA5D9CB1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EFA6722F-D336-4323-A36C-D6D40464ACDB}" type="pres">
      <dgm:prSet presAssocID="{A0681251-CDC0-4241-80C7-5D49AA5D9CB1}" presName="horzThree" presStyleCnt="0"/>
      <dgm:spPr/>
    </dgm:pt>
    <dgm:pt modelId="{E2011190-9B4F-41CB-8385-9A997609B7B3}" type="pres">
      <dgm:prSet presAssocID="{221D9AA8-657B-40EB-9C43-1CA2CE98DDC4}" presName="sibSpaceThree" presStyleCnt="0"/>
      <dgm:spPr/>
    </dgm:pt>
    <dgm:pt modelId="{4C1D5D91-7F81-47D1-8255-EC275D211068}" type="pres">
      <dgm:prSet presAssocID="{81CA91AE-0895-4B66-ABA5-7B6F12468DE8}" presName="vertThree" presStyleCnt="0"/>
      <dgm:spPr/>
    </dgm:pt>
    <dgm:pt modelId="{4691B226-A952-4C37-96A3-43493C549907}" type="pres">
      <dgm:prSet presAssocID="{81CA91AE-0895-4B66-ABA5-7B6F12468DE8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5B2A1FA9-EF82-4651-ABF4-A1FB2BD6AE80}" type="pres">
      <dgm:prSet presAssocID="{81CA91AE-0895-4B66-ABA5-7B6F12468DE8}" presName="horzThree" presStyleCnt="0"/>
      <dgm:spPr/>
    </dgm:pt>
    <dgm:pt modelId="{CDA57DC6-015E-452E-A48F-BAC790E4D6B0}" type="pres">
      <dgm:prSet presAssocID="{98A7BB70-8542-4E72-93E5-0B2C3EB11740}" presName="sibSpaceTwo" presStyleCnt="0"/>
      <dgm:spPr/>
    </dgm:pt>
    <dgm:pt modelId="{D8BF7367-1BFA-4D54-A0B0-6B05FEC72EDD}" type="pres">
      <dgm:prSet presAssocID="{4CEA007A-F48B-4119-A206-70B599ACA9C6}" presName="vertTwo" presStyleCnt="0"/>
      <dgm:spPr/>
    </dgm:pt>
    <dgm:pt modelId="{55E60CBC-DAA0-434E-B1C4-9A50104E5B9E}" type="pres">
      <dgm:prSet presAssocID="{4CEA007A-F48B-4119-A206-70B599ACA9C6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32A12272-9EA4-4C38-82F3-067894CC9C65}" type="pres">
      <dgm:prSet presAssocID="{4CEA007A-F48B-4119-A206-70B599ACA9C6}" presName="parTransTwo" presStyleCnt="0"/>
      <dgm:spPr/>
    </dgm:pt>
    <dgm:pt modelId="{2034DF3D-F077-410B-9177-556E2D445F04}" type="pres">
      <dgm:prSet presAssocID="{4CEA007A-F48B-4119-A206-70B599ACA9C6}" presName="horzTwo" presStyleCnt="0"/>
      <dgm:spPr/>
    </dgm:pt>
    <dgm:pt modelId="{7E3F863C-4209-4EA5-966E-759F79404009}" type="pres">
      <dgm:prSet presAssocID="{41866122-9102-4BE9-A870-D934EA864DDA}" presName="vertThree" presStyleCnt="0"/>
      <dgm:spPr/>
    </dgm:pt>
    <dgm:pt modelId="{B735546E-C509-413F-8D13-B0BCA5F19458}" type="pres">
      <dgm:prSet presAssocID="{41866122-9102-4BE9-A870-D934EA864DDA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0EB8CB5F-C3FE-4A56-8D86-764527473BE0}" type="pres">
      <dgm:prSet presAssocID="{41866122-9102-4BE9-A870-D934EA864DDA}" presName="horzThree" presStyleCnt="0"/>
      <dgm:spPr/>
    </dgm:pt>
  </dgm:ptLst>
  <dgm:cxnLst>
    <dgm:cxn modelId="{891778D8-88B6-427D-A481-5DABCC82E087}" type="presOf" srcId="{3866AD33-48EC-4321-A427-209A73C316DA}" destId="{15FDC752-A58E-48B7-9786-2463D52E2C3F}" srcOrd="0" destOrd="0" presId="urn:microsoft.com/office/officeart/2005/8/layout/hierarchy4"/>
    <dgm:cxn modelId="{6797B7CC-A580-4FBD-BC8D-1E814C4774DC}" type="presOf" srcId="{A0681251-CDC0-4241-80C7-5D49AA5D9CB1}" destId="{ED2BE766-0BA3-4796-86A0-E333A70886C3}" srcOrd="0" destOrd="0" presId="urn:microsoft.com/office/officeart/2005/8/layout/hierarchy4"/>
    <dgm:cxn modelId="{D7F32AEE-9DC6-4DCE-9C5E-31C87069CC2F}" type="presOf" srcId="{81CA91AE-0895-4B66-ABA5-7B6F12468DE8}" destId="{4691B226-A952-4C37-96A3-43493C549907}" srcOrd="0" destOrd="0" presId="urn:microsoft.com/office/officeart/2005/8/layout/hierarchy4"/>
    <dgm:cxn modelId="{0DF78223-3C96-4E06-8E70-39D0D84DAEFC}" srcId="{3866AD33-48EC-4321-A427-209A73C316DA}" destId="{DFF45CAB-658F-438A-8772-6E22324D4DE1}" srcOrd="0" destOrd="0" parTransId="{B1B05AFF-33E0-49BC-809C-3DD40336CC12}" sibTransId="{98A7BB70-8542-4E72-93E5-0B2C3EB11740}"/>
    <dgm:cxn modelId="{69D792F9-F6C3-42EE-AAFB-6F22081AF80A}" srcId="{DFF45CAB-658F-438A-8772-6E22324D4DE1}" destId="{A0681251-CDC0-4241-80C7-5D49AA5D9CB1}" srcOrd="0" destOrd="0" parTransId="{818780A7-602B-4C4D-AA54-9C462D3BCCF7}" sibTransId="{221D9AA8-657B-40EB-9C43-1CA2CE98DDC4}"/>
    <dgm:cxn modelId="{CDA54B4B-B7FF-4261-B909-7A27FEBDD984}" type="presOf" srcId="{7E6B50D7-EF81-4C95-A30E-189CD15B4635}" destId="{33747F4F-91C0-4D19-BA5E-1C53495DD6CE}" srcOrd="0" destOrd="0" presId="urn:microsoft.com/office/officeart/2005/8/layout/hierarchy4"/>
    <dgm:cxn modelId="{80C8E2B7-8E98-4437-A9E0-F35C76DAB455}" type="presOf" srcId="{DFF45CAB-658F-438A-8772-6E22324D4DE1}" destId="{D4ED87A9-B3C3-404A-8627-8A0EFC0715EB}" srcOrd="0" destOrd="0" presId="urn:microsoft.com/office/officeart/2005/8/layout/hierarchy4"/>
    <dgm:cxn modelId="{54902747-4250-4BCB-997E-3D31DB350F30}" srcId="{7E6B50D7-EF81-4C95-A30E-189CD15B4635}" destId="{3866AD33-48EC-4321-A427-209A73C316DA}" srcOrd="0" destOrd="0" parTransId="{46C75450-A6FE-4C15-B5FC-898397DA72A4}" sibTransId="{D2956E95-0FE0-4863-B00E-FE02105F54BA}"/>
    <dgm:cxn modelId="{769FA871-F398-4B2E-B756-5B3187DB0E45}" type="presOf" srcId="{4CEA007A-F48B-4119-A206-70B599ACA9C6}" destId="{55E60CBC-DAA0-434E-B1C4-9A50104E5B9E}" srcOrd="0" destOrd="0" presId="urn:microsoft.com/office/officeart/2005/8/layout/hierarchy4"/>
    <dgm:cxn modelId="{67869133-6CF1-4415-8A61-42838F065371}" srcId="{3866AD33-48EC-4321-A427-209A73C316DA}" destId="{4CEA007A-F48B-4119-A206-70B599ACA9C6}" srcOrd="1" destOrd="0" parTransId="{3359FB09-BAA7-4EAB-9277-DB880CEB95A6}" sibTransId="{F2808B73-AAF1-41B2-B68E-0F43A48C5D53}"/>
    <dgm:cxn modelId="{E10069ED-93C0-4E4B-97CB-AE992EAB959C}" type="presOf" srcId="{41866122-9102-4BE9-A870-D934EA864DDA}" destId="{B735546E-C509-413F-8D13-B0BCA5F19458}" srcOrd="0" destOrd="0" presId="urn:microsoft.com/office/officeart/2005/8/layout/hierarchy4"/>
    <dgm:cxn modelId="{EE57791C-1E48-4A5F-99CF-8B0A90ED50E5}" srcId="{DFF45CAB-658F-438A-8772-6E22324D4DE1}" destId="{81CA91AE-0895-4B66-ABA5-7B6F12468DE8}" srcOrd="1" destOrd="0" parTransId="{BF12BB83-6EDC-4E06-9B94-82EB996F8321}" sibTransId="{56154DCE-8084-4ED0-BB00-929BB2F0F99A}"/>
    <dgm:cxn modelId="{2B9169E6-286E-40F7-8219-E422C85FB94D}" srcId="{4CEA007A-F48B-4119-A206-70B599ACA9C6}" destId="{41866122-9102-4BE9-A870-D934EA864DDA}" srcOrd="0" destOrd="0" parTransId="{6EA5F5C5-560E-456D-B898-5DD43E05CA94}" sibTransId="{F3EE76FB-DF86-449A-AFA7-B7B86F4459DB}"/>
    <dgm:cxn modelId="{6511D7C6-4EF8-4201-A1DD-C03F3383A741}" type="presParOf" srcId="{33747F4F-91C0-4D19-BA5E-1C53495DD6CE}" destId="{F63B6C95-FCC1-4592-98CC-929D81624B15}" srcOrd="0" destOrd="0" presId="urn:microsoft.com/office/officeart/2005/8/layout/hierarchy4"/>
    <dgm:cxn modelId="{3253E8AB-0018-4E9C-83C3-01DB214A2CC1}" type="presParOf" srcId="{F63B6C95-FCC1-4592-98CC-929D81624B15}" destId="{15FDC752-A58E-48B7-9786-2463D52E2C3F}" srcOrd="0" destOrd="0" presId="urn:microsoft.com/office/officeart/2005/8/layout/hierarchy4"/>
    <dgm:cxn modelId="{5553784E-DEF9-441A-A6F5-379897DE06FC}" type="presParOf" srcId="{F63B6C95-FCC1-4592-98CC-929D81624B15}" destId="{84FBB28F-9CF1-476D-859F-2DDF6C151C97}" srcOrd="1" destOrd="0" presId="urn:microsoft.com/office/officeart/2005/8/layout/hierarchy4"/>
    <dgm:cxn modelId="{1ED4D4E3-1506-4614-BE7C-79025CED4D30}" type="presParOf" srcId="{F63B6C95-FCC1-4592-98CC-929D81624B15}" destId="{5B43EEB6-FFA7-4909-AA0D-D2D6ADA41DD6}" srcOrd="2" destOrd="0" presId="urn:microsoft.com/office/officeart/2005/8/layout/hierarchy4"/>
    <dgm:cxn modelId="{619DA716-3996-4756-9612-9D47EB79D020}" type="presParOf" srcId="{5B43EEB6-FFA7-4909-AA0D-D2D6ADA41DD6}" destId="{01B99430-15F5-4622-A3AA-2E2C8933153B}" srcOrd="0" destOrd="0" presId="urn:microsoft.com/office/officeart/2005/8/layout/hierarchy4"/>
    <dgm:cxn modelId="{DABDC78B-14EF-42EA-AAE1-EB0870D44372}" type="presParOf" srcId="{01B99430-15F5-4622-A3AA-2E2C8933153B}" destId="{D4ED87A9-B3C3-404A-8627-8A0EFC0715EB}" srcOrd="0" destOrd="0" presId="urn:microsoft.com/office/officeart/2005/8/layout/hierarchy4"/>
    <dgm:cxn modelId="{1E300118-DE74-453A-A178-8BAB7010F2C4}" type="presParOf" srcId="{01B99430-15F5-4622-A3AA-2E2C8933153B}" destId="{E3B62A39-22CF-4CD7-ACA0-8C87FECDF4E9}" srcOrd="1" destOrd="0" presId="urn:microsoft.com/office/officeart/2005/8/layout/hierarchy4"/>
    <dgm:cxn modelId="{9B22C65F-F8F7-4666-BFFE-A53D867286C2}" type="presParOf" srcId="{01B99430-15F5-4622-A3AA-2E2C8933153B}" destId="{01F283C0-5AC0-4307-A543-FA2548052E49}" srcOrd="2" destOrd="0" presId="urn:microsoft.com/office/officeart/2005/8/layout/hierarchy4"/>
    <dgm:cxn modelId="{AE2BAEEE-6451-4A0B-AD01-237312645A87}" type="presParOf" srcId="{01F283C0-5AC0-4307-A543-FA2548052E49}" destId="{479FA612-6C97-4B9C-8D5B-6BD12B3D6CD7}" srcOrd="0" destOrd="0" presId="urn:microsoft.com/office/officeart/2005/8/layout/hierarchy4"/>
    <dgm:cxn modelId="{C7BAFCED-683D-40E1-AB86-8E82D1EFD0CC}" type="presParOf" srcId="{479FA612-6C97-4B9C-8D5B-6BD12B3D6CD7}" destId="{ED2BE766-0BA3-4796-86A0-E333A70886C3}" srcOrd="0" destOrd="0" presId="urn:microsoft.com/office/officeart/2005/8/layout/hierarchy4"/>
    <dgm:cxn modelId="{C751E7DB-277B-4248-8A47-AD466828DC53}" type="presParOf" srcId="{479FA612-6C97-4B9C-8D5B-6BD12B3D6CD7}" destId="{EFA6722F-D336-4323-A36C-D6D40464ACDB}" srcOrd="1" destOrd="0" presId="urn:microsoft.com/office/officeart/2005/8/layout/hierarchy4"/>
    <dgm:cxn modelId="{634C2572-5931-4A52-A023-680B1CD5FA22}" type="presParOf" srcId="{01F283C0-5AC0-4307-A543-FA2548052E49}" destId="{E2011190-9B4F-41CB-8385-9A997609B7B3}" srcOrd="1" destOrd="0" presId="urn:microsoft.com/office/officeart/2005/8/layout/hierarchy4"/>
    <dgm:cxn modelId="{88B47CEE-3DAD-4695-B534-446E67720B87}" type="presParOf" srcId="{01F283C0-5AC0-4307-A543-FA2548052E49}" destId="{4C1D5D91-7F81-47D1-8255-EC275D211068}" srcOrd="2" destOrd="0" presId="urn:microsoft.com/office/officeart/2005/8/layout/hierarchy4"/>
    <dgm:cxn modelId="{E7CC4330-F238-49EA-B9FE-307AFB54CE22}" type="presParOf" srcId="{4C1D5D91-7F81-47D1-8255-EC275D211068}" destId="{4691B226-A952-4C37-96A3-43493C549907}" srcOrd="0" destOrd="0" presId="urn:microsoft.com/office/officeart/2005/8/layout/hierarchy4"/>
    <dgm:cxn modelId="{D411BAFB-4311-4F59-9605-26FD9E37CF5A}" type="presParOf" srcId="{4C1D5D91-7F81-47D1-8255-EC275D211068}" destId="{5B2A1FA9-EF82-4651-ABF4-A1FB2BD6AE80}" srcOrd="1" destOrd="0" presId="urn:microsoft.com/office/officeart/2005/8/layout/hierarchy4"/>
    <dgm:cxn modelId="{402CDBA6-75BF-46CF-B895-DF0B8CF6559A}" type="presParOf" srcId="{5B43EEB6-FFA7-4909-AA0D-D2D6ADA41DD6}" destId="{CDA57DC6-015E-452E-A48F-BAC790E4D6B0}" srcOrd="1" destOrd="0" presId="urn:microsoft.com/office/officeart/2005/8/layout/hierarchy4"/>
    <dgm:cxn modelId="{DAF70DEA-1461-4F06-BBD9-9A23D433A237}" type="presParOf" srcId="{5B43EEB6-FFA7-4909-AA0D-D2D6ADA41DD6}" destId="{D8BF7367-1BFA-4D54-A0B0-6B05FEC72EDD}" srcOrd="2" destOrd="0" presId="urn:microsoft.com/office/officeart/2005/8/layout/hierarchy4"/>
    <dgm:cxn modelId="{99E6DB2F-8842-4B11-8215-7C7687AFFF82}" type="presParOf" srcId="{D8BF7367-1BFA-4D54-A0B0-6B05FEC72EDD}" destId="{55E60CBC-DAA0-434E-B1C4-9A50104E5B9E}" srcOrd="0" destOrd="0" presId="urn:microsoft.com/office/officeart/2005/8/layout/hierarchy4"/>
    <dgm:cxn modelId="{22F81EFE-AC63-4813-987C-CE4B9A956D48}" type="presParOf" srcId="{D8BF7367-1BFA-4D54-A0B0-6B05FEC72EDD}" destId="{32A12272-9EA4-4C38-82F3-067894CC9C65}" srcOrd="1" destOrd="0" presId="urn:microsoft.com/office/officeart/2005/8/layout/hierarchy4"/>
    <dgm:cxn modelId="{C0F76EDC-BD42-470D-804A-CBE570DEEF6E}" type="presParOf" srcId="{D8BF7367-1BFA-4D54-A0B0-6B05FEC72EDD}" destId="{2034DF3D-F077-410B-9177-556E2D445F04}" srcOrd="2" destOrd="0" presId="urn:microsoft.com/office/officeart/2005/8/layout/hierarchy4"/>
    <dgm:cxn modelId="{3620116C-5900-4308-8E8B-949774F06A72}" type="presParOf" srcId="{2034DF3D-F077-410B-9177-556E2D445F04}" destId="{7E3F863C-4209-4EA5-966E-759F79404009}" srcOrd="0" destOrd="0" presId="urn:microsoft.com/office/officeart/2005/8/layout/hierarchy4"/>
    <dgm:cxn modelId="{2E0C1F7C-92B9-46DA-B9B5-87836E5D4982}" type="presParOf" srcId="{7E3F863C-4209-4EA5-966E-759F79404009}" destId="{B735546E-C509-413F-8D13-B0BCA5F19458}" srcOrd="0" destOrd="0" presId="urn:microsoft.com/office/officeart/2005/8/layout/hierarchy4"/>
    <dgm:cxn modelId="{C2C82052-2AD6-49AA-81F7-1B092D42C4AC}" type="presParOf" srcId="{7E3F863C-4209-4EA5-966E-759F79404009}" destId="{0EB8CB5F-C3FE-4A56-8D86-764527473BE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CA5669C-1F1B-4BF0-BDAF-72B7662D9C67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659077EE-3121-43A3-BAC0-C0C54F6CCE78}">
      <dgm:prSet phldrT="[Texto]"/>
      <dgm:spPr/>
      <dgm:t>
        <a:bodyPr/>
        <a:lstStyle/>
        <a:p>
          <a:r>
            <a:rPr lang="es-AR" dirty="0"/>
            <a:t>provincias</a:t>
          </a:r>
        </a:p>
      </dgm:t>
    </dgm:pt>
    <dgm:pt modelId="{D17E6DDD-3A71-481A-9099-D96B76C5AF45}" type="parTrans" cxnId="{10BDF390-EEA3-4A55-B659-A637EADC0588}">
      <dgm:prSet/>
      <dgm:spPr/>
      <dgm:t>
        <a:bodyPr/>
        <a:lstStyle/>
        <a:p>
          <a:endParaRPr lang="es-AR"/>
        </a:p>
      </dgm:t>
    </dgm:pt>
    <dgm:pt modelId="{07E822AB-FEAB-4E80-883D-5CC906955CA5}" type="sibTrans" cxnId="{10BDF390-EEA3-4A55-B659-A637EADC0588}">
      <dgm:prSet/>
      <dgm:spPr/>
      <dgm:t>
        <a:bodyPr/>
        <a:lstStyle/>
        <a:p>
          <a:endParaRPr lang="es-AR"/>
        </a:p>
      </dgm:t>
    </dgm:pt>
    <dgm:pt modelId="{438F88DC-0172-4B6E-88A6-79F0FDD10DC0}">
      <dgm:prSet phldrT="[Texto]"/>
      <dgm:spPr/>
      <dgm:t>
        <a:bodyPr/>
        <a:lstStyle/>
        <a:p>
          <a:r>
            <a:rPr lang="es-AR" dirty="0"/>
            <a:t>Municipios </a:t>
          </a:r>
        </a:p>
      </dgm:t>
    </dgm:pt>
    <dgm:pt modelId="{EF0CC6AA-264F-4A83-8E97-A3209B169CF0}" type="parTrans" cxnId="{36DB5EA8-8AEA-4AE4-BF2F-C9E4071D04EF}">
      <dgm:prSet/>
      <dgm:spPr/>
      <dgm:t>
        <a:bodyPr/>
        <a:lstStyle/>
        <a:p>
          <a:endParaRPr lang="es-AR"/>
        </a:p>
      </dgm:t>
    </dgm:pt>
    <dgm:pt modelId="{F588E06A-2D7A-4BBA-B6C4-DA02B0E485D1}" type="sibTrans" cxnId="{36DB5EA8-8AEA-4AE4-BF2F-C9E4071D04EF}">
      <dgm:prSet/>
      <dgm:spPr/>
      <dgm:t>
        <a:bodyPr/>
        <a:lstStyle/>
        <a:p>
          <a:endParaRPr lang="es-AR"/>
        </a:p>
      </dgm:t>
    </dgm:pt>
    <dgm:pt modelId="{60B65CAE-8764-4376-947B-71107C8BC215}">
      <dgm:prSet phldrT="[Texto]"/>
      <dgm:spPr/>
      <dgm:t>
        <a:bodyPr/>
        <a:lstStyle/>
        <a:p>
          <a:r>
            <a:rPr lang="es-AR" dirty="0"/>
            <a:t>Nación </a:t>
          </a:r>
        </a:p>
      </dgm:t>
    </dgm:pt>
    <dgm:pt modelId="{666250FE-02C7-49B1-8031-8439D8036FFD}" type="parTrans" cxnId="{387A0D3F-B69A-4E82-9613-CF8ACFB1CB41}">
      <dgm:prSet/>
      <dgm:spPr/>
      <dgm:t>
        <a:bodyPr/>
        <a:lstStyle/>
        <a:p>
          <a:endParaRPr lang="es-AR"/>
        </a:p>
      </dgm:t>
    </dgm:pt>
    <dgm:pt modelId="{085640B0-B20A-4E0E-91B1-C3B917A31FAE}" type="sibTrans" cxnId="{387A0D3F-B69A-4E82-9613-CF8ACFB1CB41}">
      <dgm:prSet/>
      <dgm:spPr/>
      <dgm:t>
        <a:bodyPr/>
        <a:lstStyle/>
        <a:p>
          <a:endParaRPr lang="es-AR"/>
        </a:p>
      </dgm:t>
    </dgm:pt>
    <dgm:pt modelId="{8122E92F-A727-48B2-BCA9-F2919276518F}" type="pres">
      <dgm:prSet presAssocID="{4CA5669C-1F1B-4BF0-BDAF-72B7662D9C67}" presName="compositeShape" presStyleCnt="0">
        <dgm:presLayoutVars>
          <dgm:chMax val="7"/>
          <dgm:dir/>
          <dgm:resizeHandles val="exact"/>
        </dgm:presLayoutVars>
      </dgm:prSet>
      <dgm:spPr/>
    </dgm:pt>
    <dgm:pt modelId="{83ED33B7-8A69-4CA0-9656-CCA024F88A66}" type="pres">
      <dgm:prSet presAssocID="{4CA5669C-1F1B-4BF0-BDAF-72B7662D9C67}" presName="wedge1" presStyleLbl="node1" presStyleIdx="0" presStyleCnt="3"/>
      <dgm:spPr/>
      <dgm:t>
        <a:bodyPr/>
        <a:lstStyle/>
        <a:p>
          <a:endParaRPr lang="es-AR"/>
        </a:p>
      </dgm:t>
    </dgm:pt>
    <dgm:pt modelId="{52C2667F-DC35-4930-9256-7C5B872D39D1}" type="pres">
      <dgm:prSet presAssocID="{4CA5669C-1F1B-4BF0-BDAF-72B7662D9C6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F410657-C8BD-4064-B81A-92CD349EA675}" type="pres">
      <dgm:prSet presAssocID="{4CA5669C-1F1B-4BF0-BDAF-72B7662D9C67}" presName="wedge2" presStyleLbl="node1" presStyleIdx="1" presStyleCnt="3"/>
      <dgm:spPr/>
      <dgm:t>
        <a:bodyPr/>
        <a:lstStyle/>
        <a:p>
          <a:endParaRPr lang="es-AR"/>
        </a:p>
      </dgm:t>
    </dgm:pt>
    <dgm:pt modelId="{3A8BE647-4ED1-4028-BB38-B9ABC566338F}" type="pres">
      <dgm:prSet presAssocID="{4CA5669C-1F1B-4BF0-BDAF-72B7662D9C6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22496AE-CA06-4A82-B789-0D5AC60CC605}" type="pres">
      <dgm:prSet presAssocID="{4CA5669C-1F1B-4BF0-BDAF-72B7662D9C67}" presName="wedge3" presStyleLbl="node1" presStyleIdx="2" presStyleCnt="3"/>
      <dgm:spPr/>
      <dgm:t>
        <a:bodyPr/>
        <a:lstStyle/>
        <a:p>
          <a:endParaRPr lang="es-AR"/>
        </a:p>
      </dgm:t>
    </dgm:pt>
    <dgm:pt modelId="{13F82C44-8910-4C9A-8397-EE2109AD265F}" type="pres">
      <dgm:prSet presAssocID="{4CA5669C-1F1B-4BF0-BDAF-72B7662D9C6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10BDF390-EEA3-4A55-B659-A637EADC0588}" srcId="{4CA5669C-1F1B-4BF0-BDAF-72B7662D9C67}" destId="{659077EE-3121-43A3-BAC0-C0C54F6CCE78}" srcOrd="0" destOrd="0" parTransId="{D17E6DDD-3A71-481A-9099-D96B76C5AF45}" sibTransId="{07E822AB-FEAB-4E80-883D-5CC906955CA5}"/>
    <dgm:cxn modelId="{CBC52B13-1DE7-40E6-88D2-E1B88C1F418C}" type="presOf" srcId="{438F88DC-0172-4B6E-88A6-79F0FDD10DC0}" destId="{3A8BE647-4ED1-4028-BB38-B9ABC566338F}" srcOrd="1" destOrd="0" presId="urn:microsoft.com/office/officeart/2005/8/layout/chart3"/>
    <dgm:cxn modelId="{248C7F65-3627-4B89-8751-2347270D2915}" type="presOf" srcId="{659077EE-3121-43A3-BAC0-C0C54F6CCE78}" destId="{52C2667F-DC35-4930-9256-7C5B872D39D1}" srcOrd="1" destOrd="0" presId="urn:microsoft.com/office/officeart/2005/8/layout/chart3"/>
    <dgm:cxn modelId="{119B21FA-DB94-47DE-9493-ABAA9F2A2541}" type="presOf" srcId="{4CA5669C-1F1B-4BF0-BDAF-72B7662D9C67}" destId="{8122E92F-A727-48B2-BCA9-F2919276518F}" srcOrd="0" destOrd="0" presId="urn:microsoft.com/office/officeart/2005/8/layout/chart3"/>
    <dgm:cxn modelId="{65372BA4-A562-4849-838B-70CC6564A6C1}" type="presOf" srcId="{60B65CAE-8764-4376-947B-71107C8BC215}" destId="{D22496AE-CA06-4A82-B789-0D5AC60CC605}" srcOrd="0" destOrd="0" presId="urn:microsoft.com/office/officeart/2005/8/layout/chart3"/>
    <dgm:cxn modelId="{434351B7-17B2-439D-B5D7-2E7EA851A104}" type="presOf" srcId="{659077EE-3121-43A3-BAC0-C0C54F6CCE78}" destId="{83ED33B7-8A69-4CA0-9656-CCA024F88A66}" srcOrd="0" destOrd="0" presId="urn:microsoft.com/office/officeart/2005/8/layout/chart3"/>
    <dgm:cxn modelId="{36DB5EA8-8AEA-4AE4-BF2F-C9E4071D04EF}" srcId="{4CA5669C-1F1B-4BF0-BDAF-72B7662D9C67}" destId="{438F88DC-0172-4B6E-88A6-79F0FDD10DC0}" srcOrd="1" destOrd="0" parTransId="{EF0CC6AA-264F-4A83-8E97-A3209B169CF0}" sibTransId="{F588E06A-2D7A-4BBA-B6C4-DA02B0E485D1}"/>
    <dgm:cxn modelId="{387A0D3F-B69A-4E82-9613-CF8ACFB1CB41}" srcId="{4CA5669C-1F1B-4BF0-BDAF-72B7662D9C67}" destId="{60B65CAE-8764-4376-947B-71107C8BC215}" srcOrd="2" destOrd="0" parTransId="{666250FE-02C7-49B1-8031-8439D8036FFD}" sibTransId="{085640B0-B20A-4E0E-91B1-C3B917A31FAE}"/>
    <dgm:cxn modelId="{A34950D3-0508-4F9C-8D46-AB2310FCCEA8}" type="presOf" srcId="{438F88DC-0172-4B6E-88A6-79F0FDD10DC0}" destId="{DF410657-C8BD-4064-B81A-92CD349EA675}" srcOrd="0" destOrd="0" presId="urn:microsoft.com/office/officeart/2005/8/layout/chart3"/>
    <dgm:cxn modelId="{4062A27C-AFBC-45F9-8E9F-E3DA70192E16}" type="presOf" srcId="{60B65CAE-8764-4376-947B-71107C8BC215}" destId="{13F82C44-8910-4C9A-8397-EE2109AD265F}" srcOrd="1" destOrd="0" presId="urn:microsoft.com/office/officeart/2005/8/layout/chart3"/>
    <dgm:cxn modelId="{FC2425A3-AF8B-4447-B0B4-3F2D0CFED0A6}" type="presParOf" srcId="{8122E92F-A727-48B2-BCA9-F2919276518F}" destId="{83ED33B7-8A69-4CA0-9656-CCA024F88A66}" srcOrd="0" destOrd="0" presId="urn:microsoft.com/office/officeart/2005/8/layout/chart3"/>
    <dgm:cxn modelId="{1E4F2A5B-1AA0-4954-B93B-42D673936E15}" type="presParOf" srcId="{8122E92F-A727-48B2-BCA9-F2919276518F}" destId="{52C2667F-DC35-4930-9256-7C5B872D39D1}" srcOrd="1" destOrd="0" presId="urn:microsoft.com/office/officeart/2005/8/layout/chart3"/>
    <dgm:cxn modelId="{D0F16CE9-6A7A-447F-BC83-15074C581D7F}" type="presParOf" srcId="{8122E92F-A727-48B2-BCA9-F2919276518F}" destId="{DF410657-C8BD-4064-B81A-92CD349EA675}" srcOrd="2" destOrd="0" presId="urn:microsoft.com/office/officeart/2005/8/layout/chart3"/>
    <dgm:cxn modelId="{B1D09757-7E3A-4E6D-A59F-1D1E47A171A9}" type="presParOf" srcId="{8122E92F-A727-48B2-BCA9-F2919276518F}" destId="{3A8BE647-4ED1-4028-BB38-B9ABC566338F}" srcOrd="3" destOrd="0" presId="urn:microsoft.com/office/officeart/2005/8/layout/chart3"/>
    <dgm:cxn modelId="{9D3205D9-CD1D-43E4-9C6D-D55F10E6CBD4}" type="presParOf" srcId="{8122E92F-A727-48B2-BCA9-F2919276518F}" destId="{D22496AE-CA06-4A82-B789-0D5AC60CC605}" srcOrd="4" destOrd="0" presId="urn:microsoft.com/office/officeart/2005/8/layout/chart3"/>
    <dgm:cxn modelId="{6E36BC07-0207-4285-90F0-3C06AFAEFBD9}" type="presParOf" srcId="{8122E92F-A727-48B2-BCA9-F2919276518F}" destId="{13F82C44-8910-4C9A-8397-EE2109AD265F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F487741-E873-452D-A75D-7686A2315E0A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FAFC01AD-D33A-4076-9DCC-F180EA30C4C7}">
      <dgm:prSet phldrT="[Texto]"/>
      <dgm:spPr/>
      <dgm:t>
        <a:bodyPr/>
        <a:lstStyle/>
        <a:p>
          <a:r>
            <a:rPr lang="es-AR" dirty="0"/>
            <a:t>Legislación nacional</a:t>
          </a:r>
        </a:p>
      </dgm:t>
    </dgm:pt>
    <dgm:pt modelId="{1F1A89E6-7374-4C7D-9E78-1FD51E5D3F49}" type="parTrans" cxnId="{BEC7D0A8-951E-4F01-AE6F-15154426AE40}">
      <dgm:prSet/>
      <dgm:spPr/>
      <dgm:t>
        <a:bodyPr/>
        <a:lstStyle/>
        <a:p>
          <a:endParaRPr lang="es-AR"/>
        </a:p>
      </dgm:t>
    </dgm:pt>
    <dgm:pt modelId="{27A8B81F-EEBB-46F7-A7B9-81535CD5B425}" type="sibTrans" cxnId="{BEC7D0A8-951E-4F01-AE6F-15154426AE40}">
      <dgm:prSet/>
      <dgm:spPr/>
      <dgm:t>
        <a:bodyPr/>
        <a:lstStyle/>
        <a:p>
          <a:endParaRPr lang="es-AR"/>
        </a:p>
      </dgm:t>
    </dgm:pt>
    <dgm:pt modelId="{465F3088-5813-4CC8-A947-5C632E9A69DB}">
      <dgm:prSet phldrT="[Texto]"/>
      <dgm:spPr/>
      <dgm:t>
        <a:bodyPr/>
        <a:lstStyle/>
        <a:p>
          <a:r>
            <a:rPr lang="es-AR" dirty="0"/>
            <a:t>ambiental</a:t>
          </a:r>
        </a:p>
      </dgm:t>
    </dgm:pt>
    <dgm:pt modelId="{C45A3F7F-EDED-4284-8F52-DD2642B34F6A}" type="parTrans" cxnId="{3B01C3B5-B818-482B-9C5B-4DDA0D769EC4}">
      <dgm:prSet/>
      <dgm:spPr/>
      <dgm:t>
        <a:bodyPr/>
        <a:lstStyle/>
        <a:p>
          <a:endParaRPr lang="es-AR"/>
        </a:p>
      </dgm:t>
    </dgm:pt>
    <dgm:pt modelId="{11E207B4-5210-4D0E-B345-28E06C383B4C}" type="sibTrans" cxnId="{3B01C3B5-B818-482B-9C5B-4DDA0D769EC4}">
      <dgm:prSet/>
      <dgm:spPr/>
      <dgm:t>
        <a:bodyPr/>
        <a:lstStyle/>
        <a:p>
          <a:endParaRPr lang="es-AR"/>
        </a:p>
      </dgm:t>
    </dgm:pt>
    <dgm:pt modelId="{0B753AAF-E4F3-463D-B91E-F8DD9AB67EC4}">
      <dgm:prSet phldrT="[Texto]"/>
      <dgm:spPr/>
      <dgm:t>
        <a:bodyPr/>
        <a:lstStyle/>
        <a:p>
          <a:r>
            <a:rPr lang="es-AR" dirty="0"/>
            <a:t>De fondo y especial </a:t>
          </a:r>
        </a:p>
      </dgm:t>
    </dgm:pt>
    <dgm:pt modelId="{E4DB60B6-F1A6-4AE3-8618-9FA0536D5D70}" type="parTrans" cxnId="{3249D22D-65E4-4D1C-A590-E5CBAEEB7138}">
      <dgm:prSet/>
      <dgm:spPr/>
      <dgm:t>
        <a:bodyPr/>
        <a:lstStyle/>
        <a:p>
          <a:endParaRPr lang="es-AR"/>
        </a:p>
      </dgm:t>
    </dgm:pt>
    <dgm:pt modelId="{DA35D618-2528-453B-B676-168F09164085}" type="sibTrans" cxnId="{3249D22D-65E4-4D1C-A590-E5CBAEEB7138}">
      <dgm:prSet/>
      <dgm:spPr/>
      <dgm:t>
        <a:bodyPr/>
        <a:lstStyle/>
        <a:p>
          <a:endParaRPr lang="es-AR"/>
        </a:p>
      </dgm:t>
    </dgm:pt>
    <dgm:pt modelId="{017F6E15-911E-4A29-86AA-E19B762AAEE1}">
      <dgm:prSet phldrT="[Texto]"/>
      <dgm:spPr/>
      <dgm:t>
        <a:bodyPr/>
        <a:lstStyle/>
        <a:p>
          <a:r>
            <a:rPr lang="es-AR" dirty="0"/>
            <a:t>Legislación provincial</a:t>
          </a:r>
        </a:p>
      </dgm:t>
    </dgm:pt>
    <dgm:pt modelId="{8C39737E-A2D8-4EAA-BB3A-E241EB92428A}" type="parTrans" cxnId="{4C879152-B1ED-4FB8-B6EA-6F464F7E4C66}">
      <dgm:prSet/>
      <dgm:spPr/>
      <dgm:t>
        <a:bodyPr/>
        <a:lstStyle/>
        <a:p>
          <a:endParaRPr lang="es-AR"/>
        </a:p>
      </dgm:t>
    </dgm:pt>
    <dgm:pt modelId="{03D1AA6A-4116-4204-90F7-1B2E947FAEC6}" type="sibTrans" cxnId="{4C879152-B1ED-4FB8-B6EA-6F464F7E4C66}">
      <dgm:prSet/>
      <dgm:spPr/>
      <dgm:t>
        <a:bodyPr/>
        <a:lstStyle/>
        <a:p>
          <a:endParaRPr lang="es-AR"/>
        </a:p>
      </dgm:t>
    </dgm:pt>
    <dgm:pt modelId="{B44D72DD-075D-47CF-94EF-34ABDFF5DC06}">
      <dgm:prSet phldrT="[Texto]"/>
      <dgm:spPr/>
      <dgm:t>
        <a:bodyPr/>
        <a:lstStyle/>
        <a:p>
          <a:r>
            <a:rPr lang="es-AR" dirty="0"/>
            <a:t>ambiental</a:t>
          </a:r>
        </a:p>
      </dgm:t>
    </dgm:pt>
    <dgm:pt modelId="{0DBCF36E-D0DE-40FE-B73F-D8C89012B29E}" type="parTrans" cxnId="{620BD037-F0AA-429F-811B-5A45DF952E94}">
      <dgm:prSet/>
      <dgm:spPr/>
      <dgm:t>
        <a:bodyPr/>
        <a:lstStyle/>
        <a:p>
          <a:endParaRPr lang="es-AR"/>
        </a:p>
      </dgm:t>
    </dgm:pt>
    <dgm:pt modelId="{27245B7B-0B59-4FC6-9FA8-39956EA8FEFA}" type="sibTrans" cxnId="{620BD037-F0AA-429F-811B-5A45DF952E94}">
      <dgm:prSet/>
      <dgm:spPr/>
      <dgm:t>
        <a:bodyPr/>
        <a:lstStyle/>
        <a:p>
          <a:endParaRPr lang="es-AR"/>
        </a:p>
      </dgm:t>
    </dgm:pt>
    <dgm:pt modelId="{2CDB987B-10E6-4E32-B3E8-9632044DAE7C}">
      <dgm:prSet phldrT="[Texto]"/>
      <dgm:spPr/>
      <dgm:t>
        <a:bodyPr/>
        <a:lstStyle/>
        <a:p>
          <a:r>
            <a:rPr lang="es-AR" dirty="0"/>
            <a:t>De recursos naturales y de actividades</a:t>
          </a:r>
        </a:p>
      </dgm:t>
    </dgm:pt>
    <dgm:pt modelId="{C7965DD6-0F98-4840-A274-1D66EB99F42C}" type="parTrans" cxnId="{A07ABECE-8712-451E-A6BE-8EF08072B4D6}">
      <dgm:prSet/>
      <dgm:spPr/>
      <dgm:t>
        <a:bodyPr/>
        <a:lstStyle/>
        <a:p>
          <a:endParaRPr lang="es-AR"/>
        </a:p>
      </dgm:t>
    </dgm:pt>
    <dgm:pt modelId="{DE0C40D7-9F3F-4D2D-B5D1-150624080C21}" type="sibTrans" cxnId="{A07ABECE-8712-451E-A6BE-8EF08072B4D6}">
      <dgm:prSet/>
      <dgm:spPr/>
      <dgm:t>
        <a:bodyPr/>
        <a:lstStyle/>
        <a:p>
          <a:endParaRPr lang="es-AR"/>
        </a:p>
      </dgm:t>
    </dgm:pt>
    <dgm:pt modelId="{A8D97F40-ABA7-4E64-8285-5D9407201770}" type="pres">
      <dgm:prSet presAssocID="{1F487741-E873-452D-A75D-7686A2315E0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F9CD4FE3-DBA2-4921-BF52-F9011DA4970B}" type="pres">
      <dgm:prSet presAssocID="{FAFC01AD-D33A-4076-9DCC-F180EA30C4C7}" presName="root" presStyleCnt="0"/>
      <dgm:spPr/>
    </dgm:pt>
    <dgm:pt modelId="{CF246252-5E7B-4964-AD0C-2843137FBF96}" type="pres">
      <dgm:prSet presAssocID="{FAFC01AD-D33A-4076-9DCC-F180EA30C4C7}" presName="rootComposite" presStyleCnt="0"/>
      <dgm:spPr/>
    </dgm:pt>
    <dgm:pt modelId="{7D47C3BB-514B-4661-9A13-760BFD006309}" type="pres">
      <dgm:prSet presAssocID="{FAFC01AD-D33A-4076-9DCC-F180EA30C4C7}" presName="rootText" presStyleLbl="node1" presStyleIdx="0" presStyleCnt="2"/>
      <dgm:spPr/>
      <dgm:t>
        <a:bodyPr/>
        <a:lstStyle/>
        <a:p>
          <a:endParaRPr lang="es-AR"/>
        </a:p>
      </dgm:t>
    </dgm:pt>
    <dgm:pt modelId="{16448645-A90D-457B-BEB2-0C9B61C1A22E}" type="pres">
      <dgm:prSet presAssocID="{FAFC01AD-D33A-4076-9DCC-F180EA30C4C7}" presName="rootConnector" presStyleLbl="node1" presStyleIdx="0" presStyleCnt="2"/>
      <dgm:spPr/>
      <dgm:t>
        <a:bodyPr/>
        <a:lstStyle/>
        <a:p>
          <a:endParaRPr lang="es-AR"/>
        </a:p>
      </dgm:t>
    </dgm:pt>
    <dgm:pt modelId="{39F1310D-8829-42BE-A82E-6C31775970C0}" type="pres">
      <dgm:prSet presAssocID="{FAFC01AD-D33A-4076-9DCC-F180EA30C4C7}" presName="childShape" presStyleCnt="0"/>
      <dgm:spPr/>
    </dgm:pt>
    <dgm:pt modelId="{D01DB8F6-4955-407D-A3D4-6B8B11965205}" type="pres">
      <dgm:prSet presAssocID="{C45A3F7F-EDED-4284-8F52-DD2642B34F6A}" presName="Name13" presStyleLbl="parChTrans1D2" presStyleIdx="0" presStyleCnt="4"/>
      <dgm:spPr/>
      <dgm:t>
        <a:bodyPr/>
        <a:lstStyle/>
        <a:p>
          <a:endParaRPr lang="es-AR"/>
        </a:p>
      </dgm:t>
    </dgm:pt>
    <dgm:pt modelId="{5FD2CC7E-3F9E-447F-B130-F1D36FBEC419}" type="pres">
      <dgm:prSet presAssocID="{465F3088-5813-4CC8-A947-5C632E9A69DB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802ADBB-EEF8-4747-96F1-76FF928E4846}" type="pres">
      <dgm:prSet presAssocID="{E4DB60B6-F1A6-4AE3-8618-9FA0536D5D70}" presName="Name13" presStyleLbl="parChTrans1D2" presStyleIdx="1" presStyleCnt="4"/>
      <dgm:spPr/>
      <dgm:t>
        <a:bodyPr/>
        <a:lstStyle/>
        <a:p>
          <a:endParaRPr lang="es-AR"/>
        </a:p>
      </dgm:t>
    </dgm:pt>
    <dgm:pt modelId="{72BF4770-9EF6-4728-A643-E18AB775E6E4}" type="pres">
      <dgm:prSet presAssocID="{0B753AAF-E4F3-463D-B91E-F8DD9AB67EC4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4181A0F-459F-42BA-8FF4-1731035AC011}" type="pres">
      <dgm:prSet presAssocID="{017F6E15-911E-4A29-86AA-E19B762AAEE1}" presName="root" presStyleCnt="0"/>
      <dgm:spPr/>
    </dgm:pt>
    <dgm:pt modelId="{5FC1F188-EB9A-4C0B-BBE4-03BC573D05C8}" type="pres">
      <dgm:prSet presAssocID="{017F6E15-911E-4A29-86AA-E19B762AAEE1}" presName="rootComposite" presStyleCnt="0"/>
      <dgm:spPr/>
    </dgm:pt>
    <dgm:pt modelId="{62496F91-37C6-46D0-A13D-291EEC03FCCB}" type="pres">
      <dgm:prSet presAssocID="{017F6E15-911E-4A29-86AA-E19B762AAEE1}" presName="rootText" presStyleLbl="node1" presStyleIdx="1" presStyleCnt="2"/>
      <dgm:spPr/>
      <dgm:t>
        <a:bodyPr/>
        <a:lstStyle/>
        <a:p>
          <a:endParaRPr lang="es-AR"/>
        </a:p>
      </dgm:t>
    </dgm:pt>
    <dgm:pt modelId="{8B599D6B-08F0-40C7-9774-A7CFDD966964}" type="pres">
      <dgm:prSet presAssocID="{017F6E15-911E-4A29-86AA-E19B762AAEE1}" presName="rootConnector" presStyleLbl="node1" presStyleIdx="1" presStyleCnt="2"/>
      <dgm:spPr/>
      <dgm:t>
        <a:bodyPr/>
        <a:lstStyle/>
        <a:p>
          <a:endParaRPr lang="es-AR"/>
        </a:p>
      </dgm:t>
    </dgm:pt>
    <dgm:pt modelId="{832369D3-719B-4344-A755-C494E78975E7}" type="pres">
      <dgm:prSet presAssocID="{017F6E15-911E-4A29-86AA-E19B762AAEE1}" presName="childShape" presStyleCnt="0"/>
      <dgm:spPr/>
    </dgm:pt>
    <dgm:pt modelId="{1C7D111D-7D86-4EF8-B084-CB24D47BCB4B}" type="pres">
      <dgm:prSet presAssocID="{0DBCF36E-D0DE-40FE-B73F-D8C89012B29E}" presName="Name13" presStyleLbl="parChTrans1D2" presStyleIdx="2" presStyleCnt="4"/>
      <dgm:spPr/>
      <dgm:t>
        <a:bodyPr/>
        <a:lstStyle/>
        <a:p>
          <a:endParaRPr lang="es-AR"/>
        </a:p>
      </dgm:t>
    </dgm:pt>
    <dgm:pt modelId="{C3A96B4A-56E2-423A-84DA-DE9961855D1F}" type="pres">
      <dgm:prSet presAssocID="{B44D72DD-075D-47CF-94EF-34ABDFF5DC06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12074FD-73D3-4DF4-9CB4-A5305A414C9B}" type="pres">
      <dgm:prSet presAssocID="{C7965DD6-0F98-4840-A274-1D66EB99F42C}" presName="Name13" presStyleLbl="parChTrans1D2" presStyleIdx="3" presStyleCnt="4"/>
      <dgm:spPr/>
      <dgm:t>
        <a:bodyPr/>
        <a:lstStyle/>
        <a:p>
          <a:endParaRPr lang="es-AR"/>
        </a:p>
      </dgm:t>
    </dgm:pt>
    <dgm:pt modelId="{4897A1C2-06B5-4DD6-928E-1AD85697D539}" type="pres">
      <dgm:prSet presAssocID="{2CDB987B-10E6-4E32-B3E8-9632044DAE7C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ECAB8C99-06DE-42FE-992C-A249016532D8}" type="presOf" srcId="{B44D72DD-075D-47CF-94EF-34ABDFF5DC06}" destId="{C3A96B4A-56E2-423A-84DA-DE9961855D1F}" srcOrd="0" destOrd="0" presId="urn:microsoft.com/office/officeart/2005/8/layout/hierarchy3"/>
    <dgm:cxn modelId="{957F9C39-F435-4066-ACE7-98A7C9582A0B}" type="presOf" srcId="{0B753AAF-E4F3-463D-B91E-F8DD9AB67EC4}" destId="{72BF4770-9EF6-4728-A643-E18AB775E6E4}" srcOrd="0" destOrd="0" presId="urn:microsoft.com/office/officeart/2005/8/layout/hierarchy3"/>
    <dgm:cxn modelId="{5E427AB6-0333-4B4D-80CB-FD8A6C907178}" type="presOf" srcId="{1F487741-E873-452D-A75D-7686A2315E0A}" destId="{A8D97F40-ABA7-4E64-8285-5D9407201770}" srcOrd="0" destOrd="0" presId="urn:microsoft.com/office/officeart/2005/8/layout/hierarchy3"/>
    <dgm:cxn modelId="{3B01C3B5-B818-482B-9C5B-4DDA0D769EC4}" srcId="{FAFC01AD-D33A-4076-9DCC-F180EA30C4C7}" destId="{465F3088-5813-4CC8-A947-5C632E9A69DB}" srcOrd="0" destOrd="0" parTransId="{C45A3F7F-EDED-4284-8F52-DD2642B34F6A}" sibTransId="{11E207B4-5210-4D0E-B345-28E06C383B4C}"/>
    <dgm:cxn modelId="{ECA5610F-24D7-43F3-9965-FF10E6535D9A}" type="presOf" srcId="{C45A3F7F-EDED-4284-8F52-DD2642B34F6A}" destId="{D01DB8F6-4955-407D-A3D4-6B8B11965205}" srcOrd="0" destOrd="0" presId="urn:microsoft.com/office/officeart/2005/8/layout/hierarchy3"/>
    <dgm:cxn modelId="{BE23DB9A-A18C-413E-B54F-4D68DC0AB92C}" type="presOf" srcId="{E4DB60B6-F1A6-4AE3-8618-9FA0536D5D70}" destId="{1802ADBB-EEF8-4747-96F1-76FF928E4846}" srcOrd="0" destOrd="0" presId="urn:microsoft.com/office/officeart/2005/8/layout/hierarchy3"/>
    <dgm:cxn modelId="{9DB897C1-60E0-42D7-8F1E-F26BFDFFC3F2}" type="presOf" srcId="{017F6E15-911E-4A29-86AA-E19B762AAEE1}" destId="{62496F91-37C6-46D0-A13D-291EEC03FCCB}" srcOrd="0" destOrd="0" presId="urn:microsoft.com/office/officeart/2005/8/layout/hierarchy3"/>
    <dgm:cxn modelId="{77567804-4233-4B13-9FB2-A56BA92E2273}" type="presOf" srcId="{2CDB987B-10E6-4E32-B3E8-9632044DAE7C}" destId="{4897A1C2-06B5-4DD6-928E-1AD85697D539}" srcOrd="0" destOrd="0" presId="urn:microsoft.com/office/officeart/2005/8/layout/hierarchy3"/>
    <dgm:cxn modelId="{620BD037-F0AA-429F-811B-5A45DF952E94}" srcId="{017F6E15-911E-4A29-86AA-E19B762AAEE1}" destId="{B44D72DD-075D-47CF-94EF-34ABDFF5DC06}" srcOrd="0" destOrd="0" parTransId="{0DBCF36E-D0DE-40FE-B73F-D8C89012B29E}" sibTransId="{27245B7B-0B59-4FC6-9FA8-39956EA8FEFA}"/>
    <dgm:cxn modelId="{92021005-8F99-4EEF-8416-A1DEF20CB6D0}" type="presOf" srcId="{C7965DD6-0F98-4840-A274-1D66EB99F42C}" destId="{112074FD-73D3-4DF4-9CB4-A5305A414C9B}" srcOrd="0" destOrd="0" presId="urn:microsoft.com/office/officeart/2005/8/layout/hierarchy3"/>
    <dgm:cxn modelId="{BEC7D0A8-951E-4F01-AE6F-15154426AE40}" srcId="{1F487741-E873-452D-A75D-7686A2315E0A}" destId="{FAFC01AD-D33A-4076-9DCC-F180EA30C4C7}" srcOrd="0" destOrd="0" parTransId="{1F1A89E6-7374-4C7D-9E78-1FD51E5D3F49}" sibTransId="{27A8B81F-EEBB-46F7-A7B9-81535CD5B425}"/>
    <dgm:cxn modelId="{7E930A74-95F2-420C-AAFD-23186F1934BE}" type="presOf" srcId="{FAFC01AD-D33A-4076-9DCC-F180EA30C4C7}" destId="{7D47C3BB-514B-4661-9A13-760BFD006309}" srcOrd="0" destOrd="0" presId="urn:microsoft.com/office/officeart/2005/8/layout/hierarchy3"/>
    <dgm:cxn modelId="{A07ABECE-8712-451E-A6BE-8EF08072B4D6}" srcId="{017F6E15-911E-4A29-86AA-E19B762AAEE1}" destId="{2CDB987B-10E6-4E32-B3E8-9632044DAE7C}" srcOrd="1" destOrd="0" parTransId="{C7965DD6-0F98-4840-A274-1D66EB99F42C}" sibTransId="{DE0C40D7-9F3F-4D2D-B5D1-150624080C21}"/>
    <dgm:cxn modelId="{AF6EEBCF-2863-46DA-A822-AE83FADC5BB7}" type="presOf" srcId="{017F6E15-911E-4A29-86AA-E19B762AAEE1}" destId="{8B599D6B-08F0-40C7-9774-A7CFDD966964}" srcOrd="1" destOrd="0" presId="urn:microsoft.com/office/officeart/2005/8/layout/hierarchy3"/>
    <dgm:cxn modelId="{4C879152-B1ED-4FB8-B6EA-6F464F7E4C66}" srcId="{1F487741-E873-452D-A75D-7686A2315E0A}" destId="{017F6E15-911E-4A29-86AA-E19B762AAEE1}" srcOrd="1" destOrd="0" parTransId="{8C39737E-A2D8-4EAA-BB3A-E241EB92428A}" sibTransId="{03D1AA6A-4116-4204-90F7-1B2E947FAEC6}"/>
    <dgm:cxn modelId="{C2AD6CCB-6229-4AA7-8FD8-E6DABE35550B}" type="presOf" srcId="{FAFC01AD-D33A-4076-9DCC-F180EA30C4C7}" destId="{16448645-A90D-457B-BEB2-0C9B61C1A22E}" srcOrd="1" destOrd="0" presId="urn:microsoft.com/office/officeart/2005/8/layout/hierarchy3"/>
    <dgm:cxn modelId="{3249D22D-65E4-4D1C-A590-E5CBAEEB7138}" srcId="{FAFC01AD-D33A-4076-9DCC-F180EA30C4C7}" destId="{0B753AAF-E4F3-463D-B91E-F8DD9AB67EC4}" srcOrd="1" destOrd="0" parTransId="{E4DB60B6-F1A6-4AE3-8618-9FA0536D5D70}" sibTransId="{DA35D618-2528-453B-B676-168F09164085}"/>
    <dgm:cxn modelId="{A74EABF3-4BA6-412C-B78E-188AD59A578C}" type="presOf" srcId="{0DBCF36E-D0DE-40FE-B73F-D8C89012B29E}" destId="{1C7D111D-7D86-4EF8-B084-CB24D47BCB4B}" srcOrd="0" destOrd="0" presId="urn:microsoft.com/office/officeart/2005/8/layout/hierarchy3"/>
    <dgm:cxn modelId="{56B1762B-2BFE-471D-A0B3-BD381C00530A}" type="presOf" srcId="{465F3088-5813-4CC8-A947-5C632E9A69DB}" destId="{5FD2CC7E-3F9E-447F-B130-F1D36FBEC419}" srcOrd="0" destOrd="0" presId="urn:microsoft.com/office/officeart/2005/8/layout/hierarchy3"/>
    <dgm:cxn modelId="{4D228563-C7A3-4773-B2DD-1DF7A97308DF}" type="presParOf" srcId="{A8D97F40-ABA7-4E64-8285-5D9407201770}" destId="{F9CD4FE3-DBA2-4921-BF52-F9011DA4970B}" srcOrd="0" destOrd="0" presId="urn:microsoft.com/office/officeart/2005/8/layout/hierarchy3"/>
    <dgm:cxn modelId="{A2EFF8CA-D7CE-4FB4-AB2E-7D0346FF92D8}" type="presParOf" srcId="{F9CD4FE3-DBA2-4921-BF52-F9011DA4970B}" destId="{CF246252-5E7B-4964-AD0C-2843137FBF96}" srcOrd="0" destOrd="0" presId="urn:microsoft.com/office/officeart/2005/8/layout/hierarchy3"/>
    <dgm:cxn modelId="{2EDAC92B-46B0-4A2F-810F-F0303FD98B79}" type="presParOf" srcId="{CF246252-5E7B-4964-AD0C-2843137FBF96}" destId="{7D47C3BB-514B-4661-9A13-760BFD006309}" srcOrd="0" destOrd="0" presId="urn:microsoft.com/office/officeart/2005/8/layout/hierarchy3"/>
    <dgm:cxn modelId="{4018C523-7B4D-4433-B650-1918DB14E1A8}" type="presParOf" srcId="{CF246252-5E7B-4964-AD0C-2843137FBF96}" destId="{16448645-A90D-457B-BEB2-0C9B61C1A22E}" srcOrd="1" destOrd="0" presId="urn:microsoft.com/office/officeart/2005/8/layout/hierarchy3"/>
    <dgm:cxn modelId="{87097BE5-76A2-4BCE-BAB4-E13EBF4F010B}" type="presParOf" srcId="{F9CD4FE3-DBA2-4921-BF52-F9011DA4970B}" destId="{39F1310D-8829-42BE-A82E-6C31775970C0}" srcOrd="1" destOrd="0" presId="urn:microsoft.com/office/officeart/2005/8/layout/hierarchy3"/>
    <dgm:cxn modelId="{D5D91DA8-7E3E-487E-9085-FC252D7726DB}" type="presParOf" srcId="{39F1310D-8829-42BE-A82E-6C31775970C0}" destId="{D01DB8F6-4955-407D-A3D4-6B8B11965205}" srcOrd="0" destOrd="0" presId="urn:microsoft.com/office/officeart/2005/8/layout/hierarchy3"/>
    <dgm:cxn modelId="{E85B68B2-91F4-41AC-A3E0-8115413060EE}" type="presParOf" srcId="{39F1310D-8829-42BE-A82E-6C31775970C0}" destId="{5FD2CC7E-3F9E-447F-B130-F1D36FBEC419}" srcOrd="1" destOrd="0" presId="urn:microsoft.com/office/officeart/2005/8/layout/hierarchy3"/>
    <dgm:cxn modelId="{03B78F27-B155-4C64-B7AF-6F7EB9DDD5C9}" type="presParOf" srcId="{39F1310D-8829-42BE-A82E-6C31775970C0}" destId="{1802ADBB-EEF8-4747-96F1-76FF928E4846}" srcOrd="2" destOrd="0" presId="urn:microsoft.com/office/officeart/2005/8/layout/hierarchy3"/>
    <dgm:cxn modelId="{F6BA6FC7-94AC-4A87-9A3A-787AC3BE11D1}" type="presParOf" srcId="{39F1310D-8829-42BE-A82E-6C31775970C0}" destId="{72BF4770-9EF6-4728-A643-E18AB775E6E4}" srcOrd="3" destOrd="0" presId="urn:microsoft.com/office/officeart/2005/8/layout/hierarchy3"/>
    <dgm:cxn modelId="{9ED53A29-3569-429C-9AC9-50AE0AF32B1E}" type="presParOf" srcId="{A8D97F40-ABA7-4E64-8285-5D9407201770}" destId="{24181A0F-459F-42BA-8FF4-1731035AC011}" srcOrd="1" destOrd="0" presId="urn:microsoft.com/office/officeart/2005/8/layout/hierarchy3"/>
    <dgm:cxn modelId="{70FB7340-D4AA-4575-85F3-DA1CB5534DC8}" type="presParOf" srcId="{24181A0F-459F-42BA-8FF4-1731035AC011}" destId="{5FC1F188-EB9A-4C0B-BBE4-03BC573D05C8}" srcOrd="0" destOrd="0" presId="urn:microsoft.com/office/officeart/2005/8/layout/hierarchy3"/>
    <dgm:cxn modelId="{31FC1A13-218B-4DAB-BEA2-465CD308E9CA}" type="presParOf" srcId="{5FC1F188-EB9A-4C0B-BBE4-03BC573D05C8}" destId="{62496F91-37C6-46D0-A13D-291EEC03FCCB}" srcOrd="0" destOrd="0" presId="urn:microsoft.com/office/officeart/2005/8/layout/hierarchy3"/>
    <dgm:cxn modelId="{91B31CB8-CE34-47F8-975D-F39D86B9F9B1}" type="presParOf" srcId="{5FC1F188-EB9A-4C0B-BBE4-03BC573D05C8}" destId="{8B599D6B-08F0-40C7-9774-A7CFDD966964}" srcOrd="1" destOrd="0" presId="urn:microsoft.com/office/officeart/2005/8/layout/hierarchy3"/>
    <dgm:cxn modelId="{0124EB61-E56D-42D2-A479-D6E484565590}" type="presParOf" srcId="{24181A0F-459F-42BA-8FF4-1731035AC011}" destId="{832369D3-719B-4344-A755-C494E78975E7}" srcOrd="1" destOrd="0" presId="urn:microsoft.com/office/officeart/2005/8/layout/hierarchy3"/>
    <dgm:cxn modelId="{1779CEFB-8E9E-4F57-9D8E-9AB62753351D}" type="presParOf" srcId="{832369D3-719B-4344-A755-C494E78975E7}" destId="{1C7D111D-7D86-4EF8-B084-CB24D47BCB4B}" srcOrd="0" destOrd="0" presId="urn:microsoft.com/office/officeart/2005/8/layout/hierarchy3"/>
    <dgm:cxn modelId="{7D157B02-DEC0-480E-9ACC-211AFB09B664}" type="presParOf" srcId="{832369D3-719B-4344-A755-C494E78975E7}" destId="{C3A96B4A-56E2-423A-84DA-DE9961855D1F}" srcOrd="1" destOrd="0" presId="urn:microsoft.com/office/officeart/2005/8/layout/hierarchy3"/>
    <dgm:cxn modelId="{A80C9E88-D2DE-4E6D-BA00-813920AD8121}" type="presParOf" srcId="{832369D3-719B-4344-A755-C494E78975E7}" destId="{112074FD-73D3-4DF4-9CB4-A5305A414C9B}" srcOrd="2" destOrd="0" presId="urn:microsoft.com/office/officeart/2005/8/layout/hierarchy3"/>
    <dgm:cxn modelId="{4C31D24C-964F-49FD-8A31-74454A0EBFF3}" type="presParOf" srcId="{832369D3-719B-4344-A755-C494E78975E7}" destId="{4897A1C2-06B5-4DD6-928E-1AD85697D53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B7F0C7C-DE9E-41FB-89BE-C1306DCA11D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1ACBC1A1-C1F1-41CD-81F5-BB611EBBD25A}">
      <dgm:prSet phldrT="[Texto]"/>
      <dgm:spPr/>
      <dgm:t>
        <a:bodyPr/>
        <a:lstStyle/>
        <a:p>
          <a:r>
            <a:rPr lang="es-AR" dirty="0"/>
            <a:t>Leyes de presupuestos mínimos</a:t>
          </a:r>
        </a:p>
      </dgm:t>
    </dgm:pt>
    <dgm:pt modelId="{40645619-AD11-46F4-A132-23BADB00ED88}" type="parTrans" cxnId="{AC8F8864-50BC-4FF9-882A-3C617ED972ED}">
      <dgm:prSet/>
      <dgm:spPr/>
      <dgm:t>
        <a:bodyPr/>
        <a:lstStyle/>
        <a:p>
          <a:endParaRPr lang="es-AR"/>
        </a:p>
      </dgm:t>
    </dgm:pt>
    <dgm:pt modelId="{150AAAC3-7D99-453E-9F69-1D05E4B40F75}" type="sibTrans" cxnId="{AC8F8864-50BC-4FF9-882A-3C617ED972ED}">
      <dgm:prSet/>
      <dgm:spPr/>
      <dgm:t>
        <a:bodyPr/>
        <a:lstStyle/>
        <a:p>
          <a:endParaRPr lang="es-AR"/>
        </a:p>
      </dgm:t>
    </dgm:pt>
    <dgm:pt modelId="{D956A313-8EFE-40E1-A5F7-463266924EC7}">
      <dgm:prSet phldrT="[Texto]"/>
      <dgm:spPr/>
      <dgm:t>
        <a:bodyPr/>
        <a:lstStyle/>
        <a:p>
          <a:r>
            <a:rPr lang="es-AR" dirty="0"/>
            <a:t>Legislación de fondo</a:t>
          </a:r>
        </a:p>
      </dgm:t>
    </dgm:pt>
    <dgm:pt modelId="{786CA078-B392-4ED9-A4AC-A63466D4DE7B}" type="parTrans" cxnId="{4B39600C-6256-4C64-8C17-1EA388092931}">
      <dgm:prSet/>
      <dgm:spPr/>
      <dgm:t>
        <a:bodyPr/>
        <a:lstStyle/>
        <a:p>
          <a:endParaRPr lang="es-AR"/>
        </a:p>
      </dgm:t>
    </dgm:pt>
    <dgm:pt modelId="{B6470B92-F55E-4F45-B21E-7491131F0BE9}" type="sibTrans" cxnId="{4B39600C-6256-4C64-8C17-1EA388092931}">
      <dgm:prSet/>
      <dgm:spPr/>
      <dgm:t>
        <a:bodyPr/>
        <a:lstStyle/>
        <a:p>
          <a:endParaRPr lang="es-AR"/>
        </a:p>
      </dgm:t>
    </dgm:pt>
    <dgm:pt modelId="{C8C53FBF-D049-4AEE-A6F4-82D4BF0D7370}">
      <dgm:prSet phldrT="[Texto]"/>
      <dgm:spPr/>
      <dgm:t>
        <a:bodyPr/>
        <a:lstStyle/>
        <a:p>
          <a:r>
            <a:rPr lang="es-AR" dirty="0"/>
            <a:t>Legislación especial</a:t>
          </a:r>
        </a:p>
      </dgm:t>
    </dgm:pt>
    <dgm:pt modelId="{66AFDE6D-8AF4-43A0-B240-396C1A099834}" type="parTrans" cxnId="{E27536AA-4E2E-460C-9A32-9AD46872F050}">
      <dgm:prSet/>
      <dgm:spPr/>
      <dgm:t>
        <a:bodyPr/>
        <a:lstStyle/>
        <a:p>
          <a:endParaRPr lang="es-AR"/>
        </a:p>
      </dgm:t>
    </dgm:pt>
    <dgm:pt modelId="{95A96BB5-AE5E-4925-B495-5C90E3A42988}" type="sibTrans" cxnId="{E27536AA-4E2E-460C-9A32-9AD46872F050}">
      <dgm:prSet/>
      <dgm:spPr/>
      <dgm:t>
        <a:bodyPr/>
        <a:lstStyle/>
        <a:p>
          <a:endParaRPr lang="es-AR"/>
        </a:p>
      </dgm:t>
    </dgm:pt>
    <dgm:pt modelId="{07F76AEC-6351-434E-AF25-EB3A0160C027}" type="pres">
      <dgm:prSet presAssocID="{0B7F0C7C-DE9E-41FB-89BE-C1306DCA11D8}" presName="compositeShape" presStyleCnt="0">
        <dgm:presLayoutVars>
          <dgm:chMax val="7"/>
          <dgm:dir/>
          <dgm:resizeHandles val="exact"/>
        </dgm:presLayoutVars>
      </dgm:prSet>
      <dgm:spPr/>
    </dgm:pt>
    <dgm:pt modelId="{99964EC8-AAA8-4355-ABA7-B4C62EB8B7EB}" type="pres">
      <dgm:prSet presAssocID="{1ACBC1A1-C1F1-41CD-81F5-BB611EBBD25A}" presName="circ1" presStyleLbl="vennNode1" presStyleIdx="0" presStyleCnt="3" custLinFactNeighborX="-1332" custLinFactNeighborY="1332"/>
      <dgm:spPr/>
      <dgm:t>
        <a:bodyPr/>
        <a:lstStyle/>
        <a:p>
          <a:endParaRPr lang="es-AR"/>
        </a:p>
      </dgm:t>
    </dgm:pt>
    <dgm:pt modelId="{7FBE3AF3-FA08-4F0C-9960-7187138FFC37}" type="pres">
      <dgm:prSet presAssocID="{1ACBC1A1-C1F1-41CD-81F5-BB611EBBD25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1A2B77F-8839-4D34-A933-2406D88C3029}" type="pres">
      <dgm:prSet presAssocID="{D956A313-8EFE-40E1-A5F7-463266924EC7}" presName="circ2" presStyleLbl="vennNode1" presStyleIdx="1" presStyleCnt="3" custLinFactNeighborX="-1001" custLinFactNeighborY="888"/>
      <dgm:spPr/>
      <dgm:t>
        <a:bodyPr/>
        <a:lstStyle/>
        <a:p>
          <a:endParaRPr lang="es-AR"/>
        </a:p>
      </dgm:t>
    </dgm:pt>
    <dgm:pt modelId="{559E4526-644D-4F4D-A9A2-183465F119AB}" type="pres">
      <dgm:prSet presAssocID="{D956A313-8EFE-40E1-A5F7-463266924EC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1317217-4B18-41D6-A921-B7014E087BCD}" type="pres">
      <dgm:prSet presAssocID="{C8C53FBF-D049-4AEE-A6F4-82D4BF0D7370}" presName="circ3" presStyleLbl="vennNode1" presStyleIdx="2" presStyleCnt="3" custLinFactNeighborX="1001" custLinFactNeighborY="444"/>
      <dgm:spPr/>
      <dgm:t>
        <a:bodyPr/>
        <a:lstStyle/>
        <a:p>
          <a:endParaRPr lang="es-AR"/>
        </a:p>
      </dgm:t>
    </dgm:pt>
    <dgm:pt modelId="{1FCFF6F8-D2B8-4AB7-944C-A9FD9AF7C8B9}" type="pres">
      <dgm:prSet presAssocID="{C8C53FBF-D049-4AEE-A6F4-82D4BF0D737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668E0165-1390-4B9D-83C7-09150FD645F0}" type="presOf" srcId="{C8C53FBF-D049-4AEE-A6F4-82D4BF0D7370}" destId="{1FCFF6F8-D2B8-4AB7-944C-A9FD9AF7C8B9}" srcOrd="1" destOrd="0" presId="urn:microsoft.com/office/officeart/2005/8/layout/venn1"/>
    <dgm:cxn modelId="{CEC9A234-00BF-4ABB-8E61-28D6A0F820A9}" type="presOf" srcId="{1ACBC1A1-C1F1-41CD-81F5-BB611EBBD25A}" destId="{99964EC8-AAA8-4355-ABA7-B4C62EB8B7EB}" srcOrd="0" destOrd="0" presId="urn:microsoft.com/office/officeart/2005/8/layout/venn1"/>
    <dgm:cxn modelId="{E27536AA-4E2E-460C-9A32-9AD46872F050}" srcId="{0B7F0C7C-DE9E-41FB-89BE-C1306DCA11D8}" destId="{C8C53FBF-D049-4AEE-A6F4-82D4BF0D7370}" srcOrd="2" destOrd="0" parTransId="{66AFDE6D-8AF4-43A0-B240-396C1A099834}" sibTransId="{95A96BB5-AE5E-4925-B495-5C90E3A42988}"/>
    <dgm:cxn modelId="{04AAD741-C11E-42DC-A969-284D19B9F916}" type="presOf" srcId="{0B7F0C7C-DE9E-41FB-89BE-C1306DCA11D8}" destId="{07F76AEC-6351-434E-AF25-EB3A0160C027}" srcOrd="0" destOrd="0" presId="urn:microsoft.com/office/officeart/2005/8/layout/venn1"/>
    <dgm:cxn modelId="{7F4A9535-6AFC-43E3-AD23-7379C261929B}" type="presOf" srcId="{D956A313-8EFE-40E1-A5F7-463266924EC7}" destId="{F1A2B77F-8839-4D34-A933-2406D88C3029}" srcOrd="0" destOrd="0" presId="urn:microsoft.com/office/officeart/2005/8/layout/venn1"/>
    <dgm:cxn modelId="{CDB811DD-8F45-440B-9B76-0476530AD57B}" type="presOf" srcId="{C8C53FBF-D049-4AEE-A6F4-82D4BF0D7370}" destId="{01317217-4B18-41D6-A921-B7014E087BCD}" srcOrd="0" destOrd="0" presId="urn:microsoft.com/office/officeart/2005/8/layout/venn1"/>
    <dgm:cxn modelId="{4B39600C-6256-4C64-8C17-1EA388092931}" srcId="{0B7F0C7C-DE9E-41FB-89BE-C1306DCA11D8}" destId="{D956A313-8EFE-40E1-A5F7-463266924EC7}" srcOrd="1" destOrd="0" parTransId="{786CA078-B392-4ED9-A4AC-A63466D4DE7B}" sibTransId="{B6470B92-F55E-4F45-B21E-7491131F0BE9}"/>
    <dgm:cxn modelId="{620119FA-4905-4724-82BB-56D36085BED8}" type="presOf" srcId="{D956A313-8EFE-40E1-A5F7-463266924EC7}" destId="{559E4526-644D-4F4D-A9A2-183465F119AB}" srcOrd="1" destOrd="0" presId="urn:microsoft.com/office/officeart/2005/8/layout/venn1"/>
    <dgm:cxn modelId="{AC8F8864-50BC-4FF9-882A-3C617ED972ED}" srcId="{0B7F0C7C-DE9E-41FB-89BE-C1306DCA11D8}" destId="{1ACBC1A1-C1F1-41CD-81F5-BB611EBBD25A}" srcOrd="0" destOrd="0" parTransId="{40645619-AD11-46F4-A132-23BADB00ED88}" sibTransId="{150AAAC3-7D99-453E-9F69-1D05E4B40F75}"/>
    <dgm:cxn modelId="{6A15D409-C95E-4210-96C5-97CCD739D7AC}" type="presOf" srcId="{1ACBC1A1-C1F1-41CD-81F5-BB611EBBD25A}" destId="{7FBE3AF3-FA08-4F0C-9960-7187138FFC37}" srcOrd="1" destOrd="0" presId="urn:microsoft.com/office/officeart/2005/8/layout/venn1"/>
    <dgm:cxn modelId="{6160C89C-7537-4E37-ACF9-966B75F1EBEE}" type="presParOf" srcId="{07F76AEC-6351-434E-AF25-EB3A0160C027}" destId="{99964EC8-AAA8-4355-ABA7-B4C62EB8B7EB}" srcOrd="0" destOrd="0" presId="urn:microsoft.com/office/officeart/2005/8/layout/venn1"/>
    <dgm:cxn modelId="{354266B8-B1A4-44A1-942D-F136C677269D}" type="presParOf" srcId="{07F76AEC-6351-434E-AF25-EB3A0160C027}" destId="{7FBE3AF3-FA08-4F0C-9960-7187138FFC37}" srcOrd="1" destOrd="0" presId="urn:microsoft.com/office/officeart/2005/8/layout/venn1"/>
    <dgm:cxn modelId="{88FD81FA-408E-4E90-A1C1-04CA88E013EB}" type="presParOf" srcId="{07F76AEC-6351-434E-AF25-EB3A0160C027}" destId="{F1A2B77F-8839-4D34-A933-2406D88C3029}" srcOrd="2" destOrd="0" presId="urn:microsoft.com/office/officeart/2005/8/layout/venn1"/>
    <dgm:cxn modelId="{1982F330-A4E1-4798-92CC-4B0B606654CE}" type="presParOf" srcId="{07F76AEC-6351-434E-AF25-EB3A0160C027}" destId="{559E4526-644D-4F4D-A9A2-183465F119AB}" srcOrd="3" destOrd="0" presId="urn:microsoft.com/office/officeart/2005/8/layout/venn1"/>
    <dgm:cxn modelId="{01C6B8D6-0B9E-4AF7-990B-129E35C79B44}" type="presParOf" srcId="{07F76AEC-6351-434E-AF25-EB3A0160C027}" destId="{01317217-4B18-41D6-A921-B7014E087BCD}" srcOrd="4" destOrd="0" presId="urn:microsoft.com/office/officeart/2005/8/layout/venn1"/>
    <dgm:cxn modelId="{FF02903C-CEFD-45E2-94EE-38809702080F}" type="presParOf" srcId="{07F76AEC-6351-434E-AF25-EB3A0160C027}" destId="{1FCFF6F8-D2B8-4AB7-944C-A9FD9AF7C8B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499875E-A2FF-4933-826A-ACD7F2D4927F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AR"/>
        </a:p>
      </dgm:t>
    </dgm:pt>
    <dgm:pt modelId="{F5AD8B48-1C4C-4AE1-A496-186DDFBB782A}">
      <dgm:prSet phldrT="[Texto]"/>
      <dgm:spPr/>
      <dgm:t>
        <a:bodyPr/>
        <a:lstStyle/>
        <a:p>
          <a:r>
            <a:rPr lang="es-AR" dirty="0"/>
            <a:t>Internacional</a:t>
          </a:r>
        </a:p>
      </dgm:t>
    </dgm:pt>
    <dgm:pt modelId="{AB0D7B91-0B26-4F87-8F20-68544312F809}" type="parTrans" cxnId="{607877D0-64FF-4859-97FC-97BB7FC1AD27}">
      <dgm:prSet/>
      <dgm:spPr/>
      <dgm:t>
        <a:bodyPr/>
        <a:lstStyle/>
        <a:p>
          <a:endParaRPr lang="es-AR"/>
        </a:p>
      </dgm:t>
    </dgm:pt>
    <dgm:pt modelId="{D42B1292-5693-4067-84CC-345C3077F223}" type="sibTrans" cxnId="{607877D0-64FF-4859-97FC-97BB7FC1AD27}">
      <dgm:prSet/>
      <dgm:spPr/>
      <dgm:t>
        <a:bodyPr/>
        <a:lstStyle/>
        <a:p>
          <a:endParaRPr lang="es-AR"/>
        </a:p>
      </dgm:t>
    </dgm:pt>
    <dgm:pt modelId="{D9E6BC2F-FC73-4FF1-9242-444BAE3E14B6}">
      <dgm:prSet phldrT="[Texto]"/>
      <dgm:spPr/>
      <dgm:t>
        <a:bodyPr/>
        <a:lstStyle/>
        <a:p>
          <a:r>
            <a:rPr lang="es-AR" dirty="0"/>
            <a:t>Nacional</a:t>
          </a:r>
        </a:p>
      </dgm:t>
    </dgm:pt>
    <dgm:pt modelId="{65055942-B656-406A-8B6C-05F263AF5CE9}" type="parTrans" cxnId="{BF6378ED-8E30-4A46-8534-EEE3AF800D76}">
      <dgm:prSet/>
      <dgm:spPr/>
      <dgm:t>
        <a:bodyPr/>
        <a:lstStyle/>
        <a:p>
          <a:endParaRPr lang="es-AR"/>
        </a:p>
      </dgm:t>
    </dgm:pt>
    <dgm:pt modelId="{E84DFF08-3630-48EE-BA3A-DA8E59E6AF0B}" type="sibTrans" cxnId="{BF6378ED-8E30-4A46-8534-EEE3AF800D76}">
      <dgm:prSet/>
      <dgm:spPr/>
      <dgm:t>
        <a:bodyPr/>
        <a:lstStyle/>
        <a:p>
          <a:endParaRPr lang="es-AR"/>
        </a:p>
      </dgm:t>
    </dgm:pt>
    <dgm:pt modelId="{B289C9A8-01BD-43CE-9203-4859575372E5}">
      <dgm:prSet phldrT="[Texto]"/>
      <dgm:spPr/>
      <dgm:t>
        <a:bodyPr/>
        <a:lstStyle/>
        <a:p>
          <a:r>
            <a:rPr lang="es-AR" dirty="0"/>
            <a:t>provincial</a:t>
          </a:r>
        </a:p>
      </dgm:t>
    </dgm:pt>
    <dgm:pt modelId="{480B7536-D19F-4787-9159-0E8FF6085E62}" type="parTrans" cxnId="{A0A03151-FBEA-430D-9A96-388A9F5241FA}">
      <dgm:prSet/>
      <dgm:spPr/>
      <dgm:t>
        <a:bodyPr/>
        <a:lstStyle/>
        <a:p>
          <a:endParaRPr lang="es-AR"/>
        </a:p>
      </dgm:t>
    </dgm:pt>
    <dgm:pt modelId="{425359B7-6AFF-4BE7-AB8F-A01289C7B0B7}" type="sibTrans" cxnId="{A0A03151-FBEA-430D-9A96-388A9F5241FA}">
      <dgm:prSet/>
      <dgm:spPr/>
      <dgm:t>
        <a:bodyPr/>
        <a:lstStyle/>
        <a:p>
          <a:endParaRPr lang="es-AR"/>
        </a:p>
      </dgm:t>
    </dgm:pt>
    <dgm:pt modelId="{4C64CE3D-1CCD-4CC6-B23F-58D6DF0EAD28}">
      <dgm:prSet phldrT="[Texto]"/>
      <dgm:spPr/>
      <dgm:t>
        <a:bodyPr/>
        <a:lstStyle/>
        <a:p>
          <a:r>
            <a:rPr lang="es-AR" dirty="0"/>
            <a:t>municipal</a:t>
          </a:r>
        </a:p>
      </dgm:t>
    </dgm:pt>
    <dgm:pt modelId="{3FB6C04B-4E10-4988-A078-B8514A7717D3}" type="parTrans" cxnId="{30FDAC4B-0E7E-46CF-A1EF-D91F89F593F5}">
      <dgm:prSet/>
      <dgm:spPr/>
      <dgm:t>
        <a:bodyPr/>
        <a:lstStyle/>
        <a:p>
          <a:endParaRPr lang="es-AR"/>
        </a:p>
      </dgm:t>
    </dgm:pt>
    <dgm:pt modelId="{2A1E5F01-1895-4C87-8371-B58B2672DC5F}" type="sibTrans" cxnId="{30FDAC4B-0E7E-46CF-A1EF-D91F89F593F5}">
      <dgm:prSet/>
      <dgm:spPr/>
      <dgm:t>
        <a:bodyPr/>
        <a:lstStyle/>
        <a:p>
          <a:endParaRPr lang="es-AR"/>
        </a:p>
      </dgm:t>
    </dgm:pt>
    <dgm:pt modelId="{98400575-5A80-49C4-9F30-BA2401C10429}">
      <dgm:prSet phldrT="[Texto]"/>
      <dgm:spPr/>
      <dgm:t>
        <a:bodyPr/>
        <a:lstStyle/>
        <a:p>
          <a:r>
            <a:rPr lang="es-AR" dirty="0"/>
            <a:t>Área territorial involucrada</a:t>
          </a:r>
        </a:p>
      </dgm:t>
    </dgm:pt>
    <dgm:pt modelId="{0424F526-D1D1-4917-9275-41E6EE380B82}" type="parTrans" cxnId="{C6A4C78D-23F8-4869-AA85-A716CB5C137C}">
      <dgm:prSet/>
      <dgm:spPr/>
      <dgm:t>
        <a:bodyPr/>
        <a:lstStyle/>
        <a:p>
          <a:endParaRPr lang="es-AR"/>
        </a:p>
      </dgm:t>
    </dgm:pt>
    <dgm:pt modelId="{D4807E07-025E-45E4-8FD0-FE4EBBF59D18}" type="sibTrans" cxnId="{C6A4C78D-23F8-4869-AA85-A716CB5C137C}">
      <dgm:prSet/>
      <dgm:spPr/>
      <dgm:t>
        <a:bodyPr/>
        <a:lstStyle/>
        <a:p>
          <a:endParaRPr lang="es-AR"/>
        </a:p>
      </dgm:t>
    </dgm:pt>
    <dgm:pt modelId="{CD703C7D-51FF-4494-9808-AD91C8640B45}" type="pres">
      <dgm:prSet presAssocID="{2499875E-A2FF-4933-826A-ACD7F2D4927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90FF0B76-63CB-4F57-A673-475A04FDE474}" type="pres">
      <dgm:prSet presAssocID="{F5AD8B48-1C4C-4AE1-A496-186DDFBB782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025C80B-7623-44DE-8788-4A2E3B5F1B93}" type="pres">
      <dgm:prSet presAssocID="{D42B1292-5693-4067-84CC-345C3077F223}" presName="sibTrans" presStyleLbl="sibTrans2D1" presStyleIdx="0" presStyleCnt="4"/>
      <dgm:spPr/>
      <dgm:t>
        <a:bodyPr/>
        <a:lstStyle/>
        <a:p>
          <a:endParaRPr lang="es-AR"/>
        </a:p>
      </dgm:t>
    </dgm:pt>
    <dgm:pt modelId="{3159B8BB-7901-46FA-A759-38EEE465C0AA}" type="pres">
      <dgm:prSet presAssocID="{D42B1292-5693-4067-84CC-345C3077F223}" presName="connectorText" presStyleLbl="sibTrans2D1" presStyleIdx="0" presStyleCnt="4"/>
      <dgm:spPr/>
      <dgm:t>
        <a:bodyPr/>
        <a:lstStyle/>
        <a:p>
          <a:endParaRPr lang="es-AR"/>
        </a:p>
      </dgm:t>
    </dgm:pt>
    <dgm:pt modelId="{118C8ED9-EFAF-4DFF-8BD1-43E2C516CCFC}" type="pres">
      <dgm:prSet presAssocID="{D9E6BC2F-FC73-4FF1-9242-444BAE3E14B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A6981FF-6CB8-420A-84EB-7D6C8D403765}" type="pres">
      <dgm:prSet presAssocID="{E84DFF08-3630-48EE-BA3A-DA8E59E6AF0B}" presName="sibTrans" presStyleLbl="sibTrans2D1" presStyleIdx="1" presStyleCnt="4"/>
      <dgm:spPr/>
      <dgm:t>
        <a:bodyPr/>
        <a:lstStyle/>
        <a:p>
          <a:endParaRPr lang="es-AR"/>
        </a:p>
      </dgm:t>
    </dgm:pt>
    <dgm:pt modelId="{31634D43-42CC-4BE6-8341-654DE0B5E027}" type="pres">
      <dgm:prSet presAssocID="{E84DFF08-3630-48EE-BA3A-DA8E59E6AF0B}" presName="connectorText" presStyleLbl="sibTrans2D1" presStyleIdx="1" presStyleCnt="4"/>
      <dgm:spPr/>
      <dgm:t>
        <a:bodyPr/>
        <a:lstStyle/>
        <a:p>
          <a:endParaRPr lang="es-AR"/>
        </a:p>
      </dgm:t>
    </dgm:pt>
    <dgm:pt modelId="{85C6E432-7C41-4F7E-8276-67FB91BC27D4}" type="pres">
      <dgm:prSet presAssocID="{B289C9A8-01BD-43CE-9203-4859575372E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446E70F-6762-4DFD-B163-215B713C405E}" type="pres">
      <dgm:prSet presAssocID="{425359B7-6AFF-4BE7-AB8F-A01289C7B0B7}" presName="sibTrans" presStyleLbl="sibTrans2D1" presStyleIdx="2" presStyleCnt="4"/>
      <dgm:spPr/>
      <dgm:t>
        <a:bodyPr/>
        <a:lstStyle/>
        <a:p>
          <a:endParaRPr lang="es-AR"/>
        </a:p>
      </dgm:t>
    </dgm:pt>
    <dgm:pt modelId="{F94DE951-6C8F-49C8-B2AF-14A3C8DDF4B7}" type="pres">
      <dgm:prSet presAssocID="{425359B7-6AFF-4BE7-AB8F-A01289C7B0B7}" presName="connectorText" presStyleLbl="sibTrans2D1" presStyleIdx="2" presStyleCnt="4"/>
      <dgm:spPr/>
      <dgm:t>
        <a:bodyPr/>
        <a:lstStyle/>
        <a:p>
          <a:endParaRPr lang="es-AR"/>
        </a:p>
      </dgm:t>
    </dgm:pt>
    <dgm:pt modelId="{F7D8C69E-CA3C-471B-B05D-80AD61B2C78F}" type="pres">
      <dgm:prSet presAssocID="{4C64CE3D-1CCD-4CC6-B23F-58D6DF0EAD2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544588C-5A35-40B8-A68B-036BC8B611C8}" type="pres">
      <dgm:prSet presAssocID="{2A1E5F01-1895-4C87-8371-B58B2672DC5F}" presName="sibTrans" presStyleLbl="sibTrans2D1" presStyleIdx="3" presStyleCnt="4"/>
      <dgm:spPr/>
      <dgm:t>
        <a:bodyPr/>
        <a:lstStyle/>
        <a:p>
          <a:endParaRPr lang="es-AR"/>
        </a:p>
      </dgm:t>
    </dgm:pt>
    <dgm:pt modelId="{BF27DC9A-FEF4-4D7D-8C5C-ECB1FFEC3B9C}" type="pres">
      <dgm:prSet presAssocID="{2A1E5F01-1895-4C87-8371-B58B2672DC5F}" presName="connectorText" presStyleLbl="sibTrans2D1" presStyleIdx="3" presStyleCnt="4"/>
      <dgm:spPr/>
      <dgm:t>
        <a:bodyPr/>
        <a:lstStyle/>
        <a:p>
          <a:endParaRPr lang="es-AR"/>
        </a:p>
      </dgm:t>
    </dgm:pt>
    <dgm:pt modelId="{01DF5699-2C3F-497C-A7AC-EDA2135445B3}" type="pres">
      <dgm:prSet presAssocID="{98400575-5A80-49C4-9F30-BA2401C1042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DC16A7C8-CE66-4400-ADF6-BD8B3D6D2094}" type="presOf" srcId="{F5AD8B48-1C4C-4AE1-A496-186DDFBB782A}" destId="{90FF0B76-63CB-4F57-A673-475A04FDE474}" srcOrd="0" destOrd="0" presId="urn:microsoft.com/office/officeart/2005/8/layout/process5"/>
    <dgm:cxn modelId="{2B9BDACC-3D80-4C73-82B3-5A5CD6D33343}" type="presOf" srcId="{4C64CE3D-1CCD-4CC6-B23F-58D6DF0EAD28}" destId="{F7D8C69E-CA3C-471B-B05D-80AD61B2C78F}" srcOrd="0" destOrd="0" presId="urn:microsoft.com/office/officeart/2005/8/layout/process5"/>
    <dgm:cxn modelId="{A5CBC786-F96C-4041-9D86-FD51928A6814}" type="presOf" srcId="{E84DFF08-3630-48EE-BA3A-DA8E59E6AF0B}" destId="{1A6981FF-6CB8-420A-84EB-7D6C8D403765}" srcOrd="0" destOrd="0" presId="urn:microsoft.com/office/officeart/2005/8/layout/process5"/>
    <dgm:cxn modelId="{744BB68B-180E-4F41-9465-5A9B6BABF1B2}" type="presOf" srcId="{2A1E5F01-1895-4C87-8371-B58B2672DC5F}" destId="{BF27DC9A-FEF4-4D7D-8C5C-ECB1FFEC3B9C}" srcOrd="1" destOrd="0" presId="urn:microsoft.com/office/officeart/2005/8/layout/process5"/>
    <dgm:cxn modelId="{7B1C5008-2DAF-40C5-A6A2-22CF8A0E511B}" type="presOf" srcId="{2A1E5F01-1895-4C87-8371-B58B2672DC5F}" destId="{7544588C-5A35-40B8-A68B-036BC8B611C8}" srcOrd="0" destOrd="0" presId="urn:microsoft.com/office/officeart/2005/8/layout/process5"/>
    <dgm:cxn modelId="{59D6376A-0814-4869-B7A3-028D9A0E7E47}" type="presOf" srcId="{B289C9A8-01BD-43CE-9203-4859575372E5}" destId="{85C6E432-7C41-4F7E-8276-67FB91BC27D4}" srcOrd="0" destOrd="0" presId="urn:microsoft.com/office/officeart/2005/8/layout/process5"/>
    <dgm:cxn modelId="{30FDAC4B-0E7E-46CF-A1EF-D91F89F593F5}" srcId="{2499875E-A2FF-4933-826A-ACD7F2D4927F}" destId="{4C64CE3D-1CCD-4CC6-B23F-58D6DF0EAD28}" srcOrd="3" destOrd="0" parTransId="{3FB6C04B-4E10-4988-A078-B8514A7717D3}" sibTransId="{2A1E5F01-1895-4C87-8371-B58B2672DC5F}"/>
    <dgm:cxn modelId="{C6A4C78D-23F8-4869-AA85-A716CB5C137C}" srcId="{2499875E-A2FF-4933-826A-ACD7F2D4927F}" destId="{98400575-5A80-49C4-9F30-BA2401C10429}" srcOrd="4" destOrd="0" parTransId="{0424F526-D1D1-4917-9275-41E6EE380B82}" sibTransId="{D4807E07-025E-45E4-8FD0-FE4EBBF59D18}"/>
    <dgm:cxn modelId="{D0CC3012-A0D1-49F7-9EA9-1374665EAA7F}" type="presOf" srcId="{D42B1292-5693-4067-84CC-345C3077F223}" destId="{3159B8BB-7901-46FA-A759-38EEE465C0AA}" srcOrd="1" destOrd="0" presId="urn:microsoft.com/office/officeart/2005/8/layout/process5"/>
    <dgm:cxn modelId="{E945A5B2-0AF1-40A9-90A0-C9791B775A87}" type="presOf" srcId="{2499875E-A2FF-4933-826A-ACD7F2D4927F}" destId="{CD703C7D-51FF-4494-9808-AD91C8640B45}" srcOrd="0" destOrd="0" presId="urn:microsoft.com/office/officeart/2005/8/layout/process5"/>
    <dgm:cxn modelId="{607877D0-64FF-4859-97FC-97BB7FC1AD27}" srcId="{2499875E-A2FF-4933-826A-ACD7F2D4927F}" destId="{F5AD8B48-1C4C-4AE1-A496-186DDFBB782A}" srcOrd="0" destOrd="0" parTransId="{AB0D7B91-0B26-4F87-8F20-68544312F809}" sibTransId="{D42B1292-5693-4067-84CC-345C3077F223}"/>
    <dgm:cxn modelId="{BF6378ED-8E30-4A46-8534-EEE3AF800D76}" srcId="{2499875E-A2FF-4933-826A-ACD7F2D4927F}" destId="{D9E6BC2F-FC73-4FF1-9242-444BAE3E14B6}" srcOrd="1" destOrd="0" parTransId="{65055942-B656-406A-8B6C-05F263AF5CE9}" sibTransId="{E84DFF08-3630-48EE-BA3A-DA8E59E6AF0B}"/>
    <dgm:cxn modelId="{CA0B1AEB-1C0F-4103-9090-CFDA720A65C1}" type="presOf" srcId="{E84DFF08-3630-48EE-BA3A-DA8E59E6AF0B}" destId="{31634D43-42CC-4BE6-8341-654DE0B5E027}" srcOrd="1" destOrd="0" presId="urn:microsoft.com/office/officeart/2005/8/layout/process5"/>
    <dgm:cxn modelId="{A0A03151-FBEA-430D-9A96-388A9F5241FA}" srcId="{2499875E-A2FF-4933-826A-ACD7F2D4927F}" destId="{B289C9A8-01BD-43CE-9203-4859575372E5}" srcOrd="2" destOrd="0" parTransId="{480B7536-D19F-4787-9159-0E8FF6085E62}" sibTransId="{425359B7-6AFF-4BE7-AB8F-A01289C7B0B7}"/>
    <dgm:cxn modelId="{234BA37B-D45C-4FAE-B384-75AE2BD1CC03}" type="presOf" srcId="{425359B7-6AFF-4BE7-AB8F-A01289C7B0B7}" destId="{F94DE951-6C8F-49C8-B2AF-14A3C8DDF4B7}" srcOrd="1" destOrd="0" presId="urn:microsoft.com/office/officeart/2005/8/layout/process5"/>
    <dgm:cxn modelId="{951D75E3-5D0D-43FC-9A4E-B0DFCC78F285}" type="presOf" srcId="{D42B1292-5693-4067-84CC-345C3077F223}" destId="{4025C80B-7623-44DE-8788-4A2E3B5F1B93}" srcOrd="0" destOrd="0" presId="urn:microsoft.com/office/officeart/2005/8/layout/process5"/>
    <dgm:cxn modelId="{03AB1B1F-90E5-4744-8C85-59562AA03507}" type="presOf" srcId="{425359B7-6AFF-4BE7-AB8F-A01289C7B0B7}" destId="{6446E70F-6762-4DFD-B163-215B713C405E}" srcOrd="0" destOrd="0" presId="urn:microsoft.com/office/officeart/2005/8/layout/process5"/>
    <dgm:cxn modelId="{FC26099B-CB81-4A7E-8629-46DA90C6FCF5}" type="presOf" srcId="{98400575-5A80-49C4-9F30-BA2401C10429}" destId="{01DF5699-2C3F-497C-A7AC-EDA2135445B3}" srcOrd="0" destOrd="0" presId="urn:microsoft.com/office/officeart/2005/8/layout/process5"/>
    <dgm:cxn modelId="{5F72BFA9-5C38-4134-88B1-EC3B873A8026}" type="presOf" srcId="{D9E6BC2F-FC73-4FF1-9242-444BAE3E14B6}" destId="{118C8ED9-EFAF-4DFF-8BD1-43E2C516CCFC}" srcOrd="0" destOrd="0" presId="urn:microsoft.com/office/officeart/2005/8/layout/process5"/>
    <dgm:cxn modelId="{44ABBE99-507C-4246-8374-3507B6047AD8}" type="presParOf" srcId="{CD703C7D-51FF-4494-9808-AD91C8640B45}" destId="{90FF0B76-63CB-4F57-A673-475A04FDE474}" srcOrd="0" destOrd="0" presId="urn:microsoft.com/office/officeart/2005/8/layout/process5"/>
    <dgm:cxn modelId="{BC6CC26B-739A-46EE-A0DA-B3401C22BFC5}" type="presParOf" srcId="{CD703C7D-51FF-4494-9808-AD91C8640B45}" destId="{4025C80B-7623-44DE-8788-4A2E3B5F1B93}" srcOrd="1" destOrd="0" presId="urn:microsoft.com/office/officeart/2005/8/layout/process5"/>
    <dgm:cxn modelId="{E051790A-2462-4D0D-8088-CACDDE00EC76}" type="presParOf" srcId="{4025C80B-7623-44DE-8788-4A2E3B5F1B93}" destId="{3159B8BB-7901-46FA-A759-38EEE465C0AA}" srcOrd="0" destOrd="0" presId="urn:microsoft.com/office/officeart/2005/8/layout/process5"/>
    <dgm:cxn modelId="{25FEB873-268B-4654-98FE-F192A8BF5D9C}" type="presParOf" srcId="{CD703C7D-51FF-4494-9808-AD91C8640B45}" destId="{118C8ED9-EFAF-4DFF-8BD1-43E2C516CCFC}" srcOrd="2" destOrd="0" presId="urn:microsoft.com/office/officeart/2005/8/layout/process5"/>
    <dgm:cxn modelId="{C068EFB8-EEE7-4AD8-BC60-EACA0C174547}" type="presParOf" srcId="{CD703C7D-51FF-4494-9808-AD91C8640B45}" destId="{1A6981FF-6CB8-420A-84EB-7D6C8D403765}" srcOrd="3" destOrd="0" presId="urn:microsoft.com/office/officeart/2005/8/layout/process5"/>
    <dgm:cxn modelId="{143ABF43-D457-4F15-82A2-FCB77294953F}" type="presParOf" srcId="{1A6981FF-6CB8-420A-84EB-7D6C8D403765}" destId="{31634D43-42CC-4BE6-8341-654DE0B5E027}" srcOrd="0" destOrd="0" presId="urn:microsoft.com/office/officeart/2005/8/layout/process5"/>
    <dgm:cxn modelId="{95803B21-1217-4083-AA5B-8CDCBBC3D0FE}" type="presParOf" srcId="{CD703C7D-51FF-4494-9808-AD91C8640B45}" destId="{85C6E432-7C41-4F7E-8276-67FB91BC27D4}" srcOrd="4" destOrd="0" presId="urn:microsoft.com/office/officeart/2005/8/layout/process5"/>
    <dgm:cxn modelId="{B8EBAEF8-4284-41E6-A847-47DAF6D775E0}" type="presParOf" srcId="{CD703C7D-51FF-4494-9808-AD91C8640B45}" destId="{6446E70F-6762-4DFD-B163-215B713C405E}" srcOrd="5" destOrd="0" presId="urn:microsoft.com/office/officeart/2005/8/layout/process5"/>
    <dgm:cxn modelId="{1105C159-626A-4F14-B5DC-D036002A3716}" type="presParOf" srcId="{6446E70F-6762-4DFD-B163-215B713C405E}" destId="{F94DE951-6C8F-49C8-B2AF-14A3C8DDF4B7}" srcOrd="0" destOrd="0" presId="urn:microsoft.com/office/officeart/2005/8/layout/process5"/>
    <dgm:cxn modelId="{CC54AEBB-D51B-4525-81E5-C3B083BF151E}" type="presParOf" srcId="{CD703C7D-51FF-4494-9808-AD91C8640B45}" destId="{F7D8C69E-CA3C-471B-B05D-80AD61B2C78F}" srcOrd="6" destOrd="0" presId="urn:microsoft.com/office/officeart/2005/8/layout/process5"/>
    <dgm:cxn modelId="{CCEE1E7D-9075-4907-96A2-ED3BF37524B4}" type="presParOf" srcId="{CD703C7D-51FF-4494-9808-AD91C8640B45}" destId="{7544588C-5A35-40B8-A68B-036BC8B611C8}" srcOrd="7" destOrd="0" presId="urn:microsoft.com/office/officeart/2005/8/layout/process5"/>
    <dgm:cxn modelId="{28869A71-7DFC-4F80-A60A-A845E7A73DD5}" type="presParOf" srcId="{7544588C-5A35-40B8-A68B-036BC8B611C8}" destId="{BF27DC9A-FEF4-4D7D-8C5C-ECB1FFEC3B9C}" srcOrd="0" destOrd="0" presId="urn:microsoft.com/office/officeart/2005/8/layout/process5"/>
    <dgm:cxn modelId="{8E1CA3D2-367E-404D-A043-37D2EED3D79C}" type="presParOf" srcId="{CD703C7D-51FF-4494-9808-AD91C8640B45}" destId="{01DF5699-2C3F-497C-A7AC-EDA2135445B3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E49A7FB-5FDB-483A-A86B-37CFC59E9068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F3C2BC45-2D08-436D-994C-32C02FE72FA1}">
      <dgm:prSet phldrT="[Texto]"/>
      <dgm:spPr/>
      <dgm:t>
        <a:bodyPr/>
        <a:lstStyle/>
        <a:p>
          <a:r>
            <a:rPr lang="es-AR" dirty="0"/>
            <a:t>El hombre y sus actividades</a:t>
          </a:r>
        </a:p>
      </dgm:t>
    </dgm:pt>
    <dgm:pt modelId="{59B71DAC-A37A-47D9-BE9A-F636158E1B47}" type="parTrans" cxnId="{CB51D1F6-33FB-4018-B0DF-33E31EEFF047}">
      <dgm:prSet/>
      <dgm:spPr/>
      <dgm:t>
        <a:bodyPr/>
        <a:lstStyle/>
        <a:p>
          <a:endParaRPr lang="es-AR"/>
        </a:p>
      </dgm:t>
    </dgm:pt>
    <dgm:pt modelId="{00369D3A-E94B-448A-9F2A-AC3D172C7F91}" type="sibTrans" cxnId="{CB51D1F6-33FB-4018-B0DF-33E31EEFF047}">
      <dgm:prSet/>
      <dgm:spPr/>
      <dgm:t>
        <a:bodyPr/>
        <a:lstStyle/>
        <a:p>
          <a:endParaRPr lang="es-AR"/>
        </a:p>
      </dgm:t>
    </dgm:pt>
    <dgm:pt modelId="{A0C2D8DB-544F-4789-B2FD-A2FB59F03339}">
      <dgm:prSet phldrT="[Texto]"/>
      <dgm:spPr/>
      <dgm:t>
        <a:bodyPr/>
        <a:lstStyle/>
        <a:p>
          <a:r>
            <a:rPr lang="es-AR" dirty="0"/>
            <a:t>Ambiental </a:t>
          </a:r>
        </a:p>
      </dgm:t>
    </dgm:pt>
    <dgm:pt modelId="{74B56EE0-522E-419D-8096-4A98AA5A1054}" type="parTrans" cxnId="{9226C7B1-D588-4BFD-8943-C4F19630821D}">
      <dgm:prSet/>
      <dgm:spPr/>
      <dgm:t>
        <a:bodyPr/>
        <a:lstStyle/>
        <a:p>
          <a:endParaRPr lang="es-AR"/>
        </a:p>
      </dgm:t>
    </dgm:pt>
    <dgm:pt modelId="{534BD95A-3EA2-4361-BCF5-03A154C94120}" type="sibTrans" cxnId="{9226C7B1-D588-4BFD-8943-C4F19630821D}">
      <dgm:prSet/>
      <dgm:spPr/>
      <dgm:t>
        <a:bodyPr/>
        <a:lstStyle/>
        <a:p>
          <a:endParaRPr lang="es-AR"/>
        </a:p>
      </dgm:t>
    </dgm:pt>
    <dgm:pt modelId="{3EA3958C-611A-41DA-BB61-3383E543E368}" type="pres">
      <dgm:prSet presAssocID="{1E49A7FB-5FDB-483A-A86B-37CFC59E906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6697C63F-163E-4DB1-B45D-A9B3FF54D665}" type="pres">
      <dgm:prSet presAssocID="{1E49A7FB-5FDB-483A-A86B-37CFC59E9068}" presName="divider" presStyleLbl="fgShp" presStyleIdx="0" presStyleCnt="1"/>
      <dgm:spPr/>
    </dgm:pt>
    <dgm:pt modelId="{8CACB48C-08DF-4228-A9FA-FC581DDCCDF4}" type="pres">
      <dgm:prSet presAssocID="{F3C2BC45-2D08-436D-994C-32C02FE72FA1}" presName="downArrow" presStyleLbl="node1" presStyleIdx="0" presStyleCnt="2"/>
      <dgm:spPr/>
    </dgm:pt>
    <dgm:pt modelId="{E5F3E9F7-3EF6-40A8-B37A-A78E7D51FDAD}" type="pres">
      <dgm:prSet presAssocID="{F3C2BC45-2D08-436D-994C-32C02FE72FA1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454F6F7-A97A-44E8-A290-97DF2E40BCE1}" type="pres">
      <dgm:prSet presAssocID="{A0C2D8DB-544F-4789-B2FD-A2FB59F03339}" presName="upArrow" presStyleLbl="node1" presStyleIdx="1" presStyleCnt="2"/>
      <dgm:spPr/>
    </dgm:pt>
    <dgm:pt modelId="{92B33E78-6F8F-453F-A0C7-2B7B76ACAFD6}" type="pres">
      <dgm:prSet presAssocID="{A0C2D8DB-544F-4789-B2FD-A2FB59F03339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9B626F43-167F-45C2-9B80-3074B98AF3A6}" type="presOf" srcId="{A0C2D8DB-544F-4789-B2FD-A2FB59F03339}" destId="{92B33E78-6F8F-453F-A0C7-2B7B76ACAFD6}" srcOrd="0" destOrd="0" presId="urn:microsoft.com/office/officeart/2005/8/layout/arrow3"/>
    <dgm:cxn modelId="{7D843D56-F870-45AC-9200-B780FF3D387E}" type="presOf" srcId="{1E49A7FB-5FDB-483A-A86B-37CFC59E9068}" destId="{3EA3958C-611A-41DA-BB61-3383E543E368}" srcOrd="0" destOrd="0" presId="urn:microsoft.com/office/officeart/2005/8/layout/arrow3"/>
    <dgm:cxn modelId="{9226C7B1-D588-4BFD-8943-C4F19630821D}" srcId="{1E49A7FB-5FDB-483A-A86B-37CFC59E9068}" destId="{A0C2D8DB-544F-4789-B2FD-A2FB59F03339}" srcOrd="1" destOrd="0" parTransId="{74B56EE0-522E-419D-8096-4A98AA5A1054}" sibTransId="{534BD95A-3EA2-4361-BCF5-03A154C94120}"/>
    <dgm:cxn modelId="{CB51D1F6-33FB-4018-B0DF-33E31EEFF047}" srcId="{1E49A7FB-5FDB-483A-A86B-37CFC59E9068}" destId="{F3C2BC45-2D08-436D-994C-32C02FE72FA1}" srcOrd="0" destOrd="0" parTransId="{59B71DAC-A37A-47D9-BE9A-F636158E1B47}" sibTransId="{00369D3A-E94B-448A-9F2A-AC3D172C7F91}"/>
    <dgm:cxn modelId="{087D6BB5-0FCE-4E5D-8F7A-CB783705E40F}" type="presOf" srcId="{F3C2BC45-2D08-436D-994C-32C02FE72FA1}" destId="{E5F3E9F7-3EF6-40A8-B37A-A78E7D51FDAD}" srcOrd="0" destOrd="0" presId="urn:microsoft.com/office/officeart/2005/8/layout/arrow3"/>
    <dgm:cxn modelId="{F1C3B41A-9775-4FA1-93F1-A31FB3AD864F}" type="presParOf" srcId="{3EA3958C-611A-41DA-BB61-3383E543E368}" destId="{6697C63F-163E-4DB1-B45D-A9B3FF54D665}" srcOrd="0" destOrd="0" presId="urn:microsoft.com/office/officeart/2005/8/layout/arrow3"/>
    <dgm:cxn modelId="{BA021767-F1E0-4D5A-A470-FC9DA13DF4BE}" type="presParOf" srcId="{3EA3958C-611A-41DA-BB61-3383E543E368}" destId="{8CACB48C-08DF-4228-A9FA-FC581DDCCDF4}" srcOrd="1" destOrd="0" presId="urn:microsoft.com/office/officeart/2005/8/layout/arrow3"/>
    <dgm:cxn modelId="{C22D3400-4D9B-4311-82D1-DB5C1852E2C0}" type="presParOf" srcId="{3EA3958C-611A-41DA-BB61-3383E543E368}" destId="{E5F3E9F7-3EF6-40A8-B37A-A78E7D51FDAD}" srcOrd="2" destOrd="0" presId="urn:microsoft.com/office/officeart/2005/8/layout/arrow3"/>
    <dgm:cxn modelId="{9492FAEF-A737-4DD7-964A-568630EFB0C4}" type="presParOf" srcId="{3EA3958C-611A-41DA-BB61-3383E543E368}" destId="{C454F6F7-A97A-44E8-A290-97DF2E40BCE1}" srcOrd="3" destOrd="0" presId="urn:microsoft.com/office/officeart/2005/8/layout/arrow3"/>
    <dgm:cxn modelId="{DB60B5AD-828C-4AE7-ABA0-E2E92E493CD4}" type="presParOf" srcId="{3EA3958C-611A-41DA-BB61-3383E543E368}" destId="{92B33E78-6F8F-453F-A0C7-2B7B76ACAFD6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B66775-E474-4606-AF8A-1FA63212CABB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4CBEB618-56A7-41A1-944F-730AE1857DAC}">
      <dgm:prSet phldrT="[Texto]"/>
      <dgm:spPr/>
      <dgm:t>
        <a:bodyPr/>
        <a:lstStyle/>
        <a:p>
          <a:r>
            <a:rPr lang="es-AR" dirty="0"/>
            <a:t>Los recursos naturales</a:t>
          </a:r>
        </a:p>
      </dgm:t>
    </dgm:pt>
    <dgm:pt modelId="{60B2A388-8245-4F15-87CF-71E867CF6511}" type="parTrans" cxnId="{EDBF7E3C-DEC6-402A-8370-3207A0B84000}">
      <dgm:prSet/>
      <dgm:spPr/>
      <dgm:t>
        <a:bodyPr/>
        <a:lstStyle/>
        <a:p>
          <a:endParaRPr lang="es-AR"/>
        </a:p>
      </dgm:t>
    </dgm:pt>
    <dgm:pt modelId="{924EFFE2-EC82-4D1E-B047-7D9FE47C99E6}" type="sibTrans" cxnId="{EDBF7E3C-DEC6-402A-8370-3207A0B84000}">
      <dgm:prSet/>
      <dgm:spPr/>
      <dgm:t>
        <a:bodyPr/>
        <a:lstStyle/>
        <a:p>
          <a:endParaRPr lang="es-AR"/>
        </a:p>
      </dgm:t>
    </dgm:pt>
    <dgm:pt modelId="{6B4282CC-01B6-4F96-BA75-34CEF70269D2}">
      <dgm:prSet phldrT="[Texto]"/>
      <dgm:spPr/>
      <dgm:t>
        <a:bodyPr/>
        <a:lstStyle/>
        <a:p>
          <a:r>
            <a:rPr lang="es-AR" dirty="0"/>
            <a:t>La regulación histórica sobre los elementos del ambiente (agua, aire, suelo, fauna)</a:t>
          </a:r>
        </a:p>
      </dgm:t>
    </dgm:pt>
    <dgm:pt modelId="{3BFBD3A7-02EE-4903-9C5E-EDC676E28FB5}" type="parTrans" cxnId="{DB79F517-2D63-40E8-890D-CAE6D95F2AE8}">
      <dgm:prSet/>
      <dgm:spPr/>
      <dgm:t>
        <a:bodyPr/>
        <a:lstStyle/>
        <a:p>
          <a:endParaRPr lang="es-AR"/>
        </a:p>
      </dgm:t>
    </dgm:pt>
    <dgm:pt modelId="{37811978-6CE4-44EF-9E74-DAE5C5D97837}" type="sibTrans" cxnId="{DB79F517-2D63-40E8-890D-CAE6D95F2AE8}">
      <dgm:prSet/>
      <dgm:spPr/>
      <dgm:t>
        <a:bodyPr/>
        <a:lstStyle/>
        <a:p>
          <a:endParaRPr lang="es-AR"/>
        </a:p>
      </dgm:t>
    </dgm:pt>
    <dgm:pt modelId="{300E9773-4FF7-459D-883E-9E2CDB48C624}">
      <dgm:prSet phldrT="[Texto]"/>
      <dgm:spPr/>
      <dgm:t>
        <a:bodyPr/>
        <a:lstStyle/>
        <a:p>
          <a:r>
            <a:rPr lang="es-AR" dirty="0"/>
            <a:t>Las actividades reguladas</a:t>
          </a:r>
        </a:p>
      </dgm:t>
    </dgm:pt>
    <dgm:pt modelId="{C92DC3D7-DB60-4AE0-A64B-06AF430077B4}" type="parTrans" cxnId="{070B485F-DFE9-4939-B91B-EA3A6207C535}">
      <dgm:prSet/>
      <dgm:spPr/>
      <dgm:t>
        <a:bodyPr/>
        <a:lstStyle/>
        <a:p>
          <a:endParaRPr lang="es-AR"/>
        </a:p>
      </dgm:t>
    </dgm:pt>
    <dgm:pt modelId="{0F4C1FF5-F4B8-4E67-A9A6-90EDFEE15324}" type="sibTrans" cxnId="{070B485F-DFE9-4939-B91B-EA3A6207C535}">
      <dgm:prSet/>
      <dgm:spPr/>
      <dgm:t>
        <a:bodyPr/>
        <a:lstStyle/>
        <a:p>
          <a:endParaRPr lang="es-AR"/>
        </a:p>
      </dgm:t>
    </dgm:pt>
    <dgm:pt modelId="{4E8620C1-37E9-4405-9169-92151AEAFBF3}">
      <dgm:prSet phldrT="[Texto]"/>
      <dgm:spPr/>
      <dgm:t>
        <a:bodyPr/>
        <a:lstStyle/>
        <a:p>
          <a:r>
            <a:rPr lang="es-AR" dirty="0"/>
            <a:t>Actividades del hombre reguladas (agrícolas, industriales, turísticas, actividades en general)</a:t>
          </a:r>
        </a:p>
      </dgm:t>
    </dgm:pt>
    <dgm:pt modelId="{A0061913-F00A-4B3F-A0CE-12CC0115AEEC}" type="parTrans" cxnId="{C987263E-B0DE-4E0F-97CB-6BB65712B3AB}">
      <dgm:prSet/>
      <dgm:spPr/>
      <dgm:t>
        <a:bodyPr/>
        <a:lstStyle/>
        <a:p>
          <a:endParaRPr lang="es-AR"/>
        </a:p>
      </dgm:t>
    </dgm:pt>
    <dgm:pt modelId="{5D5238E0-1E8E-4046-9DDB-0594D4921E7A}" type="sibTrans" cxnId="{C987263E-B0DE-4E0F-97CB-6BB65712B3AB}">
      <dgm:prSet/>
      <dgm:spPr/>
      <dgm:t>
        <a:bodyPr/>
        <a:lstStyle/>
        <a:p>
          <a:endParaRPr lang="es-AR"/>
        </a:p>
      </dgm:t>
    </dgm:pt>
    <dgm:pt modelId="{04D3DC4E-1C0D-4394-91F1-BA4A44960CC9}">
      <dgm:prSet phldrT="[Texto]"/>
      <dgm:spPr/>
      <dgm:t>
        <a:bodyPr/>
        <a:lstStyle/>
        <a:p>
          <a:r>
            <a:rPr lang="es-AR" dirty="0"/>
            <a:t>Áreas del derecho</a:t>
          </a:r>
        </a:p>
      </dgm:t>
    </dgm:pt>
    <dgm:pt modelId="{7AA82064-AA10-4BC2-86E2-B560A9FEC158}" type="parTrans" cxnId="{79768787-7844-43B3-9FD9-5EDC069FFF2E}">
      <dgm:prSet/>
      <dgm:spPr/>
      <dgm:t>
        <a:bodyPr/>
        <a:lstStyle/>
        <a:p>
          <a:endParaRPr lang="es-AR"/>
        </a:p>
      </dgm:t>
    </dgm:pt>
    <dgm:pt modelId="{2F4E258F-874D-41F6-ACAD-4C71B3581E1A}" type="sibTrans" cxnId="{79768787-7844-43B3-9FD9-5EDC069FFF2E}">
      <dgm:prSet/>
      <dgm:spPr/>
      <dgm:t>
        <a:bodyPr/>
        <a:lstStyle/>
        <a:p>
          <a:endParaRPr lang="es-AR"/>
        </a:p>
      </dgm:t>
    </dgm:pt>
    <dgm:pt modelId="{EA52B731-E045-4C03-977A-7AF2FC3E56F2}">
      <dgm:prSet phldrT="[Texto]"/>
      <dgm:spPr/>
      <dgm:t>
        <a:bodyPr/>
        <a:lstStyle/>
        <a:p>
          <a:r>
            <a:rPr lang="es-AR" dirty="0"/>
            <a:t>Desarrollos frente a problemas ambientales del derecho civil, penal, administrativo, etc.</a:t>
          </a:r>
        </a:p>
      </dgm:t>
    </dgm:pt>
    <dgm:pt modelId="{91B91F6F-CCD4-409E-AE09-BF1BD207CC4A}" type="parTrans" cxnId="{10527266-7FEE-416C-9AC1-D7161A786707}">
      <dgm:prSet/>
      <dgm:spPr/>
      <dgm:t>
        <a:bodyPr/>
        <a:lstStyle/>
        <a:p>
          <a:endParaRPr lang="es-AR"/>
        </a:p>
      </dgm:t>
    </dgm:pt>
    <dgm:pt modelId="{FEE618C9-FE1E-4C26-ACC6-2B252FF63B9E}" type="sibTrans" cxnId="{10527266-7FEE-416C-9AC1-D7161A786707}">
      <dgm:prSet/>
      <dgm:spPr/>
      <dgm:t>
        <a:bodyPr/>
        <a:lstStyle/>
        <a:p>
          <a:endParaRPr lang="es-AR"/>
        </a:p>
      </dgm:t>
    </dgm:pt>
    <dgm:pt modelId="{E35C3AB5-ACE0-468A-BC0F-760CE0249269}" type="pres">
      <dgm:prSet presAssocID="{C6B66775-E474-4606-AF8A-1FA63212CAB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71FF6F09-78CA-4880-8273-16179D05E02B}" type="pres">
      <dgm:prSet presAssocID="{4CBEB618-56A7-41A1-944F-730AE1857DAC}" presName="composite" presStyleCnt="0"/>
      <dgm:spPr/>
    </dgm:pt>
    <dgm:pt modelId="{02665254-A409-4E38-9D8B-CD8D197C8729}" type="pres">
      <dgm:prSet presAssocID="{4CBEB618-56A7-41A1-944F-730AE1857DA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44147A7-53A6-4474-9EC0-5699111EA564}" type="pres">
      <dgm:prSet presAssocID="{4CBEB618-56A7-41A1-944F-730AE1857DAC}" presName="parSh" presStyleLbl="node1" presStyleIdx="0" presStyleCnt="3"/>
      <dgm:spPr/>
      <dgm:t>
        <a:bodyPr/>
        <a:lstStyle/>
        <a:p>
          <a:endParaRPr lang="es-AR"/>
        </a:p>
      </dgm:t>
    </dgm:pt>
    <dgm:pt modelId="{6B3617A6-9E82-4CF6-9A1C-79371DA76374}" type="pres">
      <dgm:prSet presAssocID="{4CBEB618-56A7-41A1-944F-730AE1857DAC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88924F5-F408-49A6-9A4F-18747B21795F}" type="pres">
      <dgm:prSet presAssocID="{924EFFE2-EC82-4D1E-B047-7D9FE47C99E6}" presName="sibTrans" presStyleLbl="sibTrans2D1" presStyleIdx="0" presStyleCnt="2"/>
      <dgm:spPr/>
      <dgm:t>
        <a:bodyPr/>
        <a:lstStyle/>
        <a:p>
          <a:endParaRPr lang="es-AR"/>
        </a:p>
      </dgm:t>
    </dgm:pt>
    <dgm:pt modelId="{9FF9E702-4C30-4AAB-A520-0FA0AAFA2866}" type="pres">
      <dgm:prSet presAssocID="{924EFFE2-EC82-4D1E-B047-7D9FE47C99E6}" presName="connTx" presStyleLbl="sibTrans2D1" presStyleIdx="0" presStyleCnt="2"/>
      <dgm:spPr/>
      <dgm:t>
        <a:bodyPr/>
        <a:lstStyle/>
        <a:p>
          <a:endParaRPr lang="es-AR"/>
        </a:p>
      </dgm:t>
    </dgm:pt>
    <dgm:pt modelId="{D521DC84-BDD9-4704-9D12-F97F667ED0D0}" type="pres">
      <dgm:prSet presAssocID="{300E9773-4FF7-459D-883E-9E2CDB48C624}" presName="composite" presStyleCnt="0"/>
      <dgm:spPr/>
    </dgm:pt>
    <dgm:pt modelId="{FBF50CBA-3CCA-458F-9DDF-2AC55FAD0525}" type="pres">
      <dgm:prSet presAssocID="{300E9773-4FF7-459D-883E-9E2CDB48C624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55CD826-DAF8-4719-B30A-AC064225B863}" type="pres">
      <dgm:prSet presAssocID="{300E9773-4FF7-459D-883E-9E2CDB48C624}" presName="parSh" presStyleLbl="node1" presStyleIdx="1" presStyleCnt="3"/>
      <dgm:spPr/>
      <dgm:t>
        <a:bodyPr/>
        <a:lstStyle/>
        <a:p>
          <a:endParaRPr lang="es-AR"/>
        </a:p>
      </dgm:t>
    </dgm:pt>
    <dgm:pt modelId="{9586A045-6904-4762-A0E4-B876DEFADCBA}" type="pres">
      <dgm:prSet presAssocID="{300E9773-4FF7-459D-883E-9E2CDB48C624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5BD12EC-97AF-43E3-AAB1-E6D890820D5B}" type="pres">
      <dgm:prSet presAssocID="{0F4C1FF5-F4B8-4E67-A9A6-90EDFEE15324}" presName="sibTrans" presStyleLbl="sibTrans2D1" presStyleIdx="1" presStyleCnt="2"/>
      <dgm:spPr/>
      <dgm:t>
        <a:bodyPr/>
        <a:lstStyle/>
        <a:p>
          <a:endParaRPr lang="es-AR"/>
        </a:p>
      </dgm:t>
    </dgm:pt>
    <dgm:pt modelId="{68E7C074-17DA-4844-A377-6BC8B9C23E54}" type="pres">
      <dgm:prSet presAssocID="{0F4C1FF5-F4B8-4E67-A9A6-90EDFEE15324}" presName="connTx" presStyleLbl="sibTrans2D1" presStyleIdx="1" presStyleCnt="2"/>
      <dgm:spPr/>
      <dgm:t>
        <a:bodyPr/>
        <a:lstStyle/>
        <a:p>
          <a:endParaRPr lang="es-AR"/>
        </a:p>
      </dgm:t>
    </dgm:pt>
    <dgm:pt modelId="{02CB756B-D4E3-45CD-9511-DA42FEB41A08}" type="pres">
      <dgm:prSet presAssocID="{04D3DC4E-1C0D-4394-91F1-BA4A44960CC9}" presName="composite" presStyleCnt="0"/>
      <dgm:spPr/>
    </dgm:pt>
    <dgm:pt modelId="{D8791289-6D03-445B-A055-986D24EB0B2E}" type="pres">
      <dgm:prSet presAssocID="{04D3DC4E-1C0D-4394-91F1-BA4A44960CC9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A566288-D32A-4D61-91B6-CDC68C4FEB6B}" type="pres">
      <dgm:prSet presAssocID="{04D3DC4E-1C0D-4394-91F1-BA4A44960CC9}" presName="parSh" presStyleLbl="node1" presStyleIdx="2" presStyleCnt="3"/>
      <dgm:spPr/>
      <dgm:t>
        <a:bodyPr/>
        <a:lstStyle/>
        <a:p>
          <a:endParaRPr lang="es-AR"/>
        </a:p>
      </dgm:t>
    </dgm:pt>
    <dgm:pt modelId="{FD009B36-50DF-45DF-B977-4CD0D62FDF50}" type="pres">
      <dgm:prSet presAssocID="{04D3DC4E-1C0D-4394-91F1-BA4A44960CC9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30C1FC3C-7BCD-4D40-B09D-F58ABF6DA741}" type="presOf" srcId="{924EFFE2-EC82-4D1E-B047-7D9FE47C99E6}" destId="{F88924F5-F408-49A6-9A4F-18747B21795F}" srcOrd="0" destOrd="0" presId="urn:microsoft.com/office/officeart/2005/8/layout/process3"/>
    <dgm:cxn modelId="{BF697BF6-4BFC-45F8-B5C5-EEF30EFDD6A4}" type="presOf" srcId="{04D3DC4E-1C0D-4394-91F1-BA4A44960CC9}" destId="{D8791289-6D03-445B-A055-986D24EB0B2E}" srcOrd="0" destOrd="0" presId="urn:microsoft.com/office/officeart/2005/8/layout/process3"/>
    <dgm:cxn modelId="{070B485F-DFE9-4939-B91B-EA3A6207C535}" srcId="{C6B66775-E474-4606-AF8A-1FA63212CABB}" destId="{300E9773-4FF7-459D-883E-9E2CDB48C624}" srcOrd="1" destOrd="0" parTransId="{C92DC3D7-DB60-4AE0-A64B-06AF430077B4}" sibTransId="{0F4C1FF5-F4B8-4E67-A9A6-90EDFEE15324}"/>
    <dgm:cxn modelId="{754C3A3A-C8E7-4172-855F-6AA2971081D0}" type="presOf" srcId="{300E9773-4FF7-459D-883E-9E2CDB48C624}" destId="{455CD826-DAF8-4719-B30A-AC064225B863}" srcOrd="1" destOrd="0" presId="urn:microsoft.com/office/officeart/2005/8/layout/process3"/>
    <dgm:cxn modelId="{F63F3BB9-1911-44BA-A57D-8219070FC4C9}" type="presOf" srcId="{0F4C1FF5-F4B8-4E67-A9A6-90EDFEE15324}" destId="{85BD12EC-97AF-43E3-AAB1-E6D890820D5B}" srcOrd="0" destOrd="0" presId="urn:microsoft.com/office/officeart/2005/8/layout/process3"/>
    <dgm:cxn modelId="{86415F6E-BB7E-456F-A9D2-5EB95FA33B91}" type="presOf" srcId="{924EFFE2-EC82-4D1E-B047-7D9FE47C99E6}" destId="{9FF9E702-4C30-4AAB-A520-0FA0AAFA2866}" srcOrd="1" destOrd="0" presId="urn:microsoft.com/office/officeart/2005/8/layout/process3"/>
    <dgm:cxn modelId="{98BE7C5A-A69A-4B3F-BE86-241499815E1F}" type="presOf" srcId="{6B4282CC-01B6-4F96-BA75-34CEF70269D2}" destId="{6B3617A6-9E82-4CF6-9A1C-79371DA76374}" srcOrd="0" destOrd="0" presId="urn:microsoft.com/office/officeart/2005/8/layout/process3"/>
    <dgm:cxn modelId="{70F99EDC-AEB1-4DDB-8F9D-7976F0A78B2D}" type="presOf" srcId="{4CBEB618-56A7-41A1-944F-730AE1857DAC}" destId="{444147A7-53A6-4474-9EC0-5699111EA564}" srcOrd="1" destOrd="0" presId="urn:microsoft.com/office/officeart/2005/8/layout/process3"/>
    <dgm:cxn modelId="{C987263E-B0DE-4E0F-97CB-6BB65712B3AB}" srcId="{300E9773-4FF7-459D-883E-9E2CDB48C624}" destId="{4E8620C1-37E9-4405-9169-92151AEAFBF3}" srcOrd="0" destOrd="0" parTransId="{A0061913-F00A-4B3F-A0CE-12CC0115AEEC}" sibTransId="{5D5238E0-1E8E-4046-9DDB-0594D4921E7A}"/>
    <dgm:cxn modelId="{90FCF4E8-35E0-4159-A2C2-95889BD5441C}" type="presOf" srcId="{EA52B731-E045-4C03-977A-7AF2FC3E56F2}" destId="{FD009B36-50DF-45DF-B977-4CD0D62FDF50}" srcOrd="0" destOrd="0" presId="urn:microsoft.com/office/officeart/2005/8/layout/process3"/>
    <dgm:cxn modelId="{5F9BDB82-5C5E-4E00-ABEE-A630284821B8}" type="presOf" srcId="{4CBEB618-56A7-41A1-944F-730AE1857DAC}" destId="{02665254-A409-4E38-9D8B-CD8D197C8729}" srcOrd="0" destOrd="0" presId="urn:microsoft.com/office/officeart/2005/8/layout/process3"/>
    <dgm:cxn modelId="{DB79F517-2D63-40E8-890D-CAE6D95F2AE8}" srcId="{4CBEB618-56A7-41A1-944F-730AE1857DAC}" destId="{6B4282CC-01B6-4F96-BA75-34CEF70269D2}" srcOrd="0" destOrd="0" parTransId="{3BFBD3A7-02EE-4903-9C5E-EDC676E28FB5}" sibTransId="{37811978-6CE4-44EF-9E74-DAE5C5D97837}"/>
    <dgm:cxn modelId="{C86318E2-AEFD-44B9-B6FE-3907328E3990}" type="presOf" srcId="{4E8620C1-37E9-4405-9169-92151AEAFBF3}" destId="{9586A045-6904-4762-A0E4-B876DEFADCBA}" srcOrd="0" destOrd="0" presId="urn:microsoft.com/office/officeart/2005/8/layout/process3"/>
    <dgm:cxn modelId="{3C87E7C8-33B0-496B-A909-075241C154A4}" type="presOf" srcId="{04D3DC4E-1C0D-4394-91F1-BA4A44960CC9}" destId="{0A566288-D32A-4D61-91B6-CDC68C4FEB6B}" srcOrd="1" destOrd="0" presId="urn:microsoft.com/office/officeart/2005/8/layout/process3"/>
    <dgm:cxn modelId="{24A95921-5A19-4E18-B376-5BE5D7C78B82}" type="presOf" srcId="{300E9773-4FF7-459D-883E-9E2CDB48C624}" destId="{FBF50CBA-3CCA-458F-9DDF-2AC55FAD0525}" srcOrd="0" destOrd="0" presId="urn:microsoft.com/office/officeart/2005/8/layout/process3"/>
    <dgm:cxn modelId="{79768787-7844-43B3-9FD9-5EDC069FFF2E}" srcId="{C6B66775-E474-4606-AF8A-1FA63212CABB}" destId="{04D3DC4E-1C0D-4394-91F1-BA4A44960CC9}" srcOrd="2" destOrd="0" parTransId="{7AA82064-AA10-4BC2-86E2-B560A9FEC158}" sibTransId="{2F4E258F-874D-41F6-ACAD-4C71B3581E1A}"/>
    <dgm:cxn modelId="{41AFF248-A1CD-43A3-BE3E-78D43A44C02B}" type="presOf" srcId="{0F4C1FF5-F4B8-4E67-A9A6-90EDFEE15324}" destId="{68E7C074-17DA-4844-A377-6BC8B9C23E54}" srcOrd="1" destOrd="0" presId="urn:microsoft.com/office/officeart/2005/8/layout/process3"/>
    <dgm:cxn modelId="{EDBF7E3C-DEC6-402A-8370-3207A0B84000}" srcId="{C6B66775-E474-4606-AF8A-1FA63212CABB}" destId="{4CBEB618-56A7-41A1-944F-730AE1857DAC}" srcOrd="0" destOrd="0" parTransId="{60B2A388-8245-4F15-87CF-71E867CF6511}" sibTransId="{924EFFE2-EC82-4D1E-B047-7D9FE47C99E6}"/>
    <dgm:cxn modelId="{10527266-7FEE-416C-9AC1-D7161A786707}" srcId="{04D3DC4E-1C0D-4394-91F1-BA4A44960CC9}" destId="{EA52B731-E045-4C03-977A-7AF2FC3E56F2}" srcOrd="0" destOrd="0" parTransId="{91B91F6F-CCD4-409E-AE09-BF1BD207CC4A}" sibTransId="{FEE618C9-FE1E-4C26-ACC6-2B252FF63B9E}"/>
    <dgm:cxn modelId="{5A443FF4-D969-460D-8D97-2E2DDDB372B7}" type="presOf" srcId="{C6B66775-E474-4606-AF8A-1FA63212CABB}" destId="{E35C3AB5-ACE0-468A-BC0F-760CE0249269}" srcOrd="0" destOrd="0" presId="urn:microsoft.com/office/officeart/2005/8/layout/process3"/>
    <dgm:cxn modelId="{D47F2676-9099-411A-A02C-5CE5CCA1625E}" type="presParOf" srcId="{E35C3AB5-ACE0-468A-BC0F-760CE0249269}" destId="{71FF6F09-78CA-4880-8273-16179D05E02B}" srcOrd="0" destOrd="0" presId="urn:microsoft.com/office/officeart/2005/8/layout/process3"/>
    <dgm:cxn modelId="{FCA78D60-8979-493B-AEE3-2BEEB6557FA8}" type="presParOf" srcId="{71FF6F09-78CA-4880-8273-16179D05E02B}" destId="{02665254-A409-4E38-9D8B-CD8D197C8729}" srcOrd="0" destOrd="0" presId="urn:microsoft.com/office/officeart/2005/8/layout/process3"/>
    <dgm:cxn modelId="{77658563-402D-4870-BD68-BAFED031B41F}" type="presParOf" srcId="{71FF6F09-78CA-4880-8273-16179D05E02B}" destId="{444147A7-53A6-4474-9EC0-5699111EA564}" srcOrd="1" destOrd="0" presId="urn:microsoft.com/office/officeart/2005/8/layout/process3"/>
    <dgm:cxn modelId="{A58D8547-622D-418E-8B4C-370AE90F7FDF}" type="presParOf" srcId="{71FF6F09-78CA-4880-8273-16179D05E02B}" destId="{6B3617A6-9E82-4CF6-9A1C-79371DA76374}" srcOrd="2" destOrd="0" presId="urn:microsoft.com/office/officeart/2005/8/layout/process3"/>
    <dgm:cxn modelId="{870A9FF6-FE4F-4DE7-B3F2-3D89D20232FA}" type="presParOf" srcId="{E35C3AB5-ACE0-468A-BC0F-760CE0249269}" destId="{F88924F5-F408-49A6-9A4F-18747B21795F}" srcOrd="1" destOrd="0" presId="urn:microsoft.com/office/officeart/2005/8/layout/process3"/>
    <dgm:cxn modelId="{CF3D2CE4-1B11-4AC6-9892-6E0816DB387A}" type="presParOf" srcId="{F88924F5-F408-49A6-9A4F-18747B21795F}" destId="{9FF9E702-4C30-4AAB-A520-0FA0AAFA2866}" srcOrd="0" destOrd="0" presId="urn:microsoft.com/office/officeart/2005/8/layout/process3"/>
    <dgm:cxn modelId="{D7F7026C-F436-4342-9646-8CCFE3E23D98}" type="presParOf" srcId="{E35C3AB5-ACE0-468A-BC0F-760CE0249269}" destId="{D521DC84-BDD9-4704-9D12-F97F667ED0D0}" srcOrd="2" destOrd="0" presId="urn:microsoft.com/office/officeart/2005/8/layout/process3"/>
    <dgm:cxn modelId="{94BAC59D-459B-4835-9DEB-3ABDF0A5F7B2}" type="presParOf" srcId="{D521DC84-BDD9-4704-9D12-F97F667ED0D0}" destId="{FBF50CBA-3CCA-458F-9DDF-2AC55FAD0525}" srcOrd="0" destOrd="0" presId="urn:microsoft.com/office/officeart/2005/8/layout/process3"/>
    <dgm:cxn modelId="{2ABF2E0F-5964-46C6-9CED-CCBDD4770A46}" type="presParOf" srcId="{D521DC84-BDD9-4704-9D12-F97F667ED0D0}" destId="{455CD826-DAF8-4719-B30A-AC064225B863}" srcOrd="1" destOrd="0" presId="urn:microsoft.com/office/officeart/2005/8/layout/process3"/>
    <dgm:cxn modelId="{16700431-3427-4878-8F1C-23796B466E11}" type="presParOf" srcId="{D521DC84-BDD9-4704-9D12-F97F667ED0D0}" destId="{9586A045-6904-4762-A0E4-B876DEFADCBA}" srcOrd="2" destOrd="0" presId="urn:microsoft.com/office/officeart/2005/8/layout/process3"/>
    <dgm:cxn modelId="{87ACFB99-BB44-406C-9832-739CEDED4BF6}" type="presParOf" srcId="{E35C3AB5-ACE0-468A-BC0F-760CE0249269}" destId="{85BD12EC-97AF-43E3-AAB1-E6D890820D5B}" srcOrd="3" destOrd="0" presId="urn:microsoft.com/office/officeart/2005/8/layout/process3"/>
    <dgm:cxn modelId="{ABB08B51-2FF1-4BF2-9294-23EBDD4B4984}" type="presParOf" srcId="{85BD12EC-97AF-43E3-AAB1-E6D890820D5B}" destId="{68E7C074-17DA-4844-A377-6BC8B9C23E54}" srcOrd="0" destOrd="0" presId="urn:microsoft.com/office/officeart/2005/8/layout/process3"/>
    <dgm:cxn modelId="{6CF2FEBB-E2D8-4288-B618-63925D2822E9}" type="presParOf" srcId="{E35C3AB5-ACE0-468A-BC0F-760CE0249269}" destId="{02CB756B-D4E3-45CD-9511-DA42FEB41A08}" srcOrd="4" destOrd="0" presId="urn:microsoft.com/office/officeart/2005/8/layout/process3"/>
    <dgm:cxn modelId="{41487595-2851-4B03-AB7C-7A79274B6421}" type="presParOf" srcId="{02CB756B-D4E3-45CD-9511-DA42FEB41A08}" destId="{D8791289-6D03-445B-A055-986D24EB0B2E}" srcOrd="0" destOrd="0" presId="urn:microsoft.com/office/officeart/2005/8/layout/process3"/>
    <dgm:cxn modelId="{0A2DE980-6F0D-4D47-ABA2-54B5283FC02D}" type="presParOf" srcId="{02CB756B-D4E3-45CD-9511-DA42FEB41A08}" destId="{0A566288-D32A-4D61-91B6-CDC68C4FEB6B}" srcOrd="1" destOrd="0" presId="urn:microsoft.com/office/officeart/2005/8/layout/process3"/>
    <dgm:cxn modelId="{D1FE3BAC-6443-4E22-A106-97D93C46C20B}" type="presParOf" srcId="{02CB756B-D4E3-45CD-9511-DA42FEB41A08}" destId="{FD009B36-50DF-45DF-B977-4CD0D62FDF5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ED78D9F-AC04-4378-8B0E-2CFE4386161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5CA7B027-7761-4C57-99BB-B15243195909}">
      <dgm:prSet phldrT="[Texto]"/>
      <dgm:spPr/>
      <dgm:t>
        <a:bodyPr/>
        <a:lstStyle/>
        <a:p>
          <a:r>
            <a:rPr lang="es-AR" dirty="0"/>
            <a:t>El sistema ambiental</a:t>
          </a:r>
        </a:p>
      </dgm:t>
    </dgm:pt>
    <dgm:pt modelId="{93BF12E4-D05F-4439-82ED-8DF9AE4ED10F}" type="parTrans" cxnId="{4261D7EC-917D-44A4-BA4A-59B99A7A203B}">
      <dgm:prSet/>
      <dgm:spPr/>
      <dgm:t>
        <a:bodyPr/>
        <a:lstStyle/>
        <a:p>
          <a:endParaRPr lang="es-AR"/>
        </a:p>
      </dgm:t>
    </dgm:pt>
    <dgm:pt modelId="{219D34BA-7A9E-40BC-9435-D10C715D28BD}" type="sibTrans" cxnId="{4261D7EC-917D-44A4-BA4A-59B99A7A203B}">
      <dgm:prSet/>
      <dgm:spPr/>
      <dgm:t>
        <a:bodyPr/>
        <a:lstStyle/>
        <a:p>
          <a:endParaRPr lang="es-AR"/>
        </a:p>
      </dgm:t>
    </dgm:pt>
    <dgm:pt modelId="{2E1189A5-80A7-4480-BE0E-D59D0559CA28}">
      <dgm:prSet phldrT="[Texto]"/>
      <dgm:spPr/>
      <dgm:t>
        <a:bodyPr/>
        <a:lstStyle/>
        <a:p>
          <a:r>
            <a:rPr lang="es-AR" dirty="0"/>
            <a:t>El sistema jurídico</a:t>
          </a:r>
        </a:p>
      </dgm:t>
    </dgm:pt>
    <dgm:pt modelId="{8F6BBE10-67F3-4637-BD3B-AE7623C1C2A6}" type="parTrans" cxnId="{63E63934-5F71-45EE-B825-E8AC4039CEA6}">
      <dgm:prSet/>
      <dgm:spPr/>
      <dgm:t>
        <a:bodyPr/>
        <a:lstStyle/>
        <a:p>
          <a:endParaRPr lang="es-AR"/>
        </a:p>
      </dgm:t>
    </dgm:pt>
    <dgm:pt modelId="{1028CC1C-8034-485A-9CB8-C86F1A27C215}" type="sibTrans" cxnId="{63E63934-5F71-45EE-B825-E8AC4039CEA6}">
      <dgm:prSet/>
      <dgm:spPr/>
      <dgm:t>
        <a:bodyPr/>
        <a:lstStyle/>
        <a:p>
          <a:endParaRPr lang="es-AR"/>
        </a:p>
      </dgm:t>
    </dgm:pt>
    <dgm:pt modelId="{16113C7B-49E9-4FC6-A877-F023DE588AC2}">
      <dgm:prSet phldrT="[Texto]"/>
      <dgm:spPr/>
      <dgm:t>
        <a:bodyPr/>
        <a:lstStyle/>
        <a:p>
          <a:r>
            <a:rPr lang="es-AR" dirty="0"/>
            <a:t>Las actividades antrópicas </a:t>
          </a:r>
        </a:p>
      </dgm:t>
    </dgm:pt>
    <dgm:pt modelId="{81A8B875-8C63-46B6-93E9-59A72EFCD0FB}" type="parTrans" cxnId="{C4DED96B-FF52-4EF6-8F2C-1630146B68BC}">
      <dgm:prSet/>
      <dgm:spPr/>
      <dgm:t>
        <a:bodyPr/>
        <a:lstStyle/>
        <a:p>
          <a:endParaRPr lang="es-AR"/>
        </a:p>
      </dgm:t>
    </dgm:pt>
    <dgm:pt modelId="{B700E658-7073-428B-BB1B-C6C25AAD21CD}" type="sibTrans" cxnId="{C4DED96B-FF52-4EF6-8F2C-1630146B68BC}">
      <dgm:prSet/>
      <dgm:spPr/>
      <dgm:t>
        <a:bodyPr/>
        <a:lstStyle/>
        <a:p>
          <a:endParaRPr lang="es-AR"/>
        </a:p>
      </dgm:t>
    </dgm:pt>
    <dgm:pt modelId="{40C34C7A-ECED-43BA-A7E7-9B945261DFB4}">
      <dgm:prSet phldrT="[Texto]"/>
      <dgm:spPr/>
      <dgm:t>
        <a:bodyPr/>
        <a:lstStyle/>
        <a:p>
          <a:r>
            <a:rPr lang="es-AR" dirty="0"/>
            <a:t>El territorio </a:t>
          </a:r>
        </a:p>
      </dgm:t>
    </dgm:pt>
    <dgm:pt modelId="{0AFD0D91-CB94-493F-A0A8-2EC9800227B8}" type="parTrans" cxnId="{ECC8F798-4D56-4ECE-A4FB-E4A441EF468F}">
      <dgm:prSet/>
      <dgm:spPr/>
      <dgm:t>
        <a:bodyPr/>
        <a:lstStyle/>
        <a:p>
          <a:endParaRPr lang="es-AR"/>
        </a:p>
      </dgm:t>
    </dgm:pt>
    <dgm:pt modelId="{6046D07E-9A68-400A-B92D-B8CF2D51DB71}" type="sibTrans" cxnId="{ECC8F798-4D56-4ECE-A4FB-E4A441EF468F}">
      <dgm:prSet/>
      <dgm:spPr/>
      <dgm:t>
        <a:bodyPr/>
        <a:lstStyle/>
        <a:p>
          <a:endParaRPr lang="es-AR"/>
        </a:p>
      </dgm:t>
    </dgm:pt>
    <dgm:pt modelId="{EA71B029-4773-4B4D-A700-4BF720EAE46D}" type="pres">
      <dgm:prSet presAssocID="{EED78D9F-AC04-4378-8B0E-2CFE4386161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03ADAA45-127A-4572-BC00-72AA04D9DE72}" type="pres">
      <dgm:prSet presAssocID="{5CA7B027-7761-4C57-99BB-B15243195909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6F7E0FF-4ABB-43BE-B699-02A6E7D1899E}" type="pres">
      <dgm:prSet presAssocID="{219D34BA-7A9E-40BC-9435-D10C715D28BD}" presName="space" presStyleCnt="0"/>
      <dgm:spPr/>
    </dgm:pt>
    <dgm:pt modelId="{DCDD3FB9-5D85-4775-BF5C-7C3F6136C8C3}" type="pres">
      <dgm:prSet presAssocID="{2E1189A5-80A7-4480-BE0E-D59D0559CA28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5D8C7B6-0508-40E7-A29B-CDA6DE763F9D}" type="pres">
      <dgm:prSet presAssocID="{1028CC1C-8034-485A-9CB8-C86F1A27C215}" presName="space" presStyleCnt="0"/>
      <dgm:spPr/>
    </dgm:pt>
    <dgm:pt modelId="{F1B2E5A6-18DE-4D1B-95E4-17751B82FA91}" type="pres">
      <dgm:prSet presAssocID="{16113C7B-49E9-4FC6-A877-F023DE588AC2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25E18F0-21F0-43C9-B837-C6F7F7EC018E}" type="pres">
      <dgm:prSet presAssocID="{B700E658-7073-428B-BB1B-C6C25AAD21CD}" presName="space" presStyleCnt="0"/>
      <dgm:spPr/>
    </dgm:pt>
    <dgm:pt modelId="{FFC81D30-197F-487C-BEA0-716F72E8E186}" type="pres">
      <dgm:prSet presAssocID="{40C34C7A-ECED-43BA-A7E7-9B945261DFB4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4261D7EC-917D-44A4-BA4A-59B99A7A203B}" srcId="{EED78D9F-AC04-4378-8B0E-2CFE4386161E}" destId="{5CA7B027-7761-4C57-99BB-B15243195909}" srcOrd="0" destOrd="0" parTransId="{93BF12E4-D05F-4439-82ED-8DF9AE4ED10F}" sibTransId="{219D34BA-7A9E-40BC-9435-D10C715D28BD}"/>
    <dgm:cxn modelId="{CD1C81CD-9B63-49F9-A45F-BA6E61EBBD10}" type="presOf" srcId="{2E1189A5-80A7-4480-BE0E-D59D0559CA28}" destId="{DCDD3FB9-5D85-4775-BF5C-7C3F6136C8C3}" srcOrd="0" destOrd="0" presId="urn:microsoft.com/office/officeart/2005/8/layout/venn3"/>
    <dgm:cxn modelId="{9F7A0AD7-FA90-469F-916A-C3B65F001106}" type="presOf" srcId="{40C34C7A-ECED-43BA-A7E7-9B945261DFB4}" destId="{FFC81D30-197F-487C-BEA0-716F72E8E186}" srcOrd="0" destOrd="0" presId="urn:microsoft.com/office/officeart/2005/8/layout/venn3"/>
    <dgm:cxn modelId="{63E63934-5F71-45EE-B825-E8AC4039CEA6}" srcId="{EED78D9F-AC04-4378-8B0E-2CFE4386161E}" destId="{2E1189A5-80A7-4480-BE0E-D59D0559CA28}" srcOrd="1" destOrd="0" parTransId="{8F6BBE10-67F3-4637-BD3B-AE7623C1C2A6}" sibTransId="{1028CC1C-8034-485A-9CB8-C86F1A27C215}"/>
    <dgm:cxn modelId="{DF59A64E-56AD-45D1-9A0F-1E827518A1B3}" type="presOf" srcId="{EED78D9F-AC04-4378-8B0E-2CFE4386161E}" destId="{EA71B029-4773-4B4D-A700-4BF720EAE46D}" srcOrd="0" destOrd="0" presId="urn:microsoft.com/office/officeart/2005/8/layout/venn3"/>
    <dgm:cxn modelId="{3DDDA1C4-96E8-4B2A-A836-52BE72BCD17D}" type="presOf" srcId="{5CA7B027-7761-4C57-99BB-B15243195909}" destId="{03ADAA45-127A-4572-BC00-72AA04D9DE72}" srcOrd="0" destOrd="0" presId="urn:microsoft.com/office/officeart/2005/8/layout/venn3"/>
    <dgm:cxn modelId="{C693C62D-C04B-4865-81CF-3D8A75BB9AFE}" type="presOf" srcId="{16113C7B-49E9-4FC6-A877-F023DE588AC2}" destId="{F1B2E5A6-18DE-4D1B-95E4-17751B82FA91}" srcOrd="0" destOrd="0" presId="urn:microsoft.com/office/officeart/2005/8/layout/venn3"/>
    <dgm:cxn modelId="{ECC8F798-4D56-4ECE-A4FB-E4A441EF468F}" srcId="{EED78D9F-AC04-4378-8B0E-2CFE4386161E}" destId="{40C34C7A-ECED-43BA-A7E7-9B945261DFB4}" srcOrd="3" destOrd="0" parTransId="{0AFD0D91-CB94-493F-A0A8-2EC9800227B8}" sibTransId="{6046D07E-9A68-400A-B92D-B8CF2D51DB71}"/>
    <dgm:cxn modelId="{C4DED96B-FF52-4EF6-8F2C-1630146B68BC}" srcId="{EED78D9F-AC04-4378-8B0E-2CFE4386161E}" destId="{16113C7B-49E9-4FC6-A877-F023DE588AC2}" srcOrd="2" destOrd="0" parTransId="{81A8B875-8C63-46B6-93E9-59A72EFCD0FB}" sibTransId="{B700E658-7073-428B-BB1B-C6C25AAD21CD}"/>
    <dgm:cxn modelId="{B4393594-C831-4B33-BBC8-7A5E75E7322D}" type="presParOf" srcId="{EA71B029-4773-4B4D-A700-4BF720EAE46D}" destId="{03ADAA45-127A-4572-BC00-72AA04D9DE72}" srcOrd="0" destOrd="0" presId="urn:microsoft.com/office/officeart/2005/8/layout/venn3"/>
    <dgm:cxn modelId="{425B70FC-F51E-48E3-92FB-44627C3CA343}" type="presParOf" srcId="{EA71B029-4773-4B4D-A700-4BF720EAE46D}" destId="{B6F7E0FF-4ABB-43BE-B699-02A6E7D1899E}" srcOrd="1" destOrd="0" presId="urn:microsoft.com/office/officeart/2005/8/layout/venn3"/>
    <dgm:cxn modelId="{DA66FCDD-4A8A-48D0-96D0-E4BA4F4DF73B}" type="presParOf" srcId="{EA71B029-4773-4B4D-A700-4BF720EAE46D}" destId="{DCDD3FB9-5D85-4775-BF5C-7C3F6136C8C3}" srcOrd="2" destOrd="0" presId="urn:microsoft.com/office/officeart/2005/8/layout/venn3"/>
    <dgm:cxn modelId="{41434F33-AF72-4EAF-89B9-2DBB0D9D0C53}" type="presParOf" srcId="{EA71B029-4773-4B4D-A700-4BF720EAE46D}" destId="{85D8C7B6-0508-40E7-A29B-CDA6DE763F9D}" srcOrd="3" destOrd="0" presId="urn:microsoft.com/office/officeart/2005/8/layout/venn3"/>
    <dgm:cxn modelId="{11D98CEC-E585-4087-8FD0-B6762FE2FFAB}" type="presParOf" srcId="{EA71B029-4773-4B4D-A700-4BF720EAE46D}" destId="{F1B2E5A6-18DE-4D1B-95E4-17751B82FA91}" srcOrd="4" destOrd="0" presId="urn:microsoft.com/office/officeart/2005/8/layout/venn3"/>
    <dgm:cxn modelId="{3E68D0D7-4E66-4E0A-A2C4-3CE1164FE0A3}" type="presParOf" srcId="{EA71B029-4773-4B4D-A700-4BF720EAE46D}" destId="{E25E18F0-21F0-43C9-B837-C6F7F7EC018E}" srcOrd="5" destOrd="0" presId="urn:microsoft.com/office/officeart/2005/8/layout/venn3"/>
    <dgm:cxn modelId="{7F71C1AD-C51E-4514-87F8-D309DF888CD4}" type="presParOf" srcId="{EA71B029-4773-4B4D-A700-4BF720EAE46D}" destId="{FFC81D30-197F-487C-BEA0-716F72E8E186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C71C06F-8011-408B-92CA-70997B12093E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1" csCatId="colorful" phldr="1"/>
      <dgm:spPr/>
    </dgm:pt>
    <dgm:pt modelId="{FF7300D5-67AF-4F9D-97B7-1C55470677EC}">
      <dgm:prSet phldrT="[Texto]"/>
      <dgm:spPr/>
      <dgm:t>
        <a:bodyPr/>
        <a:lstStyle/>
        <a:p>
          <a:r>
            <a:rPr lang="es-AR" dirty="0"/>
            <a:t>Los conflictos </a:t>
          </a:r>
        </a:p>
      </dgm:t>
    </dgm:pt>
    <dgm:pt modelId="{BA2D258C-2DFE-448D-BFFC-603E6AFCA5DC}" type="parTrans" cxnId="{DAAA994C-1E54-4959-AB1E-242BDE05F759}">
      <dgm:prSet/>
      <dgm:spPr/>
      <dgm:t>
        <a:bodyPr/>
        <a:lstStyle/>
        <a:p>
          <a:endParaRPr lang="es-AR"/>
        </a:p>
      </dgm:t>
    </dgm:pt>
    <dgm:pt modelId="{1219EFFF-E383-4237-9EA9-DB6DBBA88513}" type="sibTrans" cxnId="{DAAA994C-1E54-4959-AB1E-242BDE05F759}">
      <dgm:prSet/>
      <dgm:spPr/>
      <dgm:t>
        <a:bodyPr/>
        <a:lstStyle/>
        <a:p>
          <a:endParaRPr lang="es-AR"/>
        </a:p>
      </dgm:t>
    </dgm:pt>
    <dgm:pt modelId="{DA4A53AE-3EE8-4014-8480-85AC03BDE6E9}">
      <dgm:prSet phldrT="[Texto]"/>
      <dgm:spPr/>
      <dgm:t>
        <a:bodyPr/>
        <a:lstStyle/>
        <a:p>
          <a:r>
            <a:rPr lang="es-AR" dirty="0"/>
            <a:t>Las actividades del hombre</a:t>
          </a:r>
        </a:p>
      </dgm:t>
    </dgm:pt>
    <dgm:pt modelId="{D3D0DE70-C7BC-4FF5-9E80-662427528C34}" type="parTrans" cxnId="{3D12552A-115B-4E16-AC97-13858986D652}">
      <dgm:prSet/>
      <dgm:spPr/>
      <dgm:t>
        <a:bodyPr/>
        <a:lstStyle/>
        <a:p>
          <a:endParaRPr lang="es-AR"/>
        </a:p>
      </dgm:t>
    </dgm:pt>
    <dgm:pt modelId="{A718F780-A14F-4DA4-BAB4-4269F9558D9E}" type="sibTrans" cxnId="{3D12552A-115B-4E16-AC97-13858986D652}">
      <dgm:prSet/>
      <dgm:spPr/>
      <dgm:t>
        <a:bodyPr/>
        <a:lstStyle/>
        <a:p>
          <a:endParaRPr lang="es-AR"/>
        </a:p>
      </dgm:t>
    </dgm:pt>
    <dgm:pt modelId="{24F3DE04-ABD1-47BC-8899-87408FE292E9}">
      <dgm:prSet phldrT="[Texto]"/>
      <dgm:spPr/>
      <dgm:t>
        <a:bodyPr/>
        <a:lstStyle/>
        <a:p>
          <a:r>
            <a:rPr lang="es-AR" dirty="0"/>
            <a:t>El ambiente como objeto de protección </a:t>
          </a:r>
        </a:p>
      </dgm:t>
    </dgm:pt>
    <dgm:pt modelId="{DD315FA4-0299-4D9C-A3A3-BEFA4AA0AD54}" type="parTrans" cxnId="{B8D5E7F2-1025-4432-A5F4-21C7CC06094A}">
      <dgm:prSet/>
      <dgm:spPr/>
      <dgm:t>
        <a:bodyPr/>
        <a:lstStyle/>
        <a:p>
          <a:endParaRPr lang="es-AR"/>
        </a:p>
      </dgm:t>
    </dgm:pt>
    <dgm:pt modelId="{D7BA4209-057A-4463-B5C1-BF57146A0084}" type="sibTrans" cxnId="{B8D5E7F2-1025-4432-A5F4-21C7CC06094A}">
      <dgm:prSet/>
      <dgm:spPr/>
      <dgm:t>
        <a:bodyPr/>
        <a:lstStyle/>
        <a:p>
          <a:endParaRPr lang="es-AR"/>
        </a:p>
      </dgm:t>
    </dgm:pt>
    <dgm:pt modelId="{35278314-4D78-4836-BF79-532DF8683176}" type="pres">
      <dgm:prSet presAssocID="{BC71C06F-8011-408B-92CA-70997B12093E}" presName="Name0" presStyleCnt="0">
        <dgm:presLayoutVars>
          <dgm:dir/>
          <dgm:resizeHandles val="exact"/>
        </dgm:presLayoutVars>
      </dgm:prSet>
      <dgm:spPr/>
    </dgm:pt>
    <dgm:pt modelId="{187951AA-F7FD-4976-AD0E-DA092F83B905}" type="pres">
      <dgm:prSet presAssocID="{BC71C06F-8011-408B-92CA-70997B12093E}" presName="vNodes" presStyleCnt="0"/>
      <dgm:spPr/>
    </dgm:pt>
    <dgm:pt modelId="{97AC35FC-AAAA-49A3-8DFA-0F7911C68F9F}" type="pres">
      <dgm:prSet presAssocID="{FF7300D5-67AF-4F9D-97B7-1C55470677E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AA1A1D0-4BEF-461C-B4DD-4DA9AA113A4C}" type="pres">
      <dgm:prSet presAssocID="{1219EFFF-E383-4237-9EA9-DB6DBBA88513}" presName="spacerT" presStyleCnt="0"/>
      <dgm:spPr/>
    </dgm:pt>
    <dgm:pt modelId="{97E08FC2-8C6A-4375-A60C-B37A46C1774E}" type="pres">
      <dgm:prSet presAssocID="{1219EFFF-E383-4237-9EA9-DB6DBBA88513}" presName="sibTrans" presStyleLbl="sibTrans2D1" presStyleIdx="0" presStyleCnt="2"/>
      <dgm:spPr/>
      <dgm:t>
        <a:bodyPr/>
        <a:lstStyle/>
        <a:p>
          <a:endParaRPr lang="es-AR"/>
        </a:p>
      </dgm:t>
    </dgm:pt>
    <dgm:pt modelId="{0F6F92E2-B497-4A74-9C04-64FD02928FAF}" type="pres">
      <dgm:prSet presAssocID="{1219EFFF-E383-4237-9EA9-DB6DBBA88513}" presName="spacerB" presStyleCnt="0"/>
      <dgm:spPr/>
    </dgm:pt>
    <dgm:pt modelId="{C91D42A5-A48F-4C1D-AE91-CDF30E4C1133}" type="pres">
      <dgm:prSet presAssocID="{DA4A53AE-3EE8-4014-8480-85AC03BDE6E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88ECBB5-F7EF-4630-A88C-9AAA28CA9001}" type="pres">
      <dgm:prSet presAssocID="{BC71C06F-8011-408B-92CA-70997B12093E}" presName="sibTransLast" presStyleLbl="sibTrans2D1" presStyleIdx="1" presStyleCnt="2"/>
      <dgm:spPr/>
      <dgm:t>
        <a:bodyPr/>
        <a:lstStyle/>
        <a:p>
          <a:endParaRPr lang="es-AR"/>
        </a:p>
      </dgm:t>
    </dgm:pt>
    <dgm:pt modelId="{94080C0A-85A7-4970-8FD9-34AE293FE482}" type="pres">
      <dgm:prSet presAssocID="{BC71C06F-8011-408B-92CA-70997B12093E}" presName="connectorText" presStyleLbl="sibTrans2D1" presStyleIdx="1" presStyleCnt="2"/>
      <dgm:spPr/>
      <dgm:t>
        <a:bodyPr/>
        <a:lstStyle/>
        <a:p>
          <a:endParaRPr lang="es-AR"/>
        </a:p>
      </dgm:t>
    </dgm:pt>
    <dgm:pt modelId="{94127965-E81E-400D-8ADF-C592E7D7F129}" type="pres">
      <dgm:prSet presAssocID="{BC71C06F-8011-408B-92CA-70997B12093E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6D9032D5-3D05-443B-B846-209C4005452C}" type="presOf" srcId="{DA4A53AE-3EE8-4014-8480-85AC03BDE6E9}" destId="{C91D42A5-A48F-4C1D-AE91-CDF30E4C1133}" srcOrd="0" destOrd="0" presId="urn:microsoft.com/office/officeart/2005/8/layout/equation2"/>
    <dgm:cxn modelId="{B8D5E7F2-1025-4432-A5F4-21C7CC06094A}" srcId="{BC71C06F-8011-408B-92CA-70997B12093E}" destId="{24F3DE04-ABD1-47BC-8899-87408FE292E9}" srcOrd="2" destOrd="0" parTransId="{DD315FA4-0299-4D9C-A3A3-BEFA4AA0AD54}" sibTransId="{D7BA4209-057A-4463-B5C1-BF57146A0084}"/>
    <dgm:cxn modelId="{DAAA994C-1E54-4959-AB1E-242BDE05F759}" srcId="{BC71C06F-8011-408B-92CA-70997B12093E}" destId="{FF7300D5-67AF-4F9D-97B7-1C55470677EC}" srcOrd="0" destOrd="0" parTransId="{BA2D258C-2DFE-448D-BFFC-603E6AFCA5DC}" sibTransId="{1219EFFF-E383-4237-9EA9-DB6DBBA88513}"/>
    <dgm:cxn modelId="{E19CDBD5-6954-4C05-BC6F-0F5AC913CCF4}" type="presOf" srcId="{24F3DE04-ABD1-47BC-8899-87408FE292E9}" destId="{94127965-E81E-400D-8ADF-C592E7D7F129}" srcOrd="0" destOrd="0" presId="urn:microsoft.com/office/officeart/2005/8/layout/equation2"/>
    <dgm:cxn modelId="{9B01FAA6-A908-4AD1-BB6D-9BBC70E32E46}" type="presOf" srcId="{BC71C06F-8011-408B-92CA-70997B12093E}" destId="{35278314-4D78-4836-BF79-532DF8683176}" srcOrd="0" destOrd="0" presId="urn:microsoft.com/office/officeart/2005/8/layout/equation2"/>
    <dgm:cxn modelId="{3D12552A-115B-4E16-AC97-13858986D652}" srcId="{BC71C06F-8011-408B-92CA-70997B12093E}" destId="{DA4A53AE-3EE8-4014-8480-85AC03BDE6E9}" srcOrd="1" destOrd="0" parTransId="{D3D0DE70-C7BC-4FF5-9E80-662427528C34}" sibTransId="{A718F780-A14F-4DA4-BAB4-4269F9558D9E}"/>
    <dgm:cxn modelId="{951EEF00-AA0B-4632-8428-9F56A60A0D0D}" type="presOf" srcId="{1219EFFF-E383-4237-9EA9-DB6DBBA88513}" destId="{97E08FC2-8C6A-4375-A60C-B37A46C1774E}" srcOrd="0" destOrd="0" presId="urn:microsoft.com/office/officeart/2005/8/layout/equation2"/>
    <dgm:cxn modelId="{21B5444A-1AC5-4839-9F9A-D8A02617E306}" type="presOf" srcId="{A718F780-A14F-4DA4-BAB4-4269F9558D9E}" destId="{788ECBB5-F7EF-4630-A88C-9AAA28CA9001}" srcOrd="0" destOrd="0" presId="urn:microsoft.com/office/officeart/2005/8/layout/equation2"/>
    <dgm:cxn modelId="{ECCFAE85-E0EE-4DD3-89E3-EB468DC53C43}" type="presOf" srcId="{A718F780-A14F-4DA4-BAB4-4269F9558D9E}" destId="{94080C0A-85A7-4970-8FD9-34AE293FE482}" srcOrd="1" destOrd="0" presId="urn:microsoft.com/office/officeart/2005/8/layout/equation2"/>
    <dgm:cxn modelId="{1DC04E17-89E6-41FC-82C4-D803DB75F713}" type="presOf" srcId="{FF7300D5-67AF-4F9D-97B7-1C55470677EC}" destId="{97AC35FC-AAAA-49A3-8DFA-0F7911C68F9F}" srcOrd="0" destOrd="0" presId="urn:microsoft.com/office/officeart/2005/8/layout/equation2"/>
    <dgm:cxn modelId="{E294E7A8-4505-405D-9E05-22B66F370293}" type="presParOf" srcId="{35278314-4D78-4836-BF79-532DF8683176}" destId="{187951AA-F7FD-4976-AD0E-DA092F83B905}" srcOrd="0" destOrd="0" presId="urn:microsoft.com/office/officeart/2005/8/layout/equation2"/>
    <dgm:cxn modelId="{79AEBA0B-BF2C-4AEB-9EBE-80F53168A986}" type="presParOf" srcId="{187951AA-F7FD-4976-AD0E-DA092F83B905}" destId="{97AC35FC-AAAA-49A3-8DFA-0F7911C68F9F}" srcOrd="0" destOrd="0" presId="urn:microsoft.com/office/officeart/2005/8/layout/equation2"/>
    <dgm:cxn modelId="{E5E761EA-4A87-48F4-B7F3-804F295D795C}" type="presParOf" srcId="{187951AA-F7FD-4976-AD0E-DA092F83B905}" destId="{6AA1A1D0-4BEF-461C-B4DD-4DA9AA113A4C}" srcOrd="1" destOrd="0" presId="urn:microsoft.com/office/officeart/2005/8/layout/equation2"/>
    <dgm:cxn modelId="{831C817A-BD6B-4A47-8A3B-402A2A643EDE}" type="presParOf" srcId="{187951AA-F7FD-4976-AD0E-DA092F83B905}" destId="{97E08FC2-8C6A-4375-A60C-B37A46C1774E}" srcOrd="2" destOrd="0" presId="urn:microsoft.com/office/officeart/2005/8/layout/equation2"/>
    <dgm:cxn modelId="{75EF9C1A-98D9-430C-8545-34B2FE416EF7}" type="presParOf" srcId="{187951AA-F7FD-4976-AD0E-DA092F83B905}" destId="{0F6F92E2-B497-4A74-9C04-64FD02928FAF}" srcOrd="3" destOrd="0" presId="urn:microsoft.com/office/officeart/2005/8/layout/equation2"/>
    <dgm:cxn modelId="{3DA4E574-98D0-4A79-8651-0C46AD84E344}" type="presParOf" srcId="{187951AA-F7FD-4976-AD0E-DA092F83B905}" destId="{C91D42A5-A48F-4C1D-AE91-CDF30E4C1133}" srcOrd="4" destOrd="0" presId="urn:microsoft.com/office/officeart/2005/8/layout/equation2"/>
    <dgm:cxn modelId="{E11E2E7D-5FEB-45AF-AFFD-0C2798A255ED}" type="presParOf" srcId="{35278314-4D78-4836-BF79-532DF8683176}" destId="{788ECBB5-F7EF-4630-A88C-9AAA28CA9001}" srcOrd="1" destOrd="0" presId="urn:microsoft.com/office/officeart/2005/8/layout/equation2"/>
    <dgm:cxn modelId="{84912620-CB28-470C-B368-6506640262BD}" type="presParOf" srcId="{788ECBB5-F7EF-4630-A88C-9AAA28CA9001}" destId="{94080C0A-85A7-4970-8FD9-34AE293FE482}" srcOrd="0" destOrd="0" presId="urn:microsoft.com/office/officeart/2005/8/layout/equation2"/>
    <dgm:cxn modelId="{3E74DBAC-2656-4D8C-B98F-DC0702CD5615}" type="presParOf" srcId="{35278314-4D78-4836-BF79-532DF8683176}" destId="{94127965-E81E-400D-8ADF-C592E7D7F129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655661A3-9D66-40CB-853B-16BFF182C6E4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EFD2E8A0-F4FE-49D2-9DED-A9A2ED18CB05}">
      <dgm:prSet phldrT="[Texto]"/>
      <dgm:spPr/>
      <dgm:t>
        <a:bodyPr/>
        <a:lstStyle/>
        <a:p>
          <a:r>
            <a:rPr lang="es-AR" dirty="0"/>
            <a:t>El sistema ambiental</a:t>
          </a:r>
        </a:p>
      </dgm:t>
    </dgm:pt>
    <dgm:pt modelId="{44321E86-7749-4FF9-98A2-870D8DED5DF7}" type="parTrans" cxnId="{B9305EC9-227E-494C-8C39-ACEA6B776016}">
      <dgm:prSet/>
      <dgm:spPr/>
      <dgm:t>
        <a:bodyPr/>
        <a:lstStyle/>
        <a:p>
          <a:endParaRPr lang="es-AR"/>
        </a:p>
      </dgm:t>
    </dgm:pt>
    <dgm:pt modelId="{880011B4-D864-4DBB-9111-999BB7E00A3B}" type="sibTrans" cxnId="{B9305EC9-227E-494C-8C39-ACEA6B776016}">
      <dgm:prSet/>
      <dgm:spPr/>
      <dgm:t>
        <a:bodyPr/>
        <a:lstStyle/>
        <a:p>
          <a:endParaRPr lang="es-AR"/>
        </a:p>
      </dgm:t>
    </dgm:pt>
    <dgm:pt modelId="{E2AD5474-D257-4972-9A6D-E721E962F1AB}">
      <dgm:prSet phldrT="[Texto]"/>
      <dgm:spPr/>
      <dgm:t>
        <a:bodyPr/>
        <a:lstStyle/>
        <a:p>
          <a:r>
            <a:rPr lang="es-AR" dirty="0"/>
            <a:t>El hombre</a:t>
          </a:r>
        </a:p>
      </dgm:t>
    </dgm:pt>
    <dgm:pt modelId="{50AC5247-098C-4693-87FB-192FA5DB75C4}" type="parTrans" cxnId="{71504B43-C8D3-4CB6-9A61-4F82E41920AA}">
      <dgm:prSet/>
      <dgm:spPr/>
      <dgm:t>
        <a:bodyPr/>
        <a:lstStyle/>
        <a:p>
          <a:endParaRPr lang="es-AR"/>
        </a:p>
      </dgm:t>
    </dgm:pt>
    <dgm:pt modelId="{B227AD31-7844-4E68-88D9-328B83D8D2D2}" type="sibTrans" cxnId="{71504B43-C8D3-4CB6-9A61-4F82E41920AA}">
      <dgm:prSet/>
      <dgm:spPr/>
      <dgm:t>
        <a:bodyPr/>
        <a:lstStyle/>
        <a:p>
          <a:endParaRPr lang="es-AR"/>
        </a:p>
      </dgm:t>
    </dgm:pt>
    <dgm:pt modelId="{13AC792E-E64E-4F80-8EC0-B7797A1B2D9A}">
      <dgm:prSet phldrT="[Texto]"/>
      <dgm:spPr/>
      <dgm:t>
        <a:bodyPr/>
        <a:lstStyle/>
        <a:p>
          <a:r>
            <a:rPr lang="es-AR" dirty="0"/>
            <a:t>Las actividades</a:t>
          </a:r>
        </a:p>
      </dgm:t>
    </dgm:pt>
    <dgm:pt modelId="{C486D410-E2F3-45F6-9E11-ABF5FBBA7688}" type="parTrans" cxnId="{4DE9747A-8D22-49DA-992E-E924A36A17D5}">
      <dgm:prSet/>
      <dgm:spPr/>
      <dgm:t>
        <a:bodyPr/>
        <a:lstStyle/>
        <a:p>
          <a:endParaRPr lang="es-AR"/>
        </a:p>
      </dgm:t>
    </dgm:pt>
    <dgm:pt modelId="{1CCCB8DC-6008-4BF4-8DBA-5B90A3803F03}" type="sibTrans" cxnId="{4DE9747A-8D22-49DA-992E-E924A36A17D5}">
      <dgm:prSet/>
      <dgm:spPr/>
      <dgm:t>
        <a:bodyPr/>
        <a:lstStyle/>
        <a:p>
          <a:endParaRPr lang="es-AR"/>
        </a:p>
      </dgm:t>
    </dgm:pt>
    <dgm:pt modelId="{A5BE0CEE-58F5-472D-8D92-D35431440112}">
      <dgm:prSet phldrT="[Texto]"/>
      <dgm:spPr/>
      <dgm:t>
        <a:bodyPr/>
        <a:lstStyle/>
        <a:p>
          <a:r>
            <a:rPr lang="es-AR" dirty="0"/>
            <a:t>Los bienes comunes</a:t>
          </a:r>
        </a:p>
      </dgm:t>
    </dgm:pt>
    <dgm:pt modelId="{E54DB66B-89B4-4F2D-8B97-3741B8D9BD99}" type="parTrans" cxnId="{32FBDF96-B2DE-41CB-9E26-7EEC5AC4C29E}">
      <dgm:prSet/>
      <dgm:spPr/>
      <dgm:t>
        <a:bodyPr/>
        <a:lstStyle/>
        <a:p>
          <a:endParaRPr lang="es-AR"/>
        </a:p>
      </dgm:t>
    </dgm:pt>
    <dgm:pt modelId="{C4C03910-DF86-4BB0-9E9E-D6587B820D32}" type="sibTrans" cxnId="{32FBDF96-B2DE-41CB-9E26-7EEC5AC4C29E}">
      <dgm:prSet/>
      <dgm:spPr/>
      <dgm:t>
        <a:bodyPr/>
        <a:lstStyle/>
        <a:p>
          <a:endParaRPr lang="es-AR"/>
        </a:p>
      </dgm:t>
    </dgm:pt>
    <dgm:pt modelId="{952910D6-59ED-4E7A-991A-4B739848188B}">
      <dgm:prSet phldrT="[Texto]"/>
      <dgm:spPr/>
      <dgm:t>
        <a:bodyPr/>
        <a:lstStyle/>
        <a:p>
          <a:r>
            <a:rPr lang="es-AR" dirty="0"/>
            <a:t>El patrimonio natural y cultural</a:t>
          </a:r>
        </a:p>
      </dgm:t>
    </dgm:pt>
    <dgm:pt modelId="{9E78CB22-66A5-44DE-B5D6-43F802F8B1FA}" type="parTrans" cxnId="{3DC1B51C-B2D9-41C9-B969-ADEB007919A8}">
      <dgm:prSet/>
      <dgm:spPr/>
      <dgm:t>
        <a:bodyPr/>
        <a:lstStyle/>
        <a:p>
          <a:endParaRPr lang="es-AR"/>
        </a:p>
      </dgm:t>
    </dgm:pt>
    <dgm:pt modelId="{5B435B78-E2CE-48D9-BCCE-5BD28E64D1EF}" type="sibTrans" cxnId="{3DC1B51C-B2D9-41C9-B969-ADEB007919A8}">
      <dgm:prSet/>
      <dgm:spPr/>
      <dgm:t>
        <a:bodyPr/>
        <a:lstStyle/>
        <a:p>
          <a:endParaRPr lang="es-AR"/>
        </a:p>
      </dgm:t>
    </dgm:pt>
    <dgm:pt modelId="{EA69C47A-1773-4D25-92FD-099F6C099F02}">
      <dgm:prSet/>
      <dgm:spPr/>
      <dgm:t>
        <a:bodyPr/>
        <a:lstStyle/>
        <a:p>
          <a:r>
            <a:rPr lang="es-AR" dirty="0"/>
            <a:t>Los recursos naturales </a:t>
          </a:r>
        </a:p>
      </dgm:t>
    </dgm:pt>
    <dgm:pt modelId="{8EBAB14B-A5A0-49EC-A382-344C715DB8E2}" type="parTrans" cxnId="{722678DB-8581-4E1D-9CC5-684075778171}">
      <dgm:prSet/>
      <dgm:spPr/>
      <dgm:t>
        <a:bodyPr/>
        <a:lstStyle/>
        <a:p>
          <a:endParaRPr lang="es-AR"/>
        </a:p>
      </dgm:t>
    </dgm:pt>
    <dgm:pt modelId="{8A2B55DD-05DA-4DB2-8E09-1849B9A83C25}" type="sibTrans" cxnId="{722678DB-8581-4E1D-9CC5-684075778171}">
      <dgm:prSet/>
      <dgm:spPr/>
      <dgm:t>
        <a:bodyPr/>
        <a:lstStyle/>
        <a:p>
          <a:endParaRPr lang="es-AR"/>
        </a:p>
      </dgm:t>
    </dgm:pt>
    <dgm:pt modelId="{8221FD06-85CB-4C3A-A54F-79D635040CDC}">
      <dgm:prSet/>
      <dgm:spPr/>
      <dgm:t>
        <a:bodyPr/>
        <a:lstStyle/>
        <a:p>
          <a:r>
            <a:rPr lang="es-AR" dirty="0"/>
            <a:t>El estado </a:t>
          </a:r>
        </a:p>
      </dgm:t>
    </dgm:pt>
    <dgm:pt modelId="{11CE8761-B7E4-49A3-AC0C-C0E45C1F3D75}" type="parTrans" cxnId="{FA9F7435-3B01-4615-BDBC-3997FCB11ADB}">
      <dgm:prSet/>
      <dgm:spPr/>
      <dgm:t>
        <a:bodyPr/>
        <a:lstStyle/>
        <a:p>
          <a:endParaRPr lang="es-AR"/>
        </a:p>
      </dgm:t>
    </dgm:pt>
    <dgm:pt modelId="{75C2A1ED-25CA-4A25-8C26-D565A14EACC4}" type="sibTrans" cxnId="{FA9F7435-3B01-4615-BDBC-3997FCB11ADB}">
      <dgm:prSet/>
      <dgm:spPr/>
      <dgm:t>
        <a:bodyPr/>
        <a:lstStyle/>
        <a:p>
          <a:endParaRPr lang="es-AR"/>
        </a:p>
      </dgm:t>
    </dgm:pt>
    <dgm:pt modelId="{30FC6979-4FE9-478C-93D0-512B33FAACC3}">
      <dgm:prSet/>
      <dgm:spPr/>
      <dgm:t>
        <a:bodyPr/>
        <a:lstStyle/>
        <a:p>
          <a:r>
            <a:rPr lang="es-AR" dirty="0"/>
            <a:t>Los diferentes Actores </a:t>
          </a:r>
        </a:p>
      </dgm:t>
    </dgm:pt>
    <dgm:pt modelId="{92066EFC-8D32-4E54-99B8-B8AB462B9ECA}" type="parTrans" cxnId="{110695FF-C827-438B-93D9-8E9F39BCED06}">
      <dgm:prSet/>
      <dgm:spPr/>
      <dgm:t>
        <a:bodyPr/>
        <a:lstStyle/>
        <a:p>
          <a:endParaRPr lang="es-AR"/>
        </a:p>
      </dgm:t>
    </dgm:pt>
    <dgm:pt modelId="{A05E2E35-2F82-4B31-AAE0-15873F714E18}" type="sibTrans" cxnId="{110695FF-C827-438B-93D9-8E9F39BCED06}">
      <dgm:prSet/>
      <dgm:spPr/>
      <dgm:t>
        <a:bodyPr/>
        <a:lstStyle/>
        <a:p>
          <a:endParaRPr lang="es-AR"/>
        </a:p>
      </dgm:t>
    </dgm:pt>
    <dgm:pt modelId="{D33D431C-D2A1-4A40-86CC-34CEE1065C3B}">
      <dgm:prSet/>
      <dgm:spPr/>
      <dgm:t>
        <a:bodyPr/>
        <a:lstStyle/>
        <a:p>
          <a:r>
            <a:rPr lang="es-AR" dirty="0"/>
            <a:t>Los eventos naturales </a:t>
          </a:r>
        </a:p>
      </dgm:t>
    </dgm:pt>
    <dgm:pt modelId="{8DA8B48D-54AD-4814-8757-3B26C25334BC}" type="parTrans" cxnId="{4BD669CB-563D-4CCD-9222-92EE35241419}">
      <dgm:prSet/>
      <dgm:spPr/>
      <dgm:t>
        <a:bodyPr/>
        <a:lstStyle/>
        <a:p>
          <a:endParaRPr lang="es-AR"/>
        </a:p>
      </dgm:t>
    </dgm:pt>
    <dgm:pt modelId="{CB07881B-3B7E-435F-AEFF-69C7A60243FC}" type="sibTrans" cxnId="{4BD669CB-563D-4CCD-9222-92EE35241419}">
      <dgm:prSet/>
      <dgm:spPr/>
      <dgm:t>
        <a:bodyPr/>
        <a:lstStyle/>
        <a:p>
          <a:endParaRPr lang="es-AR"/>
        </a:p>
      </dgm:t>
    </dgm:pt>
    <dgm:pt modelId="{B4502538-F6C2-4F2B-A0C2-E2B2568E5066}" type="pres">
      <dgm:prSet presAssocID="{655661A3-9D66-40CB-853B-16BFF182C6E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85840FDD-E88A-45D2-A0C5-714904E610B7}" type="pres">
      <dgm:prSet presAssocID="{655661A3-9D66-40CB-853B-16BFF182C6E4}" presName="radial" presStyleCnt="0">
        <dgm:presLayoutVars>
          <dgm:animLvl val="ctr"/>
        </dgm:presLayoutVars>
      </dgm:prSet>
      <dgm:spPr/>
    </dgm:pt>
    <dgm:pt modelId="{7FBAFEBC-BC80-40FE-A637-EB4BFE441828}" type="pres">
      <dgm:prSet presAssocID="{EFD2E8A0-F4FE-49D2-9DED-A9A2ED18CB05}" presName="centerShape" presStyleLbl="vennNode1" presStyleIdx="0" presStyleCnt="9"/>
      <dgm:spPr/>
      <dgm:t>
        <a:bodyPr/>
        <a:lstStyle/>
        <a:p>
          <a:endParaRPr lang="es-AR"/>
        </a:p>
      </dgm:t>
    </dgm:pt>
    <dgm:pt modelId="{B1952135-94D5-4A4D-A4A3-01D99D2E4C28}" type="pres">
      <dgm:prSet presAssocID="{EA69C47A-1773-4D25-92FD-099F6C099F02}" presName="node" presStyleLbl="venn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DB3D851-C8A4-4630-BC85-16D50847C183}" type="pres">
      <dgm:prSet presAssocID="{D33D431C-D2A1-4A40-86CC-34CEE1065C3B}" presName="node" presStyleLbl="venn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AD4AAA2-859E-4D06-BDAC-48A081CB3757}" type="pres">
      <dgm:prSet presAssocID="{30FC6979-4FE9-478C-93D0-512B33FAACC3}" presName="node" presStyleLbl="venn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BBBF484-ADB7-49D8-83DC-EC1625533A37}" type="pres">
      <dgm:prSet presAssocID="{8221FD06-85CB-4C3A-A54F-79D635040CDC}" presName="node" presStyleLbl="venn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0192EFA-12C7-4059-B05C-E4560DCC8688}" type="pres">
      <dgm:prSet presAssocID="{E2AD5474-D257-4972-9A6D-E721E962F1AB}" presName="node" presStyleLbl="venn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A488436-6240-41FE-B567-98B3A1B8843E}" type="pres">
      <dgm:prSet presAssocID="{13AC792E-E64E-4F80-8EC0-B7797A1B2D9A}" presName="node" presStyleLbl="venn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996A494-8F00-48A3-BFE7-36882DF2AC24}" type="pres">
      <dgm:prSet presAssocID="{A5BE0CEE-58F5-472D-8D92-D35431440112}" presName="node" presStyleLbl="venn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B2E30E2-BEBA-4FC7-B66D-4567C7BCE589}" type="pres">
      <dgm:prSet presAssocID="{952910D6-59ED-4E7A-991A-4B739848188B}" presName="node" presStyleLbl="venn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47242C7D-7E40-4361-80BC-D121F8D510A9}" type="presOf" srcId="{952910D6-59ED-4E7A-991A-4B739848188B}" destId="{7B2E30E2-BEBA-4FC7-B66D-4567C7BCE589}" srcOrd="0" destOrd="0" presId="urn:microsoft.com/office/officeart/2005/8/layout/radial3"/>
    <dgm:cxn modelId="{FA9F7435-3B01-4615-BDBC-3997FCB11ADB}" srcId="{EFD2E8A0-F4FE-49D2-9DED-A9A2ED18CB05}" destId="{8221FD06-85CB-4C3A-A54F-79D635040CDC}" srcOrd="3" destOrd="0" parTransId="{11CE8761-B7E4-49A3-AC0C-C0E45C1F3D75}" sibTransId="{75C2A1ED-25CA-4A25-8C26-D565A14EACC4}"/>
    <dgm:cxn modelId="{166D4288-1D36-47A8-85DA-24182DC5234F}" type="presOf" srcId="{D33D431C-D2A1-4A40-86CC-34CEE1065C3B}" destId="{6DB3D851-C8A4-4630-BC85-16D50847C183}" srcOrd="0" destOrd="0" presId="urn:microsoft.com/office/officeart/2005/8/layout/radial3"/>
    <dgm:cxn modelId="{32FBDF96-B2DE-41CB-9E26-7EEC5AC4C29E}" srcId="{EFD2E8A0-F4FE-49D2-9DED-A9A2ED18CB05}" destId="{A5BE0CEE-58F5-472D-8D92-D35431440112}" srcOrd="6" destOrd="0" parTransId="{E54DB66B-89B4-4F2D-8B97-3741B8D9BD99}" sibTransId="{C4C03910-DF86-4BB0-9E9E-D6587B820D32}"/>
    <dgm:cxn modelId="{B9305EC9-227E-494C-8C39-ACEA6B776016}" srcId="{655661A3-9D66-40CB-853B-16BFF182C6E4}" destId="{EFD2E8A0-F4FE-49D2-9DED-A9A2ED18CB05}" srcOrd="0" destOrd="0" parTransId="{44321E86-7749-4FF9-98A2-870D8DED5DF7}" sibTransId="{880011B4-D864-4DBB-9111-999BB7E00A3B}"/>
    <dgm:cxn modelId="{110695FF-C827-438B-93D9-8E9F39BCED06}" srcId="{EFD2E8A0-F4FE-49D2-9DED-A9A2ED18CB05}" destId="{30FC6979-4FE9-478C-93D0-512B33FAACC3}" srcOrd="2" destOrd="0" parTransId="{92066EFC-8D32-4E54-99B8-B8AB462B9ECA}" sibTransId="{A05E2E35-2F82-4B31-AAE0-15873F714E18}"/>
    <dgm:cxn modelId="{692EC423-4950-4663-864C-404CB1868411}" type="presOf" srcId="{EFD2E8A0-F4FE-49D2-9DED-A9A2ED18CB05}" destId="{7FBAFEBC-BC80-40FE-A637-EB4BFE441828}" srcOrd="0" destOrd="0" presId="urn:microsoft.com/office/officeart/2005/8/layout/radial3"/>
    <dgm:cxn modelId="{9E4A967F-4B3B-48F6-8865-455ECD215A93}" type="presOf" srcId="{30FC6979-4FE9-478C-93D0-512B33FAACC3}" destId="{AAD4AAA2-859E-4D06-BDAC-48A081CB3757}" srcOrd="0" destOrd="0" presId="urn:microsoft.com/office/officeart/2005/8/layout/radial3"/>
    <dgm:cxn modelId="{71504B43-C8D3-4CB6-9A61-4F82E41920AA}" srcId="{EFD2E8A0-F4FE-49D2-9DED-A9A2ED18CB05}" destId="{E2AD5474-D257-4972-9A6D-E721E962F1AB}" srcOrd="4" destOrd="0" parTransId="{50AC5247-098C-4693-87FB-192FA5DB75C4}" sibTransId="{B227AD31-7844-4E68-88D9-328B83D8D2D2}"/>
    <dgm:cxn modelId="{432AC792-24C8-4E38-96DA-7E9D99F05F73}" type="presOf" srcId="{8221FD06-85CB-4C3A-A54F-79D635040CDC}" destId="{7BBBF484-ADB7-49D8-83DC-EC1625533A37}" srcOrd="0" destOrd="0" presId="urn:microsoft.com/office/officeart/2005/8/layout/radial3"/>
    <dgm:cxn modelId="{31C6522F-64F6-40B4-8523-806C56F98FAE}" type="presOf" srcId="{E2AD5474-D257-4972-9A6D-E721E962F1AB}" destId="{F0192EFA-12C7-4059-B05C-E4560DCC8688}" srcOrd="0" destOrd="0" presId="urn:microsoft.com/office/officeart/2005/8/layout/radial3"/>
    <dgm:cxn modelId="{0C7222A6-BCD6-4DD9-A77E-6ABF3AB8B774}" type="presOf" srcId="{13AC792E-E64E-4F80-8EC0-B7797A1B2D9A}" destId="{EA488436-6240-41FE-B567-98B3A1B8843E}" srcOrd="0" destOrd="0" presId="urn:microsoft.com/office/officeart/2005/8/layout/radial3"/>
    <dgm:cxn modelId="{D395FEAC-E29A-4748-A959-9076D1412643}" type="presOf" srcId="{EA69C47A-1773-4D25-92FD-099F6C099F02}" destId="{B1952135-94D5-4A4D-A4A3-01D99D2E4C28}" srcOrd="0" destOrd="0" presId="urn:microsoft.com/office/officeart/2005/8/layout/radial3"/>
    <dgm:cxn modelId="{4DE9747A-8D22-49DA-992E-E924A36A17D5}" srcId="{EFD2E8A0-F4FE-49D2-9DED-A9A2ED18CB05}" destId="{13AC792E-E64E-4F80-8EC0-B7797A1B2D9A}" srcOrd="5" destOrd="0" parTransId="{C486D410-E2F3-45F6-9E11-ABF5FBBA7688}" sibTransId="{1CCCB8DC-6008-4BF4-8DBA-5B90A3803F03}"/>
    <dgm:cxn modelId="{4BD669CB-563D-4CCD-9222-92EE35241419}" srcId="{EFD2E8A0-F4FE-49D2-9DED-A9A2ED18CB05}" destId="{D33D431C-D2A1-4A40-86CC-34CEE1065C3B}" srcOrd="1" destOrd="0" parTransId="{8DA8B48D-54AD-4814-8757-3B26C25334BC}" sibTransId="{CB07881B-3B7E-435F-AEFF-69C7A60243FC}"/>
    <dgm:cxn modelId="{3DC1B51C-B2D9-41C9-B969-ADEB007919A8}" srcId="{EFD2E8A0-F4FE-49D2-9DED-A9A2ED18CB05}" destId="{952910D6-59ED-4E7A-991A-4B739848188B}" srcOrd="7" destOrd="0" parTransId="{9E78CB22-66A5-44DE-B5D6-43F802F8B1FA}" sibTransId="{5B435B78-E2CE-48D9-BCCE-5BD28E64D1EF}"/>
    <dgm:cxn modelId="{722678DB-8581-4E1D-9CC5-684075778171}" srcId="{EFD2E8A0-F4FE-49D2-9DED-A9A2ED18CB05}" destId="{EA69C47A-1773-4D25-92FD-099F6C099F02}" srcOrd="0" destOrd="0" parTransId="{8EBAB14B-A5A0-49EC-A382-344C715DB8E2}" sibTransId="{8A2B55DD-05DA-4DB2-8E09-1849B9A83C25}"/>
    <dgm:cxn modelId="{C716D87E-0EC8-44DD-B8D7-79F47FBF2598}" type="presOf" srcId="{655661A3-9D66-40CB-853B-16BFF182C6E4}" destId="{B4502538-F6C2-4F2B-A0C2-E2B2568E5066}" srcOrd="0" destOrd="0" presId="urn:microsoft.com/office/officeart/2005/8/layout/radial3"/>
    <dgm:cxn modelId="{4BFA2917-E3CD-44AE-80FE-5241F0EAB320}" type="presOf" srcId="{A5BE0CEE-58F5-472D-8D92-D35431440112}" destId="{E996A494-8F00-48A3-BFE7-36882DF2AC24}" srcOrd="0" destOrd="0" presId="urn:microsoft.com/office/officeart/2005/8/layout/radial3"/>
    <dgm:cxn modelId="{84250536-7D0C-4BA1-BE22-1F7B0CC45679}" type="presParOf" srcId="{B4502538-F6C2-4F2B-A0C2-E2B2568E5066}" destId="{85840FDD-E88A-45D2-A0C5-714904E610B7}" srcOrd="0" destOrd="0" presId="urn:microsoft.com/office/officeart/2005/8/layout/radial3"/>
    <dgm:cxn modelId="{8DCDBC50-7D8A-41D1-9545-62778DE8633D}" type="presParOf" srcId="{85840FDD-E88A-45D2-A0C5-714904E610B7}" destId="{7FBAFEBC-BC80-40FE-A637-EB4BFE441828}" srcOrd="0" destOrd="0" presId="urn:microsoft.com/office/officeart/2005/8/layout/radial3"/>
    <dgm:cxn modelId="{B934B05F-7216-4427-8918-931D51FC370D}" type="presParOf" srcId="{85840FDD-E88A-45D2-A0C5-714904E610B7}" destId="{B1952135-94D5-4A4D-A4A3-01D99D2E4C28}" srcOrd="1" destOrd="0" presId="urn:microsoft.com/office/officeart/2005/8/layout/radial3"/>
    <dgm:cxn modelId="{1A1AC11B-27C0-45B5-9985-51F60FA56DD8}" type="presParOf" srcId="{85840FDD-E88A-45D2-A0C5-714904E610B7}" destId="{6DB3D851-C8A4-4630-BC85-16D50847C183}" srcOrd="2" destOrd="0" presId="urn:microsoft.com/office/officeart/2005/8/layout/radial3"/>
    <dgm:cxn modelId="{4BB9D1F9-4C10-4BD2-B957-F61AD068D803}" type="presParOf" srcId="{85840FDD-E88A-45D2-A0C5-714904E610B7}" destId="{AAD4AAA2-859E-4D06-BDAC-48A081CB3757}" srcOrd="3" destOrd="0" presId="urn:microsoft.com/office/officeart/2005/8/layout/radial3"/>
    <dgm:cxn modelId="{6F5AF9E8-4B2C-42D2-9CDC-7F268C2274B8}" type="presParOf" srcId="{85840FDD-E88A-45D2-A0C5-714904E610B7}" destId="{7BBBF484-ADB7-49D8-83DC-EC1625533A37}" srcOrd="4" destOrd="0" presId="urn:microsoft.com/office/officeart/2005/8/layout/radial3"/>
    <dgm:cxn modelId="{1ABDFE51-0EB7-41E5-8AE3-C8C54AA40FCE}" type="presParOf" srcId="{85840FDD-E88A-45D2-A0C5-714904E610B7}" destId="{F0192EFA-12C7-4059-B05C-E4560DCC8688}" srcOrd="5" destOrd="0" presId="urn:microsoft.com/office/officeart/2005/8/layout/radial3"/>
    <dgm:cxn modelId="{02D9893A-6C3C-4000-AD46-175DAB7F1461}" type="presParOf" srcId="{85840FDD-E88A-45D2-A0C5-714904E610B7}" destId="{EA488436-6240-41FE-B567-98B3A1B8843E}" srcOrd="6" destOrd="0" presId="urn:microsoft.com/office/officeart/2005/8/layout/radial3"/>
    <dgm:cxn modelId="{835B7186-D470-45E2-8C1A-DB340D3EB207}" type="presParOf" srcId="{85840FDD-E88A-45D2-A0C5-714904E610B7}" destId="{E996A494-8F00-48A3-BFE7-36882DF2AC24}" srcOrd="7" destOrd="0" presId="urn:microsoft.com/office/officeart/2005/8/layout/radial3"/>
    <dgm:cxn modelId="{A461E832-041B-43D5-9EAE-3D051CBF7FA2}" type="presParOf" srcId="{85840FDD-E88A-45D2-A0C5-714904E610B7}" destId="{7B2E30E2-BEBA-4FC7-B66D-4567C7BCE589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9A0ECCA-7BD5-4D35-B184-D557D6DEC0D6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78CA8FCA-2813-401B-946C-7426D0174B9E}">
      <dgm:prSet phldrT="[Texto]"/>
      <dgm:spPr/>
      <dgm:t>
        <a:bodyPr/>
        <a:lstStyle/>
        <a:p>
          <a:r>
            <a:rPr lang="es-AR" dirty="0"/>
            <a:t>La ubicación de la situación objeto de análisis en el sistema jurídico </a:t>
          </a:r>
        </a:p>
      </dgm:t>
    </dgm:pt>
    <dgm:pt modelId="{395785E6-61A9-4AEC-BCBB-95475A1D980C}" type="parTrans" cxnId="{49DBC29F-074D-4538-8C04-11BDEC48F5BE}">
      <dgm:prSet/>
      <dgm:spPr/>
      <dgm:t>
        <a:bodyPr/>
        <a:lstStyle/>
        <a:p>
          <a:endParaRPr lang="es-AR"/>
        </a:p>
      </dgm:t>
    </dgm:pt>
    <dgm:pt modelId="{80A575E7-E3ED-45D5-BFA4-6C5D162D4A33}" type="sibTrans" cxnId="{49DBC29F-074D-4538-8C04-11BDEC48F5BE}">
      <dgm:prSet/>
      <dgm:spPr/>
      <dgm:t>
        <a:bodyPr/>
        <a:lstStyle/>
        <a:p>
          <a:endParaRPr lang="es-AR"/>
        </a:p>
      </dgm:t>
    </dgm:pt>
    <dgm:pt modelId="{E9AD8E07-2E52-4A70-92A1-2EA8DA2AB251}">
      <dgm:prSet phldrT="[Texto]"/>
      <dgm:spPr/>
      <dgm:t>
        <a:bodyPr/>
        <a:lstStyle/>
        <a:p>
          <a:r>
            <a:rPr lang="es-AR" dirty="0"/>
            <a:t>Ubicación en el territorio</a:t>
          </a:r>
        </a:p>
      </dgm:t>
    </dgm:pt>
    <dgm:pt modelId="{32D4B9F8-4F6A-4A12-8BA4-030D0032F970}" type="parTrans" cxnId="{FBE0884C-DC64-4FA5-9F1A-C2B5FBCE2AF0}">
      <dgm:prSet/>
      <dgm:spPr/>
      <dgm:t>
        <a:bodyPr/>
        <a:lstStyle/>
        <a:p>
          <a:endParaRPr lang="es-AR"/>
        </a:p>
      </dgm:t>
    </dgm:pt>
    <dgm:pt modelId="{6F3B0367-F7B2-426E-AA9F-9FCB0702DEF7}" type="sibTrans" cxnId="{FBE0884C-DC64-4FA5-9F1A-C2B5FBCE2AF0}">
      <dgm:prSet/>
      <dgm:spPr/>
      <dgm:t>
        <a:bodyPr/>
        <a:lstStyle/>
        <a:p>
          <a:endParaRPr lang="es-AR"/>
        </a:p>
      </dgm:t>
    </dgm:pt>
    <dgm:pt modelId="{8AE104C4-4E8E-4057-8333-A7BD9ED03907}">
      <dgm:prSet phldrT="[Texto]"/>
      <dgm:spPr/>
      <dgm:t>
        <a:bodyPr/>
        <a:lstStyle/>
        <a:p>
          <a:r>
            <a:rPr lang="es-AR" dirty="0"/>
            <a:t>El sistema  ambiental</a:t>
          </a:r>
        </a:p>
      </dgm:t>
    </dgm:pt>
    <dgm:pt modelId="{7F330BFE-280B-4AB2-8C1F-41B535585B33}" type="parTrans" cxnId="{1433BA7A-99C3-4BA6-9295-CDAC88C0FBDB}">
      <dgm:prSet/>
      <dgm:spPr/>
      <dgm:t>
        <a:bodyPr/>
        <a:lstStyle/>
        <a:p>
          <a:endParaRPr lang="es-AR"/>
        </a:p>
      </dgm:t>
    </dgm:pt>
    <dgm:pt modelId="{D91258D4-033E-4D78-9A11-68A7295463B7}" type="sibTrans" cxnId="{1433BA7A-99C3-4BA6-9295-CDAC88C0FBDB}">
      <dgm:prSet/>
      <dgm:spPr/>
      <dgm:t>
        <a:bodyPr/>
        <a:lstStyle/>
        <a:p>
          <a:endParaRPr lang="es-AR"/>
        </a:p>
      </dgm:t>
    </dgm:pt>
    <dgm:pt modelId="{8370D880-6C4C-4340-AD2E-EBE508488FA4}">
      <dgm:prSet/>
      <dgm:spPr/>
      <dgm:t>
        <a:bodyPr/>
        <a:lstStyle/>
        <a:p>
          <a:r>
            <a:rPr lang="es-AR" dirty="0"/>
            <a:t>Seguimos pensando </a:t>
          </a:r>
        </a:p>
      </dgm:t>
    </dgm:pt>
    <dgm:pt modelId="{983B085E-A21A-4993-B059-B28334538B88}" type="parTrans" cxnId="{D3B29D43-7D9B-4421-A880-5EB5162311A9}">
      <dgm:prSet/>
      <dgm:spPr/>
      <dgm:t>
        <a:bodyPr/>
        <a:lstStyle/>
        <a:p>
          <a:endParaRPr lang="es-AR"/>
        </a:p>
      </dgm:t>
    </dgm:pt>
    <dgm:pt modelId="{4651FEB4-457A-464C-A354-2EAEFD0ED60E}" type="sibTrans" cxnId="{D3B29D43-7D9B-4421-A880-5EB5162311A9}">
      <dgm:prSet/>
      <dgm:spPr/>
      <dgm:t>
        <a:bodyPr/>
        <a:lstStyle/>
        <a:p>
          <a:endParaRPr lang="es-AR"/>
        </a:p>
      </dgm:t>
    </dgm:pt>
    <dgm:pt modelId="{9C949710-B9F2-415F-901D-C2A378BCBC20}" type="pres">
      <dgm:prSet presAssocID="{09A0ECCA-7BD5-4D35-B184-D557D6DEC0D6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s-AR"/>
        </a:p>
      </dgm:t>
    </dgm:pt>
    <dgm:pt modelId="{F36B60FC-1D7D-4628-A1C0-6D439CD1DADB}" type="pres">
      <dgm:prSet presAssocID="{78CA8FCA-2813-401B-946C-7426D0174B9E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s-AR"/>
        </a:p>
      </dgm:t>
    </dgm:pt>
    <dgm:pt modelId="{924BFF65-BFB8-4269-A328-8BF7A2E53011}" type="pres">
      <dgm:prSet presAssocID="{78CA8FCA-2813-401B-946C-7426D0174B9E}" presName="Accent1" presStyleLbl="node1" presStyleIdx="0" presStyleCnt="15"/>
      <dgm:spPr/>
    </dgm:pt>
    <dgm:pt modelId="{C78F8F37-3EEF-46B3-A605-219914ED2E01}" type="pres">
      <dgm:prSet presAssocID="{78CA8FCA-2813-401B-946C-7426D0174B9E}" presName="Accent2" presStyleLbl="node1" presStyleIdx="1" presStyleCnt="15"/>
      <dgm:spPr/>
    </dgm:pt>
    <dgm:pt modelId="{AA624732-F93F-4848-8DA3-BC1FA538AD46}" type="pres">
      <dgm:prSet presAssocID="{78CA8FCA-2813-401B-946C-7426D0174B9E}" presName="Accent3" presStyleLbl="node1" presStyleIdx="2" presStyleCnt="15"/>
      <dgm:spPr/>
    </dgm:pt>
    <dgm:pt modelId="{2A6DA7BB-171E-4BD2-833F-994D23AF9D81}" type="pres">
      <dgm:prSet presAssocID="{78CA8FCA-2813-401B-946C-7426D0174B9E}" presName="Accent4" presStyleLbl="node1" presStyleIdx="3" presStyleCnt="15"/>
      <dgm:spPr/>
    </dgm:pt>
    <dgm:pt modelId="{5422568E-1DB3-4D13-B6B6-2DC6F01F5D5F}" type="pres">
      <dgm:prSet presAssocID="{78CA8FCA-2813-401B-946C-7426D0174B9E}" presName="Accent5" presStyleLbl="node1" presStyleIdx="4" presStyleCnt="15"/>
      <dgm:spPr/>
    </dgm:pt>
    <dgm:pt modelId="{B41721BE-A991-4811-BAA0-D42B549D4995}" type="pres">
      <dgm:prSet presAssocID="{78CA8FCA-2813-401B-946C-7426D0174B9E}" presName="Accent6" presStyleLbl="node1" presStyleIdx="5" presStyleCnt="15"/>
      <dgm:spPr/>
    </dgm:pt>
    <dgm:pt modelId="{2C95D5B3-A72B-41E6-9C0E-ABD0B33B2940}" type="pres">
      <dgm:prSet presAssocID="{E9AD8E07-2E52-4A70-92A1-2EA8DA2AB251}" presName="Child1" presStyleLbl="node1" presStyleIdx="6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7E164856-30D9-4974-A49E-F2D9604FED54}" type="pres">
      <dgm:prSet presAssocID="{E9AD8E07-2E52-4A70-92A1-2EA8DA2AB251}" presName="Accent7" presStyleCnt="0"/>
      <dgm:spPr/>
    </dgm:pt>
    <dgm:pt modelId="{B1259BFE-2EBE-414C-A71A-21C6C50F26FB}" type="pres">
      <dgm:prSet presAssocID="{E9AD8E07-2E52-4A70-92A1-2EA8DA2AB251}" presName="AccentHold1" presStyleLbl="node1" presStyleIdx="7" presStyleCnt="15"/>
      <dgm:spPr/>
    </dgm:pt>
    <dgm:pt modelId="{9D4A256C-7075-4CFB-9F3D-6DDF3A020A31}" type="pres">
      <dgm:prSet presAssocID="{E9AD8E07-2E52-4A70-92A1-2EA8DA2AB251}" presName="Accent8" presStyleCnt="0"/>
      <dgm:spPr/>
    </dgm:pt>
    <dgm:pt modelId="{05878196-FE3E-4D58-89EE-99D85BFAFA9A}" type="pres">
      <dgm:prSet presAssocID="{E9AD8E07-2E52-4A70-92A1-2EA8DA2AB251}" presName="AccentHold2" presStyleLbl="node1" presStyleIdx="8" presStyleCnt="15"/>
      <dgm:spPr/>
    </dgm:pt>
    <dgm:pt modelId="{8602787C-1082-40DC-BA6E-BAF87EE57869}" type="pres">
      <dgm:prSet presAssocID="{8AE104C4-4E8E-4057-8333-A7BD9ED03907}" presName="Child2" presStyleLbl="node1" presStyleIdx="9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68D93EDF-6B1A-4128-B8DD-FF5A663CE3C5}" type="pres">
      <dgm:prSet presAssocID="{8AE104C4-4E8E-4057-8333-A7BD9ED03907}" presName="Accent9" presStyleCnt="0"/>
      <dgm:spPr/>
    </dgm:pt>
    <dgm:pt modelId="{C9334DE5-336D-4BF4-BAAD-85F9960CC6C2}" type="pres">
      <dgm:prSet presAssocID="{8AE104C4-4E8E-4057-8333-A7BD9ED03907}" presName="AccentHold1" presStyleLbl="node1" presStyleIdx="10" presStyleCnt="15"/>
      <dgm:spPr/>
    </dgm:pt>
    <dgm:pt modelId="{C9D4D5B9-0A2C-4C0A-ADA8-ECCC760CA834}" type="pres">
      <dgm:prSet presAssocID="{8AE104C4-4E8E-4057-8333-A7BD9ED03907}" presName="Accent10" presStyleCnt="0"/>
      <dgm:spPr/>
    </dgm:pt>
    <dgm:pt modelId="{80225298-3A2A-481E-A6E5-1BB5B0F273BF}" type="pres">
      <dgm:prSet presAssocID="{8AE104C4-4E8E-4057-8333-A7BD9ED03907}" presName="AccentHold2" presStyleLbl="node1" presStyleIdx="11" presStyleCnt="15"/>
      <dgm:spPr/>
    </dgm:pt>
    <dgm:pt modelId="{EC510A6C-2B32-4BAC-8882-34E730361AB8}" type="pres">
      <dgm:prSet presAssocID="{8AE104C4-4E8E-4057-8333-A7BD9ED03907}" presName="Accent11" presStyleCnt="0"/>
      <dgm:spPr/>
    </dgm:pt>
    <dgm:pt modelId="{2E1A2D9F-60BD-48A7-92C2-C1061DF80053}" type="pres">
      <dgm:prSet presAssocID="{8AE104C4-4E8E-4057-8333-A7BD9ED03907}" presName="AccentHold3" presStyleLbl="node1" presStyleIdx="12" presStyleCnt="15"/>
      <dgm:spPr/>
    </dgm:pt>
    <dgm:pt modelId="{240C4D93-4F6D-4DBB-9199-F049DA096085}" type="pres">
      <dgm:prSet presAssocID="{8370D880-6C4C-4340-AD2E-EBE508488FA4}" presName="Child3" presStyleLbl="node1" presStyleIdx="13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333B0F1A-DDE2-4268-A5B5-B03B26E7C93B}" type="pres">
      <dgm:prSet presAssocID="{8370D880-6C4C-4340-AD2E-EBE508488FA4}" presName="Accent12" presStyleCnt="0"/>
      <dgm:spPr/>
    </dgm:pt>
    <dgm:pt modelId="{CC96A632-6816-4797-A967-7B8390B1A1AB}" type="pres">
      <dgm:prSet presAssocID="{8370D880-6C4C-4340-AD2E-EBE508488FA4}" presName="AccentHold1" presStyleLbl="node1" presStyleIdx="14" presStyleCnt="15"/>
      <dgm:spPr/>
    </dgm:pt>
  </dgm:ptLst>
  <dgm:cxnLst>
    <dgm:cxn modelId="{1433BA7A-99C3-4BA6-9295-CDAC88C0FBDB}" srcId="{78CA8FCA-2813-401B-946C-7426D0174B9E}" destId="{8AE104C4-4E8E-4057-8333-A7BD9ED03907}" srcOrd="1" destOrd="0" parTransId="{7F330BFE-280B-4AB2-8C1F-41B535585B33}" sibTransId="{D91258D4-033E-4D78-9A11-68A7295463B7}"/>
    <dgm:cxn modelId="{EB86F2A9-0379-4451-B952-456784027CC3}" type="presOf" srcId="{09A0ECCA-7BD5-4D35-B184-D557D6DEC0D6}" destId="{9C949710-B9F2-415F-901D-C2A378BCBC20}" srcOrd="0" destOrd="0" presId="urn:microsoft.com/office/officeart/2009/3/layout/CircleRelationship"/>
    <dgm:cxn modelId="{0706418A-E1E4-483E-B89E-DD1CE6EAE4B8}" type="presOf" srcId="{8370D880-6C4C-4340-AD2E-EBE508488FA4}" destId="{240C4D93-4F6D-4DBB-9199-F049DA096085}" srcOrd="0" destOrd="0" presId="urn:microsoft.com/office/officeart/2009/3/layout/CircleRelationship"/>
    <dgm:cxn modelId="{49DBC29F-074D-4538-8C04-11BDEC48F5BE}" srcId="{09A0ECCA-7BD5-4D35-B184-D557D6DEC0D6}" destId="{78CA8FCA-2813-401B-946C-7426D0174B9E}" srcOrd="0" destOrd="0" parTransId="{395785E6-61A9-4AEC-BCBB-95475A1D980C}" sibTransId="{80A575E7-E3ED-45D5-BFA4-6C5D162D4A33}"/>
    <dgm:cxn modelId="{D3B29D43-7D9B-4421-A880-5EB5162311A9}" srcId="{78CA8FCA-2813-401B-946C-7426D0174B9E}" destId="{8370D880-6C4C-4340-AD2E-EBE508488FA4}" srcOrd="2" destOrd="0" parTransId="{983B085E-A21A-4993-B059-B28334538B88}" sibTransId="{4651FEB4-457A-464C-A354-2EAEFD0ED60E}"/>
    <dgm:cxn modelId="{FBE0884C-DC64-4FA5-9F1A-C2B5FBCE2AF0}" srcId="{78CA8FCA-2813-401B-946C-7426D0174B9E}" destId="{E9AD8E07-2E52-4A70-92A1-2EA8DA2AB251}" srcOrd="0" destOrd="0" parTransId="{32D4B9F8-4F6A-4A12-8BA4-030D0032F970}" sibTransId="{6F3B0367-F7B2-426E-AA9F-9FCB0702DEF7}"/>
    <dgm:cxn modelId="{78015EE3-0BB2-41E2-98EF-87EE21392D8B}" type="presOf" srcId="{E9AD8E07-2E52-4A70-92A1-2EA8DA2AB251}" destId="{2C95D5B3-A72B-41E6-9C0E-ABD0B33B2940}" srcOrd="0" destOrd="0" presId="urn:microsoft.com/office/officeart/2009/3/layout/CircleRelationship"/>
    <dgm:cxn modelId="{75E43378-7BFA-40B6-885B-C0DF1F82F5E8}" type="presOf" srcId="{78CA8FCA-2813-401B-946C-7426D0174B9E}" destId="{F36B60FC-1D7D-4628-A1C0-6D439CD1DADB}" srcOrd="0" destOrd="0" presId="urn:microsoft.com/office/officeart/2009/3/layout/CircleRelationship"/>
    <dgm:cxn modelId="{F15D51D1-1761-40FF-89BA-1E5E2F260A89}" type="presOf" srcId="{8AE104C4-4E8E-4057-8333-A7BD9ED03907}" destId="{8602787C-1082-40DC-BA6E-BAF87EE57869}" srcOrd="0" destOrd="0" presId="urn:microsoft.com/office/officeart/2009/3/layout/CircleRelationship"/>
    <dgm:cxn modelId="{448E32F6-675D-4728-AFD2-824421FF3DA1}" type="presParOf" srcId="{9C949710-B9F2-415F-901D-C2A378BCBC20}" destId="{F36B60FC-1D7D-4628-A1C0-6D439CD1DADB}" srcOrd="0" destOrd="0" presId="urn:microsoft.com/office/officeart/2009/3/layout/CircleRelationship"/>
    <dgm:cxn modelId="{CA8C9C45-CDE0-4A07-8C54-58F6BCB39516}" type="presParOf" srcId="{9C949710-B9F2-415F-901D-C2A378BCBC20}" destId="{924BFF65-BFB8-4269-A328-8BF7A2E53011}" srcOrd="1" destOrd="0" presId="urn:microsoft.com/office/officeart/2009/3/layout/CircleRelationship"/>
    <dgm:cxn modelId="{2AF677B6-C085-44F4-A880-BADEC959C0F0}" type="presParOf" srcId="{9C949710-B9F2-415F-901D-C2A378BCBC20}" destId="{C78F8F37-3EEF-46B3-A605-219914ED2E01}" srcOrd="2" destOrd="0" presId="urn:microsoft.com/office/officeart/2009/3/layout/CircleRelationship"/>
    <dgm:cxn modelId="{EB57BE73-3B92-4BDF-A1C0-A100396A351B}" type="presParOf" srcId="{9C949710-B9F2-415F-901D-C2A378BCBC20}" destId="{AA624732-F93F-4848-8DA3-BC1FA538AD46}" srcOrd="3" destOrd="0" presId="urn:microsoft.com/office/officeart/2009/3/layout/CircleRelationship"/>
    <dgm:cxn modelId="{2A1D4957-E512-49B0-9457-8081B434E7A1}" type="presParOf" srcId="{9C949710-B9F2-415F-901D-C2A378BCBC20}" destId="{2A6DA7BB-171E-4BD2-833F-994D23AF9D81}" srcOrd="4" destOrd="0" presId="urn:microsoft.com/office/officeart/2009/3/layout/CircleRelationship"/>
    <dgm:cxn modelId="{3A283C6C-C1D1-4015-996B-23319E32AB27}" type="presParOf" srcId="{9C949710-B9F2-415F-901D-C2A378BCBC20}" destId="{5422568E-1DB3-4D13-B6B6-2DC6F01F5D5F}" srcOrd="5" destOrd="0" presId="urn:microsoft.com/office/officeart/2009/3/layout/CircleRelationship"/>
    <dgm:cxn modelId="{2FA0B7C1-2D44-4ED1-B2ED-8C554156DBA4}" type="presParOf" srcId="{9C949710-B9F2-415F-901D-C2A378BCBC20}" destId="{B41721BE-A991-4811-BAA0-D42B549D4995}" srcOrd="6" destOrd="0" presId="urn:microsoft.com/office/officeart/2009/3/layout/CircleRelationship"/>
    <dgm:cxn modelId="{8D9BB177-955D-4246-96DE-16961016F3E3}" type="presParOf" srcId="{9C949710-B9F2-415F-901D-C2A378BCBC20}" destId="{2C95D5B3-A72B-41E6-9C0E-ABD0B33B2940}" srcOrd="7" destOrd="0" presId="urn:microsoft.com/office/officeart/2009/3/layout/CircleRelationship"/>
    <dgm:cxn modelId="{3916048F-44A9-4050-BB53-F6719209A6BB}" type="presParOf" srcId="{9C949710-B9F2-415F-901D-C2A378BCBC20}" destId="{7E164856-30D9-4974-A49E-F2D9604FED54}" srcOrd="8" destOrd="0" presId="urn:microsoft.com/office/officeart/2009/3/layout/CircleRelationship"/>
    <dgm:cxn modelId="{1BEF03E5-624E-42CE-866E-1C5E8A99B3BC}" type="presParOf" srcId="{7E164856-30D9-4974-A49E-F2D9604FED54}" destId="{B1259BFE-2EBE-414C-A71A-21C6C50F26FB}" srcOrd="0" destOrd="0" presId="urn:microsoft.com/office/officeart/2009/3/layout/CircleRelationship"/>
    <dgm:cxn modelId="{1E59EE5B-3413-4F51-84A9-DE25B9D5235B}" type="presParOf" srcId="{9C949710-B9F2-415F-901D-C2A378BCBC20}" destId="{9D4A256C-7075-4CFB-9F3D-6DDF3A020A31}" srcOrd="9" destOrd="0" presId="urn:microsoft.com/office/officeart/2009/3/layout/CircleRelationship"/>
    <dgm:cxn modelId="{FF38604B-AF9D-4598-9B40-0A11367E227B}" type="presParOf" srcId="{9D4A256C-7075-4CFB-9F3D-6DDF3A020A31}" destId="{05878196-FE3E-4D58-89EE-99D85BFAFA9A}" srcOrd="0" destOrd="0" presId="urn:microsoft.com/office/officeart/2009/3/layout/CircleRelationship"/>
    <dgm:cxn modelId="{4D0AA863-654B-44DA-AB97-D06BF23A2AAF}" type="presParOf" srcId="{9C949710-B9F2-415F-901D-C2A378BCBC20}" destId="{8602787C-1082-40DC-BA6E-BAF87EE57869}" srcOrd="10" destOrd="0" presId="urn:microsoft.com/office/officeart/2009/3/layout/CircleRelationship"/>
    <dgm:cxn modelId="{048FA159-1471-4466-AA44-BD32190C6BCA}" type="presParOf" srcId="{9C949710-B9F2-415F-901D-C2A378BCBC20}" destId="{68D93EDF-6B1A-4128-B8DD-FF5A663CE3C5}" srcOrd="11" destOrd="0" presId="urn:microsoft.com/office/officeart/2009/3/layout/CircleRelationship"/>
    <dgm:cxn modelId="{00F51D6F-C0F0-44FC-A51C-3D327C251F4C}" type="presParOf" srcId="{68D93EDF-6B1A-4128-B8DD-FF5A663CE3C5}" destId="{C9334DE5-336D-4BF4-BAAD-85F9960CC6C2}" srcOrd="0" destOrd="0" presId="urn:microsoft.com/office/officeart/2009/3/layout/CircleRelationship"/>
    <dgm:cxn modelId="{E8CDB284-AA0D-463C-BB02-63460D42A29C}" type="presParOf" srcId="{9C949710-B9F2-415F-901D-C2A378BCBC20}" destId="{C9D4D5B9-0A2C-4C0A-ADA8-ECCC760CA834}" srcOrd="12" destOrd="0" presId="urn:microsoft.com/office/officeart/2009/3/layout/CircleRelationship"/>
    <dgm:cxn modelId="{7A379885-662C-49C4-85AD-5DF6D1242C0C}" type="presParOf" srcId="{C9D4D5B9-0A2C-4C0A-ADA8-ECCC760CA834}" destId="{80225298-3A2A-481E-A6E5-1BB5B0F273BF}" srcOrd="0" destOrd="0" presId="urn:microsoft.com/office/officeart/2009/3/layout/CircleRelationship"/>
    <dgm:cxn modelId="{D536D278-ABCB-4BA7-A6DB-2570448EF242}" type="presParOf" srcId="{9C949710-B9F2-415F-901D-C2A378BCBC20}" destId="{EC510A6C-2B32-4BAC-8882-34E730361AB8}" srcOrd="13" destOrd="0" presId="urn:microsoft.com/office/officeart/2009/3/layout/CircleRelationship"/>
    <dgm:cxn modelId="{3344FAF7-7CAB-48D8-86CE-40684484ED7A}" type="presParOf" srcId="{EC510A6C-2B32-4BAC-8882-34E730361AB8}" destId="{2E1A2D9F-60BD-48A7-92C2-C1061DF80053}" srcOrd="0" destOrd="0" presId="urn:microsoft.com/office/officeart/2009/3/layout/CircleRelationship"/>
    <dgm:cxn modelId="{EA16748A-9DB4-4BEA-A853-81DB8C245014}" type="presParOf" srcId="{9C949710-B9F2-415F-901D-C2A378BCBC20}" destId="{240C4D93-4F6D-4DBB-9199-F049DA096085}" srcOrd="14" destOrd="0" presId="urn:microsoft.com/office/officeart/2009/3/layout/CircleRelationship"/>
    <dgm:cxn modelId="{D96FD940-4CD2-4264-ABEE-8924752BEB5E}" type="presParOf" srcId="{9C949710-B9F2-415F-901D-C2A378BCBC20}" destId="{333B0F1A-DDE2-4268-A5B5-B03B26E7C93B}" srcOrd="15" destOrd="0" presId="urn:microsoft.com/office/officeart/2009/3/layout/CircleRelationship"/>
    <dgm:cxn modelId="{9E58EB9A-0A7C-4BE8-B133-8F2D6A9EB94F}" type="presParOf" srcId="{333B0F1A-DDE2-4268-A5B5-B03B26E7C93B}" destId="{CC96A632-6816-4797-A967-7B8390B1A1AB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968C0B-7C2A-4283-BAF3-A5C81F494A92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24592289-D363-4E8E-8BEE-E8A1393A2915}">
      <dgm:prSet phldrT="[Texto]"/>
      <dgm:spPr/>
      <dgm:t>
        <a:bodyPr/>
        <a:lstStyle/>
        <a:p>
          <a:r>
            <a:rPr lang="es-AR" dirty="0"/>
            <a:t>Hito de 1972 derecho al ambiente como derecho humano. Reconocimiento del derecho ambiental </a:t>
          </a:r>
        </a:p>
      </dgm:t>
    </dgm:pt>
    <dgm:pt modelId="{C0E5613C-47DF-4DBF-83EA-1DD4B79D627B}" type="parTrans" cxnId="{E92369F3-81C3-4091-ADDE-859A7FCE34E3}">
      <dgm:prSet/>
      <dgm:spPr/>
      <dgm:t>
        <a:bodyPr/>
        <a:lstStyle/>
        <a:p>
          <a:endParaRPr lang="es-AR"/>
        </a:p>
      </dgm:t>
    </dgm:pt>
    <dgm:pt modelId="{3C09BD36-DBF6-4862-96E6-D38AE65EED54}" type="sibTrans" cxnId="{E92369F3-81C3-4091-ADDE-859A7FCE34E3}">
      <dgm:prSet/>
      <dgm:spPr/>
      <dgm:t>
        <a:bodyPr/>
        <a:lstStyle/>
        <a:p>
          <a:endParaRPr lang="es-AR"/>
        </a:p>
      </dgm:t>
    </dgm:pt>
    <dgm:pt modelId="{231A1A43-78EF-4A3D-BA21-1827AC5B7063}">
      <dgm:prSet phldrT="[Texto]"/>
      <dgm:spPr/>
      <dgm:t>
        <a:bodyPr/>
        <a:lstStyle/>
        <a:p>
          <a:r>
            <a:rPr lang="es-AR" dirty="0"/>
            <a:t>Cumbres internacionales Río de Janeiro 1992-Johanesburgo 2002- Río +20</a:t>
          </a:r>
        </a:p>
      </dgm:t>
    </dgm:pt>
    <dgm:pt modelId="{4D5164B0-3412-4AA5-9A30-D45E16B89786}" type="parTrans" cxnId="{9D04890A-5D87-4D42-88C5-AB49220B94F4}">
      <dgm:prSet/>
      <dgm:spPr/>
      <dgm:t>
        <a:bodyPr/>
        <a:lstStyle/>
        <a:p>
          <a:endParaRPr lang="es-AR"/>
        </a:p>
      </dgm:t>
    </dgm:pt>
    <dgm:pt modelId="{297A9CD6-F84B-4F2D-97EC-5A1D133AEEA7}" type="sibTrans" cxnId="{9D04890A-5D87-4D42-88C5-AB49220B94F4}">
      <dgm:prSet/>
      <dgm:spPr/>
      <dgm:t>
        <a:bodyPr/>
        <a:lstStyle/>
        <a:p>
          <a:endParaRPr lang="es-AR"/>
        </a:p>
      </dgm:t>
    </dgm:pt>
    <dgm:pt modelId="{C9BD450C-216E-421F-BFA1-A59D9284A91B}">
      <dgm:prSet phldrT="[Texto]"/>
      <dgm:spPr/>
      <dgm:t>
        <a:bodyPr/>
        <a:lstStyle/>
        <a:p>
          <a:r>
            <a:rPr lang="es-AR" dirty="0"/>
            <a:t>Objetivos del milenio</a:t>
          </a:r>
        </a:p>
        <a:p>
          <a:r>
            <a:rPr lang="es-AR" dirty="0"/>
            <a:t>Objetivos del desarrollo sostenible</a:t>
          </a:r>
        </a:p>
      </dgm:t>
    </dgm:pt>
    <dgm:pt modelId="{3A727DAB-26FD-413B-83AF-65B26F90B05D}" type="parTrans" cxnId="{09E6780F-69BB-4921-B56A-4D8C8D0F3EB7}">
      <dgm:prSet/>
      <dgm:spPr/>
      <dgm:t>
        <a:bodyPr/>
        <a:lstStyle/>
        <a:p>
          <a:endParaRPr lang="es-AR"/>
        </a:p>
      </dgm:t>
    </dgm:pt>
    <dgm:pt modelId="{3A913046-824B-4109-B3E1-FE2567672EBD}" type="sibTrans" cxnId="{09E6780F-69BB-4921-B56A-4D8C8D0F3EB7}">
      <dgm:prSet/>
      <dgm:spPr/>
      <dgm:t>
        <a:bodyPr/>
        <a:lstStyle/>
        <a:p>
          <a:endParaRPr lang="es-AR"/>
        </a:p>
      </dgm:t>
    </dgm:pt>
    <dgm:pt modelId="{AA2D6347-F456-42CF-B189-FC7840656100}">
      <dgm:prSet/>
      <dgm:spPr/>
      <dgm:t>
        <a:bodyPr/>
        <a:lstStyle/>
        <a:p>
          <a:r>
            <a:rPr lang="es-AR" dirty="0"/>
            <a:t>Desarrollo de tratados, convenios, acuerdos internacionales sobre temas ambientales hasta la actualidad</a:t>
          </a:r>
        </a:p>
      </dgm:t>
    </dgm:pt>
    <dgm:pt modelId="{D25E22C9-C671-4BD1-8422-F8E61401F35F}" type="parTrans" cxnId="{F9DE483D-8380-4D62-B77F-7F7FF7FE82E1}">
      <dgm:prSet/>
      <dgm:spPr/>
      <dgm:t>
        <a:bodyPr/>
        <a:lstStyle/>
        <a:p>
          <a:endParaRPr lang="es-AR"/>
        </a:p>
      </dgm:t>
    </dgm:pt>
    <dgm:pt modelId="{820DDF82-4533-4CBE-8DD6-44196E278A57}" type="sibTrans" cxnId="{F9DE483D-8380-4D62-B77F-7F7FF7FE82E1}">
      <dgm:prSet/>
      <dgm:spPr/>
      <dgm:t>
        <a:bodyPr/>
        <a:lstStyle/>
        <a:p>
          <a:endParaRPr lang="es-AR"/>
        </a:p>
      </dgm:t>
    </dgm:pt>
    <dgm:pt modelId="{8653428A-C22D-4206-AAC9-680B9BD652C3}">
      <dgm:prSet/>
      <dgm:spPr/>
      <dgm:t>
        <a:bodyPr/>
        <a:lstStyle/>
        <a:p>
          <a:r>
            <a:rPr lang="es-AR" b="1" dirty="0"/>
            <a:t>Todo conforma un conjunto de compromisos internacionales que impactan en el sistema</a:t>
          </a:r>
        </a:p>
      </dgm:t>
    </dgm:pt>
    <dgm:pt modelId="{E58F0CB2-16B9-4A1C-8649-717BE0FB8147}" type="parTrans" cxnId="{2AFEAFB8-0472-4971-9254-FA289E21C0BA}">
      <dgm:prSet/>
      <dgm:spPr/>
      <dgm:t>
        <a:bodyPr/>
        <a:lstStyle/>
        <a:p>
          <a:endParaRPr lang="es-AR"/>
        </a:p>
      </dgm:t>
    </dgm:pt>
    <dgm:pt modelId="{E5AD8130-5E1C-4ACC-8EF0-2777D6DCC8A6}" type="sibTrans" cxnId="{2AFEAFB8-0472-4971-9254-FA289E21C0BA}">
      <dgm:prSet/>
      <dgm:spPr/>
      <dgm:t>
        <a:bodyPr/>
        <a:lstStyle/>
        <a:p>
          <a:endParaRPr lang="es-AR"/>
        </a:p>
      </dgm:t>
    </dgm:pt>
    <dgm:pt modelId="{BE5F3E31-2C94-43E3-A331-3F6ECAF3A218}" type="pres">
      <dgm:prSet presAssocID="{DD968C0B-7C2A-4283-BAF3-A5C81F494A9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8E139DBE-175F-461A-BDF2-5E8171C096C4}" type="pres">
      <dgm:prSet presAssocID="{24592289-D363-4E8E-8BEE-E8A1393A2915}" presName="composite" presStyleCnt="0"/>
      <dgm:spPr/>
    </dgm:pt>
    <dgm:pt modelId="{AEB2FA3E-D65C-476A-AE53-E7812D8DAEC4}" type="pres">
      <dgm:prSet presAssocID="{24592289-D363-4E8E-8BEE-E8A1393A2915}" presName="imgShp" presStyleLbl="fgImgPlace1" presStyleIdx="0" presStyleCnt="5"/>
      <dgm:spPr/>
    </dgm:pt>
    <dgm:pt modelId="{4D855C4B-2FC8-4247-AB15-E7E8C1B6A8B7}" type="pres">
      <dgm:prSet presAssocID="{24592289-D363-4E8E-8BEE-E8A1393A2915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C780379-70AC-4DAB-99A4-AEBD169B66D8}" type="pres">
      <dgm:prSet presAssocID="{3C09BD36-DBF6-4862-96E6-D38AE65EED54}" presName="spacing" presStyleCnt="0"/>
      <dgm:spPr/>
    </dgm:pt>
    <dgm:pt modelId="{DC1BBFF9-AFF3-4DBF-AACF-2D9E25ED590B}" type="pres">
      <dgm:prSet presAssocID="{AA2D6347-F456-42CF-B189-FC7840656100}" presName="composite" presStyleCnt="0"/>
      <dgm:spPr/>
    </dgm:pt>
    <dgm:pt modelId="{3DBB93BB-FAE7-46DE-9049-E3C5174CD002}" type="pres">
      <dgm:prSet presAssocID="{AA2D6347-F456-42CF-B189-FC7840656100}" presName="imgShp" presStyleLbl="fgImgPlace1" presStyleIdx="1" presStyleCnt="5"/>
      <dgm:spPr/>
    </dgm:pt>
    <dgm:pt modelId="{FA4424DC-3202-40AB-A517-E2212216A2DF}" type="pres">
      <dgm:prSet presAssocID="{AA2D6347-F456-42CF-B189-FC7840656100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C2C9382-32B3-42B8-93EC-D11AFCAF9BD4}" type="pres">
      <dgm:prSet presAssocID="{820DDF82-4533-4CBE-8DD6-44196E278A57}" presName="spacing" presStyleCnt="0"/>
      <dgm:spPr/>
    </dgm:pt>
    <dgm:pt modelId="{B051BA87-008D-4D4C-80C9-0BA5A921047A}" type="pres">
      <dgm:prSet presAssocID="{231A1A43-78EF-4A3D-BA21-1827AC5B7063}" presName="composite" presStyleCnt="0"/>
      <dgm:spPr/>
    </dgm:pt>
    <dgm:pt modelId="{21FB309B-8BE9-4706-82BE-4FCD696D42D8}" type="pres">
      <dgm:prSet presAssocID="{231A1A43-78EF-4A3D-BA21-1827AC5B7063}" presName="imgShp" presStyleLbl="fgImgPlace1" presStyleIdx="2" presStyleCnt="5"/>
      <dgm:spPr/>
    </dgm:pt>
    <dgm:pt modelId="{0C3E1B31-6663-466E-83B1-1266885B25D7}" type="pres">
      <dgm:prSet presAssocID="{231A1A43-78EF-4A3D-BA21-1827AC5B7063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E6AAB7A-2DB8-4E9F-B13A-47EE51DBE075}" type="pres">
      <dgm:prSet presAssocID="{297A9CD6-F84B-4F2D-97EC-5A1D133AEEA7}" presName="spacing" presStyleCnt="0"/>
      <dgm:spPr/>
    </dgm:pt>
    <dgm:pt modelId="{1121EF64-C0FA-454F-95D7-6686C0E49C05}" type="pres">
      <dgm:prSet presAssocID="{C9BD450C-216E-421F-BFA1-A59D9284A91B}" presName="composite" presStyleCnt="0"/>
      <dgm:spPr/>
    </dgm:pt>
    <dgm:pt modelId="{DB831B8F-FAB8-49D5-B82D-05D7E94E0BE5}" type="pres">
      <dgm:prSet presAssocID="{C9BD450C-216E-421F-BFA1-A59D9284A91B}" presName="imgShp" presStyleLbl="fgImgPlace1" presStyleIdx="3" presStyleCnt="5"/>
      <dgm:spPr/>
    </dgm:pt>
    <dgm:pt modelId="{ECC74DC4-C433-4CC5-BA62-46E292686827}" type="pres">
      <dgm:prSet presAssocID="{C9BD450C-216E-421F-BFA1-A59D9284A91B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D66C729-04D1-4798-BBA6-296FDEEFD179}" type="pres">
      <dgm:prSet presAssocID="{3A913046-824B-4109-B3E1-FE2567672EBD}" presName="spacing" presStyleCnt="0"/>
      <dgm:spPr/>
    </dgm:pt>
    <dgm:pt modelId="{DEB1683F-AA0E-4317-B64E-02C8D7CFD920}" type="pres">
      <dgm:prSet presAssocID="{8653428A-C22D-4206-AAC9-680B9BD652C3}" presName="composite" presStyleCnt="0"/>
      <dgm:spPr/>
    </dgm:pt>
    <dgm:pt modelId="{8F9C98D5-5894-485B-AD80-389FEEF7368F}" type="pres">
      <dgm:prSet presAssocID="{8653428A-C22D-4206-AAC9-680B9BD652C3}" presName="imgShp" presStyleLbl="fgImgPlace1" presStyleIdx="4" presStyleCnt="5"/>
      <dgm:spPr/>
    </dgm:pt>
    <dgm:pt modelId="{81ECD4A2-479F-4238-8E7A-590E6233D1E6}" type="pres">
      <dgm:prSet presAssocID="{8653428A-C22D-4206-AAC9-680B9BD652C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168A083A-3A67-463F-ABCF-A3A417D073E8}" type="presOf" srcId="{24592289-D363-4E8E-8BEE-E8A1393A2915}" destId="{4D855C4B-2FC8-4247-AB15-E7E8C1B6A8B7}" srcOrd="0" destOrd="0" presId="urn:microsoft.com/office/officeart/2005/8/layout/vList3"/>
    <dgm:cxn modelId="{AA0D3F11-DB18-4FD5-AC42-406523C5736A}" type="presOf" srcId="{DD968C0B-7C2A-4283-BAF3-A5C81F494A92}" destId="{BE5F3E31-2C94-43E3-A331-3F6ECAF3A218}" srcOrd="0" destOrd="0" presId="urn:microsoft.com/office/officeart/2005/8/layout/vList3"/>
    <dgm:cxn modelId="{1367E1B0-68B5-4C67-9023-8860FBAA6D41}" type="presOf" srcId="{C9BD450C-216E-421F-BFA1-A59D9284A91B}" destId="{ECC74DC4-C433-4CC5-BA62-46E292686827}" srcOrd="0" destOrd="0" presId="urn:microsoft.com/office/officeart/2005/8/layout/vList3"/>
    <dgm:cxn modelId="{2AFEAFB8-0472-4971-9254-FA289E21C0BA}" srcId="{DD968C0B-7C2A-4283-BAF3-A5C81F494A92}" destId="{8653428A-C22D-4206-AAC9-680B9BD652C3}" srcOrd="4" destOrd="0" parTransId="{E58F0CB2-16B9-4A1C-8649-717BE0FB8147}" sibTransId="{E5AD8130-5E1C-4ACC-8EF0-2777D6DCC8A6}"/>
    <dgm:cxn modelId="{F031CDAF-1333-46B4-8B0E-DF1183DA1FB4}" type="presOf" srcId="{231A1A43-78EF-4A3D-BA21-1827AC5B7063}" destId="{0C3E1B31-6663-466E-83B1-1266885B25D7}" srcOrd="0" destOrd="0" presId="urn:microsoft.com/office/officeart/2005/8/layout/vList3"/>
    <dgm:cxn modelId="{F9DE483D-8380-4D62-B77F-7F7FF7FE82E1}" srcId="{DD968C0B-7C2A-4283-BAF3-A5C81F494A92}" destId="{AA2D6347-F456-42CF-B189-FC7840656100}" srcOrd="1" destOrd="0" parTransId="{D25E22C9-C671-4BD1-8422-F8E61401F35F}" sibTransId="{820DDF82-4533-4CBE-8DD6-44196E278A57}"/>
    <dgm:cxn modelId="{E92369F3-81C3-4091-ADDE-859A7FCE34E3}" srcId="{DD968C0B-7C2A-4283-BAF3-A5C81F494A92}" destId="{24592289-D363-4E8E-8BEE-E8A1393A2915}" srcOrd="0" destOrd="0" parTransId="{C0E5613C-47DF-4DBF-83EA-1DD4B79D627B}" sibTransId="{3C09BD36-DBF6-4862-96E6-D38AE65EED54}"/>
    <dgm:cxn modelId="{7DEFFDEF-9899-4C28-AB72-669C8827156B}" type="presOf" srcId="{AA2D6347-F456-42CF-B189-FC7840656100}" destId="{FA4424DC-3202-40AB-A517-E2212216A2DF}" srcOrd="0" destOrd="0" presId="urn:microsoft.com/office/officeart/2005/8/layout/vList3"/>
    <dgm:cxn modelId="{9D04890A-5D87-4D42-88C5-AB49220B94F4}" srcId="{DD968C0B-7C2A-4283-BAF3-A5C81F494A92}" destId="{231A1A43-78EF-4A3D-BA21-1827AC5B7063}" srcOrd="2" destOrd="0" parTransId="{4D5164B0-3412-4AA5-9A30-D45E16B89786}" sibTransId="{297A9CD6-F84B-4F2D-97EC-5A1D133AEEA7}"/>
    <dgm:cxn modelId="{09E6780F-69BB-4921-B56A-4D8C8D0F3EB7}" srcId="{DD968C0B-7C2A-4283-BAF3-A5C81F494A92}" destId="{C9BD450C-216E-421F-BFA1-A59D9284A91B}" srcOrd="3" destOrd="0" parTransId="{3A727DAB-26FD-413B-83AF-65B26F90B05D}" sibTransId="{3A913046-824B-4109-B3E1-FE2567672EBD}"/>
    <dgm:cxn modelId="{774FE9B2-3920-4DB5-AB9A-36AF633DEC5D}" type="presOf" srcId="{8653428A-C22D-4206-AAC9-680B9BD652C3}" destId="{81ECD4A2-479F-4238-8E7A-590E6233D1E6}" srcOrd="0" destOrd="0" presId="urn:microsoft.com/office/officeart/2005/8/layout/vList3"/>
    <dgm:cxn modelId="{3525B977-0829-47E3-A57D-06F1D221A37A}" type="presParOf" srcId="{BE5F3E31-2C94-43E3-A331-3F6ECAF3A218}" destId="{8E139DBE-175F-461A-BDF2-5E8171C096C4}" srcOrd="0" destOrd="0" presId="urn:microsoft.com/office/officeart/2005/8/layout/vList3"/>
    <dgm:cxn modelId="{A29D0DFA-9D18-4F9C-BA49-0938AF867EDA}" type="presParOf" srcId="{8E139DBE-175F-461A-BDF2-5E8171C096C4}" destId="{AEB2FA3E-D65C-476A-AE53-E7812D8DAEC4}" srcOrd="0" destOrd="0" presId="urn:microsoft.com/office/officeart/2005/8/layout/vList3"/>
    <dgm:cxn modelId="{8C706EEE-7B61-4EC8-9765-1E5CD093B78C}" type="presParOf" srcId="{8E139DBE-175F-461A-BDF2-5E8171C096C4}" destId="{4D855C4B-2FC8-4247-AB15-E7E8C1B6A8B7}" srcOrd="1" destOrd="0" presId="urn:microsoft.com/office/officeart/2005/8/layout/vList3"/>
    <dgm:cxn modelId="{8A4705D4-47D2-494E-B006-4D7528ACABA7}" type="presParOf" srcId="{BE5F3E31-2C94-43E3-A331-3F6ECAF3A218}" destId="{3C780379-70AC-4DAB-99A4-AEBD169B66D8}" srcOrd="1" destOrd="0" presId="urn:microsoft.com/office/officeart/2005/8/layout/vList3"/>
    <dgm:cxn modelId="{BDE24266-48D1-42E0-8490-91A5F7EE71EE}" type="presParOf" srcId="{BE5F3E31-2C94-43E3-A331-3F6ECAF3A218}" destId="{DC1BBFF9-AFF3-4DBF-AACF-2D9E25ED590B}" srcOrd="2" destOrd="0" presId="urn:microsoft.com/office/officeart/2005/8/layout/vList3"/>
    <dgm:cxn modelId="{EDEDAF04-6EF2-4229-9DD1-D1DA208DE158}" type="presParOf" srcId="{DC1BBFF9-AFF3-4DBF-AACF-2D9E25ED590B}" destId="{3DBB93BB-FAE7-46DE-9049-E3C5174CD002}" srcOrd="0" destOrd="0" presId="urn:microsoft.com/office/officeart/2005/8/layout/vList3"/>
    <dgm:cxn modelId="{DAC8155F-16CC-4D6F-9BDE-816AEA24D0C0}" type="presParOf" srcId="{DC1BBFF9-AFF3-4DBF-AACF-2D9E25ED590B}" destId="{FA4424DC-3202-40AB-A517-E2212216A2DF}" srcOrd="1" destOrd="0" presId="urn:microsoft.com/office/officeart/2005/8/layout/vList3"/>
    <dgm:cxn modelId="{D894B84C-EB78-4433-A129-9037914C3C4D}" type="presParOf" srcId="{BE5F3E31-2C94-43E3-A331-3F6ECAF3A218}" destId="{0C2C9382-32B3-42B8-93EC-D11AFCAF9BD4}" srcOrd="3" destOrd="0" presId="urn:microsoft.com/office/officeart/2005/8/layout/vList3"/>
    <dgm:cxn modelId="{36C56070-7F37-43E7-994D-497ED1860DF8}" type="presParOf" srcId="{BE5F3E31-2C94-43E3-A331-3F6ECAF3A218}" destId="{B051BA87-008D-4D4C-80C9-0BA5A921047A}" srcOrd="4" destOrd="0" presId="urn:microsoft.com/office/officeart/2005/8/layout/vList3"/>
    <dgm:cxn modelId="{D682D426-3196-46DF-BAD8-7D1E2C272985}" type="presParOf" srcId="{B051BA87-008D-4D4C-80C9-0BA5A921047A}" destId="{21FB309B-8BE9-4706-82BE-4FCD696D42D8}" srcOrd="0" destOrd="0" presId="urn:microsoft.com/office/officeart/2005/8/layout/vList3"/>
    <dgm:cxn modelId="{1DF011A5-34A0-4B8B-900E-A7DA7E12ED5B}" type="presParOf" srcId="{B051BA87-008D-4D4C-80C9-0BA5A921047A}" destId="{0C3E1B31-6663-466E-83B1-1266885B25D7}" srcOrd="1" destOrd="0" presId="urn:microsoft.com/office/officeart/2005/8/layout/vList3"/>
    <dgm:cxn modelId="{96E03ABC-1911-44B4-8FB1-32CD60FE6CF8}" type="presParOf" srcId="{BE5F3E31-2C94-43E3-A331-3F6ECAF3A218}" destId="{1E6AAB7A-2DB8-4E9F-B13A-47EE51DBE075}" srcOrd="5" destOrd="0" presId="urn:microsoft.com/office/officeart/2005/8/layout/vList3"/>
    <dgm:cxn modelId="{66FBF0E3-78CE-4BB4-BFB0-2405A9B41E5F}" type="presParOf" srcId="{BE5F3E31-2C94-43E3-A331-3F6ECAF3A218}" destId="{1121EF64-C0FA-454F-95D7-6686C0E49C05}" srcOrd="6" destOrd="0" presId="urn:microsoft.com/office/officeart/2005/8/layout/vList3"/>
    <dgm:cxn modelId="{DDF6EB9E-976D-40F3-9CDD-0CCE1ECD1D88}" type="presParOf" srcId="{1121EF64-C0FA-454F-95D7-6686C0E49C05}" destId="{DB831B8F-FAB8-49D5-B82D-05D7E94E0BE5}" srcOrd="0" destOrd="0" presId="urn:microsoft.com/office/officeart/2005/8/layout/vList3"/>
    <dgm:cxn modelId="{60EA81EF-7C6B-40D6-BB74-96DFD4FFC281}" type="presParOf" srcId="{1121EF64-C0FA-454F-95D7-6686C0E49C05}" destId="{ECC74DC4-C433-4CC5-BA62-46E292686827}" srcOrd="1" destOrd="0" presId="urn:microsoft.com/office/officeart/2005/8/layout/vList3"/>
    <dgm:cxn modelId="{68745A83-7CE9-47BC-9EA4-930B6D368D59}" type="presParOf" srcId="{BE5F3E31-2C94-43E3-A331-3F6ECAF3A218}" destId="{0D66C729-04D1-4798-BBA6-296FDEEFD179}" srcOrd="7" destOrd="0" presId="urn:microsoft.com/office/officeart/2005/8/layout/vList3"/>
    <dgm:cxn modelId="{E0897881-A8F1-4645-8EC2-F79738D5659B}" type="presParOf" srcId="{BE5F3E31-2C94-43E3-A331-3F6ECAF3A218}" destId="{DEB1683F-AA0E-4317-B64E-02C8D7CFD920}" srcOrd="8" destOrd="0" presId="urn:microsoft.com/office/officeart/2005/8/layout/vList3"/>
    <dgm:cxn modelId="{B9F1BDF0-4157-4BFF-8284-DB1B1585606A}" type="presParOf" srcId="{DEB1683F-AA0E-4317-B64E-02C8D7CFD920}" destId="{8F9C98D5-5894-485B-AD80-389FEEF7368F}" srcOrd="0" destOrd="0" presId="urn:microsoft.com/office/officeart/2005/8/layout/vList3"/>
    <dgm:cxn modelId="{73D44D21-EA35-4AD8-A495-B60956A4A0F8}" type="presParOf" srcId="{DEB1683F-AA0E-4317-B64E-02C8D7CFD920}" destId="{81ECD4A2-479F-4238-8E7A-590E6233D1E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DAA4E4-9F04-44B1-845C-95C7FB0BB6AF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</dgm:pt>
    <dgm:pt modelId="{45FFDC35-29E0-436A-A890-4BB7A2779B1B}">
      <dgm:prSet phldrT="[Texto]"/>
      <dgm:spPr/>
      <dgm:t>
        <a:bodyPr/>
        <a:lstStyle/>
        <a:p>
          <a:r>
            <a:rPr lang="es-AR" dirty="0"/>
            <a:t>Desde el  ámbito internacional</a:t>
          </a:r>
        </a:p>
      </dgm:t>
    </dgm:pt>
    <dgm:pt modelId="{FF4C8BA6-A872-409D-81FD-E3A009AE2A09}" type="parTrans" cxnId="{BA805499-817B-47D7-A487-4161038C6607}">
      <dgm:prSet/>
      <dgm:spPr/>
      <dgm:t>
        <a:bodyPr/>
        <a:lstStyle/>
        <a:p>
          <a:endParaRPr lang="es-AR"/>
        </a:p>
      </dgm:t>
    </dgm:pt>
    <dgm:pt modelId="{AC8CB12A-6C65-4D75-BB14-5C1C6BCF06E3}" type="sibTrans" cxnId="{BA805499-817B-47D7-A487-4161038C6607}">
      <dgm:prSet/>
      <dgm:spPr/>
      <dgm:t>
        <a:bodyPr/>
        <a:lstStyle/>
        <a:p>
          <a:endParaRPr lang="es-AR"/>
        </a:p>
      </dgm:t>
    </dgm:pt>
    <dgm:pt modelId="{99520C3B-E793-4E55-B328-DA354AA26EEF}">
      <dgm:prSet phldrT="[Texto]"/>
      <dgm:spPr/>
      <dgm:t>
        <a:bodyPr/>
        <a:lstStyle/>
        <a:p>
          <a:r>
            <a:rPr lang="es-AR" dirty="0"/>
            <a:t>Nacional LPM, legislación de fondo y especial</a:t>
          </a:r>
        </a:p>
      </dgm:t>
    </dgm:pt>
    <dgm:pt modelId="{D512262C-D1C0-466C-A569-B6F0C14996B3}" type="parTrans" cxnId="{5AB02651-F75B-453B-B415-8EDB3F3DCC63}">
      <dgm:prSet/>
      <dgm:spPr/>
      <dgm:t>
        <a:bodyPr/>
        <a:lstStyle/>
        <a:p>
          <a:endParaRPr lang="es-AR"/>
        </a:p>
      </dgm:t>
    </dgm:pt>
    <dgm:pt modelId="{4D7F1130-76A5-48EA-812F-42F7AC4BEEA0}" type="sibTrans" cxnId="{5AB02651-F75B-453B-B415-8EDB3F3DCC63}">
      <dgm:prSet/>
      <dgm:spPr/>
      <dgm:t>
        <a:bodyPr/>
        <a:lstStyle/>
        <a:p>
          <a:endParaRPr lang="es-AR"/>
        </a:p>
      </dgm:t>
    </dgm:pt>
    <dgm:pt modelId="{A453B349-5984-4699-B866-8476514DD1CB}">
      <dgm:prSet phldrT="[Texto]"/>
      <dgm:spPr/>
      <dgm:t>
        <a:bodyPr/>
        <a:lstStyle/>
        <a:p>
          <a:r>
            <a:rPr lang="es-AR" dirty="0"/>
            <a:t>Provincial ambiental/recursos naturales/ actividades</a:t>
          </a:r>
        </a:p>
      </dgm:t>
    </dgm:pt>
    <dgm:pt modelId="{9061EA39-FF73-4845-9BB1-477A79B8E0C1}" type="parTrans" cxnId="{E246042D-5C9A-4407-839C-148ECA693B58}">
      <dgm:prSet/>
      <dgm:spPr/>
      <dgm:t>
        <a:bodyPr/>
        <a:lstStyle/>
        <a:p>
          <a:endParaRPr lang="es-AR"/>
        </a:p>
      </dgm:t>
    </dgm:pt>
    <dgm:pt modelId="{665C6180-457B-4309-85CA-930FF379E503}" type="sibTrans" cxnId="{E246042D-5C9A-4407-839C-148ECA693B58}">
      <dgm:prSet/>
      <dgm:spPr/>
      <dgm:t>
        <a:bodyPr/>
        <a:lstStyle/>
        <a:p>
          <a:endParaRPr lang="es-AR"/>
        </a:p>
      </dgm:t>
    </dgm:pt>
    <dgm:pt modelId="{A33C7EED-5241-4FB4-A6CD-805FC1B68790}">
      <dgm:prSet/>
      <dgm:spPr/>
      <dgm:t>
        <a:bodyPr/>
        <a:lstStyle/>
        <a:p>
          <a:r>
            <a:rPr lang="es-AR" dirty="0"/>
            <a:t>Municipal ambiental uso del suelo, actividades</a:t>
          </a:r>
        </a:p>
      </dgm:t>
    </dgm:pt>
    <dgm:pt modelId="{71D64631-A375-40F0-A9CC-F711851A62DC}" type="parTrans" cxnId="{E0006760-FDE6-477C-92DE-35D1F1D93AC8}">
      <dgm:prSet/>
      <dgm:spPr/>
      <dgm:t>
        <a:bodyPr/>
        <a:lstStyle/>
        <a:p>
          <a:endParaRPr lang="es-AR"/>
        </a:p>
      </dgm:t>
    </dgm:pt>
    <dgm:pt modelId="{EBD5FA51-A9CB-404E-8D7D-1D2785BDA9B1}" type="sibTrans" cxnId="{E0006760-FDE6-477C-92DE-35D1F1D93AC8}">
      <dgm:prSet/>
      <dgm:spPr/>
      <dgm:t>
        <a:bodyPr/>
        <a:lstStyle/>
        <a:p>
          <a:endParaRPr lang="es-AR"/>
        </a:p>
      </dgm:t>
    </dgm:pt>
    <dgm:pt modelId="{6C989AE7-0A76-49C3-8D8B-40DD34D120EA}" type="pres">
      <dgm:prSet presAssocID="{7BDAA4E4-9F04-44B1-845C-95C7FB0BB6AF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E916F7D4-10D3-4531-8DF3-EE641883A591}" type="pres">
      <dgm:prSet presAssocID="{7BDAA4E4-9F04-44B1-845C-95C7FB0BB6AF}" presName="children" presStyleCnt="0"/>
      <dgm:spPr/>
    </dgm:pt>
    <dgm:pt modelId="{8607C4AC-350A-434B-B91C-B24D43BA41C3}" type="pres">
      <dgm:prSet presAssocID="{7BDAA4E4-9F04-44B1-845C-95C7FB0BB6AF}" presName="childPlaceholder" presStyleCnt="0"/>
      <dgm:spPr/>
    </dgm:pt>
    <dgm:pt modelId="{F7039A5C-1BC1-484B-8C03-FC0A2CBD6AF6}" type="pres">
      <dgm:prSet presAssocID="{7BDAA4E4-9F04-44B1-845C-95C7FB0BB6AF}" presName="circle" presStyleCnt="0"/>
      <dgm:spPr/>
    </dgm:pt>
    <dgm:pt modelId="{E58AA7A8-696F-4CC0-B487-0334FB082A75}" type="pres">
      <dgm:prSet presAssocID="{7BDAA4E4-9F04-44B1-845C-95C7FB0BB6AF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DAA04DA-6783-4D11-97E2-10852005BE73}" type="pres">
      <dgm:prSet presAssocID="{7BDAA4E4-9F04-44B1-845C-95C7FB0BB6AF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DB657EF-F3B3-4183-9695-77F147A338EF}" type="pres">
      <dgm:prSet presAssocID="{7BDAA4E4-9F04-44B1-845C-95C7FB0BB6AF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3B56DE0-9211-40E3-B273-0710514E534B}" type="pres">
      <dgm:prSet presAssocID="{7BDAA4E4-9F04-44B1-845C-95C7FB0BB6AF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5C223B0-DA4D-48F8-938F-DAABDC0B3E3C}" type="pres">
      <dgm:prSet presAssocID="{7BDAA4E4-9F04-44B1-845C-95C7FB0BB6AF}" presName="quadrantPlaceholder" presStyleCnt="0"/>
      <dgm:spPr/>
    </dgm:pt>
    <dgm:pt modelId="{A117955E-CD12-45A2-9638-2127E3317CE8}" type="pres">
      <dgm:prSet presAssocID="{7BDAA4E4-9F04-44B1-845C-95C7FB0BB6AF}" presName="center1" presStyleLbl="fgShp" presStyleIdx="0" presStyleCnt="2"/>
      <dgm:spPr/>
    </dgm:pt>
    <dgm:pt modelId="{FB15C45F-C1DB-432D-A532-8790A4C420B9}" type="pres">
      <dgm:prSet presAssocID="{7BDAA4E4-9F04-44B1-845C-95C7FB0BB6AF}" presName="center2" presStyleLbl="fgShp" presStyleIdx="1" presStyleCnt="2"/>
      <dgm:spPr/>
    </dgm:pt>
  </dgm:ptLst>
  <dgm:cxnLst>
    <dgm:cxn modelId="{263499A9-DF5A-4826-92AE-FBA1CCEBD483}" type="presOf" srcId="{7BDAA4E4-9F04-44B1-845C-95C7FB0BB6AF}" destId="{6C989AE7-0A76-49C3-8D8B-40DD34D120EA}" srcOrd="0" destOrd="0" presId="urn:microsoft.com/office/officeart/2005/8/layout/cycle4"/>
    <dgm:cxn modelId="{5AB02651-F75B-453B-B415-8EDB3F3DCC63}" srcId="{7BDAA4E4-9F04-44B1-845C-95C7FB0BB6AF}" destId="{99520C3B-E793-4E55-B328-DA354AA26EEF}" srcOrd="1" destOrd="0" parTransId="{D512262C-D1C0-466C-A569-B6F0C14996B3}" sibTransId="{4D7F1130-76A5-48EA-812F-42F7AC4BEEA0}"/>
    <dgm:cxn modelId="{E0006760-FDE6-477C-92DE-35D1F1D93AC8}" srcId="{7BDAA4E4-9F04-44B1-845C-95C7FB0BB6AF}" destId="{A33C7EED-5241-4FB4-A6CD-805FC1B68790}" srcOrd="3" destOrd="0" parTransId="{71D64631-A375-40F0-A9CC-F711851A62DC}" sibTransId="{EBD5FA51-A9CB-404E-8D7D-1D2785BDA9B1}"/>
    <dgm:cxn modelId="{F90230B3-B654-4D48-8A41-EDE53D1C4DDB}" type="presOf" srcId="{99520C3B-E793-4E55-B328-DA354AA26EEF}" destId="{FDAA04DA-6783-4D11-97E2-10852005BE73}" srcOrd="0" destOrd="0" presId="urn:microsoft.com/office/officeart/2005/8/layout/cycle4"/>
    <dgm:cxn modelId="{E246042D-5C9A-4407-839C-148ECA693B58}" srcId="{7BDAA4E4-9F04-44B1-845C-95C7FB0BB6AF}" destId="{A453B349-5984-4699-B866-8476514DD1CB}" srcOrd="2" destOrd="0" parTransId="{9061EA39-FF73-4845-9BB1-477A79B8E0C1}" sibTransId="{665C6180-457B-4309-85CA-930FF379E503}"/>
    <dgm:cxn modelId="{2CD4C681-DEDD-4A22-9374-9F8A9B51DCA5}" type="presOf" srcId="{A33C7EED-5241-4FB4-A6CD-805FC1B68790}" destId="{33B56DE0-9211-40E3-B273-0710514E534B}" srcOrd="0" destOrd="0" presId="urn:microsoft.com/office/officeart/2005/8/layout/cycle4"/>
    <dgm:cxn modelId="{501892DF-81C7-4768-8BC0-A91D9A5FD4D1}" type="presOf" srcId="{A453B349-5984-4699-B866-8476514DD1CB}" destId="{0DB657EF-F3B3-4183-9695-77F147A338EF}" srcOrd="0" destOrd="0" presId="urn:microsoft.com/office/officeart/2005/8/layout/cycle4"/>
    <dgm:cxn modelId="{14BB2F01-C9F2-4493-8055-0652A1DDFA80}" type="presOf" srcId="{45FFDC35-29E0-436A-A890-4BB7A2779B1B}" destId="{E58AA7A8-696F-4CC0-B487-0334FB082A75}" srcOrd="0" destOrd="0" presId="urn:microsoft.com/office/officeart/2005/8/layout/cycle4"/>
    <dgm:cxn modelId="{BA805499-817B-47D7-A487-4161038C6607}" srcId="{7BDAA4E4-9F04-44B1-845C-95C7FB0BB6AF}" destId="{45FFDC35-29E0-436A-A890-4BB7A2779B1B}" srcOrd="0" destOrd="0" parTransId="{FF4C8BA6-A872-409D-81FD-E3A009AE2A09}" sibTransId="{AC8CB12A-6C65-4D75-BB14-5C1C6BCF06E3}"/>
    <dgm:cxn modelId="{A64EC43B-9A60-49B7-A71D-622182BF9882}" type="presParOf" srcId="{6C989AE7-0A76-49C3-8D8B-40DD34D120EA}" destId="{E916F7D4-10D3-4531-8DF3-EE641883A591}" srcOrd="0" destOrd="0" presId="urn:microsoft.com/office/officeart/2005/8/layout/cycle4"/>
    <dgm:cxn modelId="{0A95E155-DB2C-4AC3-992F-2390D064776D}" type="presParOf" srcId="{E916F7D4-10D3-4531-8DF3-EE641883A591}" destId="{8607C4AC-350A-434B-B91C-B24D43BA41C3}" srcOrd="0" destOrd="0" presId="urn:microsoft.com/office/officeart/2005/8/layout/cycle4"/>
    <dgm:cxn modelId="{E7B35409-F912-45B5-BF72-A742069C4462}" type="presParOf" srcId="{6C989AE7-0A76-49C3-8D8B-40DD34D120EA}" destId="{F7039A5C-1BC1-484B-8C03-FC0A2CBD6AF6}" srcOrd="1" destOrd="0" presId="urn:microsoft.com/office/officeart/2005/8/layout/cycle4"/>
    <dgm:cxn modelId="{3F5EA974-B7CA-46FF-A3CB-3994EEC9C0AF}" type="presParOf" srcId="{F7039A5C-1BC1-484B-8C03-FC0A2CBD6AF6}" destId="{E58AA7A8-696F-4CC0-B487-0334FB082A75}" srcOrd="0" destOrd="0" presId="urn:microsoft.com/office/officeart/2005/8/layout/cycle4"/>
    <dgm:cxn modelId="{CCEE8B1C-8E29-4BFD-9678-858D2A8F1F80}" type="presParOf" srcId="{F7039A5C-1BC1-484B-8C03-FC0A2CBD6AF6}" destId="{FDAA04DA-6783-4D11-97E2-10852005BE73}" srcOrd="1" destOrd="0" presId="urn:microsoft.com/office/officeart/2005/8/layout/cycle4"/>
    <dgm:cxn modelId="{D9D283B7-9DE8-47D6-AAB0-FE132B66B31A}" type="presParOf" srcId="{F7039A5C-1BC1-484B-8C03-FC0A2CBD6AF6}" destId="{0DB657EF-F3B3-4183-9695-77F147A338EF}" srcOrd="2" destOrd="0" presId="urn:microsoft.com/office/officeart/2005/8/layout/cycle4"/>
    <dgm:cxn modelId="{B1F551A2-E1B3-4CE1-8B32-7401C3EF305C}" type="presParOf" srcId="{F7039A5C-1BC1-484B-8C03-FC0A2CBD6AF6}" destId="{33B56DE0-9211-40E3-B273-0710514E534B}" srcOrd="3" destOrd="0" presId="urn:microsoft.com/office/officeart/2005/8/layout/cycle4"/>
    <dgm:cxn modelId="{367F30E6-B747-4237-978C-7399466848A8}" type="presParOf" srcId="{F7039A5C-1BC1-484B-8C03-FC0A2CBD6AF6}" destId="{25C223B0-DA4D-48F8-938F-DAABDC0B3E3C}" srcOrd="4" destOrd="0" presId="urn:microsoft.com/office/officeart/2005/8/layout/cycle4"/>
    <dgm:cxn modelId="{64885A61-29E2-4E35-8975-0647FDA30681}" type="presParOf" srcId="{6C989AE7-0A76-49C3-8D8B-40DD34D120EA}" destId="{A117955E-CD12-45A2-9638-2127E3317CE8}" srcOrd="2" destOrd="0" presId="urn:microsoft.com/office/officeart/2005/8/layout/cycle4"/>
    <dgm:cxn modelId="{60C374A4-91C0-4EA6-A0A4-F7ED96BE80A5}" type="presParOf" srcId="{6C989AE7-0A76-49C3-8D8B-40DD34D120EA}" destId="{FB15C45F-C1DB-432D-A532-8790A4C420B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241999-BD67-46CB-BCEF-C164382C6F59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AFE2C2A1-5DD7-4BBD-86D7-FCA3C371C2D9}">
      <dgm:prSet phldrT="[Texto]"/>
      <dgm:spPr/>
      <dgm:t>
        <a:bodyPr/>
        <a:lstStyle/>
        <a:p>
          <a:r>
            <a:rPr lang="es-AR" dirty="0"/>
            <a:t>1972 Estocolmo, reconocimiento del derecho al ambiente</a:t>
          </a:r>
        </a:p>
      </dgm:t>
    </dgm:pt>
    <dgm:pt modelId="{8B944FA6-2B6E-4FF9-8834-8DCE77B66284}" type="parTrans" cxnId="{EF2B9F92-A748-4BE8-9AC5-5E3D7E333F2A}">
      <dgm:prSet/>
      <dgm:spPr/>
      <dgm:t>
        <a:bodyPr/>
        <a:lstStyle/>
        <a:p>
          <a:endParaRPr lang="es-AR"/>
        </a:p>
      </dgm:t>
    </dgm:pt>
    <dgm:pt modelId="{016E8E66-B404-4EA9-9A2D-55CAC72F0ABF}" type="sibTrans" cxnId="{EF2B9F92-A748-4BE8-9AC5-5E3D7E333F2A}">
      <dgm:prSet/>
      <dgm:spPr/>
      <dgm:t>
        <a:bodyPr/>
        <a:lstStyle/>
        <a:p>
          <a:endParaRPr lang="es-AR"/>
        </a:p>
      </dgm:t>
    </dgm:pt>
    <dgm:pt modelId="{753D67DF-D501-4F76-BEB1-C4BD4D8435FD}">
      <dgm:prSet phldrT="[Texto]"/>
      <dgm:spPr/>
      <dgm:t>
        <a:bodyPr/>
        <a:lstStyle/>
        <a:p>
          <a:r>
            <a:rPr lang="es-AR" dirty="0"/>
            <a:t>1994 reforma constitucional</a:t>
          </a:r>
        </a:p>
      </dgm:t>
    </dgm:pt>
    <dgm:pt modelId="{3137EE4A-3664-4E83-A05C-4C9A4081D14D}" type="parTrans" cxnId="{08545C76-0C3E-48DD-99D5-254D5133CF43}">
      <dgm:prSet/>
      <dgm:spPr/>
      <dgm:t>
        <a:bodyPr/>
        <a:lstStyle/>
        <a:p>
          <a:endParaRPr lang="es-AR"/>
        </a:p>
      </dgm:t>
    </dgm:pt>
    <dgm:pt modelId="{AF5E2270-AC77-4678-9854-A1C7C98ED054}" type="sibTrans" cxnId="{08545C76-0C3E-48DD-99D5-254D5133CF43}">
      <dgm:prSet/>
      <dgm:spPr/>
      <dgm:t>
        <a:bodyPr/>
        <a:lstStyle/>
        <a:p>
          <a:endParaRPr lang="es-AR"/>
        </a:p>
      </dgm:t>
    </dgm:pt>
    <dgm:pt modelId="{503BA383-157D-4E9F-9C14-F9F4B43B91C7}">
      <dgm:prSet phldrT="[Texto]"/>
      <dgm:spPr/>
      <dgm:t>
        <a:bodyPr/>
        <a:lstStyle/>
        <a:p>
          <a:r>
            <a:rPr lang="es-AR" dirty="0"/>
            <a:t>2002 inicia el proceso de leyes de presupuestos mínimos</a:t>
          </a:r>
        </a:p>
      </dgm:t>
    </dgm:pt>
    <dgm:pt modelId="{A588CBF1-AA23-42AD-A365-4ABA307E1289}" type="parTrans" cxnId="{1E5A6CA5-9EF3-459B-87CF-E1CDB08F6705}">
      <dgm:prSet/>
      <dgm:spPr/>
      <dgm:t>
        <a:bodyPr/>
        <a:lstStyle/>
        <a:p>
          <a:endParaRPr lang="es-AR"/>
        </a:p>
      </dgm:t>
    </dgm:pt>
    <dgm:pt modelId="{8E630D5C-313F-4B44-B632-FBFC2AEB8764}" type="sibTrans" cxnId="{1E5A6CA5-9EF3-459B-87CF-E1CDB08F6705}">
      <dgm:prSet/>
      <dgm:spPr/>
      <dgm:t>
        <a:bodyPr/>
        <a:lstStyle/>
        <a:p>
          <a:endParaRPr lang="es-AR"/>
        </a:p>
      </dgm:t>
    </dgm:pt>
    <dgm:pt modelId="{3A187633-227A-4880-98F9-5A49BF2D4A46}" type="pres">
      <dgm:prSet presAssocID="{98241999-BD67-46CB-BCEF-C164382C6F59}" presName="arrowDiagram" presStyleCnt="0">
        <dgm:presLayoutVars>
          <dgm:chMax val="5"/>
          <dgm:dir/>
          <dgm:resizeHandles val="exact"/>
        </dgm:presLayoutVars>
      </dgm:prSet>
      <dgm:spPr/>
    </dgm:pt>
    <dgm:pt modelId="{2267FF2C-0864-4AF4-9F8A-71BFF43CA19D}" type="pres">
      <dgm:prSet presAssocID="{98241999-BD67-46CB-BCEF-C164382C6F59}" presName="arrow" presStyleLbl="bgShp" presStyleIdx="0" presStyleCnt="1"/>
      <dgm:spPr/>
    </dgm:pt>
    <dgm:pt modelId="{59CFC4DB-957E-48F2-9C9F-C3DA594A0F8E}" type="pres">
      <dgm:prSet presAssocID="{98241999-BD67-46CB-BCEF-C164382C6F59}" presName="arrowDiagram3" presStyleCnt="0"/>
      <dgm:spPr/>
    </dgm:pt>
    <dgm:pt modelId="{4801AFD1-19B8-4D0B-B10F-CD40B7A38336}" type="pres">
      <dgm:prSet presAssocID="{AFE2C2A1-5DD7-4BBD-86D7-FCA3C371C2D9}" presName="bullet3a" presStyleLbl="node1" presStyleIdx="0" presStyleCnt="3"/>
      <dgm:spPr/>
    </dgm:pt>
    <dgm:pt modelId="{CEEFD307-6073-42DE-A229-6B18EFC6339D}" type="pres">
      <dgm:prSet presAssocID="{AFE2C2A1-5DD7-4BBD-86D7-FCA3C371C2D9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A43397D-7822-4905-8E19-6D93A21CB15A}" type="pres">
      <dgm:prSet presAssocID="{753D67DF-D501-4F76-BEB1-C4BD4D8435FD}" presName="bullet3b" presStyleLbl="node1" presStyleIdx="1" presStyleCnt="3"/>
      <dgm:spPr/>
    </dgm:pt>
    <dgm:pt modelId="{B1FC5D91-1D80-404A-9483-F7DA576E91A8}" type="pres">
      <dgm:prSet presAssocID="{753D67DF-D501-4F76-BEB1-C4BD4D8435FD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387988A-9BBC-47CE-8396-0CB11673A7FA}" type="pres">
      <dgm:prSet presAssocID="{503BA383-157D-4E9F-9C14-F9F4B43B91C7}" presName="bullet3c" presStyleLbl="node1" presStyleIdx="2" presStyleCnt="3"/>
      <dgm:spPr/>
    </dgm:pt>
    <dgm:pt modelId="{716D5CB5-AF47-4F98-B2B4-337223CB71BF}" type="pres">
      <dgm:prSet presAssocID="{503BA383-157D-4E9F-9C14-F9F4B43B91C7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08545C76-0C3E-48DD-99D5-254D5133CF43}" srcId="{98241999-BD67-46CB-BCEF-C164382C6F59}" destId="{753D67DF-D501-4F76-BEB1-C4BD4D8435FD}" srcOrd="1" destOrd="0" parTransId="{3137EE4A-3664-4E83-A05C-4C9A4081D14D}" sibTransId="{AF5E2270-AC77-4678-9854-A1C7C98ED054}"/>
    <dgm:cxn modelId="{ADFD7C22-8E56-4F78-896F-F1F6C44C4754}" type="presOf" srcId="{753D67DF-D501-4F76-BEB1-C4BD4D8435FD}" destId="{B1FC5D91-1D80-404A-9483-F7DA576E91A8}" srcOrd="0" destOrd="0" presId="urn:microsoft.com/office/officeart/2005/8/layout/arrow2"/>
    <dgm:cxn modelId="{1E5A6CA5-9EF3-459B-87CF-E1CDB08F6705}" srcId="{98241999-BD67-46CB-BCEF-C164382C6F59}" destId="{503BA383-157D-4E9F-9C14-F9F4B43B91C7}" srcOrd="2" destOrd="0" parTransId="{A588CBF1-AA23-42AD-A365-4ABA307E1289}" sibTransId="{8E630D5C-313F-4B44-B632-FBFC2AEB8764}"/>
    <dgm:cxn modelId="{8275AC49-3E47-4D95-801C-D6F325820F93}" type="presOf" srcId="{503BA383-157D-4E9F-9C14-F9F4B43B91C7}" destId="{716D5CB5-AF47-4F98-B2B4-337223CB71BF}" srcOrd="0" destOrd="0" presId="urn:microsoft.com/office/officeart/2005/8/layout/arrow2"/>
    <dgm:cxn modelId="{DD3E5EE2-F995-4954-9424-0F5325B66C13}" type="presOf" srcId="{AFE2C2A1-5DD7-4BBD-86D7-FCA3C371C2D9}" destId="{CEEFD307-6073-42DE-A229-6B18EFC6339D}" srcOrd="0" destOrd="0" presId="urn:microsoft.com/office/officeart/2005/8/layout/arrow2"/>
    <dgm:cxn modelId="{EF2B9F92-A748-4BE8-9AC5-5E3D7E333F2A}" srcId="{98241999-BD67-46CB-BCEF-C164382C6F59}" destId="{AFE2C2A1-5DD7-4BBD-86D7-FCA3C371C2D9}" srcOrd="0" destOrd="0" parTransId="{8B944FA6-2B6E-4FF9-8834-8DCE77B66284}" sibTransId="{016E8E66-B404-4EA9-9A2D-55CAC72F0ABF}"/>
    <dgm:cxn modelId="{C00AB983-6A9A-4691-B545-6F7544B932BA}" type="presOf" srcId="{98241999-BD67-46CB-BCEF-C164382C6F59}" destId="{3A187633-227A-4880-98F9-5A49BF2D4A46}" srcOrd="0" destOrd="0" presId="urn:microsoft.com/office/officeart/2005/8/layout/arrow2"/>
    <dgm:cxn modelId="{ABC7AFBE-053F-4C68-98EA-2637EFDA74ED}" type="presParOf" srcId="{3A187633-227A-4880-98F9-5A49BF2D4A46}" destId="{2267FF2C-0864-4AF4-9F8A-71BFF43CA19D}" srcOrd="0" destOrd="0" presId="urn:microsoft.com/office/officeart/2005/8/layout/arrow2"/>
    <dgm:cxn modelId="{79719499-0F91-49C3-8F73-276BCF62B8B0}" type="presParOf" srcId="{3A187633-227A-4880-98F9-5A49BF2D4A46}" destId="{59CFC4DB-957E-48F2-9C9F-C3DA594A0F8E}" srcOrd="1" destOrd="0" presId="urn:microsoft.com/office/officeart/2005/8/layout/arrow2"/>
    <dgm:cxn modelId="{E079CC54-C084-4BD7-8C12-68C431288821}" type="presParOf" srcId="{59CFC4DB-957E-48F2-9C9F-C3DA594A0F8E}" destId="{4801AFD1-19B8-4D0B-B10F-CD40B7A38336}" srcOrd="0" destOrd="0" presId="urn:microsoft.com/office/officeart/2005/8/layout/arrow2"/>
    <dgm:cxn modelId="{CE47A99A-6D44-4704-9DE3-CFC8E04C356E}" type="presParOf" srcId="{59CFC4DB-957E-48F2-9C9F-C3DA594A0F8E}" destId="{CEEFD307-6073-42DE-A229-6B18EFC6339D}" srcOrd="1" destOrd="0" presId="urn:microsoft.com/office/officeart/2005/8/layout/arrow2"/>
    <dgm:cxn modelId="{9EA34F9E-B27F-4854-ABC0-D16008FB66FA}" type="presParOf" srcId="{59CFC4DB-957E-48F2-9C9F-C3DA594A0F8E}" destId="{9A43397D-7822-4905-8E19-6D93A21CB15A}" srcOrd="2" destOrd="0" presId="urn:microsoft.com/office/officeart/2005/8/layout/arrow2"/>
    <dgm:cxn modelId="{83CCB9AC-6A24-41C9-A431-9F728F49AD02}" type="presParOf" srcId="{59CFC4DB-957E-48F2-9C9F-C3DA594A0F8E}" destId="{B1FC5D91-1D80-404A-9483-F7DA576E91A8}" srcOrd="3" destOrd="0" presId="urn:microsoft.com/office/officeart/2005/8/layout/arrow2"/>
    <dgm:cxn modelId="{A8635843-198A-4041-AC4B-6AAB9F969657}" type="presParOf" srcId="{59CFC4DB-957E-48F2-9C9F-C3DA594A0F8E}" destId="{F387988A-9BBC-47CE-8396-0CB11673A7FA}" srcOrd="4" destOrd="0" presId="urn:microsoft.com/office/officeart/2005/8/layout/arrow2"/>
    <dgm:cxn modelId="{59EA76D2-7764-42DF-A29B-88637FE9871F}" type="presParOf" srcId="{59CFC4DB-957E-48F2-9C9F-C3DA594A0F8E}" destId="{716D5CB5-AF47-4F98-B2B4-337223CB71BF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FB204C-2138-4F54-9CDD-B6296C0738B7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AR"/>
        </a:p>
      </dgm:t>
    </dgm:pt>
    <dgm:pt modelId="{1843C6A9-9800-4F99-9499-0DB21E7F64B6}">
      <dgm:prSet phldrT="[Texto]"/>
      <dgm:spPr/>
      <dgm:t>
        <a:bodyPr/>
        <a:lstStyle/>
        <a:p>
          <a:r>
            <a:rPr lang="es-AR" dirty="0"/>
            <a:t>El sistema</a:t>
          </a:r>
        </a:p>
      </dgm:t>
    </dgm:pt>
    <dgm:pt modelId="{69F7E22C-17AA-46C1-B2D8-FE021A303318}" type="parTrans" cxnId="{A179FC30-B50A-4531-94DB-FFCD272D58EC}">
      <dgm:prSet/>
      <dgm:spPr/>
      <dgm:t>
        <a:bodyPr/>
        <a:lstStyle/>
        <a:p>
          <a:endParaRPr lang="es-AR"/>
        </a:p>
      </dgm:t>
    </dgm:pt>
    <dgm:pt modelId="{A42AB7BC-532C-4B4B-919B-E618512EC4C0}" type="sibTrans" cxnId="{A179FC30-B50A-4531-94DB-FFCD272D58EC}">
      <dgm:prSet/>
      <dgm:spPr/>
      <dgm:t>
        <a:bodyPr/>
        <a:lstStyle/>
        <a:p>
          <a:endParaRPr lang="es-AR"/>
        </a:p>
      </dgm:t>
    </dgm:pt>
    <dgm:pt modelId="{FF881FE5-594C-4CB1-A4E8-277FD351A625}">
      <dgm:prSet phldrT="[Texto]"/>
      <dgm:spPr/>
      <dgm:t>
        <a:bodyPr/>
        <a:lstStyle/>
        <a:p>
          <a:r>
            <a:rPr lang="es-AR" dirty="0"/>
            <a:t>Nación </a:t>
          </a:r>
        </a:p>
      </dgm:t>
    </dgm:pt>
    <dgm:pt modelId="{AFF43AC6-C3B8-4D7B-8917-307379B36515}" type="parTrans" cxnId="{2386E355-E20D-4786-BA2F-3C8ED39D618B}">
      <dgm:prSet/>
      <dgm:spPr/>
      <dgm:t>
        <a:bodyPr/>
        <a:lstStyle/>
        <a:p>
          <a:endParaRPr lang="es-AR"/>
        </a:p>
      </dgm:t>
    </dgm:pt>
    <dgm:pt modelId="{0679FB69-8492-4F4B-9433-DFFBA05C9C53}" type="sibTrans" cxnId="{2386E355-E20D-4786-BA2F-3C8ED39D618B}">
      <dgm:prSet/>
      <dgm:spPr/>
      <dgm:t>
        <a:bodyPr/>
        <a:lstStyle/>
        <a:p>
          <a:endParaRPr lang="es-AR"/>
        </a:p>
      </dgm:t>
    </dgm:pt>
    <dgm:pt modelId="{69190CF3-B025-4D65-99F2-62D6E1BB47D2}">
      <dgm:prSet phldrT="[Texto]"/>
      <dgm:spPr/>
      <dgm:t>
        <a:bodyPr/>
        <a:lstStyle/>
        <a:p>
          <a:r>
            <a:rPr lang="es-AR" dirty="0"/>
            <a:t>23 jurisdicciones</a:t>
          </a:r>
        </a:p>
      </dgm:t>
    </dgm:pt>
    <dgm:pt modelId="{EEBB318C-8105-47DC-AF2F-7A271EE3B0E2}" type="parTrans" cxnId="{4E1F9475-D246-41FD-BCEA-6F91AB199AE8}">
      <dgm:prSet/>
      <dgm:spPr/>
      <dgm:t>
        <a:bodyPr/>
        <a:lstStyle/>
        <a:p>
          <a:endParaRPr lang="es-AR"/>
        </a:p>
      </dgm:t>
    </dgm:pt>
    <dgm:pt modelId="{03659435-5440-48D8-9841-261419017BF9}" type="sibTrans" cxnId="{4E1F9475-D246-41FD-BCEA-6F91AB199AE8}">
      <dgm:prSet/>
      <dgm:spPr/>
      <dgm:t>
        <a:bodyPr/>
        <a:lstStyle/>
        <a:p>
          <a:endParaRPr lang="es-AR"/>
        </a:p>
      </dgm:t>
    </dgm:pt>
    <dgm:pt modelId="{86A48250-0864-4692-9E3B-0DCD12A79A6D}">
      <dgm:prSet phldrT="[Texto]"/>
      <dgm:spPr/>
      <dgm:t>
        <a:bodyPr/>
        <a:lstStyle/>
        <a:p>
          <a:r>
            <a:rPr lang="es-AR" dirty="0"/>
            <a:t>municipios</a:t>
          </a:r>
        </a:p>
      </dgm:t>
    </dgm:pt>
    <dgm:pt modelId="{14851C5C-597A-4224-8FA9-B29DA67048DD}" type="parTrans" cxnId="{0251EC60-9A1E-4BF7-8A75-7863D9231A02}">
      <dgm:prSet/>
      <dgm:spPr/>
      <dgm:t>
        <a:bodyPr/>
        <a:lstStyle/>
        <a:p>
          <a:endParaRPr lang="es-AR"/>
        </a:p>
      </dgm:t>
    </dgm:pt>
    <dgm:pt modelId="{0550E0ED-F459-427D-8039-22EEB7911094}" type="sibTrans" cxnId="{0251EC60-9A1E-4BF7-8A75-7863D9231A02}">
      <dgm:prSet/>
      <dgm:spPr/>
      <dgm:t>
        <a:bodyPr/>
        <a:lstStyle/>
        <a:p>
          <a:endParaRPr lang="es-AR"/>
        </a:p>
      </dgm:t>
    </dgm:pt>
    <dgm:pt modelId="{74C68A9A-7B28-498A-8E4C-057C05213AE3}" type="pres">
      <dgm:prSet presAssocID="{27FB204C-2138-4F54-9CDD-B6296C0738B7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CDC4688A-AF6B-4988-AC98-DC2AC0527C72}" type="pres">
      <dgm:prSet presAssocID="{27FB204C-2138-4F54-9CDD-B6296C0738B7}" presName="comp1" presStyleCnt="0"/>
      <dgm:spPr/>
    </dgm:pt>
    <dgm:pt modelId="{92478578-C27D-476A-8996-917A92F2B918}" type="pres">
      <dgm:prSet presAssocID="{27FB204C-2138-4F54-9CDD-B6296C0738B7}" presName="circle1" presStyleLbl="node1" presStyleIdx="0" presStyleCnt="4" custLinFactNeighborY="1588"/>
      <dgm:spPr/>
      <dgm:t>
        <a:bodyPr/>
        <a:lstStyle/>
        <a:p>
          <a:endParaRPr lang="es-AR"/>
        </a:p>
      </dgm:t>
    </dgm:pt>
    <dgm:pt modelId="{BB6C7E04-2918-4783-A22A-A896A665D7D4}" type="pres">
      <dgm:prSet presAssocID="{27FB204C-2138-4F54-9CDD-B6296C0738B7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A89E64B-3E0F-4EDD-AFCC-7239EFAFE4E9}" type="pres">
      <dgm:prSet presAssocID="{27FB204C-2138-4F54-9CDD-B6296C0738B7}" presName="comp2" presStyleCnt="0"/>
      <dgm:spPr/>
    </dgm:pt>
    <dgm:pt modelId="{ACFCD3AB-DFAA-4000-B2F5-967FB7D0E904}" type="pres">
      <dgm:prSet presAssocID="{27FB204C-2138-4F54-9CDD-B6296C0738B7}" presName="circle2" presStyleLbl="node1" presStyleIdx="1" presStyleCnt="4"/>
      <dgm:spPr/>
      <dgm:t>
        <a:bodyPr/>
        <a:lstStyle/>
        <a:p>
          <a:endParaRPr lang="es-AR"/>
        </a:p>
      </dgm:t>
    </dgm:pt>
    <dgm:pt modelId="{0E7C590D-18DD-44B1-AF62-CB628F9A6258}" type="pres">
      <dgm:prSet presAssocID="{27FB204C-2138-4F54-9CDD-B6296C0738B7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79D97E2-9148-4ED5-AC57-EAFDD0EA24BE}" type="pres">
      <dgm:prSet presAssocID="{27FB204C-2138-4F54-9CDD-B6296C0738B7}" presName="comp3" presStyleCnt="0"/>
      <dgm:spPr/>
    </dgm:pt>
    <dgm:pt modelId="{8F06713C-A1F5-45C0-B536-D91579616AB2}" type="pres">
      <dgm:prSet presAssocID="{27FB204C-2138-4F54-9CDD-B6296C0738B7}" presName="circle3" presStyleLbl="node1" presStyleIdx="2" presStyleCnt="4"/>
      <dgm:spPr/>
      <dgm:t>
        <a:bodyPr/>
        <a:lstStyle/>
        <a:p>
          <a:endParaRPr lang="es-AR"/>
        </a:p>
      </dgm:t>
    </dgm:pt>
    <dgm:pt modelId="{6E99C6BF-A97A-4550-BB9E-BD6925F31B2A}" type="pres">
      <dgm:prSet presAssocID="{27FB204C-2138-4F54-9CDD-B6296C0738B7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1D63EEC-6EFF-4E53-88AB-DD0135B29A0C}" type="pres">
      <dgm:prSet presAssocID="{27FB204C-2138-4F54-9CDD-B6296C0738B7}" presName="comp4" presStyleCnt="0"/>
      <dgm:spPr/>
    </dgm:pt>
    <dgm:pt modelId="{8FB49ED6-9D1D-4DE2-9FEF-03E3E8586E2C}" type="pres">
      <dgm:prSet presAssocID="{27FB204C-2138-4F54-9CDD-B6296C0738B7}" presName="circle4" presStyleLbl="node1" presStyleIdx="3" presStyleCnt="4"/>
      <dgm:spPr/>
      <dgm:t>
        <a:bodyPr/>
        <a:lstStyle/>
        <a:p>
          <a:endParaRPr lang="es-AR"/>
        </a:p>
      </dgm:t>
    </dgm:pt>
    <dgm:pt modelId="{5AA14017-37F2-4E57-B4ED-E121DCEF4226}" type="pres">
      <dgm:prSet presAssocID="{27FB204C-2138-4F54-9CDD-B6296C0738B7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7E088801-8D7E-4782-916A-3C67CB025296}" type="presOf" srcId="{69190CF3-B025-4D65-99F2-62D6E1BB47D2}" destId="{6E99C6BF-A97A-4550-BB9E-BD6925F31B2A}" srcOrd="1" destOrd="0" presId="urn:microsoft.com/office/officeart/2005/8/layout/venn2"/>
    <dgm:cxn modelId="{FE3586A2-638A-4112-9306-13E5CAE53CB5}" type="presOf" srcId="{FF881FE5-594C-4CB1-A4E8-277FD351A625}" destId="{ACFCD3AB-DFAA-4000-B2F5-967FB7D0E904}" srcOrd="0" destOrd="0" presId="urn:microsoft.com/office/officeart/2005/8/layout/venn2"/>
    <dgm:cxn modelId="{4E1F9475-D246-41FD-BCEA-6F91AB199AE8}" srcId="{27FB204C-2138-4F54-9CDD-B6296C0738B7}" destId="{69190CF3-B025-4D65-99F2-62D6E1BB47D2}" srcOrd="2" destOrd="0" parTransId="{EEBB318C-8105-47DC-AF2F-7A271EE3B0E2}" sibTransId="{03659435-5440-48D8-9841-261419017BF9}"/>
    <dgm:cxn modelId="{1CD35FE3-F710-4146-AC57-25E841450D92}" type="presOf" srcId="{1843C6A9-9800-4F99-9499-0DB21E7F64B6}" destId="{92478578-C27D-476A-8996-917A92F2B918}" srcOrd="0" destOrd="0" presId="urn:microsoft.com/office/officeart/2005/8/layout/venn2"/>
    <dgm:cxn modelId="{627AE5FE-6E5F-4F97-AEF0-A58A664AA750}" type="presOf" srcId="{FF881FE5-594C-4CB1-A4E8-277FD351A625}" destId="{0E7C590D-18DD-44B1-AF62-CB628F9A6258}" srcOrd="1" destOrd="0" presId="urn:microsoft.com/office/officeart/2005/8/layout/venn2"/>
    <dgm:cxn modelId="{2386E355-E20D-4786-BA2F-3C8ED39D618B}" srcId="{27FB204C-2138-4F54-9CDD-B6296C0738B7}" destId="{FF881FE5-594C-4CB1-A4E8-277FD351A625}" srcOrd="1" destOrd="0" parTransId="{AFF43AC6-C3B8-4D7B-8917-307379B36515}" sibTransId="{0679FB69-8492-4F4B-9433-DFFBA05C9C53}"/>
    <dgm:cxn modelId="{D6D3913A-4CB0-4F39-9D23-0FD5731CBBAD}" type="presOf" srcId="{69190CF3-B025-4D65-99F2-62D6E1BB47D2}" destId="{8F06713C-A1F5-45C0-B536-D91579616AB2}" srcOrd="0" destOrd="0" presId="urn:microsoft.com/office/officeart/2005/8/layout/venn2"/>
    <dgm:cxn modelId="{0251EC60-9A1E-4BF7-8A75-7863D9231A02}" srcId="{27FB204C-2138-4F54-9CDD-B6296C0738B7}" destId="{86A48250-0864-4692-9E3B-0DCD12A79A6D}" srcOrd="3" destOrd="0" parTransId="{14851C5C-597A-4224-8FA9-B29DA67048DD}" sibTransId="{0550E0ED-F459-427D-8039-22EEB7911094}"/>
    <dgm:cxn modelId="{202D12D9-F2C4-4852-8235-F66EBE923E87}" type="presOf" srcId="{86A48250-0864-4692-9E3B-0DCD12A79A6D}" destId="{5AA14017-37F2-4E57-B4ED-E121DCEF4226}" srcOrd="1" destOrd="0" presId="urn:microsoft.com/office/officeart/2005/8/layout/venn2"/>
    <dgm:cxn modelId="{A179FC30-B50A-4531-94DB-FFCD272D58EC}" srcId="{27FB204C-2138-4F54-9CDD-B6296C0738B7}" destId="{1843C6A9-9800-4F99-9499-0DB21E7F64B6}" srcOrd="0" destOrd="0" parTransId="{69F7E22C-17AA-46C1-B2D8-FE021A303318}" sibTransId="{A42AB7BC-532C-4B4B-919B-E618512EC4C0}"/>
    <dgm:cxn modelId="{BE59804C-2004-4343-82E3-10984A2A7FDF}" type="presOf" srcId="{86A48250-0864-4692-9E3B-0DCD12A79A6D}" destId="{8FB49ED6-9D1D-4DE2-9FEF-03E3E8586E2C}" srcOrd="0" destOrd="0" presId="urn:microsoft.com/office/officeart/2005/8/layout/venn2"/>
    <dgm:cxn modelId="{02ADC8BB-DFB9-41A5-8ED9-34D1674AB265}" type="presOf" srcId="{1843C6A9-9800-4F99-9499-0DB21E7F64B6}" destId="{BB6C7E04-2918-4783-A22A-A896A665D7D4}" srcOrd="1" destOrd="0" presId="urn:microsoft.com/office/officeart/2005/8/layout/venn2"/>
    <dgm:cxn modelId="{BE553826-AE05-4620-9E80-7E5A600161A4}" type="presOf" srcId="{27FB204C-2138-4F54-9CDD-B6296C0738B7}" destId="{74C68A9A-7B28-498A-8E4C-057C05213AE3}" srcOrd="0" destOrd="0" presId="urn:microsoft.com/office/officeart/2005/8/layout/venn2"/>
    <dgm:cxn modelId="{DE6A9EA5-1C0C-4305-8720-F584792426FD}" type="presParOf" srcId="{74C68A9A-7B28-498A-8E4C-057C05213AE3}" destId="{CDC4688A-AF6B-4988-AC98-DC2AC0527C72}" srcOrd="0" destOrd="0" presId="urn:microsoft.com/office/officeart/2005/8/layout/venn2"/>
    <dgm:cxn modelId="{EFB23AB3-DEE8-4A6C-A0D0-5BBD5A33660C}" type="presParOf" srcId="{CDC4688A-AF6B-4988-AC98-DC2AC0527C72}" destId="{92478578-C27D-476A-8996-917A92F2B918}" srcOrd="0" destOrd="0" presId="urn:microsoft.com/office/officeart/2005/8/layout/venn2"/>
    <dgm:cxn modelId="{E772CC2E-06AF-4824-8DD4-3C58AFD3499C}" type="presParOf" srcId="{CDC4688A-AF6B-4988-AC98-DC2AC0527C72}" destId="{BB6C7E04-2918-4783-A22A-A896A665D7D4}" srcOrd="1" destOrd="0" presId="urn:microsoft.com/office/officeart/2005/8/layout/venn2"/>
    <dgm:cxn modelId="{9E969ECF-76E0-4CF5-A063-104D5EA87736}" type="presParOf" srcId="{74C68A9A-7B28-498A-8E4C-057C05213AE3}" destId="{CA89E64B-3E0F-4EDD-AFCC-7239EFAFE4E9}" srcOrd="1" destOrd="0" presId="urn:microsoft.com/office/officeart/2005/8/layout/venn2"/>
    <dgm:cxn modelId="{FFBEBB36-EDFD-40DB-AE92-7B2FBFE5066B}" type="presParOf" srcId="{CA89E64B-3E0F-4EDD-AFCC-7239EFAFE4E9}" destId="{ACFCD3AB-DFAA-4000-B2F5-967FB7D0E904}" srcOrd="0" destOrd="0" presId="urn:microsoft.com/office/officeart/2005/8/layout/venn2"/>
    <dgm:cxn modelId="{F422D98F-5868-4191-AC0E-540008070FCC}" type="presParOf" srcId="{CA89E64B-3E0F-4EDD-AFCC-7239EFAFE4E9}" destId="{0E7C590D-18DD-44B1-AF62-CB628F9A6258}" srcOrd="1" destOrd="0" presId="urn:microsoft.com/office/officeart/2005/8/layout/venn2"/>
    <dgm:cxn modelId="{2C6B4416-672E-437A-B881-C1BC6F566A30}" type="presParOf" srcId="{74C68A9A-7B28-498A-8E4C-057C05213AE3}" destId="{079D97E2-9148-4ED5-AC57-EAFDD0EA24BE}" srcOrd="2" destOrd="0" presId="urn:microsoft.com/office/officeart/2005/8/layout/venn2"/>
    <dgm:cxn modelId="{FB9CE28B-A3EF-41F5-8DCA-2FE344AE4530}" type="presParOf" srcId="{079D97E2-9148-4ED5-AC57-EAFDD0EA24BE}" destId="{8F06713C-A1F5-45C0-B536-D91579616AB2}" srcOrd="0" destOrd="0" presId="urn:microsoft.com/office/officeart/2005/8/layout/venn2"/>
    <dgm:cxn modelId="{0EB762CE-02F3-4D7C-96FC-D649573D20A2}" type="presParOf" srcId="{079D97E2-9148-4ED5-AC57-EAFDD0EA24BE}" destId="{6E99C6BF-A97A-4550-BB9E-BD6925F31B2A}" srcOrd="1" destOrd="0" presId="urn:microsoft.com/office/officeart/2005/8/layout/venn2"/>
    <dgm:cxn modelId="{4A8BD247-A20B-4FF2-86E6-03A350B084FA}" type="presParOf" srcId="{74C68A9A-7B28-498A-8E4C-057C05213AE3}" destId="{C1D63EEC-6EFF-4E53-88AB-DD0135B29A0C}" srcOrd="3" destOrd="0" presId="urn:microsoft.com/office/officeart/2005/8/layout/venn2"/>
    <dgm:cxn modelId="{AE9B7F09-013F-4808-94C1-DA15D8ABAE8F}" type="presParOf" srcId="{C1D63EEC-6EFF-4E53-88AB-DD0135B29A0C}" destId="{8FB49ED6-9D1D-4DE2-9FEF-03E3E8586E2C}" srcOrd="0" destOrd="0" presId="urn:microsoft.com/office/officeart/2005/8/layout/venn2"/>
    <dgm:cxn modelId="{F867BA3D-5A78-4906-9B76-98CAA22DBCE7}" type="presParOf" srcId="{C1D63EEC-6EFF-4E53-88AB-DD0135B29A0C}" destId="{5AA14017-37F2-4E57-B4ED-E121DCEF422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B7EEA1A-F088-4503-A7D8-C8EBB4063961}" type="doc">
      <dgm:prSet loTypeId="urn:microsoft.com/office/officeart/2005/8/layout/venn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DE87B6BE-7AD6-46C7-A833-118D543A7641}">
      <dgm:prSet phldrT="[Texto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Relaciones nación provincias</a:t>
          </a:r>
        </a:p>
        <a:p>
          <a:pPr marL="0"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3C0B439-A0C2-42E7-98B9-4B796C85C064}" type="parTrans" cxnId="{0FBBA08F-5260-4017-B443-DC0CF6E845C4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6B8AC52-3130-490A-BEF0-07534627FBB9}" type="sibTrans" cxnId="{0FBBA08F-5260-4017-B443-DC0CF6E845C4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42ABDAA-BA6F-4DA7-86E0-D223F7A935B1}">
      <dgm:prSet phldrT="[Texto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Relaciones entre provincias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C47C5143-BCBB-46C2-AAF2-5556D8664708}" type="parTrans" cxnId="{BD32F61B-6F23-4C30-9108-4791E4C1801D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F04498E-EDF1-431A-A523-9799CCCA415C}" type="sibTrans" cxnId="{BD32F61B-6F23-4C30-9108-4791E4C1801D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040BAEC-1EB7-4BBC-8165-0C9D065D6AB0}">
      <dgm:prSet phldrT="[Texto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Municipios entre sí de cada provincia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938B999-2D6D-4B15-9BF2-D88AE1D5D8AF}" type="parTrans" cxnId="{22F2CB39-D33B-4742-9F3C-6F1B0C0A9731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04B108B-1E9A-4FE7-A7A1-915139A13EC7}" type="sibTrans" cxnId="{22F2CB39-D33B-4742-9F3C-6F1B0C0A9731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17FE811-6D9A-4B72-99C9-3625D6F69039}">
      <dgm:prSet/>
      <dgm:spPr/>
      <dgm:t>
        <a:bodyPr/>
        <a:lstStyle/>
        <a:p>
          <a:r>
            <a:rPr lang="es-A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Nación </a:t>
          </a:r>
        </a:p>
      </dgm:t>
    </dgm:pt>
    <dgm:pt modelId="{FE98AD40-6839-47F1-972A-5E7E9DE24E21}" type="parTrans" cxnId="{F1D1B42F-0049-4CC5-92D7-FA32FFEC3D6B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8738043-E1CA-4D6A-8D71-D9E66F628EF4}" type="sibTrans" cxnId="{F1D1B42F-0049-4CC5-92D7-FA32FFEC3D6B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568F648-9387-40E7-8F51-438D292B4440}">
      <dgm:prSet/>
      <dgm:spPr/>
      <dgm:t>
        <a:bodyPr/>
        <a:lstStyle/>
        <a:p>
          <a:r>
            <a:rPr lang="es-A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Provincias y ciudad autónomaRelaciones </a:t>
          </a:r>
        </a:p>
      </dgm:t>
    </dgm:pt>
    <dgm:pt modelId="{D7D1CAE6-E3C5-45C5-A950-5F4F012C0501}" type="parTrans" cxnId="{BC0EDB64-825E-4CEF-91C9-72AD9947D71B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2E34174-F36A-4E6D-A952-FD6D7DBFE004}" type="sibTrans" cxnId="{BC0EDB64-825E-4CEF-91C9-72AD9947D71B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038F6D7-B7D4-45ED-BBFE-DCE10CCC1548}">
      <dgm:prSet/>
      <dgm:spPr/>
      <dgm:t>
        <a:bodyPr/>
        <a:lstStyle/>
        <a:p>
          <a:r>
            <a:rPr lang="es-A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Provincia y municipios </a:t>
          </a:r>
        </a:p>
      </dgm:t>
    </dgm:pt>
    <dgm:pt modelId="{CEFCF560-308A-43B2-9888-398BFDC07265}" type="parTrans" cxnId="{4DB120BE-A48C-472F-8122-6870E2D16CE0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0314E49-4337-4D92-896A-F7C62BAAEBDC}" type="sibTrans" cxnId="{4DB120BE-A48C-472F-8122-6870E2D16CE0}">
      <dgm:prSet/>
      <dgm:spPr/>
      <dgm:t>
        <a:bodyPr/>
        <a:lstStyle/>
        <a:p>
          <a:endParaRPr lang="es-A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A0C6C8E-8A04-40DC-8E84-E325123259D1}" type="pres">
      <dgm:prSet presAssocID="{EB7EEA1A-F088-4503-A7D8-C8EBB40639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C995C6EA-7753-4DCD-BF94-E19B96260CC8}" type="pres">
      <dgm:prSet presAssocID="{617FE811-6D9A-4B72-99C9-3625D6F69039}" presName="Name5" presStyleLbl="venn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1BAA9C7-5625-4730-AE48-02F177C368D9}" type="pres">
      <dgm:prSet presAssocID="{08738043-E1CA-4D6A-8D71-D9E66F628EF4}" presName="space" presStyleCnt="0"/>
      <dgm:spPr/>
    </dgm:pt>
    <dgm:pt modelId="{EC67F15D-6938-4009-B20B-7AA1D2C42CE3}" type="pres">
      <dgm:prSet presAssocID="{DE87B6BE-7AD6-46C7-A833-118D543A7641}" presName="Name5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EF48D9A-605E-4B32-AC3B-F3C59DB70757}" type="pres">
      <dgm:prSet presAssocID="{66B8AC52-3130-490A-BEF0-07534627FBB9}" presName="space" presStyleCnt="0"/>
      <dgm:spPr/>
    </dgm:pt>
    <dgm:pt modelId="{A7F96479-3081-4361-A6A1-C9A5368C3AAF}" type="pres">
      <dgm:prSet presAssocID="{042ABDAA-BA6F-4DA7-86E0-D223F7A935B1}" presName="Name5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43ED29D-0300-40BD-B1DB-1C0997ED70E5}" type="pres">
      <dgm:prSet presAssocID="{AF04498E-EDF1-431A-A523-9799CCCA415C}" presName="space" presStyleCnt="0"/>
      <dgm:spPr/>
    </dgm:pt>
    <dgm:pt modelId="{7840CD4A-6B73-425C-81D6-64BA6BC8EE4C}" type="pres">
      <dgm:prSet presAssocID="{B568F648-9387-40E7-8F51-438D292B4440}" presName="Name5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ADB5172-8553-4DFB-808E-8B4914192EF1}" type="pres">
      <dgm:prSet presAssocID="{22E34174-F36A-4E6D-A952-FD6D7DBFE004}" presName="space" presStyleCnt="0"/>
      <dgm:spPr/>
    </dgm:pt>
    <dgm:pt modelId="{8318D269-EB25-43A0-B53A-8C3006F46716}" type="pres">
      <dgm:prSet presAssocID="{0038F6D7-B7D4-45ED-BBFE-DCE10CCC1548}" presName="Name5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837CD36-C022-4025-9AE9-897B1E56C2B6}" type="pres">
      <dgm:prSet presAssocID="{70314E49-4337-4D92-896A-F7C62BAAEBDC}" presName="space" presStyleCnt="0"/>
      <dgm:spPr/>
    </dgm:pt>
    <dgm:pt modelId="{02D41197-E3B8-4D5A-B4FC-D94E5DE1BC8F}" type="pres">
      <dgm:prSet presAssocID="{5040BAEC-1EB7-4BBC-8165-0C9D065D6AB0}" presName="Name5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22F2CB39-D33B-4742-9F3C-6F1B0C0A9731}" srcId="{EB7EEA1A-F088-4503-A7D8-C8EBB4063961}" destId="{5040BAEC-1EB7-4BBC-8165-0C9D065D6AB0}" srcOrd="5" destOrd="0" parTransId="{A938B999-2D6D-4B15-9BF2-D88AE1D5D8AF}" sibTransId="{904B108B-1E9A-4FE7-A7A1-915139A13EC7}"/>
    <dgm:cxn modelId="{4DB120BE-A48C-472F-8122-6870E2D16CE0}" srcId="{EB7EEA1A-F088-4503-A7D8-C8EBB4063961}" destId="{0038F6D7-B7D4-45ED-BBFE-DCE10CCC1548}" srcOrd="4" destOrd="0" parTransId="{CEFCF560-308A-43B2-9888-398BFDC07265}" sibTransId="{70314E49-4337-4D92-896A-F7C62BAAEBDC}"/>
    <dgm:cxn modelId="{F0419C28-6F7D-41FB-A1A7-E922F5F2889E}" type="presOf" srcId="{EB7EEA1A-F088-4503-A7D8-C8EBB4063961}" destId="{7A0C6C8E-8A04-40DC-8E84-E325123259D1}" srcOrd="0" destOrd="0" presId="urn:microsoft.com/office/officeart/2005/8/layout/venn3"/>
    <dgm:cxn modelId="{2172F705-B43F-40B1-B42C-9DF30572E2B6}" type="presOf" srcId="{5040BAEC-1EB7-4BBC-8165-0C9D065D6AB0}" destId="{02D41197-E3B8-4D5A-B4FC-D94E5DE1BC8F}" srcOrd="0" destOrd="0" presId="urn:microsoft.com/office/officeart/2005/8/layout/venn3"/>
    <dgm:cxn modelId="{9DE52EE6-2A2D-4B16-8756-32AEB2666F61}" type="presOf" srcId="{DE87B6BE-7AD6-46C7-A833-118D543A7641}" destId="{EC67F15D-6938-4009-B20B-7AA1D2C42CE3}" srcOrd="0" destOrd="0" presId="urn:microsoft.com/office/officeart/2005/8/layout/venn3"/>
    <dgm:cxn modelId="{F1D1B42F-0049-4CC5-92D7-FA32FFEC3D6B}" srcId="{EB7EEA1A-F088-4503-A7D8-C8EBB4063961}" destId="{617FE811-6D9A-4B72-99C9-3625D6F69039}" srcOrd="0" destOrd="0" parTransId="{FE98AD40-6839-47F1-972A-5E7E9DE24E21}" sibTransId="{08738043-E1CA-4D6A-8D71-D9E66F628EF4}"/>
    <dgm:cxn modelId="{BC0EDB64-825E-4CEF-91C9-72AD9947D71B}" srcId="{EB7EEA1A-F088-4503-A7D8-C8EBB4063961}" destId="{B568F648-9387-40E7-8F51-438D292B4440}" srcOrd="3" destOrd="0" parTransId="{D7D1CAE6-E3C5-45C5-A950-5F4F012C0501}" sibTransId="{22E34174-F36A-4E6D-A952-FD6D7DBFE004}"/>
    <dgm:cxn modelId="{0FBBA08F-5260-4017-B443-DC0CF6E845C4}" srcId="{EB7EEA1A-F088-4503-A7D8-C8EBB4063961}" destId="{DE87B6BE-7AD6-46C7-A833-118D543A7641}" srcOrd="1" destOrd="0" parTransId="{F3C0B439-A0C2-42E7-98B9-4B796C85C064}" sibTransId="{66B8AC52-3130-490A-BEF0-07534627FBB9}"/>
    <dgm:cxn modelId="{66BD6AAC-C004-4F0B-A50B-66694EF47411}" type="presOf" srcId="{042ABDAA-BA6F-4DA7-86E0-D223F7A935B1}" destId="{A7F96479-3081-4361-A6A1-C9A5368C3AAF}" srcOrd="0" destOrd="0" presId="urn:microsoft.com/office/officeart/2005/8/layout/venn3"/>
    <dgm:cxn modelId="{BD32F61B-6F23-4C30-9108-4791E4C1801D}" srcId="{EB7EEA1A-F088-4503-A7D8-C8EBB4063961}" destId="{042ABDAA-BA6F-4DA7-86E0-D223F7A935B1}" srcOrd="2" destOrd="0" parTransId="{C47C5143-BCBB-46C2-AAF2-5556D8664708}" sibTransId="{AF04498E-EDF1-431A-A523-9799CCCA415C}"/>
    <dgm:cxn modelId="{55EFB9FD-58BC-4FCA-9DFD-4562F4B83C37}" type="presOf" srcId="{617FE811-6D9A-4B72-99C9-3625D6F69039}" destId="{C995C6EA-7753-4DCD-BF94-E19B96260CC8}" srcOrd="0" destOrd="0" presId="urn:microsoft.com/office/officeart/2005/8/layout/venn3"/>
    <dgm:cxn modelId="{3B7EEDD7-A14C-4DC4-84D3-B08D0F3EC23A}" type="presOf" srcId="{B568F648-9387-40E7-8F51-438D292B4440}" destId="{7840CD4A-6B73-425C-81D6-64BA6BC8EE4C}" srcOrd="0" destOrd="0" presId="urn:microsoft.com/office/officeart/2005/8/layout/venn3"/>
    <dgm:cxn modelId="{720D62C2-C122-4400-97F0-3355AD173827}" type="presOf" srcId="{0038F6D7-B7D4-45ED-BBFE-DCE10CCC1548}" destId="{8318D269-EB25-43A0-B53A-8C3006F46716}" srcOrd="0" destOrd="0" presId="urn:microsoft.com/office/officeart/2005/8/layout/venn3"/>
    <dgm:cxn modelId="{D8CCE8CB-6D68-4F9D-86B7-B80F3647696A}" type="presParOf" srcId="{7A0C6C8E-8A04-40DC-8E84-E325123259D1}" destId="{C995C6EA-7753-4DCD-BF94-E19B96260CC8}" srcOrd="0" destOrd="0" presId="urn:microsoft.com/office/officeart/2005/8/layout/venn3"/>
    <dgm:cxn modelId="{1BF8F971-5DED-42E9-AD3E-A5169F63B358}" type="presParOf" srcId="{7A0C6C8E-8A04-40DC-8E84-E325123259D1}" destId="{41BAA9C7-5625-4730-AE48-02F177C368D9}" srcOrd="1" destOrd="0" presId="urn:microsoft.com/office/officeart/2005/8/layout/venn3"/>
    <dgm:cxn modelId="{2FA772F4-A73A-4581-8854-4DEE21BFCDFB}" type="presParOf" srcId="{7A0C6C8E-8A04-40DC-8E84-E325123259D1}" destId="{EC67F15D-6938-4009-B20B-7AA1D2C42CE3}" srcOrd="2" destOrd="0" presId="urn:microsoft.com/office/officeart/2005/8/layout/venn3"/>
    <dgm:cxn modelId="{4546A941-7212-4E69-B3DB-089B2BC73ADC}" type="presParOf" srcId="{7A0C6C8E-8A04-40DC-8E84-E325123259D1}" destId="{2EF48D9A-605E-4B32-AC3B-F3C59DB70757}" srcOrd="3" destOrd="0" presId="urn:microsoft.com/office/officeart/2005/8/layout/venn3"/>
    <dgm:cxn modelId="{6028BBDC-97DF-4B29-A607-70A82C5F1BFB}" type="presParOf" srcId="{7A0C6C8E-8A04-40DC-8E84-E325123259D1}" destId="{A7F96479-3081-4361-A6A1-C9A5368C3AAF}" srcOrd="4" destOrd="0" presId="urn:microsoft.com/office/officeart/2005/8/layout/venn3"/>
    <dgm:cxn modelId="{776C3518-03AB-4860-B9C1-CF35DDCE3937}" type="presParOf" srcId="{7A0C6C8E-8A04-40DC-8E84-E325123259D1}" destId="{243ED29D-0300-40BD-B1DB-1C0997ED70E5}" srcOrd="5" destOrd="0" presId="urn:microsoft.com/office/officeart/2005/8/layout/venn3"/>
    <dgm:cxn modelId="{C90FF9A3-F399-4A2D-86E4-9B9B79FEED05}" type="presParOf" srcId="{7A0C6C8E-8A04-40DC-8E84-E325123259D1}" destId="{7840CD4A-6B73-425C-81D6-64BA6BC8EE4C}" srcOrd="6" destOrd="0" presId="urn:microsoft.com/office/officeart/2005/8/layout/venn3"/>
    <dgm:cxn modelId="{99777670-E54C-4E57-A009-AEF1B61C1A23}" type="presParOf" srcId="{7A0C6C8E-8A04-40DC-8E84-E325123259D1}" destId="{FADB5172-8553-4DFB-808E-8B4914192EF1}" srcOrd="7" destOrd="0" presId="urn:microsoft.com/office/officeart/2005/8/layout/venn3"/>
    <dgm:cxn modelId="{712E533A-4986-44C3-9412-86FDC4DA2F80}" type="presParOf" srcId="{7A0C6C8E-8A04-40DC-8E84-E325123259D1}" destId="{8318D269-EB25-43A0-B53A-8C3006F46716}" srcOrd="8" destOrd="0" presId="urn:microsoft.com/office/officeart/2005/8/layout/venn3"/>
    <dgm:cxn modelId="{0129E9BC-205A-4C09-B7E0-CA1E9659D26E}" type="presParOf" srcId="{7A0C6C8E-8A04-40DC-8E84-E325123259D1}" destId="{D837CD36-C022-4025-9AE9-897B1E56C2B6}" srcOrd="9" destOrd="0" presId="urn:microsoft.com/office/officeart/2005/8/layout/venn3"/>
    <dgm:cxn modelId="{A8AF60A7-3D6B-4F73-990C-021029243294}" type="presParOf" srcId="{7A0C6C8E-8A04-40DC-8E84-E325123259D1}" destId="{02D41197-E3B8-4D5A-B4FC-D94E5DE1BC8F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EFC832-34C5-4751-A008-243A6ECE1757}" type="doc">
      <dgm:prSet loTypeId="urn:microsoft.com/office/officeart/2005/8/layout/cycle1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1B035F2C-096C-48EC-AEC6-B3F7474C7292}">
      <dgm:prSet phldrT="[Texto]"/>
      <dgm:spPr/>
      <dgm:t>
        <a:bodyPr/>
        <a:lstStyle/>
        <a:p>
          <a:r>
            <a:rPr lang="es-AR" dirty="0"/>
            <a:t>Nación</a:t>
          </a:r>
        </a:p>
      </dgm:t>
    </dgm:pt>
    <dgm:pt modelId="{71494C27-7DD5-4A9C-8BA4-F87BFC282727}" type="parTrans" cxnId="{39B0F9BE-58A5-44D3-8DBF-F6825D588F9A}">
      <dgm:prSet/>
      <dgm:spPr/>
      <dgm:t>
        <a:bodyPr/>
        <a:lstStyle/>
        <a:p>
          <a:endParaRPr lang="es-AR"/>
        </a:p>
      </dgm:t>
    </dgm:pt>
    <dgm:pt modelId="{5B560092-8135-4962-9544-BF1EB9BB42E2}" type="sibTrans" cxnId="{39B0F9BE-58A5-44D3-8DBF-F6825D588F9A}">
      <dgm:prSet/>
      <dgm:spPr/>
      <dgm:t>
        <a:bodyPr/>
        <a:lstStyle/>
        <a:p>
          <a:endParaRPr lang="es-AR"/>
        </a:p>
      </dgm:t>
    </dgm:pt>
    <dgm:pt modelId="{FCCE68AC-41A6-4E4A-AB64-7AFB437CB963}">
      <dgm:prSet phldrT="[Texto]"/>
      <dgm:spPr/>
      <dgm:t>
        <a:bodyPr/>
        <a:lstStyle/>
        <a:p>
          <a:r>
            <a:rPr lang="es-AR" dirty="0"/>
            <a:t>Provincias</a:t>
          </a:r>
        </a:p>
      </dgm:t>
    </dgm:pt>
    <dgm:pt modelId="{E8075368-8385-4BF1-9695-379819AA4C6E}" type="parTrans" cxnId="{780EDE07-3854-4A15-B409-FCEC5AD81A33}">
      <dgm:prSet/>
      <dgm:spPr/>
      <dgm:t>
        <a:bodyPr/>
        <a:lstStyle/>
        <a:p>
          <a:endParaRPr lang="es-AR"/>
        </a:p>
      </dgm:t>
    </dgm:pt>
    <dgm:pt modelId="{314D9EBF-F13F-4E52-8E9C-E3E110270D2A}" type="sibTrans" cxnId="{780EDE07-3854-4A15-B409-FCEC5AD81A33}">
      <dgm:prSet/>
      <dgm:spPr/>
      <dgm:t>
        <a:bodyPr/>
        <a:lstStyle/>
        <a:p>
          <a:endParaRPr lang="es-AR"/>
        </a:p>
      </dgm:t>
    </dgm:pt>
    <dgm:pt modelId="{D032DD9C-6A85-4A46-A78E-03BAF269A9B0}">
      <dgm:prSet phldrT="[Texto]"/>
      <dgm:spPr/>
      <dgm:t>
        <a:bodyPr/>
        <a:lstStyle/>
        <a:p>
          <a:r>
            <a:rPr lang="es-AR" dirty="0"/>
            <a:t>Municipios</a:t>
          </a:r>
        </a:p>
      </dgm:t>
    </dgm:pt>
    <dgm:pt modelId="{27D42CBE-E325-4611-B974-D15E57243036}" type="parTrans" cxnId="{659BDF3C-7FDF-4647-971F-2FB194EBFFBD}">
      <dgm:prSet/>
      <dgm:spPr/>
      <dgm:t>
        <a:bodyPr/>
        <a:lstStyle/>
        <a:p>
          <a:endParaRPr lang="es-AR"/>
        </a:p>
      </dgm:t>
    </dgm:pt>
    <dgm:pt modelId="{EF5F0ED0-F4DD-4CF5-BB32-E1E5FD6D6A15}" type="sibTrans" cxnId="{659BDF3C-7FDF-4647-971F-2FB194EBFFBD}">
      <dgm:prSet/>
      <dgm:spPr/>
      <dgm:t>
        <a:bodyPr/>
        <a:lstStyle/>
        <a:p>
          <a:endParaRPr lang="es-AR"/>
        </a:p>
      </dgm:t>
    </dgm:pt>
    <dgm:pt modelId="{8F7F16BA-2D75-4E7B-BFFF-73F2D7F44054}">
      <dgm:prSet phldrT="[Texto]"/>
      <dgm:spPr/>
      <dgm:t>
        <a:bodyPr/>
        <a:lstStyle/>
        <a:p>
          <a:r>
            <a:rPr lang="es-AR" dirty="0"/>
            <a:t>Población </a:t>
          </a:r>
        </a:p>
      </dgm:t>
    </dgm:pt>
    <dgm:pt modelId="{EF3F8AA5-1102-41D0-926E-095A08824B5C}" type="parTrans" cxnId="{627AFE3C-ED1A-4005-8F3C-35E43A68B1BD}">
      <dgm:prSet/>
      <dgm:spPr/>
      <dgm:t>
        <a:bodyPr/>
        <a:lstStyle/>
        <a:p>
          <a:endParaRPr lang="es-AR"/>
        </a:p>
      </dgm:t>
    </dgm:pt>
    <dgm:pt modelId="{94790777-4ED5-449E-8224-9E604BDB6CD0}" type="sibTrans" cxnId="{627AFE3C-ED1A-4005-8F3C-35E43A68B1BD}">
      <dgm:prSet/>
      <dgm:spPr/>
      <dgm:t>
        <a:bodyPr/>
        <a:lstStyle/>
        <a:p>
          <a:endParaRPr lang="es-AR"/>
        </a:p>
      </dgm:t>
    </dgm:pt>
    <dgm:pt modelId="{080A4DB9-FC37-4898-9674-E4559B062D02}">
      <dgm:prSet phldrT="[Texto]"/>
      <dgm:spPr/>
      <dgm:t>
        <a:bodyPr/>
        <a:lstStyle/>
        <a:p>
          <a:r>
            <a:rPr lang="es-AR" b="1" dirty="0"/>
            <a:t>Reforma de la CN</a:t>
          </a:r>
        </a:p>
      </dgm:t>
    </dgm:pt>
    <dgm:pt modelId="{EC2AE200-2FFC-4244-9B10-6F625E4B0B94}" type="parTrans" cxnId="{D95D2141-061C-463F-8F9D-0E471A68733B}">
      <dgm:prSet/>
      <dgm:spPr/>
      <dgm:t>
        <a:bodyPr/>
        <a:lstStyle/>
        <a:p>
          <a:endParaRPr lang="es-AR"/>
        </a:p>
      </dgm:t>
    </dgm:pt>
    <dgm:pt modelId="{ED8D359B-0DA9-4CF8-945F-F2C350294322}" type="sibTrans" cxnId="{D95D2141-061C-463F-8F9D-0E471A68733B}">
      <dgm:prSet/>
      <dgm:spPr/>
      <dgm:t>
        <a:bodyPr/>
        <a:lstStyle/>
        <a:p>
          <a:endParaRPr lang="es-AR"/>
        </a:p>
      </dgm:t>
    </dgm:pt>
    <dgm:pt modelId="{6946EAD5-163A-477B-A832-F8B9A44FB1BB}" type="pres">
      <dgm:prSet presAssocID="{4DEFC832-34C5-4751-A008-243A6ECE175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0E64937D-3937-42DB-B102-04ABD2EC7F98}" type="pres">
      <dgm:prSet presAssocID="{1B035F2C-096C-48EC-AEC6-B3F7474C7292}" presName="dummy" presStyleCnt="0"/>
      <dgm:spPr/>
    </dgm:pt>
    <dgm:pt modelId="{9CB4DD3F-8DDB-4567-88F4-26CB33564971}" type="pres">
      <dgm:prSet presAssocID="{1B035F2C-096C-48EC-AEC6-B3F7474C7292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80BC03E-8BA5-49FC-A70E-27A02183EF95}" type="pres">
      <dgm:prSet presAssocID="{5B560092-8135-4962-9544-BF1EB9BB42E2}" presName="sibTrans" presStyleLbl="node1" presStyleIdx="0" presStyleCnt="5"/>
      <dgm:spPr/>
      <dgm:t>
        <a:bodyPr/>
        <a:lstStyle/>
        <a:p>
          <a:endParaRPr lang="es-AR"/>
        </a:p>
      </dgm:t>
    </dgm:pt>
    <dgm:pt modelId="{D786BF35-AA93-4769-95B1-CCBFF34DE051}" type="pres">
      <dgm:prSet presAssocID="{FCCE68AC-41A6-4E4A-AB64-7AFB437CB963}" presName="dummy" presStyleCnt="0"/>
      <dgm:spPr/>
    </dgm:pt>
    <dgm:pt modelId="{2A57F8BA-29BC-4448-8B18-B4B09F006043}" type="pres">
      <dgm:prSet presAssocID="{FCCE68AC-41A6-4E4A-AB64-7AFB437CB963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7F1FB2F-542A-46CC-9977-B511C8896C92}" type="pres">
      <dgm:prSet presAssocID="{314D9EBF-F13F-4E52-8E9C-E3E110270D2A}" presName="sibTrans" presStyleLbl="node1" presStyleIdx="1" presStyleCnt="5"/>
      <dgm:spPr/>
      <dgm:t>
        <a:bodyPr/>
        <a:lstStyle/>
        <a:p>
          <a:endParaRPr lang="es-AR"/>
        </a:p>
      </dgm:t>
    </dgm:pt>
    <dgm:pt modelId="{CC51421F-92C0-4AB1-87BD-936A51429B1C}" type="pres">
      <dgm:prSet presAssocID="{D032DD9C-6A85-4A46-A78E-03BAF269A9B0}" presName="dummy" presStyleCnt="0"/>
      <dgm:spPr/>
    </dgm:pt>
    <dgm:pt modelId="{2C933A37-5F61-4A76-A8EE-BED4A0F1CEEF}" type="pres">
      <dgm:prSet presAssocID="{D032DD9C-6A85-4A46-A78E-03BAF269A9B0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782D25B-E967-4CD4-87FF-9DE636039D0E}" type="pres">
      <dgm:prSet presAssocID="{EF5F0ED0-F4DD-4CF5-BB32-E1E5FD6D6A15}" presName="sibTrans" presStyleLbl="node1" presStyleIdx="2" presStyleCnt="5"/>
      <dgm:spPr/>
      <dgm:t>
        <a:bodyPr/>
        <a:lstStyle/>
        <a:p>
          <a:endParaRPr lang="es-AR"/>
        </a:p>
      </dgm:t>
    </dgm:pt>
    <dgm:pt modelId="{DC71D20F-716E-429A-9046-399230F78AAD}" type="pres">
      <dgm:prSet presAssocID="{8F7F16BA-2D75-4E7B-BFFF-73F2D7F44054}" presName="dummy" presStyleCnt="0"/>
      <dgm:spPr/>
    </dgm:pt>
    <dgm:pt modelId="{EFE08297-E2BB-413F-8F51-6755D7CE03F0}" type="pres">
      <dgm:prSet presAssocID="{8F7F16BA-2D75-4E7B-BFFF-73F2D7F44054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71CEDCA-9FB4-48FB-8515-37C1A14F6334}" type="pres">
      <dgm:prSet presAssocID="{94790777-4ED5-449E-8224-9E604BDB6CD0}" presName="sibTrans" presStyleLbl="node1" presStyleIdx="3" presStyleCnt="5"/>
      <dgm:spPr/>
      <dgm:t>
        <a:bodyPr/>
        <a:lstStyle/>
        <a:p>
          <a:endParaRPr lang="es-AR"/>
        </a:p>
      </dgm:t>
    </dgm:pt>
    <dgm:pt modelId="{77E10544-3647-49B3-945D-9ABBC261259E}" type="pres">
      <dgm:prSet presAssocID="{080A4DB9-FC37-4898-9674-E4559B062D02}" presName="dummy" presStyleCnt="0"/>
      <dgm:spPr/>
    </dgm:pt>
    <dgm:pt modelId="{4D403EF9-4060-4A88-AA2A-530F3485A519}" type="pres">
      <dgm:prSet presAssocID="{080A4DB9-FC37-4898-9674-E4559B062D02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445A594-AB30-4A78-BC89-CA57C31D8FAC}" type="pres">
      <dgm:prSet presAssocID="{ED8D359B-0DA9-4CF8-945F-F2C350294322}" presName="sibTrans" presStyleLbl="node1" presStyleIdx="4" presStyleCnt="5"/>
      <dgm:spPr/>
      <dgm:t>
        <a:bodyPr/>
        <a:lstStyle/>
        <a:p>
          <a:endParaRPr lang="es-AR"/>
        </a:p>
      </dgm:t>
    </dgm:pt>
  </dgm:ptLst>
  <dgm:cxnLst>
    <dgm:cxn modelId="{3200CB79-2349-4ED4-9C60-DF0269CD5F4A}" type="presOf" srcId="{4DEFC832-34C5-4751-A008-243A6ECE1757}" destId="{6946EAD5-163A-477B-A832-F8B9A44FB1BB}" srcOrd="0" destOrd="0" presId="urn:microsoft.com/office/officeart/2005/8/layout/cycle1"/>
    <dgm:cxn modelId="{9CEF6FF0-D2C7-48B0-B52B-B4DA0DA23A67}" type="presOf" srcId="{314D9EBF-F13F-4E52-8E9C-E3E110270D2A}" destId="{D7F1FB2F-542A-46CC-9977-B511C8896C92}" srcOrd="0" destOrd="0" presId="urn:microsoft.com/office/officeart/2005/8/layout/cycle1"/>
    <dgm:cxn modelId="{7686DEDE-1BEE-4167-AF0A-E5E23D1E1184}" type="presOf" srcId="{ED8D359B-0DA9-4CF8-945F-F2C350294322}" destId="{8445A594-AB30-4A78-BC89-CA57C31D8FAC}" srcOrd="0" destOrd="0" presId="urn:microsoft.com/office/officeart/2005/8/layout/cycle1"/>
    <dgm:cxn modelId="{BA299BE3-0421-41A0-9319-A91405F9348D}" type="presOf" srcId="{FCCE68AC-41A6-4E4A-AB64-7AFB437CB963}" destId="{2A57F8BA-29BC-4448-8B18-B4B09F006043}" srcOrd="0" destOrd="0" presId="urn:microsoft.com/office/officeart/2005/8/layout/cycle1"/>
    <dgm:cxn modelId="{39B0F9BE-58A5-44D3-8DBF-F6825D588F9A}" srcId="{4DEFC832-34C5-4751-A008-243A6ECE1757}" destId="{1B035F2C-096C-48EC-AEC6-B3F7474C7292}" srcOrd="0" destOrd="0" parTransId="{71494C27-7DD5-4A9C-8BA4-F87BFC282727}" sibTransId="{5B560092-8135-4962-9544-BF1EB9BB42E2}"/>
    <dgm:cxn modelId="{780EDE07-3854-4A15-B409-FCEC5AD81A33}" srcId="{4DEFC832-34C5-4751-A008-243A6ECE1757}" destId="{FCCE68AC-41A6-4E4A-AB64-7AFB437CB963}" srcOrd="1" destOrd="0" parTransId="{E8075368-8385-4BF1-9695-379819AA4C6E}" sibTransId="{314D9EBF-F13F-4E52-8E9C-E3E110270D2A}"/>
    <dgm:cxn modelId="{B355623B-AE9D-4A2B-8245-3B281D791000}" type="presOf" srcId="{D032DD9C-6A85-4A46-A78E-03BAF269A9B0}" destId="{2C933A37-5F61-4A76-A8EE-BED4A0F1CEEF}" srcOrd="0" destOrd="0" presId="urn:microsoft.com/office/officeart/2005/8/layout/cycle1"/>
    <dgm:cxn modelId="{627AFE3C-ED1A-4005-8F3C-35E43A68B1BD}" srcId="{4DEFC832-34C5-4751-A008-243A6ECE1757}" destId="{8F7F16BA-2D75-4E7B-BFFF-73F2D7F44054}" srcOrd="3" destOrd="0" parTransId="{EF3F8AA5-1102-41D0-926E-095A08824B5C}" sibTransId="{94790777-4ED5-449E-8224-9E604BDB6CD0}"/>
    <dgm:cxn modelId="{FEC13EFD-259A-4E86-9336-48769859161B}" type="presOf" srcId="{5B560092-8135-4962-9544-BF1EB9BB42E2}" destId="{E80BC03E-8BA5-49FC-A70E-27A02183EF95}" srcOrd="0" destOrd="0" presId="urn:microsoft.com/office/officeart/2005/8/layout/cycle1"/>
    <dgm:cxn modelId="{D9EF5B51-8F65-410F-BE83-0FCD12E14C82}" type="presOf" srcId="{1B035F2C-096C-48EC-AEC6-B3F7474C7292}" destId="{9CB4DD3F-8DDB-4567-88F4-26CB33564971}" srcOrd="0" destOrd="0" presId="urn:microsoft.com/office/officeart/2005/8/layout/cycle1"/>
    <dgm:cxn modelId="{A58E000F-3D1C-4BA2-8CEA-72F3B2AD2016}" type="presOf" srcId="{080A4DB9-FC37-4898-9674-E4559B062D02}" destId="{4D403EF9-4060-4A88-AA2A-530F3485A519}" srcOrd="0" destOrd="0" presId="urn:microsoft.com/office/officeart/2005/8/layout/cycle1"/>
    <dgm:cxn modelId="{4F6D7D3A-98F7-4AA0-9985-9F9AA576628F}" type="presOf" srcId="{8F7F16BA-2D75-4E7B-BFFF-73F2D7F44054}" destId="{EFE08297-E2BB-413F-8F51-6755D7CE03F0}" srcOrd="0" destOrd="0" presId="urn:microsoft.com/office/officeart/2005/8/layout/cycle1"/>
    <dgm:cxn modelId="{659BDF3C-7FDF-4647-971F-2FB194EBFFBD}" srcId="{4DEFC832-34C5-4751-A008-243A6ECE1757}" destId="{D032DD9C-6A85-4A46-A78E-03BAF269A9B0}" srcOrd="2" destOrd="0" parTransId="{27D42CBE-E325-4611-B974-D15E57243036}" sibTransId="{EF5F0ED0-F4DD-4CF5-BB32-E1E5FD6D6A15}"/>
    <dgm:cxn modelId="{C706B94B-9515-467C-AD03-9A8339DABE24}" type="presOf" srcId="{94790777-4ED5-449E-8224-9E604BDB6CD0}" destId="{771CEDCA-9FB4-48FB-8515-37C1A14F6334}" srcOrd="0" destOrd="0" presId="urn:microsoft.com/office/officeart/2005/8/layout/cycle1"/>
    <dgm:cxn modelId="{D95D2141-061C-463F-8F9D-0E471A68733B}" srcId="{4DEFC832-34C5-4751-A008-243A6ECE1757}" destId="{080A4DB9-FC37-4898-9674-E4559B062D02}" srcOrd="4" destOrd="0" parTransId="{EC2AE200-2FFC-4244-9B10-6F625E4B0B94}" sibTransId="{ED8D359B-0DA9-4CF8-945F-F2C350294322}"/>
    <dgm:cxn modelId="{479F35F2-A687-434D-B14A-3B01DCADA562}" type="presOf" srcId="{EF5F0ED0-F4DD-4CF5-BB32-E1E5FD6D6A15}" destId="{6782D25B-E967-4CD4-87FF-9DE636039D0E}" srcOrd="0" destOrd="0" presId="urn:microsoft.com/office/officeart/2005/8/layout/cycle1"/>
    <dgm:cxn modelId="{A39CD3F7-B85C-4500-B03E-C10E0DA81F51}" type="presParOf" srcId="{6946EAD5-163A-477B-A832-F8B9A44FB1BB}" destId="{0E64937D-3937-42DB-B102-04ABD2EC7F98}" srcOrd="0" destOrd="0" presId="urn:microsoft.com/office/officeart/2005/8/layout/cycle1"/>
    <dgm:cxn modelId="{D57E200D-E14D-4EFC-BF57-3D08A6D1E2BF}" type="presParOf" srcId="{6946EAD5-163A-477B-A832-F8B9A44FB1BB}" destId="{9CB4DD3F-8DDB-4567-88F4-26CB33564971}" srcOrd="1" destOrd="0" presId="urn:microsoft.com/office/officeart/2005/8/layout/cycle1"/>
    <dgm:cxn modelId="{B073CF43-FCE7-48E3-A43B-736EACB33AB9}" type="presParOf" srcId="{6946EAD5-163A-477B-A832-F8B9A44FB1BB}" destId="{E80BC03E-8BA5-49FC-A70E-27A02183EF95}" srcOrd="2" destOrd="0" presId="urn:microsoft.com/office/officeart/2005/8/layout/cycle1"/>
    <dgm:cxn modelId="{C782672D-88D2-49AE-BECC-206B33DD828D}" type="presParOf" srcId="{6946EAD5-163A-477B-A832-F8B9A44FB1BB}" destId="{D786BF35-AA93-4769-95B1-CCBFF34DE051}" srcOrd="3" destOrd="0" presId="urn:microsoft.com/office/officeart/2005/8/layout/cycle1"/>
    <dgm:cxn modelId="{850B9CEF-5805-4AF3-98A2-2ADF8FC4A7DC}" type="presParOf" srcId="{6946EAD5-163A-477B-A832-F8B9A44FB1BB}" destId="{2A57F8BA-29BC-4448-8B18-B4B09F006043}" srcOrd="4" destOrd="0" presId="urn:microsoft.com/office/officeart/2005/8/layout/cycle1"/>
    <dgm:cxn modelId="{8CECED2B-3092-438A-A976-24E7F5C472F2}" type="presParOf" srcId="{6946EAD5-163A-477B-A832-F8B9A44FB1BB}" destId="{D7F1FB2F-542A-46CC-9977-B511C8896C92}" srcOrd="5" destOrd="0" presId="urn:microsoft.com/office/officeart/2005/8/layout/cycle1"/>
    <dgm:cxn modelId="{E74308A1-952B-421A-9B8D-14400589D839}" type="presParOf" srcId="{6946EAD5-163A-477B-A832-F8B9A44FB1BB}" destId="{CC51421F-92C0-4AB1-87BD-936A51429B1C}" srcOrd="6" destOrd="0" presId="urn:microsoft.com/office/officeart/2005/8/layout/cycle1"/>
    <dgm:cxn modelId="{24174003-40A1-4DD6-8D82-89F5701B53EE}" type="presParOf" srcId="{6946EAD5-163A-477B-A832-F8B9A44FB1BB}" destId="{2C933A37-5F61-4A76-A8EE-BED4A0F1CEEF}" srcOrd="7" destOrd="0" presId="urn:microsoft.com/office/officeart/2005/8/layout/cycle1"/>
    <dgm:cxn modelId="{46214565-4090-400E-B086-169CD09FE716}" type="presParOf" srcId="{6946EAD5-163A-477B-A832-F8B9A44FB1BB}" destId="{6782D25B-E967-4CD4-87FF-9DE636039D0E}" srcOrd="8" destOrd="0" presId="urn:microsoft.com/office/officeart/2005/8/layout/cycle1"/>
    <dgm:cxn modelId="{BD0CCFA8-767E-47F7-8BD7-61D0C8930576}" type="presParOf" srcId="{6946EAD5-163A-477B-A832-F8B9A44FB1BB}" destId="{DC71D20F-716E-429A-9046-399230F78AAD}" srcOrd="9" destOrd="0" presId="urn:microsoft.com/office/officeart/2005/8/layout/cycle1"/>
    <dgm:cxn modelId="{21EEFF2C-E89E-4624-859C-F94706D36EB7}" type="presParOf" srcId="{6946EAD5-163A-477B-A832-F8B9A44FB1BB}" destId="{EFE08297-E2BB-413F-8F51-6755D7CE03F0}" srcOrd="10" destOrd="0" presId="urn:microsoft.com/office/officeart/2005/8/layout/cycle1"/>
    <dgm:cxn modelId="{A451D765-A558-444B-9D7B-31CB7E7EDF35}" type="presParOf" srcId="{6946EAD5-163A-477B-A832-F8B9A44FB1BB}" destId="{771CEDCA-9FB4-48FB-8515-37C1A14F6334}" srcOrd="11" destOrd="0" presId="urn:microsoft.com/office/officeart/2005/8/layout/cycle1"/>
    <dgm:cxn modelId="{7E09758A-8F56-43A2-83FC-A9963EFCFC58}" type="presParOf" srcId="{6946EAD5-163A-477B-A832-F8B9A44FB1BB}" destId="{77E10544-3647-49B3-945D-9ABBC261259E}" srcOrd="12" destOrd="0" presId="urn:microsoft.com/office/officeart/2005/8/layout/cycle1"/>
    <dgm:cxn modelId="{0A9952F8-B31C-48F9-B300-A1CD337BC548}" type="presParOf" srcId="{6946EAD5-163A-477B-A832-F8B9A44FB1BB}" destId="{4D403EF9-4060-4A88-AA2A-530F3485A519}" srcOrd="13" destOrd="0" presId="urn:microsoft.com/office/officeart/2005/8/layout/cycle1"/>
    <dgm:cxn modelId="{697BB2A9-C873-4847-B754-97A8B0BE9752}" type="presParOf" srcId="{6946EAD5-163A-477B-A832-F8B9A44FB1BB}" destId="{8445A594-AB30-4A78-BC89-CA57C31D8FAC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54395E1-B1F0-4530-A3F4-F5BA9A4D2D21}" type="doc">
      <dgm:prSet loTypeId="urn:microsoft.com/office/officeart/2005/8/layout/cycle3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69BDD20D-970C-4322-AEEC-C56C0A7124F8}">
      <dgm:prSet phldrT="[Texto]"/>
      <dgm:spPr/>
      <dgm:t>
        <a:bodyPr/>
        <a:lstStyle/>
        <a:p>
          <a:r>
            <a:rPr lang="es-AR" dirty="0"/>
            <a:t>Derecho -deber</a:t>
          </a:r>
        </a:p>
      </dgm:t>
    </dgm:pt>
    <dgm:pt modelId="{ECAC9230-0EEF-453F-82A7-C4AB297ADD00}" type="parTrans" cxnId="{041E7B9D-E898-40B9-A56E-E1DEFA3C1247}">
      <dgm:prSet/>
      <dgm:spPr/>
      <dgm:t>
        <a:bodyPr/>
        <a:lstStyle/>
        <a:p>
          <a:endParaRPr lang="es-AR"/>
        </a:p>
      </dgm:t>
    </dgm:pt>
    <dgm:pt modelId="{1A17C95F-89E3-49B0-AC0D-186CA1FE95D8}" type="sibTrans" cxnId="{041E7B9D-E898-40B9-A56E-E1DEFA3C1247}">
      <dgm:prSet/>
      <dgm:spPr/>
      <dgm:t>
        <a:bodyPr/>
        <a:lstStyle/>
        <a:p>
          <a:endParaRPr lang="es-AR"/>
        </a:p>
      </dgm:t>
    </dgm:pt>
    <dgm:pt modelId="{0BA7DDB9-7071-4E3A-9F5C-DE295DC4A31C}">
      <dgm:prSet phldrT="[Texto]"/>
      <dgm:spPr/>
      <dgm:t>
        <a:bodyPr/>
        <a:lstStyle/>
        <a:p>
          <a:r>
            <a:rPr lang="es-AR" dirty="0"/>
            <a:t>Desarrollo sustentable</a:t>
          </a:r>
        </a:p>
      </dgm:t>
    </dgm:pt>
    <dgm:pt modelId="{81EAA3F8-6838-452E-984D-854D85E0672B}" type="parTrans" cxnId="{78C80C64-6815-402B-A53D-B56537B1850B}">
      <dgm:prSet/>
      <dgm:spPr/>
      <dgm:t>
        <a:bodyPr/>
        <a:lstStyle/>
        <a:p>
          <a:endParaRPr lang="es-AR"/>
        </a:p>
      </dgm:t>
    </dgm:pt>
    <dgm:pt modelId="{B82822C1-E671-47CC-B6F3-633635F593C2}" type="sibTrans" cxnId="{78C80C64-6815-402B-A53D-B56537B1850B}">
      <dgm:prSet/>
      <dgm:spPr/>
      <dgm:t>
        <a:bodyPr/>
        <a:lstStyle/>
        <a:p>
          <a:endParaRPr lang="es-AR"/>
        </a:p>
      </dgm:t>
    </dgm:pt>
    <dgm:pt modelId="{77DC1420-B90E-41F1-AF23-F7588BDBDF75}">
      <dgm:prSet phldrT="[Texto]"/>
      <dgm:spPr/>
      <dgm:t>
        <a:bodyPr/>
        <a:lstStyle/>
        <a:p>
          <a:r>
            <a:rPr lang="es-AR" dirty="0"/>
            <a:t>Daño </a:t>
          </a:r>
        </a:p>
      </dgm:t>
    </dgm:pt>
    <dgm:pt modelId="{B9FB5F4E-E3EE-4220-A009-80FA5465144C}" type="parTrans" cxnId="{AF0402CE-8B7F-4B5C-B12B-5C58606D6C5E}">
      <dgm:prSet/>
      <dgm:spPr/>
      <dgm:t>
        <a:bodyPr/>
        <a:lstStyle/>
        <a:p>
          <a:endParaRPr lang="es-AR"/>
        </a:p>
      </dgm:t>
    </dgm:pt>
    <dgm:pt modelId="{95E30866-F5A4-4741-BBE7-17CEDD61D90E}" type="sibTrans" cxnId="{AF0402CE-8B7F-4B5C-B12B-5C58606D6C5E}">
      <dgm:prSet/>
      <dgm:spPr/>
      <dgm:t>
        <a:bodyPr/>
        <a:lstStyle/>
        <a:p>
          <a:endParaRPr lang="es-AR"/>
        </a:p>
      </dgm:t>
    </dgm:pt>
    <dgm:pt modelId="{1E8BEDEA-2B1B-4EAD-996D-AF64EC1AD951}">
      <dgm:prSet phldrT="[Texto]"/>
      <dgm:spPr/>
      <dgm:t>
        <a:bodyPr/>
        <a:lstStyle/>
        <a:p>
          <a:r>
            <a:rPr lang="es-AR" dirty="0"/>
            <a:t>Uso racional de los recursos</a:t>
          </a:r>
        </a:p>
      </dgm:t>
    </dgm:pt>
    <dgm:pt modelId="{948EC7F2-50DB-44DA-BE7F-F8B4CC746709}" type="parTrans" cxnId="{1C65EADD-F569-4161-9258-A9A51F2E1A2D}">
      <dgm:prSet/>
      <dgm:spPr/>
      <dgm:t>
        <a:bodyPr/>
        <a:lstStyle/>
        <a:p>
          <a:endParaRPr lang="es-AR"/>
        </a:p>
      </dgm:t>
    </dgm:pt>
    <dgm:pt modelId="{8B8612E9-8A9A-456D-8A1A-FDC506564980}" type="sibTrans" cxnId="{1C65EADD-F569-4161-9258-A9A51F2E1A2D}">
      <dgm:prSet/>
      <dgm:spPr/>
      <dgm:t>
        <a:bodyPr/>
        <a:lstStyle/>
        <a:p>
          <a:endParaRPr lang="es-AR"/>
        </a:p>
      </dgm:t>
    </dgm:pt>
    <dgm:pt modelId="{E5C67699-BC2A-4F5C-86D7-0953E0F18B33}">
      <dgm:prSet phldrT="[Texto]"/>
      <dgm:spPr/>
      <dgm:t>
        <a:bodyPr/>
        <a:lstStyle/>
        <a:p>
          <a:r>
            <a:rPr lang="es-AR" dirty="0"/>
            <a:t>biodiversidad</a:t>
          </a:r>
        </a:p>
      </dgm:t>
    </dgm:pt>
    <dgm:pt modelId="{82673477-7928-448E-AFE4-866FA323C014}" type="parTrans" cxnId="{365E2335-1BF1-4ECD-B95E-1BC4188979E8}">
      <dgm:prSet/>
      <dgm:spPr/>
      <dgm:t>
        <a:bodyPr/>
        <a:lstStyle/>
        <a:p>
          <a:endParaRPr lang="es-AR"/>
        </a:p>
      </dgm:t>
    </dgm:pt>
    <dgm:pt modelId="{3EA0A191-4E38-4400-9F78-4184E441FCD4}" type="sibTrans" cxnId="{365E2335-1BF1-4ECD-B95E-1BC4188979E8}">
      <dgm:prSet/>
      <dgm:spPr/>
      <dgm:t>
        <a:bodyPr/>
        <a:lstStyle/>
        <a:p>
          <a:endParaRPr lang="es-AR"/>
        </a:p>
      </dgm:t>
    </dgm:pt>
    <dgm:pt modelId="{F1AA2957-AE31-4CF7-A2FA-9C7374440436}">
      <dgm:prSet/>
      <dgm:spPr/>
      <dgm:t>
        <a:bodyPr/>
        <a:lstStyle/>
        <a:p>
          <a:r>
            <a:rPr lang="es-AR" dirty="0"/>
            <a:t>Educación </a:t>
          </a:r>
        </a:p>
      </dgm:t>
    </dgm:pt>
    <dgm:pt modelId="{8B38F455-1ABB-4D03-9BA8-A2164C2D11A9}" type="parTrans" cxnId="{173CC0D8-7F44-485F-8209-B6AA2CF0C16D}">
      <dgm:prSet/>
      <dgm:spPr/>
      <dgm:t>
        <a:bodyPr/>
        <a:lstStyle/>
        <a:p>
          <a:endParaRPr lang="es-AR"/>
        </a:p>
      </dgm:t>
    </dgm:pt>
    <dgm:pt modelId="{ED74B7C0-A82A-4B8E-AA97-9E0F09895721}" type="sibTrans" cxnId="{173CC0D8-7F44-485F-8209-B6AA2CF0C16D}">
      <dgm:prSet/>
      <dgm:spPr/>
      <dgm:t>
        <a:bodyPr/>
        <a:lstStyle/>
        <a:p>
          <a:endParaRPr lang="es-AR"/>
        </a:p>
      </dgm:t>
    </dgm:pt>
    <dgm:pt modelId="{EF8F3434-D01E-496C-ABD0-966A37C5517E}">
      <dgm:prSet/>
      <dgm:spPr/>
      <dgm:t>
        <a:bodyPr/>
        <a:lstStyle/>
        <a:p>
          <a:r>
            <a:rPr lang="es-AR" dirty="0"/>
            <a:t>información</a:t>
          </a:r>
        </a:p>
      </dgm:t>
    </dgm:pt>
    <dgm:pt modelId="{4310316F-00B9-45E0-9D81-5B1247A4AD7F}" type="parTrans" cxnId="{64F88668-DDE0-4D09-B821-25F53C13844E}">
      <dgm:prSet/>
      <dgm:spPr/>
      <dgm:t>
        <a:bodyPr/>
        <a:lstStyle/>
        <a:p>
          <a:endParaRPr lang="es-AR"/>
        </a:p>
      </dgm:t>
    </dgm:pt>
    <dgm:pt modelId="{889B3904-D69D-4A84-BF45-90750AEC48F5}" type="sibTrans" cxnId="{64F88668-DDE0-4D09-B821-25F53C13844E}">
      <dgm:prSet/>
      <dgm:spPr/>
      <dgm:t>
        <a:bodyPr/>
        <a:lstStyle/>
        <a:p>
          <a:endParaRPr lang="es-AR"/>
        </a:p>
      </dgm:t>
    </dgm:pt>
    <dgm:pt modelId="{C7935F9B-E6DF-4EF9-80A3-4AA9E440D9F6}">
      <dgm:prSet/>
      <dgm:spPr/>
      <dgm:t>
        <a:bodyPr/>
        <a:lstStyle/>
        <a:p>
          <a:r>
            <a:rPr lang="es-AR" dirty="0"/>
            <a:t>Patrimonio natural</a:t>
          </a:r>
        </a:p>
      </dgm:t>
    </dgm:pt>
    <dgm:pt modelId="{C9712D82-A67E-496B-B4FB-7F8586C8BA36}" type="parTrans" cxnId="{7FC5A476-08F0-40E8-9514-E50194381F5A}">
      <dgm:prSet/>
      <dgm:spPr/>
      <dgm:t>
        <a:bodyPr/>
        <a:lstStyle/>
        <a:p>
          <a:endParaRPr lang="es-AR"/>
        </a:p>
      </dgm:t>
    </dgm:pt>
    <dgm:pt modelId="{BE40494D-2D80-46DF-A47A-B181F62114D1}" type="sibTrans" cxnId="{7FC5A476-08F0-40E8-9514-E50194381F5A}">
      <dgm:prSet/>
      <dgm:spPr/>
      <dgm:t>
        <a:bodyPr/>
        <a:lstStyle/>
        <a:p>
          <a:endParaRPr lang="es-AR"/>
        </a:p>
      </dgm:t>
    </dgm:pt>
    <dgm:pt modelId="{620A92C2-65CB-465A-9385-E1EA6EFF2A9A}">
      <dgm:prSet/>
      <dgm:spPr/>
      <dgm:t>
        <a:bodyPr/>
        <a:lstStyle/>
        <a:p>
          <a:r>
            <a:rPr lang="es-AR" dirty="0"/>
            <a:t>Patrimonio cultural</a:t>
          </a:r>
        </a:p>
      </dgm:t>
    </dgm:pt>
    <dgm:pt modelId="{7EB63703-F075-45FE-BD16-9B49B7088E12}" type="parTrans" cxnId="{2A8AAF23-9972-40C3-AF30-F4BBA3659873}">
      <dgm:prSet/>
      <dgm:spPr/>
      <dgm:t>
        <a:bodyPr/>
        <a:lstStyle/>
        <a:p>
          <a:endParaRPr lang="es-AR"/>
        </a:p>
      </dgm:t>
    </dgm:pt>
    <dgm:pt modelId="{BC9CB337-A345-49B3-B574-6E1D293FF0C9}" type="sibTrans" cxnId="{2A8AAF23-9972-40C3-AF30-F4BBA3659873}">
      <dgm:prSet/>
      <dgm:spPr/>
      <dgm:t>
        <a:bodyPr/>
        <a:lstStyle/>
        <a:p>
          <a:endParaRPr lang="es-AR"/>
        </a:p>
      </dgm:t>
    </dgm:pt>
    <dgm:pt modelId="{2957CCAD-98A3-4340-910E-BB36CAC2B832}">
      <dgm:prSet/>
      <dgm:spPr/>
      <dgm:t>
        <a:bodyPr/>
        <a:lstStyle/>
        <a:p>
          <a:r>
            <a:rPr lang="es-AR" dirty="0"/>
            <a:t>Deber de las autoridades</a:t>
          </a:r>
        </a:p>
      </dgm:t>
    </dgm:pt>
    <dgm:pt modelId="{2C845739-C757-4E89-8C58-067D5D7D97CA}" type="parTrans" cxnId="{C07B6813-C936-48B2-B1C7-56327789161E}">
      <dgm:prSet/>
      <dgm:spPr/>
      <dgm:t>
        <a:bodyPr/>
        <a:lstStyle/>
        <a:p>
          <a:endParaRPr lang="es-AR"/>
        </a:p>
      </dgm:t>
    </dgm:pt>
    <dgm:pt modelId="{DC77EC56-AD9C-4B8E-B85B-9B4E05CE6997}" type="sibTrans" cxnId="{C07B6813-C936-48B2-B1C7-56327789161E}">
      <dgm:prSet/>
      <dgm:spPr/>
      <dgm:t>
        <a:bodyPr/>
        <a:lstStyle/>
        <a:p>
          <a:endParaRPr lang="es-AR"/>
        </a:p>
      </dgm:t>
    </dgm:pt>
    <dgm:pt modelId="{EF6AB0FE-4034-4967-81A6-5DC8B05470C6}" type="pres">
      <dgm:prSet presAssocID="{854395E1-B1F0-4530-A3F4-F5BA9A4D2D2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3E3037BB-17DC-49A4-A77E-1C8978143958}" type="pres">
      <dgm:prSet presAssocID="{854395E1-B1F0-4530-A3F4-F5BA9A4D2D21}" presName="cycle" presStyleCnt="0"/>
      <dgm:spPr/>
    </dgm:pt>
    <dgm:pt modelId="{249E9588-CE8A-49ED-8F2C-D6A90A840CCD}" type="pres">
      <dgm:prSet presAssocID="{69BDD20D-970C-4322-AEEC-C56C0A7124F8}" presName="nodeFirst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219480D-DFD5-46AD-9F8E-1293DB31DDFF}" type="pres">
      <dgm:prSet presAssocID="{1A17C95F-89E3-49B0-AC0D-186CA1FE95D8}" presName="sibTransFirstNode" presStyleLbl="bgShp" presStyleIdx="0" presStyleCnt="1"/>
      <dgm:spPr/>
      <dgm:t>
        <a:bodyPr/>
        <a:lstStyle/>
        <a:p>
          <a:endParaRPr lang="es-AR"/>
        </a:p>
      </dgm:t>
    </dgm:pt>
    <dgm:pt modelId="{1D3DAFE1-7C9F-4239-9BFA-B11DAFD9884D}" type="pres">
      <dgm:prSet presAssocID="{0BA7DDB9-7071-4E3A-9F5C-DE295DC4A31C}" presName="nodeFollowingNodes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1AD3197-9C1F-4C47-8E66-B8D37175BE04}" type="pres">
      <dgm:prSet presAssocID="{77DC1420-B90E-41F1-AF23-F7588BDBDF75}" presName="nodeFollowingNodes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19D2777-E9BB-4202-BA7E-7059E488E5F4}" type="pres">
      <dgm:prSet presAssocID="{2957CCAD-98A3-4340-910E-BB36CAC2B832}" presName="nodeFollowingNodes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4867A03-E6CF-4C13-BCDA-D91B36596BF7}" type="pres">
      <dgm:prSet presAssocID="{1E8BEDEA-2B1B-4EAD-996D-AF64EC1AD951}" presName="nodeFollowingNodes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C7927B6-492E-4F49-B049-54E14EC3E964}" type="pres">
      <dgm:prSet presAssocID="{EF8F3434-D01E-496C-ABD0-966A37C5517E}" presName="nodeFollowingNodes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2403DAF-A02A-4256-8992-6F479906ECAB}" type="pres">
      <dgm:prSet presAssocID="{620A92C2-65CB-465A-9385-E1EA6EFF2A9A}" presName="nodeFollowingNodes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9A55147-A1D5-4A2B-B4AE-FCDB11AC30B5}" type="pres">
      <dgm:prSet presAssocID="{C7935F9B-E6DF-4EF9-80A3-4AA9E440D9F6}" presName="nodeFollowingNodes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DF529A6-76FC-47F7-948F-FD782F01E990}" type="pres">
      <dgm:prSet presAssocID="{F1AA2957-AE31-4CF7-A2FA-9C7374440436}" presName="nodeFollowingNodes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E9D2CE2-A5E9-43BA-8268-419786AE4244}" type="pres">
      <dgm:prSet presAssocID="{E5C67699-BC2A-4F5C-86D7-0953E0F18B33}" presName="nodeFollowingNodes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78C80C64-6815-402B-A53D-B56537B1850B}" srcId="{854395E1-B1F0-4530-A3F4-F5BA9A4D2D21}" destId="{0BA7DDB9-7071-4E3A-9F5C-DE295DC4A31C}" srcOrd="1" destOrd="0" parTransId="{81EAA3F8-6838-452E-984D-854D85E0672B}" sibTransId="{B82822C1-E671-47CC-B6F3-633635F593C2}"/>
    <dgm:cxn modelId="{449CC616-B453-4FEF-B0B7-29FA164D637E}" type="presOf" srcId="{620A92C2-65CB-465A-9385-E1EA6EFF2A9A}" destId="{72403DAF-A02A-4256-8992-6F479906ECAB}" srcOrd="0" destOrd="0" presId="urn:microsoft.com/office/officeart/2005/8/layout/cycle3"/>
    <dgm:cxn modelId="{1D6325B2-7422-49C2-BA66-D7167AC5091A}" type="presOf" srcId="{854395E1-B1F0-4530-A3F4-F5BA9A4D2D21}" destId="{EF6AB0FE-4034-4967-81A6-5DC8B05470C6}" srcOrd="0" destOrd="0" presId="urn:microsoft.com/office/officeart/2005/8/layout/cycle3"/>
    <dgm:cxn modelId="{B1A5D49F-2D4E-42FC-B65D-7D4E130A9F4D}" type="presOf" srcId="{1A17C95F-89E3-49B0-AC0D-186CA1FE95D8}" destId="{9219480D-DFD5-46AD-9F8E-1293DB31DDFF}" srcOrd="0" destOrd="0" presId="urn:microsoft.com/office/officeart/2005/8/layout/cycle3"/>
    <dgm:cxn modelId="{365E2335-1BF1-4ECD-B95E-1BC4188979E8}" srcId="{854395E1-B1F0-4530-A3F4-F5BA9A4D2D21}" destId="{E5C67699-BC2A-4F5C-86D7-0953E0F18B33}" srcOrd="9" destOrd="0" parTransId="{82673477-7928-448E-AFE4-866FA323C014}" sibTransId="{3EA0A191-4E38-4400-9F78-4184E441FCD4}"/>
    <dgm:cxn modelId="{6073C241-3DC6-4E42-AE81-46ADC8E1D564}" type="presOf" srcId="{69BDD20D-970C-4322-AEEC-C56C0A7124F8}" destId="{249E9588-CE8A-49ED-8F2C-D6A90A840CCD}" srcOrd="0" destOrd="0" presId="urn:microsoft.com/office/officeart/2005/8/layout/cycle3"/>
    <dgm:cxn modelId="{C07B6813-C936-48B2-B1C7-56327789161E}" srcId="{854395E1-B1F0-4530-A3F4-F5BA9A4D2D21}" destId="{2957CCAD-98A3-4340-910E-BB36CAC2B832}" srcOrd="3" destOrd="0" parTransId="{2C845739-C757-4E89-8C58-067D5D7D97CA}" sibTransId="{DC77EC56-AD9C-4B8E-B85B-9B4E05CE6997}"/>
    <dgm:cxn modelId="{8E66D22E-6C7F-45F9-9026-98CE08448A6E}" type="presOf" srcId="{E5C67699-BC2A-4F5C-86D7-0953E0F18B33}" destId="{DE9D2CE2-A5E9-43BA-8268-419786AE4244}" srcOrd="0" destOrd="0" presId="urn:microsoft.com/office/officeart/2005/8/layout/cycle3"/>
    <dgm:cxn modelId="{173CC0D8-7F44-485F-8209-B6AA2CF0C16D}" srcId="{854395E1-B1F0-4530-A3F4-F5BA9A4D2D21}" destId="{F1AA2957-AE31-4CF7-A2FA-9C7374440436}" srcOrd="8" destOrd="0" parTransId="{8B38F455-1ABB-4D03-9BA8-A2164C2D11A9}" sibTransId="{ED74B7C0-A82A-4B8E-AA97-9E0F09895721}"/>
    <dgm:cxn modelId="{AFD23048-64F4-451C-9602-3346548F29A8}" type="presOf" srcId="{EF8F3434-D01E-496C-ABD0-966A37C5517E}" destId="{DC7927B6-492E-4F49-B049-54E14EC3E964}" srcOrd="0" destOrd="0" presId="urn:microsoft.com/office/officeart/2005/8/layout/cycle3"/>
    <dgm:cxn modelId="{1C65EADD-F569-4161-9258-A9A51F2E1A2D}" srcId="{854395E1-B1F0-4530-A3F4-F5BA9A4D2D21}" destId="{1E8BEDEA-2B1B-4EAD-996D-AF64EC1AD951}" srcOrd="4" destOrd="0" parTransId="{948EC7F2-50DB-44DA-BE7F-F8B4CC746709}" sibTransId="{8B8612E9-8A9A-456D-8A1A-FDC506564980}"/>
    <dgm:cxn modelId="{48213563-5BBF-43F7-987B-067E2A23DBC2}" type="presOf" srcId="{1E8BEDEA-2B1B-4EAD-996D-AF64EC1AD951}" destId="{34867A03-E6CF-4C13-BCDA-D91B36596BF7}" srcOrd="0" destOrd="0" presId="urn:microsoft.com/office/officeart/2005/8/layout/cycle3"/>
    <dgm:cxn modelId="{AF0402CE-8B7F-4B5C-B12B-5C58606D6C5E}" srcId="{854395E1-B1F0-4530-A3F4-F5BA9A4D2D21}" destId="{77DC1420-B90E-41F1-AF23-F7588BDBDF75}" srcOrd="2" destOrd="0" parTransId="{B9FB5F4E-E3EE-4220-A009-80FA5465144C}" sibTransId="{95E30866-F5A4-4741-BBE7-17CEDD61D90E}"/>
    <dgm:cxn modelId="{64F88668-DDE0-4D09-B821-25F53C13844E}" srcId="{854395E1-B1F0-4530-A3F4-F5BA9A4D2D21}" destId="{EF8F3434-D01E-496C-ABD0-966A37C5517E}" srcOrd="5" destOrd="0" parTransId="{4310316F-00B9-45E0-9D81-5B1247A4AD7F}" sibTransId="{889B3904-D69D-4A84-BF45-90750AEC48F5}"/>
    <dgm:cxn modelId="{C16448F2-C026-4DDF-A794-1E838513648B}" type="presOf" srcId="{2957CCAD-98A3-4340-910E-BB36CAC2B832}" destId="{F19D2777-E9BB-4202-BA7E-7059E488E5F4}" srcOrd="0" destOrd="0" presId="urn:microsoft.com/office/officeart/2005/8/layout/cycle3"/>
    <dgm:cxn modelId="{2A8AAF23-9972-40C3-AF30-F4BBA3659873}" srcId="{854395E1-B1F0-4530-A3F4-F5BA9A4D2D21}" destId="{620A92C2-65CB-465A-9385-E1EA6EFF2A9A}" srcOrd="6" destOrd="0" parTransId="{7EB63703-F075-45FE-BD16-9B49B7088E12}" sibTransId="{BC9CB337-A345-49B3-B574-6E1D293FF0C9}"/>
    <dgm:cxn modelId="{7FC5A476-08F0-40E8-9514-E50194381F5A}" srcId="{854395E1-B1F0-4530-A3F4-F5BA9A4D2D21}" destId="{C7935F9B-E6DF-4EF9-80A3-4AA9E440D9F6}" srcOrd="7" destOrd="0" parTransId="{C9712D82-A67E-496B-B4FB-7F8586C8BA36}" sibTransId="{BE40494D-2D80-46DF-A47A-B181F62114D1}"/>
    <dgm:cxn modelId="{EBA23E92-5DFF-4636-88E8-F37EE44E7F91}" type="presOf" srcId="{C7935F9B-E6DF-4EF9-80A3-4AA9E440D9F6}" destId="{A9A55147-A1D5-4A2B-B4AE-FCDB11AC30B5}" srcOrd="0" destOrd="0" presId="urn:microsoft.com/office/officeart/2005/8/layout/cycle3"/>
    <dgm:cxn modelId="{45E5D668-F7C7-4C81-B2E6-510236B69E88}" type="presOf" srcId="{0BA7DDB9-7071-4E3A-9F5C-DE295DC4A31C}" destId="{1D3DAFE1-7C9F-4239-9BFA-B11DAFD9884D}" srcOrd="0" destOrd="0" presId="urn:microsoft.com/office/officeart/2005/8/layout/cycle3"/>
    <dgm:cxn modelId="{82CFB767-0C00-4852-9E26-5BD9C910CA60}" type="presOf" srcId="{F1AA2957-AE31-4CF7-A2FA-9C7374440436}" destId="{BDF529A6-76FC-47F7-948F-FD782F01E990}" srcOrd="0" destOrd="0" presId="urn:microsoft.com/office/officeart/2005/8/layout/cycle3"/>
    <dgm:cxn modelId="{8E6D0AF5-4EA0-4441-849C-EFFB0A1CC10A}" type="presOf" srcId="{77DC1420-B90E-41F1-AF23-F7588BDBDF75}" destId="{B1AD3197-9C1F-4C47-8E66-B8D37175BE04}" srcOrd="0" destOrd="0" presId="urn:microsoft.com/office/officeart/2005/8/layout/cycle3"/>
    <dgm:cxn modelId="{041E7B9D-E898-40B9-A56E-E1DEFA3C1247}" srcId="{854395E1-B1F0-4530-A3F4-F5BA9A4D2D21}" destId="{69BDD20D-970C-4322-AEEC-C56C0A7124F8}" srcOrd="0" destOrd="0" parTransId="{ECAC9230-0EEF-453F-82A7-C4AB297ADD00}" sibTransId="{1A17C95F-89E3-49B0-AC0D-186CA1FE95D8}"/>
    <dgm:cxn modelId="{F6513F9D-DD2E-4853-A0F7-121D83C10C9F}" type="presParOf" srcId="{EF6AB0FE-4034-4967-81A6-5DC8B05470C6}" destId="{3E3037BB-17DC-49A4-A77E-1C8978143958}" srcOrd="0" destOrd="0" presId="urn:microsoft.com/office/officeart/2005/8/layout/cycle3"/>
    <dgm:cxn modelId="{9BCA9B11-1BE6-4D47-9249-E8A8A2B6EB8E}" type="presParOf" srcId="{3E3037BB-17DC-49A4-A77E-1C8978143958}" destId="{249E9588-CE8A-49ED-8F2C-D6A90A840CCD}" srcOrd="0" destOrd="0" presId="urn:microsoft.com/office/officeart/2005/8/layout/cycle3"/>
    <dgm:cxn modelId="{15515AD5-4FAA-4CC4-ADE5-99D42A05C3DD}" type="presParOf" srcId="{3E3037BB-17DC-49A4-A77E-1C8978143958}" destId="{9219480D-DFD5-46AD-9F8E-1293DB31DDFF}" srcOrd="1" destOrd="0" presId="urn:microsoft.com/office/officeart/2005/8/layout/cycle3"/>
    <dgm:cxn modelId="{0D2B6F9A-5C06-4FEF-8FAA-8FD62423DDC5}" type="presParOf" srcId="{3E3037BB-17DC-49A4-A77E-1C8978143958}" destId="{1D3DAFE1-7C9F-4239-9BFA-B11DAFD9884D}" srcOrd="2" destOrd="0" presId="urn:microsoft.com/office/officeart/2005/8/layout/cycle3"/>
    <dgm:cxn modelId="{50FAE839-8690-46FA-BF2C-347ABBC9B1A6}" type="presParOf" srcId="{3E3037BB-17DC-49A4-A77E-1C8978143958}" destId="{B1AD3197-9C1F-4C47-8E66-B8D37175BE04}" srcOrd="3" destOrd="0" presId="urn:microsoft.com/office/officeart/2005/8/layout/cycle3"/>
    <dgm:cxn modelId="{1B9FCEF2-8B2B-48B2-955C-BF3B778F584A}" type="presParOf" srcId="{3E3037BB-17DC-49A4-A77E-1C8978143958}" destId="{F19D2777-E9BB-4202-BA7E-7059E488E5F4}" srcOrd="4" destOrd="0" presId="urn:microsoft.com/office/officeart/2005/8/layout/cycle3"/>
    <dgm:cxn modelId="{60705358-23B1-40E6-A7A1-7B4178F34BC2}" type="presParOf" srcId="{3E3037BB-17DC-49A4-A77E-1C8978143958}" destId="{34867A03-E6CF-4C13-BCDA-D91B36596BF7}" srcOrd="5" destOrd="0" presId="urn:microsoft.com/office/officeart/2005/8/layout/cycle3"/>
    <dgm:cxn modelId="{9370170C-48DA-45E2-B5FE-B8DE9AD329EC}" type="presParOf" srcId="{3E3037BB-17DC-49A4-A77E-1C8978143958}" destId="{DC7927B6-492E-4F49-B049-54E14EC3E964}" srcOrd="6" destOrd="0" presId="urn:microsoft.com/office/officeart/2005/8/layout/cycle3"/>
    <dgm:cxn modelId="{DB1EC48A-2A9E-431D-BF1A-803D869C2FC3}" type="presParOf" srcId="{3E3037BB-17DC-49A4-A77E-1C8978143958}" destId="{72403DAF-A02A-4256-8992-6F479906ECAB}" srcOrd="7" destOrd="0" presId="urn:microsoft.com/office/officeart/2005/8/layout/cycle3"/>
    <dgm:cxn modelId="{C18F482C-5837-4B55-9BD5-DAF7B931BBA1}" type="presParOf" srcId="{3E3037BB-17DC-49A4-A77E-1C8978143958}" destId="{A9A55147-A1D5-4A2B-B4AE-FCDB11AC30B5}" srcOrd="8" destOrd="0" presId="urn:microsoft.com/office/officeart/2005/8/layout/cycle3"/>
    <dgm:cxn modelId="{6FD6C8CB-124D-4005-9383-1F52A49D1A39}" type="presParOf" srcId="{3E3037BB-17DC-49A4-A77E-1C8978143958}" destId="{BDF529A6-76FC-47F7-948F-FD782F01E990}" srcOrd="9" destOrd="0" presId="urn:microsoft.com/office/officeart/2005/8/layout/cycle3"/>
    <dgm:cxn modelId="{A890C0E1-728B-4559-B2D0-71F2043EF6C6}" type="presParOf" srcId="{3E3037BB-17DC-49A4-A77E-1C8978143958}" destId="{DE9D2CE2-A5E9-43BA-8268-419786AE4244}" srcOrd="10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64EE3-E3E0-4B62-9944-285E2F7F6BB6}">
      <dsp:nvSpPr>
        <dsp:cNvPr id="0" name=""/>
        <dsp:cNvSpPr/>
      </dsp:nvSpPr>
      <dsp:spPr>
        <a:xfrm>
          <a:off x="3664165" y="1812568"/>
          <a:ext cx="2215362" cy="2215362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/>
            <a:t>Jurídico</a:t>
          </a:r>
        </a:p>
      </dsp:txBody>
      <dsp:txXfrm>
        <a:off x="4109551" y="2331506"/>
        <a:ext cx="1324590" cy="1138742"/>
      </dsp:txXfrm>
    </dsp:sp>
    <dsp:sp modelId="{2DEE9BF9-A690-4C6A-B133-7FF3AE0005DE}">
      <dsp:nvSpPr>
        <dsp:cNvPr id="0" name=""/>
        <dsp:cNvSpPr/>
      </dsp:nvSpPr>
      <dsp:spPr>
        <a:xfrm>
          <a:off x="2375228" y="1288937"/>
          <a:ext cx="1611172" cy="161117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/>
            <a:t>institucional</a:t>
          </a:r>
        </a:p>
      </dsp:txBody>
      <dsp:txXfrm>
        <a:off x="2780845" y="1697006"/>
        <a:ext cx="799938" cy="795034"/>
      </dsp:txXfrm>
    </dsp:sp>
    <dsp:sp modelId="{72F45754-1D8B-4C70-BE3C-8891C03250A6}">
      <dsp:nvSpPr>
        <dsp:cNvPr id="0" name=""/>
        <dsp:cNvSpPr/>
      </dsp:nvSpPr>
      <dsp:spPr>
        <a:xfrm rot="20700000">
          <a:off x="3277648" y="177393"/>
          <a:ext cx="1578620" cy="157862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/>
            <a:t>político</a:t>
          </a:r>
        </a:p>
      </dsp:txBody>
      <dsp:txXfrm rot="-20700000">
        <a:off x="3623886" y="523631"/>
        <a:ext cx="886144" cy="886144"/>
      </dsp:txXfrm>
    </dsp:sp>
    <dsp:sp modelId="{0D7D3D13-D3EF-4087-B48D-26E87AA6D391}">
      <dsp:nvSpPr>
        <dsp:cNvPr id="0" name=""/>
        <dsp:cNvSpPr/>
      </dsp:nvSpPr>
      <dsp:spPr>
        <a:xfrm>
          <a:off x="3492004" y="1479305"/>
          <a:ext cx="2835663" cy="2835663"/>
        </a:xfrm>
        <a:prstGeom prst="circularArrow">
          <a:avLst>
            <a:gd name="adj1" fmla="val 4688"/>
            <a:gd name="adj2" fmla="val 299029"/>
            <a:gd name="adj3" fmla="val 2512176"/>
            <a:gd name="adj4" fmla="val 1586989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3EECD-DADF-4098-A365-4D24A69BFF7A}">
      <dsp:nvSpPr>
        <dsp:cNvPr id="0" name=""/>
        <dsp:cNvSpPr/>
      </dsp:nvSpPr>
      <dsp:spPr>
        <a:xfrm>
          <a:off x="2089892" y="933160"/>
          <a:ext cx="2060286" cy="206028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139EE2-F506-4FCE-A401-55AB72A54C33}">
      <dsp:nvSpPr>
        <dsp:cNvPr id="0" name=""/>
        <dsp:cNvSpPr/>
      </dsp:nvSpPr>
      <dsp:spPr>
        <a:xfrm>
          <a:off x="2912497" y="-167669"/>
          <a:ext cx="2221403" cy="222140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6FBB98-DF5B-4658-896C-0B01BEA5BF9B}">
      <dsp:nvSpPr>
        <dsp:cNvPr id="0" name=""/>
        <dsp:cNvSpPr/>
      </dsp:nvSpPr>
      <dsp:spPr>
        <a:xfrm>
          <a:off x="0" y="0"/>
          <a:ext cx="4210811" cy="421081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E62A6-990C-47D9-BEBD-165CDB3D44CD}">
      <dsp:nvSpPr>
        <dsp:cNvPr id="0" name=""/>
        <dsp:cNvSpPr/>
      </dsp:nvSpPr>
      <dsp:spPr>
        <a:xfrm>
          <a:off x="2105405" y="0"/>
          <a:ext cx="5625719" cy="42108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kern="1200" dirty="0"/>
            <a:t>Propiamente ambiental </a:t>
          </a:r>
        </a:p>
      </dsp:txBody>
      <dsp:txXfrm>
        <a:off x="2105405" y="0"/>
        <a:ext cx="2812859" cy="1263246"/>
      </dsp:txXfrm>
    </dsp:sp>
    <dsp:sp modelId="{2A4998CA-0A82-40AA-9AF0-5C21827C5CA1}">
      <dsp:nvSpPr>
        <dsp:cNvPr id="0" name=""/>
        <dsp:cNvSpPr/>
      </dsp:nvSpPr>
      <dsp:spPr>
        <a:xfrm>
          <a:off x="736893" y="1263246"/>
          <a:ext cx="2737024" cy="273702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AFA29F-9BBD-4886-BD73-14DBD8C7DBA5}">
      <dsp:nvSpPr>
        <dsp:cNvPr id="0" name=""/>
        <dsp:cNvSpPr/>
      </dsp:nvSpPr>
      <dsp:spPr>
        <a:xfrm>
          <a:off x="2105405" y="1263246"/>
          <a:ext cx="5625719" cy="27370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kern="1200" dirty="0"/>
            <a:t>De relevancia ambiental</a:t>
          </a:r>
        </a:p>
      </dsp:txBody>
      <dsp:txXfrm>
        <a:off x="2105405" y="1263246"/>
        <a:ext cx="2812859" cy="1263241"/>
      </dsp:txXfrm>
    </dsp:sp>
    <dsp:sp modelId="{E531BE4F-6FF0-4957-B1E4-2977982E1887}">
      <dsp:nvSpPr>
        <dsp:cNvPr id="0" name=""/>
        <dsp:cNvSpPr/>
      </dsp:nvSpPr>
      <dsp:spPr>
        <a:xfrm>
          <a:off x="1473784" y="2526487"/>
          <a:ext cx="1263242" cy="126324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57ADCF-625C-46AA-87D1-134B87BF3A0E}">
      <dsp:nvSpPr>
        <dsp:cNvPr id="0" name=""/>
        <dsp:cNvSpPr/>
      </dsp:nvSpPr>
      <dsp:spPr>
        <a:xfrm>
          <a:off x="2105405" y="2526487"/>
          <a:ext cx="5625719" cy="12632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kern="1200" dirty="0"/>
            <a:t>De relevancia casual </a:t>
          </a:r>
        </a:p>
      </dsp:txBody>
      <dsp:txXfrm>
        <a:off x="2105405" y="2526487"/>
        <a:ext cx="2812859" cy="1263242"/>
      </dsp:txXfrm>
    </dsp:sp>
    <dsp:sp modelId="{D5C27706-8449-4776-AC17-F02275EA4285}">
      <dsp:nvSpPr>
        <dsp:cNvPr id="0" name=""/>
        <dsp:cNvSpPr/>
      </dsp:nvSpPr>
      <dsp:spPr>
        <a:xfrm>
          <a:off x="4918265" y="0"/>
          <a:ext cx="2812859" cy="1263246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/>
            <a:t>Ley general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/>
            <a:t>Leyes de presupuestos mínimos</a:t>
          </a:r>
        </a:p>
      </dsp:txBody>
      <dsp:txXfrm>
        <a:off x="4918265" y="0"/>
        <a:ext cx="2812859" cy="1263246"/>
      </dsp:txXfrm>
    </dsp:sp>
    <dsp:sp modelId="{B50424DC-3A25-43E3-B772-3633CF325317}">
      <dsp:nvSpPr>
        <dsp:cNvPr id="0" name=""/>
        <dsp:cNvSpPr/>
      </dsp:nvSpPr>
      <dsp:spPr>
        <a:xfrm>
          <a:off x="4918265" y="1263246"/>
          <a:ext cx="2812859" cy="1263241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/>
            <a:t>Aspectos ambientales en los Códigos de fondo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/>
            <a:t>Legislación especial nacional</a:t>
          </a:r>
        </a:p>
      </dsp:txBody>
      <dsp:txXfrm>
        <a:off x="4918265" y="1263246"/>
        <a:ext cx="2812859" cy="1263241"/>
      </dsp:txXfrm>
    </dsp:sp>
    <dsp:sp modelId="{7B67C11B-EC34-4334-B681-A71B840D7934}">
      <dsp:nvSpPr>
        <dsp:cNvPr id="0" name=""/>
        <dsp:cNvSpPr/>
      </dsp:nvSpPr>
      <dsp:spPr>
        <a:xfrm>
          <a:off x="4918265" y="2526487"/>
          <a:ext cx="2812859" cy="1263242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/>
            <a:t>Normas que regulan problemáticas que indirectamente se pueden aplicar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/>
            <a:t>Regulan actividades</a:t>
          </a:r>
        </a:p>
      </dsp:txBody>
      <dsp:txXfrm>
        <a:off x="4918265" y="2526487"/>
        <a:ext cx="2812859" cy="126324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B91FF-57E3-4946-9149-23A5FB8E8F51}">
      <dsp:nvSpPr>
        <dsp:cNvPr id="0" name=""/>
        <dsp:cNvSpPr/>
      </dsp:nvSpPr>
      <dsp:spPr>
        <a:xfrm>
          <a:off x="0" y="2171826"/>
          <a:ext cx="7731125" cy="93011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600" kern="1200" dirty="0"/>
            <a:t>Territorio </a:t>
          </a:r>
        </a:p>
      </dsp:txBody>
      <dsp:txXfrm>
        <a:off x="0" y="2171826"/>
        <a:ext cx="2319337" cy="930117"/>
      </dsp:txXfrm>
    </dsp:sp>
    <dsp:sp modelId="{D47E7040-AB9D-48CE-9C5B-18B90BB02E75}">
      <dsp:nvSpPr>
        <dsp:cNvPr id="0" name=""/>
        <dsp:cNvSpPr/>
      </dsp:nvSpPr>
      <dsp:spPr>
        <a:xfrm>
          <a:off x="0" y="1085928"/>
          <a:ext cx="7731125" cy="93011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600" kern="1200" dirty="0"/>
            <a:t>Nacional </a:t>
          </a:r>
        </a:p>
      </dsp:txBody>
      <dsp:txXfrm>
        <a:off x="0" y="1085928"/>
        <a:ext cx="2319337" cy="930117"/>
      </dsp:txXfrm>
    </dsp:sp>
    <dsp:sp modelId="{C6F95EFD-1560-498F-A9EA-C6F9A183DE4D}">
      <dsp:nvSpPr>
        <dsp:cNvPr id="0" name=""/>
        <dsp:cNvSpPr/>
      </dsp:nvSpPr>
      <dsp:spPr>
        <a:xfrm>
          <a:off x="0" y="31"/>
          <a:ext cx="7731125" cy="93011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600" kern="1200" dirty="0"/>
            <a:t>Internacional</a:t>
          </a:r>
        </a:p>
      </dsp:txBody>
      <dsp:txXfrm>
        <a:off x="0" y="31"/>
        <a:ext cx="2319337" cy="930117"/>
      </dsp:txXfrm>
    </dsp:sp>
    <dsp:sp modelId="{DF29DFE7-C7D7-49E3-B622-3EEBF842CC02}">
      <dsp:nvSpPr>
        <dsp:cNvPr id="0" name=""/>
        <dsp:cNvSpPr/>
      </dsp:nvSpPr>
      <dsp:spPr>
        <a:xfrm>
          <a:off x="4743458" y="77921"/>
          <a:ext cx="1168351" cy="778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Compromisos existentes </a:t>
          </a:r>
        </a:p>
      </dsp:txBody>
      <dsp:txXfrm>
        <a:off x="4766271" y="100734"/>
        <a:ext cx="1122725" cy="733274"/>
      </dsp:txXfrm>
    </dsp:sp>
    <dsp:sp modelId="{F5ABCACB-56C3-41DD-ACB8-9DAFEEF1B1EC}">
      <dsp:nvSpPr>
        <dsp:cNvPr id="0" name=""/>
        <dsp:cNvSpPr/>
      </dsp:nvSpPr>
      <dsp:spPr>
        <a:xfrm>
          <a:off x="3808777" y="856822"/>
          <a:ext cx="1518856" cy="311560"/>
        </a:xfrm>
        <a:custGeom>
          <a:avLst/>
          <a:gdLst/>
          <a:ahLst/>
          <a:cxnLst/>
          <a:rect l="0" t="0" r="0" b="0"/>
          <a:pathLst>
            <a:path>
              <a:moveTo>
                <a:pt x="1518856" y="0"/>
              </a:moveTo>
              <a:lnTo>
                <a:pt x="1518856" y="155780"/>
              </a:lnTo>
              <a:lnTo>
                <a:pt x="0" y="155780"/>
              </a:lnTo>
              <a:lnTo>
                <a:pt x="0" y="3115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C3C352-0480-4E17-8AA1-9E1ED4AB2095}">
      <dsp:nvSpPr>
        <dsp:cNvPr id="0" name=""/>
        <dsp:cNvSpPr/>
      </dsp:nvSpPr>
      <dsp:spPr>
        <a:xfrm>
          <a:off x="3224602" y="1168382"/>
          <a:ext cx="1168351" cy="778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CN-Leyes de presupuestos mínimos</a:t>
          </a:r>
        </a:p>
      </dsp:txBody>
      <dsp:txXfrm>
        <a:off x="3247415" y="1191195"/>
        <a:ext cx="1122725" cy="733274"/>
      </dsp:txXfrm>
    </dsp:sp>
    <dsp:sp modelId="{8F571DE1-E200-4FAD-B7D4-1F552CBD5E7B}">
      <dsp:nvSpPr>
        <dsp:cNvPr id="0" name=""/>
        <dsp:cNvSpPr/>
      </dsp:nvSpPr>
      <dsp:spPr>
        <a:xfrm>
          <a:off x="3049349" y="1947283"/>
          <a:ext cx="759428" cy="311560"/>
        </a:xfrm>
        <a:custGeom>
          <a:avLst/>
          <a:gdLst/>
          <a:ahLst/>
          <a:cxnLst/>
          <a:rect l="0" t="0" r="0" b="0"/>
          <a:pathLst>
            <a:path>
              <a:moveTo>
                <a:pt x="759428" y="0"/>
              </a:moveTo>
              <a:lnTo>
                <a:pt x="759428" y="155780"/>
              </a:lnTo>
              <a:lnTo>
                <a:pt x="0" y="155780"/>
              </a:lnTo>
              <a:lnTo>
                <a:pt x="0" y="3115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5D70BF-2C2E-49B3-AF25-140FA2A1AF6B}">
      <dsp:nvSpPr>
        <dsp:cNvPr id="0" name=""/>
        <dsp:cNvSpPr/>
      </dsp:nvSpPr>
      <dsp:spPr>
        <a:xfrm>
          <a:off x="2465173" y="2258844"/>
          <a:ext cx="1168351" cy="778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Marco normativo provincial </a:t>
          </a:r>
        </a:p>
      </dsp:txBody>
      <dsp:txXfrm>
        <a:off x="2487986" y="2281657"/>
        <a:ext cx="1122725" cy="733274"/>
      </dsp:txXfrm>
    </dsp:sp>
    <dsp:sp modelId="{67C1D513-A7C3-4882-8479-BB1F8CC1957A}">
      <dsp:nvSpPr>
        <dsp:cNvPr id="0" name=""/>
        <dsp:cNvSpPr/>
      </dsp:nvSpPr>
      <dsp:spPr>
        <a:xfrm>
          <a:off x="3808777" y="1947283"/>
          <a:ext cx="759428" cy="311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780"/>
              </a:lnTo>
              <a:lnTo>
                <a:pt x="759428" y="155780"/>
              </a:lnTo>
              <a:lnTo>
                <a:pt x="759428" y="3115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29D7A-E78D-4A40-8AB3-05C524325507}">
      <dsp:nvSpPr>
        <dsp:cNvPr id="0" name=""/>
        <dsp:cNvSpPr/>
      </dsp:nvSpPr>
      <dsp:spPr>
        <a:xfrm>
          <a:off x="3984030" y="2258844"/>
          <a:ext cx="1168351" cy="778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Adhesiones a leyes nacionales</a:t>
          </a:r>
        </a:p>
      </dsp:txBody>
      <dsp:txXfrm>
        <a:off x="4006843" y="2281657"/>
        <a:ext cx="1122725" cy="733274"/>
      </dsp:txXfrm>
    </dsp:sp>
    <dsp:sp modelId="{9D85C222-0B20-4065-9BCA-06FE297182AE}">
      <dsp:nvSpPr>
        <dsp:cNvPr id="0" name=""/>
        <dsp:cNvSpPr/>
      </dsp:nvSpPr>
      <dsp:spPr>
        <a:xfrm>
          <a:off x="5281914" y="856822"/>
          <a:ext cx="91440" cy="3115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15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1C7C0-0854-4505-B592-106CF09A7F78}">
      <dsp:nvSpPr>
        <dsp:cNvPr id="0" name=""/>
        <dsp:cNvSpPr/>
      </dsp:nvSpPr>
      <dsp:spPr>
        <a:xfrm>
          <a:off x="4743458" y="1168382"/>
          <a:ext cx="1168351" cy="778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Legislación de actividades</a:t>
          </a:r>
        </a:p>
      </dsp:txBody>
      <dsp:txXfrm>
        <a:off x="4766271" y="1191195"/>
        <a:ext cx="1122725" cy="733274"/>
      </dsp:txXfrm>
    </dsp:sp>
    <dsp:sp modelId="{E9E9EA14-39A3-4AD6-9D07-37269C601F05}">
      <dsp:nvSpPr>
        <dsp:cNvPr id="0" name=""/>
        <dsp:cNvSpPr/>
      </dsp:nvSpPr>
      <dsp:spPr>
        <a:xfrm>
          <a:off x="5327634" y="856822"/>
          <a:ext cx="1518856" cy="311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780"/>
              </a:lnTo>
              <a:lnTo>
                <a:pt x="1518856" y="155780"/>
              </a:lnTo>
              <a:lnTo>
                <a:pt x="1518856" y="3115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F5BB0-4C88-4221-8BAC-24B37933AB2D}">
      <dsp:nvSpPr>
        <dsp:cNvPr id="0" name=""/>
        <dsp:cNvSpPr/>
      </dsp:nvSpPr>
      <dsp:spPr>
        <a:xfrm>
          <a:off x="6262315" y="1168382"/>
          <a:ext cx="1168351" cy="778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Legislación de fondo- especial</a:t>
          </a:r>
        </a:p>
      </dsp:txBody>
      <dsp:txXfrm>
        <a:off x="6285128" y="1191195"/>
        <a:ext cx="1122725" cy="733274"/>
      </dsp:txXfrm>
    </dsp:sp>
    <dsp:sp modelId="{F18E7192-1C6A-4849-93E0-72153D4E862C}">
      <dsp:nvSpPr>
        <dsp:cNvPr id="0" name=""/>
        <dsp:cNvSpPr/>
      </dsp:nvSpPr>
      <dsp:spPr>
        <a:xfrm>
          <a:off x="6800770" y="1947283"/>
          <a:ext cx="91440" cy="3115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15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D28C92-2A91-4314-8C53-34491DA77BFD}">
      <dsp:nvSpPr>
        <dsp:cNvPr id="0" name=""/>
        <dsp:cNvSpPr/>
      </dsp:nvSpPr>
      <dsp:spPr>
        <a:xfrm>
          <a:off x="6262315" y="2258844"/>
          <a:ext cx="1168351" cy="778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Municipios</a:t>
          </a:r>
        </a:p>
      </dsp:txBody>
      <dsp:txXfrm>
        <a:off x="6285128" y="2281657"/>
        <a:ext cx="1122725" cy="73327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16D6AC-9675-459F-B36C-9BB7C5AE3191}">
      <dsp:nvSpPr>
        <dsp:cNvPr id="0" name=""/>
        <dsp:cNvSpPr/>
      </dsp:nvSpPr>
      <dsp:spPr>
        <a:xfrm>
          <a:off x="0" y="3069894"/>
          <a:ext cx="7731125" cy="10076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/>
            <a:t>Municipios</a:t>
          </a:r>
        </a:p>
      </dsp:txBody>
      <dsp:txXfrm>
        <a:off x="0" y="3069894"/>
        <a:ext cx="7731125" cy="544108"/>
      </dsp:txXfrm>
    </dsp:sp>
    <dsp:sp modelId="{5480CC0C-DF4E-4177-A195-D6CF43424584}">
      <dsp:nvSpPr>
        <dsp:cNvPr id="0" name=""/>
        <dsp:cNvSpPr/>
      </dsp:nvSpPr>
      <dsp:spPr>
        <a:xfrm>
          <a:off x="0" y="3593850"/>
          <a:ext cx="3865562" cy="46349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Cumplir los mínimos y adaptar su marco normativo</a:t>
          </a:r>
        </a:p>
      </dsp:txBody>
      <dsp:txXfrm>
        <a:off x="0" y="3593850"/>
        <a:ext cx="3865562" cy="463499"/>
      </dsp:txXfrm>
    </dsp:sp>
    <dsp:sp modelId="{F3C6D3BC-AC75-49D4-83C4-ED1EED9FA9FD}">
      <dsp:nvSpPr>
        <dsp:cNvPr id="0" name=""/>
        <dsp:cNvSpPr/>
      </dsp:nvSpPr>
      <dsp:spPr>
        <a:xfrm>
          <a:off x="3865562" y="3593850"/>
          <a:ext cx="3865562" cy="463499"/>
        </a:xfrm>
        <a:prstGeom prst="rect">
          <a:avLst/>
        </a:prstGeom>
        <a:solidFill>
          <a:schemeClr val="accent2">
            <a:tint val="40000"/>
            <a:alpha val="90000"/>
            <a:hueOff val="-240023"/>
            <a:satOff val="-3077"/>
            <a:lumOff val="-77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40023"/>
              <a:satOff val="-3077"/>
              <a:lumOff val="-7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Cumplir las leyes complementarias,  dictar ordenanzas mas exigentes en su territorio</a:t>
          </a:r>
        </a:p>
      </dsp:txBody>
      <dsp:txXfrm>
        <a:off x="3865562" y="3593850"/>
        <a:ext cx="3865562" cy="463499"/>
      </dsp:txXfrm>
    </dsp:sp>
    <dsp:sp modelId="{B40B574A-C04A-4A92-9D11-5D0FA93C30BC}">
      <dsp:nvSpPr>
        <dsp:cNvPr id="0" name=""/>
        <dsp:cNvSpPr/>
      </dsp:nvSpPr>
      <dsp:spPr>
        <a:xfrm rot="10800000">
          <a:off x="0" y="1535307"/>
          <a:ext cx="7731125" cy="1549700"/>
        </a:xfrm>
        <a:prstGeom prst="upArrowCallout">
          <a:avLst/>
        </a:prstGeom>
        <a:solidFill>
          <a:schemeClr val="accent2">
            <a:hueOff val="-729781"/>
            <a:satOff val="-6367"/>
            <a:lumOff val="-82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/>
            <a:t>Provincias </a:t>
          </a:r>
        </a:p>
      </dsp:txBody>
      <dsp:txXfrm rot="-10800000">
        <a:off x="0" y="1535307"/>
        <a:ext cx="7731125" cy="543944"/>
      </dsp:txXfrm>
    </dsp:sp>
    <dsp:sp modelId="{DB149335-A800-46F8-B3BB-74E315EBDA87}">
      <dsp:nvSpPr>
        <dsp:cNvPr id="0" name=""/>
        <dsp:cNvSpPr/>
      </dsp:nvSpPr>
      <dsp:spPr>
        <a:xfrm>
          <a:off x="0" y="2079252"/>
          <a:ext cx="3865562" cy="463360"/>
        </a:xfrm>
        <a:prstGeom prst="rect">
          <a:avLst/>
        </a:prstGeom>
        <a:solidFill>
          <a:schemeClr val="accent2">
            <a:tint val="40000"/>
            <a:alpha val="90000"/>
            <a:hueOff val="-480047"/>
            <a:satOff val="-6154"/>
            <a:lumOff val="-155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80047"/>
              <a:satOff val="-6154"/>
              <a:lumOff val="-15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Cumplir los presupuestos mínimos, revisar su legislación y adaptarlas a las exigencias mínimas</a:t>
          </a:r>
        </a:p>
      </dsp:txBody>
      <dsp:txXfrm>
        <a:off x="0" y="2079252"/>
        <a:ext cx="3865562" cy="463360"/>
      </dsp:txXfrm>
    </dsp:sp>
    <dsp:sp modelId="{9B781378-FAD6-4D23-AEC7-B80C8457B0D8}">
      <dsp:nvSpPr>
        <dsp:cNvPr id="0" name=""/>
        <dsp:cNvSpPr/>
      </dsp:nvSpPr>
      <dsp:spPr>
        <a:xfrm>
          <a:off x="3865562" y="2079252"/>
          <a:ext cx="3865562" cy="463360"/>
        </a:xfrm>
        <a:prstGeom prst="rect">
          <a:avLst/>
        </a:prstGeom>
        <a:solidFill>
          <a:schemeClr val="accent2">
            <a:tint val="40000"/>
            <a:alpha val="90000"/>
            <a:hueOff val="-720070"/>
            <a:satOff val="-9232"/>
            <a:lumOff val="-232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720070"/>
              <a:satOff val="-9232"/>
              <a:lumOff val="-23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Complementar exigiendo mas que los mínimos establecidos</a:t>
          </a:r>
        </a:p>
      </dsp:txBody>
      <dsp:txXfrm>
        <a:off x="3865562" y="2079252"/>
        <a:ext cx="3865562" cy="463360"/>
      </dsp:txXfrm>
    </dsp:sp>
    <dsp:sp modelId="{17897150-AF1B-4ABF-AFCE-CC007EB68180}">
      <dsp:nvSpPr>
        <dsp:cNvPr id="0" name=""/>
        <dsp:cNvSpPr/>
      </dsp:nvSpPr>
      <dsp:spPr>
        <a:xfrm rot="10800000">
          <a:off x="0" y="720"/>
          <a:ext cx="7731125" cy="1549700"/>
        </a:xfrm>
        <a:prstGeom prst="upArrowCallout">
          <a:avLst/>
        </a:prstGeom>
        <a:solidFill>
          <a:schemeClr val="accent2">
            <a:hueOff val="-1459563"/>
            <a:satOff val="-12734"/>
            <a:lumOff val="-1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/>
            <a:t>Nación</a:t>
          </a:r>
        </a:p>
      </dsp:txBody>
      <dsp:txXfrm rot="-10800000">
        <a:off x="0" y="720"/>
        <a:ext cx="7731125" cy="543944"/>
      </dsp:txXfrm>
    </dsp:sp>
    <dsp:sp modelId="{5ECC2748-8B58-4917-AA8F-7391732E0B7C}">
      <dsp:nvSpPr>
        <dsp:cNvPr id="0" name=""/>
        <dsp:cNvSpPr/>
      </dsp:nvSpPr>
      <dsp:spPr>
        <a:xfrm>
          <a:off x="0" y="544665"/>
          <a:ext cx="3865562" cy="463360"/>
        </a:xfrm>
        <a:prstGeom prst="rect">
          <a:avLst/>
        </a:prstGeom>
        <a:solidFill>
          <a:schemeClr val="accent2">
            <a:tint val="40000"/>
            <a:alpha val="90000"/>
            <a:hueOff val="-960094"/>
            <a:satOff val="-12309"/>
            <a:lumOff val="-309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960094"/>
              <a:satOff val="-12309"/>
              <a:lumOff val="-30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Dictar presupuestos mínimos ambientales</a:t>
          </a:r>
        </a:p>
      </dsp:txBody>
      <dsp:txXfrm>
        <a:off x="0" y="544665"/>
        <a:ext cx="3865562" cy="463360"/>
      </dsp:txXfrm>
    </dsp:sp>
    <dsp:sp modelId="{FD8F9093-C470-44B9-9AFB-866D3D8CEB6E}">
      <dsp:nvSpPr>
        <dsp:cNvPr id="0" name=""/>
        <dsp:cNvSpPr/>
      </dsp:nvSpPr>
      <dsp:spPr>
        <a:xfrm>
          <a:off x="3865562" y="544665"/>
          <a:ext cx="3865562" cy="463360"/>
        </a:xfrm>
        <a:prstGeom prst="rect">
          <a:avLst/>
        </a:prstGeom>
        <a:solidFill>
          <a:schemeClr val="accent2">
            <a:tint val="40000"/>
            <a:alpha val="90000"/>
            <a:hueOff val="-1200117"/>
            <a:satOff val="-15386"/>
            <a:lumOff val="-387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200117"/>
              <a:satOff val="-15386"/>
              <a:lumOff val="-38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Integrar y armonizar con los códigos de fondos y leyes nacionales</a:t>
          </a:r>
        </a:p>
      </dsp:txBody>
      <dsp:txXfrm>
        <a:off x="3865562" y="544665"/>
        <a:ext cx="3865562" cy="46336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F9A24A-C9E2-4D7B-9C04-EDBE4C7BF648}">
      <dsp:nvSpPr>
        <dsp:cNvPr id="0" name=""/>
        <dsp:cNvSpPr/>
      </dsp:nvSpPr>
      <dsp:spPr>
        <a:xfrm rot="21300000">
          <a:off x="306445" y="1239605"/>
          <a:ext cx="7118234" cy="622764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7C4D52-4000-4E2A-ADF6-7EBD520ED8EC}">
      <dsp:nvSpPr>
        <dsp:cNvPr id="0" name=""/>
        <dsp:cNvSpPr/>
      </dsp:nvSpPr>
      <dsp:spPr>
        <a:xfrm>
          <a:off x="927735" y="155098"/>
          <a:ext cx="2319337" cy="124079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675A5B-5438-4F0F-A0AB-578B8E6D2317}">
      <dsp:nvSpPr>
        <dsp:cNvPr id="0" name=""/>
        <dsp:cNvSpPr/>
      </dsp:nvSpPr>
      <dsp:spPr>
        <a:xfrm>
          <a:off x="4097496" y="0"/>
          <a:ext cx="2473960" cy="1302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Concepto de ambiente, derechos y deberes, desarrollo sostenible, mandato a las autoridades</a:t>
          </a:r>
        </a:p>
      </dsp:txBody>
      <dsp:txXfrm>
        <a:off x="4097496" y="0"/>
        <a:ext cx="2473960" cy="1302829"/>
      </dsp:txXfrm>
    </dsp:sp>
    <dsp:sp modelId="{45FB4887-E681-46A6-9C27-A66E776E84AC}">
      <dsp:nvSpPr>
        <dsp:cNvPr id="0" name=""/>
        <dsp:cNvSpPr/>
      </dsp:nvSpPr>
      <dsp:spPr>
        <a:xfrm>
          <a:off x="4484052" y="1706086"/>
          <a:ext cx="2319337" cy="124079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64DAB3-70D6-4364-A118-CF8EDCD1A933}">
      <dsp:nvSpPr>
        <dsp:cNvPr id="0" name=""/>
        <dsp:cNvSpPr/>
      </dsp:nvSpPr>
      <dsp:spPr>
        <a:xfrm>
          <a:off x="1159668" y="1799145"/>
          <a:ext cx="2473960" cy="1302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Relación nación- provincia (federalismo de concertación)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Competencias legislativas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Defensor del pueblo</a:t>
          </a:r>
        </a:p>
      </dsp:txBody>
      <dsp:txXfrm>
        <a:off x="1159668" y="1799145"/>
        <a:ext cx="2473960" cy="130282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DC752-A58E-48B7-9786-2463D52E2C3F}">
      <dsp:nvSpPr>
        <dsp:cNvPr id="0" name=""/>
        <dsp:cNvSpPr/>
      </dsp:nvSpPr>
      <dsp:spPr>
        <a:xfrm>
          <a:off x="887" y="1375"/>
          <a:ext cx="7729350" cy="945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100" kern="1200" dirty="0"/>
            <a:t>El sistema jurídico Argentino</a:t>
          </a:r>
        </a:p>
      </dsp:txBody>
      <dsp:txXfrm>
        <a:off x="28569" y="29057"/>
        <a:ext cx="7673986" cy="889769"/>
      </dsp:txXfrm>
    </dsp:sp>
    <dsp:sp modelId="{D4ED87A9-B3C3-404A-8627-8A0EFC0715EB}">
      <dsp:nvSpPr>
        <dsp:cNvPr id="0" name=""/>
        <dsp:cNvSpPr/>
      </dsp:nvSpPr>
      <dsp:spPr>
        <a:xfrm>
          <a:off x="10025" y="1078420"/>
          <a:ext cx="5049051" cy="945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/>
            <a:t>Subsistema San Luis</a:t>
          </a:r>
        </a:p>
      </dsp:txBody>
      <dsp:txXfrm>
        <a:off x="37707" y="1106102"/>
        <a:ext cx="4993687" cy="889769"/>
      </dsp:txXfrm>
    </dsp:sp>
    <dsp:sp modelId="{ED2BE766-0BA3-4796-86A0-E333A70886C3}">
      <dsp:nvSpPr>
        <dsp:cNvPr id="0" name=""/>
        <dsp:cNvSpPr/>
      </dsp:nvSpPr>
      <dsp:spPr>
        <a:xfrm>
          <a:off x="887" y="2155466"/>
          <a:ext cx="2472601" cy="945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/>
            <a:t>Regulación propia la define su Constitución </a:t>
          </a:r>
        </a:p>
      </dsp:txBody>
      <dsp:txXfrm>
        <a:off x="28569" y="2183148"/>
        <a:ext cx="2417237" cy="889769"/>
      </dsp:txXfrm>
    </dsp:sp>
    <dsp:sp modelId="{4691B226-A952-4C37-96A3-43493C549907}">
      <dsp:nvSpPr>
        <dsp:cNvPr id="0" name=""/>
        <dsp:cNvSpPr/>
      </dsp:nvSpPr>
      <dsp:spPr>
        <a:xfrm>
          <a:off x="2577337" y="2155466"/>
          <a:ext cx="2472601" cy="945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/>
            <a:t>Definiciones para el territorio </a:t>
          </a:r>
        </a:p>
      </dsp:txBody>
      <dsp:txXfrm>
        <a:off x="2605019" y="2183148"/>
        <a:ext cx="2417237" cy="889769"/>
      </dsp:txXfrm>
    </dsp:sp>
    <dsp:sp modelId="{55E60CBC-DAA0-434E-B1C4-9A50104E5B9E}">
      <dsp:nvSpPr>
        <dsp:cNvPr id="0" name=""/>
        <dsp:cNvSpPr/>
      </dsp:nvSpPr>
      <dsp:spPr>
        <a:xfrm>
          <a:off x="5257636" y="1078420"/>
          <a:ext cx="2472601" cy="945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/>
            <a:t>Relación con la nación y sus compromisos</a:t>
          </a:r>
        </a:p>
      </dsp:txBody>
      <dsp:txXfrm>
        <a:off x="5285318" y="1106102"/>
        <a:ext cx="2417237" cy="889769"/>
      </dsp:txXfrm>
    </dsp:sp>
    <dsp:sp modelId="{B735546E-C509-413F-8D13-B0BCA5F19458}">
      <dsp:nvSpPr>
        <dsp:cNvPr id="0" name=""/>
        <dsp:cNvSpPr/>
      </dsp:nvSpPr>
      <dsp:spPr>
        <a:xfrm>
          <a:off x="5257636" y="2155466"/>
          <a:ext cx="2472601" cy="945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/>
            <a:t>Vinculación con sus sistema municipal </a:t>
          </a:r>
        </a:p>
      </dsp:txBody>
      <dsp:txXfrm>
        <a:off x="5285318" y="2183148"/>
        <a:ext cx="2417237" cy="88976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ED33B7-8A69-4CA0-9656-CCA024F88A66}">
      <dsp:nvSpPr>
        <dsp:cNvPr id="0" name=""/>
        <dsp:cNvSpPr/>
      </dsp:nvSpPr>
      <dsp:spPr>
        <a:xfrm>
          <a:off x="2629890" y="209383"/>
          <a:ext cx="2605659" cy="2605659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/>
            <a:t>provincias</a:t>
          </a:r>
        </a:p>
      </dsp:txBody>
      <dsp:txXfrm>
        <a:off x="4046562" y="690189"/>
        <a:ext cx="884062" cy="868553"/>
      </dsp:txXfrm>
    </dsp:sp>
    <dsp:sp modelId="{DF410657-C8BD-4064-B81A-92CD349EA675}">
      <dsp:nvSpPr>
        <dsp:cNvPr id="0" name=""/>
        <dsp:cNvSpPr/>
      </dsp:nvSpPr>
      <dsp:spPr>
        <a:xfrm>
          <a:off x="2495575" y="286932"/>
          <a:ext cx="2605659" cy="2605659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/>
            <a:t>Municipios </a:t>
          </a:r>
        </a:p>
      </dsp:txBody>
      <dsp:txXfrm>
        <a:off x="3209029" y="1930979"/>
        <a:ext cx="1178750" cy="806513"/>
      </dsp:txXfrm>
    </dsp:sp>
    <dsp:sp modelId="{D22496AE-CA06-4A82-B789-0D5AC60CC605}">
      <dsp:nvSpPr>
        <dsp:cNvPr id="0" name=""/>
        <dsp:cNvSpPr/>
      </dsp:nvSpPr>
      <dsp:spPr>
        <a:xfrm>
          <a:off x="2495575" y="286932"/>
          <a:ext cx="2605659" cy="2605659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/>
            <a:t>Nación </a:t>
          </a:r>
        </a:p>
      </dsp:txBody>
      <dsp:txXfrm>
        <a:off x="2774752" y="798758"/>
        <a:ext cx="884062" cy="86855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47C3BB-514B-4661-9A13-760BFD006309}">
      <dsp:nvSpPr>
        <dsp:cNvPr id="0" name=""/>
        <dsp:cNvSpPr/>
      </dsp:nvSpPr>
      <dsp:spPr>
        <a:xfrm>
          <a:off x="1342943" y="1211"/>
          <a:ext cx="2242328" cy="1121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300" kern="1200" dirty="0"/>
            <a:t>Legislación nacional</a:t>
          </a:r>
        </a:p>
      </dsp:txBody>
      <dsp:txXfrm>
        <a:off x="1375781" y="34049"/>
        <a:ext cx="2176652" cy="1055488"/>
      </dsp:txXfrm>
    </dsp:sp>
    <dsp:sp modelId="{D01DB8F6-4955-407D-A3D4-6B8B11965205}">
      <dsp:nvSpPr>
        <dsp:cNvPr id="0" name=""/>
        <dsp:cNvSpPr/>
      </dsp:nvSpPr>
      <dsp:spPr>
        <a:xfrm>
          <a:off x="1567176" y="1122375"/>
          <a:ext cx="224232" cy="840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0873"/>
              </a:lnTo>
              <a:lnTo>
                <a:pt x="224232" y="8408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D2CC7E-3F9E-447F-B130-F1D36FBEC419}">
      <dsp:nvSpPr>
        <dsp:cNvPr id="0" name=""/>
        <dsp:cNvSpPr/>
      </dsp:nvSpPr>
      <dsp:spPr>
        <a:xfrm>
          <a:off x="1791408" y="1402666"/>
          <a:ext cx="1793862" cy="11211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kern="1200" dirty="0"/>
            <a:t>ambiental</a:t>
          </a:r>
        </a:p>
      </dsp:txBody>
      <dsp:txXfrm>
        <a:off x="1824246" y="1435504"/>
        <a:ext cx="1728186" cy="1055488"/>
      </dsp:txXfrm>
    </dsp:sp>
    <dsp:sp modelId="{1802ADBB-EEF8-4747-96F1-76FF928E4846}">
      <dsp:nvSpPr>
        <dsp:cNvPr id="0" name=""/>
        <dsp:cNvSpPr/>
      </dsp:nvSpPr>
      <dsp:spPr>
        <a:xfrm>
          <a:off x="1567176" y="1122375"/>
          <a:ext cx="224232" cy="2242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2328"/>
              </a:lnTo>
              <a:lnTo>
                <a:pt x="224232" y="22423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F4770-9EF6-4728-A643-E18AB775E6E4}">
      <dsp:nvSpPr>
        <dsp:cNvPr id="0" name=""/>
        <dsp:cNvSpPr/>
      </dsp:nvSpPr>
      <dsp:spPr>
        <a:xfrm>
          <a:off x="1791408" y="2804122"/>
          <a:ext cx="1793862" cy="11211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kern="1200" dirty="0"/>
            <a:t>De fondo y especial </a:t>
          </a:r>
        </a:p>
      </dsp:txBody>
      <dsp:txXfrm>
        <a:off x="1824246" y="2836960"/>
        <a:ext cx="1728186" cy="1055488"/>
      </dsp:txXfrm>
    </dsp:sp>
    <dsp:sp modelId="{62496F91-37C6-46D0-A13D-291EEC03FCCB}">
      <dsp:nvSpPr>
        <dsp:cNvPr id="0" name=""/>
        <dsp:cNvSpPr/>
      </dsp:nvSpPr>
      <dsp:spPr>
        <a:xfrm>
          <a:off x="4145853" y="1211"/>
          <a:ext cx="2242328" cy="1121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300" kern="1200" dirty="0"/>
            <a:t>Legislación provincial</a:t>
          </a:r>
        </a:p>
      </dsp:txBody>
      <dsp:txXfrm>
        <a:off x="4178691" y="34049"/>
        <a:ext cx="2176652" cy="1055488"/>
      </dsp:txXfrm>
    </dsp:sp>
    <dsp:sp modelId="{1C7D111D-7D86-4EF8-B084-CB24D47BCB4B}">
      <dsp:nvSpPr>
        <dsp:cNvPr id="0" name=""/>
        <dsp:cNvSpPr/>
      </dsp:nvSpPr>
      <dsp:spPr>
        <a:xfrm>
          <a:off x="4370086" y="1122375"/>
          <a:ext cx="224232" cy="840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0873"/>
              </a:lnTo>
              <a:lnTo>
                <a:pt x="224232" y="8408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A96B4A-56E2-423A-84DA-DE9961855D1F}">
      <dsp:nvSpPr>
        <dsp:cNvPr id="0" name=""/>
        <dsp:cNvSpPr/>
      </dsp:nvSpPr>
      <dsp:spPr>
        <a:xfrm>
          <a:off x="4594319" y="1402666"/>
          <a:ext cx="1793862" cy="11211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kern="1200" dirty="0"/>
            <a:t>ambiental</a:t>
          </a:r>
        </a:p>
      </dsp:txBody>
      <dsp:txXfrm>
        <a:off x="4627157" y="1435504"/>
        <a:ext cx="1728186" cy="1055488"/>
      </dsp:txXfrm>
    </dsp:sp>
    <dsp:sp modelId="{112074FD-73D3-4DF4-9CB4-A5305A414C9B}">
      <dsp:nvSpPr>
        <dsp:cNvPr id="0" name=""/>
        <dsp:cNvSpPr/>
      </dsp:nvSpPr>
      <dsp:spPr>
        <a:xfrm>
          <a:off x="4370086" y="1122375"/>
          <a:ext cx="224232" cy="2242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2328"/>
              </a:lnTo>
              <a:lnTo>
                <a:pt x="224232" y="22423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7A1C2-06B5-4DD6-928E-1AD85697D539}">
      <dsp:nvSpPr>
        <dsp:cNvPr id="0" name=""/>
        <dsp:cNvSpPr/>
      </dsp:nvSpPr>
      <dsp:spPr>
        <a:xfrm>
          <a:off x="4594319" y="2804122"/>
          <a:ext cx="1793862" cy="11211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kern="1200" dirty="0"/>
            <a:t>De recursos naturales y de actividades</a:t>
          </a:r>
        </a:p>
      </dsp:txBody>
      <dsp:txXfrm>
        <a:off x="4627157" y="2836960"/>
        <a:ext cx="1728186" cy="105548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64EC8-AAA8-4355-ABA7-B4C62EB8B7EB}">
      <dsp:nvSpPr>
        <dsp:cNvPr id="0" name=""/>
        <dsp:cNvSpPr/>
      </dsp:nvSpPr>
      <dsp:spPr>
        <a:xfrm>
          <a:off x="2510463" y="90160"/>
          <a:ext cx="2639872" cy="263987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/>
            <a:t>Leyes de presupuestos mínimos</a:t>
          </a:r>
        </a:p>
      </dsp:txBody>
      <dsp:txXfrm>
        <a:off x="2862446" y="552138"/>
        <a:ext cx="1935906" cy="1187942"/>
      </dsp:txXfrm>
    </dsp:sp>
    <dsp:sp modelId="{F1A2B77F-8839-4D34-A933-2406D88C3029}">
      <dsp:nvSpPr>
        <dsp:cNvPr id="0" name=""/>
        <dsp:cNvSpPr/>
      </dsp:nvSpPr>
      <dsp:spPr>
        <a:xfrm>
          <a:off x="3471755" y="1728359"/>
          <a:ext cx="2639872" cy="263987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/>
            <a:t>Legislación de fondo</a:t>
          </a:r>
        </a:p>
      </dsp:txBody>
      <dsp:txXfrm>
        <a:off x="4279116" y="2410326"/>
        <a:ext cx="1583923" cy="1451929"/>
      </dsp:txXfrm>
    </dsp:sp>
    <dsp:sp modelId="{01317217-4B18-41D6-A921-B7014E087BCD}">
      <dsp:nvSpPr>
        <dsp:cNvPr id="0" name=""/>
        <dsp:cNvSpPr/>
      </dsp:nvSpPr>
      <dsp:spPr>
        <a:xfrm>
          <a:off x="1619497" y="1716638"/>
          <a:ext cx="2639872" cy="263987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/>
            <a:t>Legislación especial</a:t>
          </a:r>
        </a:p>
      </dsp:txBody>
      <dsp:txXfrm>
        <a:off x="1868085" y="2398605"/>
        <a:ext cx="1583923" cy="145192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FF0B76-63CB-4F57-A673-475A04FDE474}">
      <dsp:nvSpPr>
        <dsp:cNvPr id="0" name=""/>
        <dsp:cNvSpPr/>
      </dsp:nvSpPr>
      <dsp:spPr>
        <a:xfrm>
          <a:off x="6794" y="203689"/>
          <a:ext cx="2030930" cy="121855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/>
            <a:t>Internacional</a:t>
          </a:r>
        </a:p>
      </dsp:txBody>
      <dsp:txXfrm>
        <a:off x="42484" y="239379"/>
        <a:ext cx="1959550" cy="1147178"/>
      </dsp:txXfrm>
    </dsp:sp>
    <dsp:sp modelId="{4025C80B-7623-44DE-8788-4A2E3B5F1B93}">
      <dsp:nvSpPr>
        <dsp:cNvPr id="0" name=""/>
        <dsp:cNvSpPr/>
      </dsp:nvSpPr>
      <dsp:spPr>
        <a:xfrm>
          <a:off x="2216447" y="561132"/>
          <a:ext cx="430557" cy="5036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900" kern="1200"/>
        </a:p>
      </dsp:txBody>
      <dsp:txXfrm>
        <a:off x="2216447" y="661866"/>
        <a:ext cx="301390" cy="302202"/>
      </dsp:txXfrm>
    </dsp:sp>
    <dsp:sp modelId="{118C8ED9-EFAF-4DFF-8BD1-43E2C516CCFC}">
      <dsp:nvSpPr>
        <dsp:cNvPr id="0" name=""/>
        <dsp:cNvSpPr/>
      </dsp:nvSpPr>
      <dsp:spPr>
        <a:xfrm>
          <a:off x="2850097" y="203689"/>
          <a:ext cx="2030930" cy="121855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/>
            <a:t>Nacional</a:t>
          </a:r>
        </a:p>
      </dsp:txBody>
      <dsp:txXfrm>
        <a:off x="2885787" y="239379"/>
        <a:ext cx="1959550" cy="1147178"/>
      </dsp:txXfrm>
    </dsp:sp>
    <dsp:sp modelId="{1A6981FF-6CB8-420A-84EB-7D6C8D403765}">
      <dsp:nvSpPr>
        <dsp:cNvPr id="0" name=""/>
        <dsp:cNvSpPr/>
      </dsp:nvSpPr>
      <dsp:spPr>
        <a:xfrm>
          <a:off x="5059749" y="561132"/>
          <a:ext cx="430557" cy="5036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900" kern="1200"/>
        </a:p>
      </dsp:txBody>
      <dsp:txXfrm>
        <a:off x="5059749" y="661866"/>
        <a:ext cx="301390" cy="302202"/>
      </dsp:txXfrm>
    </dsp:sp>
    <dsp:sp modelId="{85C6E432-7C41-4F7E-8276-67FB91BC27D4}">
      <dsp:nvSpPr>
        <dsp:cNvPr id="0" name=""/>
        <dsp:cNvSpPr/>
      </dsp:nvSpPr>
      <dsp:spPr>
        <a:xfrm>
          <a:off x="5693399" y="203689"/>
          <a:ext cx="2030930" cy="121855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/>
            <a:t>provincial</a:t>
          </a:r>
        </a:p>
      </dsp:txBody>
      <dsp:txXfrm>
        <a:off x="5729089" y="239379"/>
        <a:ext cx="1959550" cy="1147178"/>
      </dsp:txXfrm>
    </dsp:sp>
    <dsp:sp modelId="{6446E70F-6762-4DFD-B163-215B713C405E}">
      <dsp:nvSpPr>
        <dsp:cNvPr id="0" name=""/>
        <dsp:cNvSpPr/>
      </dsp:nvSpPr>
      <dsp:spPr>
        <a:xfrm rot="5400000">
          <a:off x="6493586" y="1564412"/>
          <a:ext cx="430557" cy="5036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900" kern="1200"/>
        </a:p>
      </dsp:txBody>
      <dsp:txXfrm rot="-5400000">
        <a:off x="6557764" y="1600969"/>
        <a:ext cx="302202" cy="301390"/>
      </dsp:txXfrm>
    </dsp:sp>
    <dsp:sp modelId="{F7D8C69E-CA3C-471B-B05D-80AD61B2C78F}">
      <dsp:nvSpPr>
        <dsp:cNvPr id="0" name=""/>
        <dsp:cNvSpPr/>
      </dsp:nvSpPr>
      <dsp:spPr>
        <a:xfrm>
          <a:off x="5693399" y="2234619"/>
          <a:ext cx="2030930" cy="121855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/>
            <a:t>municipal</a:t>
          </a:r>
        </a:p>
      </dsp:txBody>
      <dsp:txXfrm>
        <a:off x="5729089" y="2270309"/>
        <a:ext cx="1959550" cy="1147178"/>
      </dsp:txXfrm>
    </dsp:sp>
    <dsp:sp modelId="{7544588C-5A35-40B8-A68B-036BC8B611C8}">
      <dsp:nvSpPr>
        <dsp:cNvPr id="0" name=""/>
        <dsp:cNvSpPr/>
      </dsp:nvSpPr>
      <dsp:spPr>
        <a:xfrm rot="10800000">
          <a:off x="5084120" y="2592063"/>
          <a:ext cx="430557" cy="5036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900" kern="1200"/>
        </a:p>
      </dsp:txBody>
      <dsp:txXfrm rot="10800000">
        <a:off x="5213287" y="2692797"/>
        <a:ext cx="301390" cy="302202"/>
      </dsp:txXfrm>
    </dsp:sp>
    <dsp:sp modelId="{01DF5699-2C3F-497C-A7AC-EDA2135445B3}">
      <dsp:nvSpPr>
        <dsp:cNvPr id="0" name=""/>
        <dsp:cNvSpPr/>
      </dsp:nvSpPr>
      <dsp:spPr>
        <a:xfrm>
          <a:off x="2850097" y="2234619"/>
          <a:ext cx="2030930" cy="121855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/>
            <a:t>Área territorial involucrada</a:t>
          </a:r>
        </a:p>
      </dsp:txBody>
      <dsp:txXfrm>
        <a:off x="2885787" y="2270309"/>
        <a:ext cx="1959550" cy="114717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7C63F-163E-4DB1-B45D-A9B3FF54D665}">
      <dsp:nvSpPr>
        <dsp:cNvPr id="0" name=""/>
        <dsp:cNvSpPr/>
      </dsp:nvSpPr>
      <dsp:spPr>
        <a:xfrm rot="21300000">
          <a:off x="306445" y="1239605"/>
          <a:ext cx="7118234" cy="622764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ACB48C-08DF-4228-A9FA-FC581DDCCDF4}">
      <dsp:nvSpPr>
        <dsp:cNvPr id="0" name=""/>
        <dsp:cNvSpPr/>
      </dsp:nvSpPr>
      <dsp:spPr>
        <a:xfrm>
          <a:off x="927735" y="155098"/>
          <a:ext cx="2319337" cy="124079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F3E9F7-3EF6-40A8-B37A-A78E7D51FDAD}">
      <dsp:nvSpPr>
        <dsp:cNvPr id="0" name=""/>
        <dsp:cNvSpPr/>
      </dsp:nvSpPr>
      <dsp:spPr>
        <a:xfrm>
          <a:off x="4097496" y="0"/>
          <a:ext cx="2473960" cy="1302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/>
            <a:t>El hombre y sus actividades</a:t>
          </a:r>
        </a:p>
      </dsp:txBody>
      <dsp:txXfrm>
        <a:off x="4097496" y="0"/>
        <a:ext cx="2473960" cy="1302829"/>
      </dsp:txXfrm>
    </dsp:sp>
    <dsp:sp modelId="{C454F6F7-A97A-44E8-A290-97DF2E40BCE1}">
      <dsp:nvSpPr>
        <dsp:cNvPr id="0" name=""/>
        <dsp:cNvSpPr/>
      </dsp:nvSpPr>
      <dsp:spPr>
        <a:xfrm>
          <a:off x="4484052" y="1706086"/>
          <a:ext cx="2319337" cy="124079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B33E78-6F8F-453F-A0C7-2B7B76ACAFD6}">
      <dsp:nvSpPr>
        <dsp:cNvPr id="0" name=""/>
        <dsp:cNvSpPr/>
      </dsp:nvSpPr>
      <dsp:spPr>
        <a:xfrm>
          <a:off x="1159668" y="1799145"/>
          <a:ext cx="2473960" cy="1302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/>
            <a:t>Ambiental </a:t>
          </a:r>
        </a:p>
      </dsp:txBody>
      <dsp:txXfrm>
        <a:off x="1159668" y="1799145"/>
        <a:ext cx="2473960" cy="13028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147A7-53A6-4474-9EC0-5699111EA564}">
      <dsp:nvSpPr>
        <dsp:cNvPr id="0" name=""/>
        <dsp:cNvSpPr/>
      </dsp:nvSpPr>
      <dsp:spPr>
        <a:xfrm>
          <a:off x="3845" y="859905"/>
          <a:ext cx="1748336" cy="8610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/>
            <a:t>Los recursos naturales</a:t>
          </a:r>
        </a:p>
      </dsp:txBody>
      <dsp:txXfrm>
        <a:off x="3845" y="859905"/>
        <a:ext cx="1748336" cy="574021"/>
      </dsp:txXfrm>
    </dsp:sp>
    <dsp:sp modelId="{6B3617A6-9E82-4CF6-9A1C-79371DA76374}">
      <dsp:nvSpPr>
        <dsp:cNvPr id="0" name=""/>
        <dsp:cNvSpPr/>
      </dsp:nvSpPr>
      <dsp:spPr>
        <a:xfrm>
          <a:off x="361938" y="1433926"/>
          <a:ext cx="1748336" cy="1971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kern="1200" dirty="0"/>
            <a:t>La regulación histórica sobre los elementos del ambiente (agua, aire, suelo, fauna)</a:t>
          </a:r>
        </a:p>
      </dsp:txBody>
      <dsp:txXfrm>
        <a:off x="413145" y="1485133"/>
        <a:ext cx="1645922" cy="1869429"/>
      </dsp:txXfrm>
    </dsp:sp>
    <dsp:sp modelId="{F88924F5-F408-49A6-9A4F-18747B21795F}">
      <dsp:nvSpPr>
        <dsp:cNvPr id="0" name=""/>
        <dsp:cNvSpPr/>
      </dsp:nvSpPr>
      <dsp:spPr>
        <a:xfrm>
          <a:off x="2017223" y="929273"/>
          <a:ext cx="561887" cy="435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200" kern="1200"/>
        </a:p>
      </dsp:txBody>
      <dsp:txXfrm>
        <a:off x="2017223" y="1016330"/>
        <a:ext cx="431302" cy="261171"/>
      </dsp:txXfrm>
    </dsp:sp>
    <dsp:sp modelId="{455CD826-DAF8-4719-B30A-AC064225B863}">
      <dsp:nvSpPr>
        <dsp:cNvPr id="0" name=""/>
        <dsp:cNvSpPr/>
      </dsp:nvSpPr>
      <dsp:spPr>
        <a:xfrm>
          <a:off x="2812347" y="859905"/>
          <a:ext cx="1748336" cy="8610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/>
            <a:t>Las actividades reguladas</a:t>
          </a:r>
        </a:p>
      </dsp:txBody>
      <dsp:txXfrm>
        <a:off x="2812347" y="859905"/>
        <a:ext cx="1748336" cy="574021"/>
      </dsp:txXfrm>
    </dsp:sp>
    <dsp:sp modelId="{9586A045-6904-4762-A0E4-B876DEFADCBA}">
      <dsp:nvSpPr>
        <dsp:cNvPr id="0" name=""/>
        <dsp:cNvSpPr/>
      </dsp:nvSpPr>
      <dsp:spPr>
        <a:xfrm>
          <a:off x="3170440" y="1433926"/>
          <a:ext cx="1748336" cy="1971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kern="1200" dirty="0"/>
            <a:t>Actividades del hombre reguladas (agrícolas, industriales, turísticas, actividades en general)</a:t>
          </a:r>
        </a:p>
      </dsp:txBody>
      <dsp:txXfrm>
        <a:off x="3221647" y="1485133"/>
        <a:ext cx="1645922" cy="1869429"/>
      </dsp:txXfrm>
    </dsp:sp>
    <dsp:sp modelId="{85BD12EC-97AF-43E3-AAB1-E6D890820D5B}">
      <dsp:nvSpPr>
        <dsp:cNvPr id="0" name=""/>
        <dsp:cNvSpPr/>
      </dsp:nvSpPr>
      <dsp:spPr>
        <a:xfrm>
          <a:off x="4825725" y="929273"/>
          <a:ext cx="561887" cy="435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200" kern="1200"/>
        </a:p>
      </dsp:txBody>
      <dsp:txXfrm>
        <a:off x="4825725" y="1016330"/>
        <a:ext cx="431302" cy="261171"/>
      </dsp:txXfrm>
    </dsp:sp>
    <dsp:sp modelId="{0A566288-D32A-4D61-91B6-CDC68C4FEB6B}">
      <dsp:nvSpPr>
        <dsp:cNvPr id="0" name=""/>
        <dsp:cNvSpPr/>
      </dsp:nvSpPr>
      <dsp:spPr>
        <a:xfrm>
          <a:off x="5620850" y="859905"/>
          <a:ext cx="1748336" cy="8610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/>
            <a:t>Áreas del derecho</a:t>
          </a:r>
        </a:p>
      </dsp:txBody>
      <dsp:txXfrm>
        <a:off x="5620850" y="859905"/>
        <a:ext cx="1748336" cy="574021"/>
      </dsp:txXfrm>
    </dsp:sp>
    <dsp:sp modelId="{FD009B36-50DF-45DF-B977-4CD0D62FDF50}">
      <dsp:nvSpPr>
        <dsp:cNvPr id="0" name=""/>
        <dsp:cNvSpPr/>
      </dsp:nvSpPr>
      <dsp:spPr>
        <a:xfrm>
          <a:off x="5978943" y="1433926"/>
          <a:ext cx="1748336" cy="1971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500" kern="1200" dirty="0"/>
            <a:t>Desarrollos frente a problemas ambientales del derecho civil, penal, administrativo, etc.</a:t>
          </a:r>
        </a:p>
      </dsp:txBody>
      <dsp:txXfrm>
        <a:off x="6030150" y="1485133"/>
        <a:ext cx="1645922" cy="186942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ADAA45-127A-4572-BC00-72AA04D9DE72}">
      <dsp:nvSpPr>
        <dsp:cNvPr id="0" name=""/>
        <dsp:cNvSpPr/>
      </dsp:nvSpPr>
      <dsp:spPr>
        <a:xfrm>
          <a:off x="2264" y="414723"/>
          <a:ext cx="2272527" cy="22725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5065" tIns="26670" rIns="12506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kern="1200" dirty="0"/>
            <a:t>El sistema ambiental</a:t>
          </a:r>
        </a:p>
      </dsp:txBody>
      <dsp:txXfrm>
        <a:off x="335068" y="747527"/>
        <a:ext cx="1606919" cy="1606919"/>
      </dsp:txXfrm>
    </dsp:sp>
    <dsp:sp modelId="{DCDD3FB9-5D85-4775-BF5C-7C3F6136C8C3}">
      <dsp:nvSpPr>
        <dsp:cNvPr id="0" name=""/>
        <dsp:cNvSpPr/>
      </dsp:nvSpPr>
      <dsp:spPr>
        <a:xfrm>
          <a:off x="1820287" y="414723"/>
          <a:ext cx="2272527" cy="22725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5065" tIns="26670" rIns="12506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kern="1200" dirty="0"/>
            <a:t>El sistema jurídico</a:t>
          </a:r>
        </a:p>
      </dsp:txBody>
      <dsp:txXfrm>
        <a:off x="2153091" y="747527"/>
        <a:ext cx="1606919" cy="1606919"/>
      </dsp:txXfrm>
    </dsp:sp>
    <dsp:sp modelId="{F1B2E5A6-18DE-4D1B-95E4-17751B82FA91}">
      <dsp:nvSpPr>
        <dsp:cNvPr id="0" name=""/>
        <dsp:cNvSpPr/>
      </dsp:nvSpPr>
      <dsp:spPr>
        <a:xfrm>
          <a:off x="3638309" y="414723"/>
          <a:ext cx="2272527" cy="22725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5065" tIns="26670" rIns="12506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kern="1200" dirty="0"/>
            <a:t>Las actividades antrópicas </a:t>
          </a:r>
        </a:p>
      </dsp:txBody>
      <dsp:txXfrm>
        <a:off x="3971113" y="747527"/>
        <a:ext cx="1606919" cy="1606919"/>
      </dsp:txXfrm>
    </dsp:sp>
    <dsp:sp modelId="{FFC81D30-197F-487C-BEA0-716F72E8E186}">
      <dsp:nvSpPr>
        <dsp:cNvPr id="0" name=""/>
        <dsp:cNvSpPr/>
      </dsp:nvSpPr>
      <dsp:spPr>
        <a:xfrm>
          <a:off x="5456332" y="414723"/>
          <a:ext cx="2272527" cy="22725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5065" tIns="26670" rIns="12506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kern="1200" dirty="0"/>
            <a:t>El territorio </a:t>
          </a:r>
        </a:p>
      </dsp:txBody>
      <dsp:txXfrm>
        <a:off x="5789136" y="747527"/>
        <a:ext cx="1606919" cy="160691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C35FC-AAAA-49A3-8DFA-0F7911C68F9F}">
      <dsp:nvSpPr>
        <dsp:cNvPr id="0" name=""/>
        <dsp:cNvSpPr/>
      </dsp:nvSpPr>
      <dsp:spPr>
        <a:xfrm>
          <a:off x="1830479" y="706"/>
          <a:ext cx="1130601" cy="113060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/>
            <a:t>Los conflictos </a:t>
          </a:r>
        </a:p>
      </dsp:txBody>
      <dsp:txXfrm>
        <a:off x="1996052" y="166279"/>
        <a:ext cx="799455" cy="799455"/>
      </dsp:txXfrm>
    </dsp:sp>
    <dsp:sp modelId="{97E08FC2-8C6A-4375-A60C-B37A46C1774E}">
      <dsp:nvSpPr>
        <dsp:cNvPr id="0" name=""/>
        <dsp:cNvSpPr/>
      </dsp:nvSpPr>
      <dsp:spPr>
        <a:xfrm>
          <a:off x="2067906" y="1223113"/>
          <a:ext cx="655748" cy="655748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000" kern="1200"/>
        </a:p>
      </dsp:txBody>
      <dsp:txXfrm>
        <a:off x="2154825" y="1473871"/>
        <a:ext cx="481910" cy="154232"/>
      </dsp:txXfrm>
    </dsp:sp>
    <dsp:sp modelId="{C91D42A5-A48F-4C1D-AE91-CDF30E4C1133}">
      <dsp:nvSpPr>
        <dsp:cNvPr id="0" name=""/>
        <dsp:cNvSpPr/>
      </dsp:nvSpPr>
      <dsp:spPr>
        <a:xfrm>
          <a:off x="1830479" y="1970666"/>
          <a:ext cx="1130601" cy="113060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/>
            <a:t>Las actividades del hombre</a:t>
          </a:r>
        </a:p>
      </dsp:txBody>
      <dsp:txXfrm>
        <a:off x="1996052" y="2136239"/>
        <a:ext cx="799455" cy="799455"/>
      </dsp:txXfrm>
    </dsp:sp>
    <dsp:sp modelId="{788ECBB5-F7EF-4630-A88C-9AAA28CA9001}">
      <dsp:nvSpPr>
        <dsp:cNvPr id="0" name=""/>
        <dsp:cNvSpPr/>
      </dsp:nvSpPr>
      <dsp:spPr>
        <a:xfrm>
          <a:off x="3130671" y="1340695"/>
          <a:ext cx="359531" cy="4205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000" kern="1200"/>
        </a:p>
      </dsp:txBody>
      <dsp:txXfrm>
        <a:off x="3130671" y="1424812"/>
        <a:ext cx="251672" cy="252349"/>
      </dsp:txXfrm>
    </dsp:sp>
    <dsp:sp modelId="{94127965-E81E-400D-8ADF-C592E7D7F129}">
      <dsp:nvSpPr>
        <dsp:cNvPr id="0" name=""/>
        <dsp:cNvSpPr/>
      </dsp:nvSpPr>
      <dsp:spPr>
        <a:xfrm>
          <a:off x="3639442" y="420385"/>
          <a:ext cx="2261203" cy="226120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kern="1200" dirty="0"/>
            <a:t>El ambiente como objeto de protección </a:t>
          </a:r>
        </a:p>
      </dsp:txBody>
      <dsp:txXfrm>
        <a:off x="3970588" y="751531"/>
        <a:ext cx="1598911" cy="159891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AFEBC-BC80-40FE-A637-EB4BFE441828}">
      <dsp:nvSpPr>
        <dsp:cNvPr id="0" name=""/>
        <dsp:cNvSpPr/>
      </dsp:nvSpPr>
      <dsp:spPr>
        <a:xfrm>
          <a:off x="2621639" y="998642"/>
          <a:ext cx="2487846" cy="248784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000" kern="1200" dirty="0"/>
            <a:t>El sistema ambiental</a:t>
          </a:r>
        </a:p>
      </dsp:txBody>
      <dsp:txXfrm>
        <a:off x="2985976" y="1362979"/>
        <a:ext cx="1759172" cy="1759172"/>
      </dsp:txXfrm>
    </dsp:sp>
    <dsp:sp modelId="{B1952135-94D5-4A4D-A4A3-01D99D2E4C28}">
      <dsp:nvSpPr>
        <dsp:cNvPr id="0" name=""/>
        <dsp:cNvSpPr/>
      </dsp:nvSpPr>
      <dsp:spPr>
        <a:xfrm>
          <a:off x="3243600" y="444"/>
          <a:ext cx="1243923" cy="124392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Los recursos naturales </a:t>
          </a:r>
        </a:p>
      </dsp:txBody>
      <dsp:txXfrm>
        <a:off x="3425768" y="182612"/>
        <a:ext cx="879587" cy="879587"/>
      </dsp:txXfrm>
    </dsp:sp>
    <dsp:sp modelId="{6DB3D851-C8A4-4630-BC85-16D50847C183}">
      <dsp:nvSpPr>
        <dsp:cNvPr id="0" name=""/>
        <dsp:cNvSpPr/>
      </dsp:nvSpPr>
      <dsp:spPr>
        <a:xfrm>
          <a:off x="4389227" y="474977"/>
          <a:ext cx="1243923" cy="124392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Los eventos naturales </a:t>
          </a:r>
        </a:p>
      </dsp:txBody>
      <dsp:txXfrm>
        <a:off x="4571395" y="657145"/>
        <a:ext cx="879587" cy="879587"/>
      </dsp:txXfrm>
    </dsp:sp>
    <dsp:sp modelId="{AAD4AAA2-859E-4D06-BDAC-48A081CB3757}">
      <dsp:nvSpPr>
        <dsp:cNvPr id="0" name=""/>
        <dsp:cNvSpPr/>
      </dsp:nvSpPr>
      <dsp:spPr>
        <a:xfrm>
          <a:off x="4863760" y="1620603"/>
          <a:ext cx="1243923" cy="124392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Los diferentes Actores </a:t>
          </a:r>
        </a:p>
      </dsp:txBody>
      <dsp:txXfrm>
        <a:off x="5045928" y="1802771"/>
        <a:ext cx="879587" cy="879587"/>
      </dsp:txXfrm>
    </dsp:sp>
    <dsp:sp modelId="{7BBBF484-ADB7-49D8-83DC-EC1625533A37}">
      <dsp:nvSpPr>
        <dsp:cNvPr id="0" name=""/>
        <dsp:cNvSpPr/>
      </dsp:nvSpPr>
      <dsp:spPr>
        <a:xfrm>
          <a:off x="4389227" y="2766230"/>
          <a:ext cx="1243923" cy="124392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El estado </a:t>
          </a:r>
        </a:p>
      </dsp:txBody>
      <dsp:txXfrm>
        <a:off x="4571395" y="2948398"/>
        <a:ext cx="879587" cy="879587"/>
      </dsp:txXfrm>
    </dsp:sp>
    <dsp:sp modelId="{F0192EFA-12C7-4059-B05C-E4560DCC8688}">
      <dsp:nvSpPr>
        <dsp:cNvPr id="0" name=""/>
        <dsp:cNvSpPr/>
      </dsp:nvSpPr>
      <dsp:spPr>
        <a:xfrm>
          <a:off x="3243600" y="3240763"/>
          <a:ext cx="1243923" cy="124392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El hombre</a:t>
          </a:r>
        </a:p>
      </dsp:txBody>
      <dsp:txXfrm>
        <a:off x="3425768" y="3422931"/>
        <a:ext cx="879587" cy="879587"/>
      </dsp:txXfrm>
    </dsp:sp>
    <dsp:sp modelId="{EA488436-6240-41FE-B567-98B3A1B8843E}">
      <dsp:nvSpPr>
        <dsp:cNvPr id="0" name=""/>
        <dsp:cNvSpPr/>
      </dsp:nvSpPr>
      <dsp:spPr>
        <a:xfrm>
          <a:off x="2097974" y="2766230"/>
          <a:ext cx="1243923" cy="124392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Las actividades</a:t>
          </a:r>
        </a:p>
      </dsp:txBody>
      <dsp:txXfrm>
        <a:off x="2280142" y="2948398"/>
        <a:ext cx="879587" cy="879587"/>
      </dsp:txXfrm>
    </dsp:sp>
    <dsp:sp modelId="{E996A494-8F00-48A3-BFE7-36882DF2AC24}">
      <dsp:nvSpPr>
        <dsp:cNvPr id="0" name=""/>
        <dsp:cNvSpPr/>
      </dsp:nvSpPr>
      <dsp:spPr>
        <a:xfrm>
          <a:off x="1623441" y="1620603"/>
          <a:ext cx="1243923" cy="124392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Los bienes comunes</a:t>
          </a:r>
        </a:p>
      </dsp:txBody>
      <dsp:txXfrm>
        <a:off x="1805609" y="1802771"/>
        <a:ext cx="879587" cy="879587"/>
      </dsp:txXfrm>
    </dsp:sp>
    <dsp:sp modelId="{7B2E30E2-BEBA-4FC7-B66D-4567C7BCE589}">
      <dsp:nvSpPr>
        <dsp:cNvPr id="0" name=""/>
        <dsp:cNvSpPr/>
      </dsp:nvSpPr>
      <dsp:spPr>
        <a:xfrm>
          <a:off x="2097974" y="474977"/>
          <a:ext cx="1243923" cy="124392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El patrimonio natural y cultural</a:t>
          </a:r>
        </a:p>
      </dsp:txBody>
      <dsp:txXfrm>
        <a:off x="2280142" y="657145"/>
        <a:ext cx="879587" cy="87958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6B60FC-1D7D-4628-A1C0-6D439CD1DADB}">
      <dsp:nvSpPr>
        <dsp:cNvPr id="0" name=""/>
        <dsp:cNvSpPr/>
      </dsp:nvSpPr>
      <dsp:spPr>
        <a:xfrm>
          <a:off x="1425368" y="164756"/>
          <a:ext cx="3615788" cy="36161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/>
            <a:t>La ubicación de la situación objeto de análisis en el sistema jurídico </a:t>
          </a:r>
        </a:p>
      </dsp:txBody>
      <dsp:txXfrm>
        <a:off x="1954888" y="694335"/>
        <a:ext cx="2556748" cy="2557037"/>
      </dsp:txXfrm>
    </dsp:sp>
    <dsp:sp modelId="{924BFF65-BFB8-4269-A328-8BF7A2E53011}">
      <dsp:nvSpPr>
        <dsp:cNvPr id="0" name=""/>
        <dsp:cNvSpPr/>
      </dsp:nvSpPr>
      <dsp:spPr>
        <a:xfrm>
          <a:off x="3488778" y="0"/>
          <a:ext cx="402001" cy="4021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F8F37-3EEF-46B3-A605-219914ED2E01}">
      <dsp:nvSpPr>
        <dsp:cNvPr id="0" name=""/>
        <dsp:cNvSpPr/>
      </dsp:nvSpPr>
      <dsp:spPr>
        <a:xfrm>
          <a:off x="2537177" y="3512271"/>
          <a:ext cx="291488" cy="291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624732-F93F-4848-8DA3-BC1FA538AD46}">
      <dsp:nvSpPr>
        <dsp:cNvPr id="0" name=""/>
        <dsp:cNvSpPr/>
      </dsp:nvSpPr>
      <dsp:spPr>
        <a:xfrm>
          <a:off x="5274051" y="1632357"/>
          <a:ext cx="291488" cy="291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6DA7BB-171E-4BD2-833F-994D23AF9D81}">
      <dsp:nvSpPr>
        <dsp:cNvPr id="0" name=""/>
        <dsp:cNvSpPr/>
      </dsp:nvSpPr>
      <dsp:spPr>
        <a:xfrm>
          <a:off x="3881138" y="3822352"/>
          <a:ext cx="402001" cy="4021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22568E-1DB3-4D13-B6B6-2DC6F01F5D5F}">
      <dsp:nvSpPr>
        <dsp:cNvPr id="0" name=""/>
        <dsp:cNvSpPr/>
      </dsp:nvSpPr>
      <dsp:spPr>
        <a:xfrm>
          <a:off x="2618764" y="571578"/>
          <a:ext cx="291488" cy="291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1721BE-A991-4811-BAA0-D42B549D4995}">
      <dsp:nvSpPr>
        <dsp:cNvPr id="0" name=""/>
        <dsp:cNvSpPr/>
      </dsp:nvSpPr>
      <dsp:spPr>
        <a:xfrm>
          <a:off x="1701281" y="2238999"/>
          <a:ext cx="291488" cy="291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95D5B3-A72B-41E6-9C0E-ABD0B33B2940}">
      <dsp:nvSpPr>
        <dsp:cNvPr id="0" name=""/>
        <dsp:cNvSpPr/>
      </dsp:nvSpPr>
      <dsp:spPr>
        <a:xfrm>
          <a:off x="295017" y="817445"/>
          <a:ext cx="1470049" cy="14697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/>
            <a:t>Ubicación en el territorio</a:t>
          </a:r>
        </a:p>
      </dsp:txBody>
      <dsp:txXfrm>
        <a:off x="510301" y="1032679"/>
        <a:ext cx="1039481" cy="1039244"/>
      </dsp:txXfrm>
    </dsp:sp>
    <dsp:sp modelId="{B1259BFE-2EBE-414C-A71A-21C6C50F26FB}">
      <dsp:nvSpPr>
        <dsp:cNvPr id="0" name=""/>
        <dsp:cNvSpPr/>
      </dsp:nvSpPr>
      <dsp:spPr>
        <a:xfrm>
          <a:off x="3082327" y="584252"/>
          <a:ext cx="402001" cy="4021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878196-FE3E-4D58-89EE-99D85BFAFA9A}">
      <dsp:nvSpPr>
        <dsp:cNvPr id="0" name=""/>
        <dsp:cNvSpPr/>
      </dsp:nvSpPr>
      <dsp:spPr>
        <a:xfrm>
          <a:off x="433715" y="2718060"/>
          <a:ext cx="726866" cy="7270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02787C-1082-40DC-BA6E-BAF87EE57869}">
      <dsp:nvSpPr>
        <dsp:cNvPr id="0" name=""/>
        <dsp:cNvSpPr/>
      </dsp:nvSpPr>
      <dsp:spPr>
        <a:xfrm>
          <a:off x="5412749" y="125890"/>
          <a:ext cx="1470049" cy="14697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/>
            <a:t>El sistema  ambiental</a:t>
          </a:r>
        </a:p>
      </dsp:txBody>
      <dsp:txXfrm>
        <a:off x="5628033" y="341124"/>
        <a:ext cx="1039481" cy="1039244"/>
      </dsp:txXfrm>
    </dsp:sp>
    <dsp:sp modelId="{C9334DE5-336D-4BF4-BAAD-85F9960CC6C2}">
      <dsp:nvSpPr>
        <dsp:cNvPr id="0" name=""/>
        <dsp:cNvSpPr/>
      </dsp:nvSpPr>
      <dsp:spPr>
        <a:xfrm>
          <a:off x="4756344" y="1140622"/>
          <a:ext cx="402001" cy="4021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25298-3A2A-481E-A6E5-1BB5B0F273BF}">
      <dsp:nvSpPr>
        <dsp:cNvPr id="0" name=""/>
        <dsp:cNvSpPr/>
      </dsp:nvSpPr>
      <dsp:spPr>
        <a:xfrm>
          <a:off x="157061" y="3583243"/>
          <a:ext cx="291488" cy="291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1A2D9F-60BD-48A7-92C2-C1061DF80053}">
      <dsp:nvSpPr>
        <dsp:cNvPr id="0" name=""/>
        <dsp:cNvSpPr/>
      </dsp:nvSpPr>
      <dsp:spPr>
        <a:xfrm>
          <a:off x="3061559" y="3168395"/>
          <a:ext cx="291488" cy="291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0C4D93-4F6D-4DBB-9199-F049DA096085}">
      <dsp:nvSpPr>
        <dsp:cNvPr id="0" name=""/>
        <dsp:cNvSpPr/>
      </dsp:nvSpPr>
      <dsp:spPr>
        <a:xfrm>
          <a:off x="6104013" y="2666521"/>
          <a:ext cx="1470049" cy="14697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/>
            <a:t>Seguimos pensando </a:t>
          </a:r>
        </a:p>
      </dsp:txBody>
      <dsp:txXfrm>
        <a:off x="6319297" y="2881755"/>
        <a:ext cx="1039481" cy="1039244"/>
      </dsp:txXfrm>
    </dsp:sp>
    <dsp:sp modelId="{CC96A632-6816-4797-A967-7B8390B1A1AB}">
      <dsp:nvSpPr>
        <dsp:cNvPr id="0" name=""/>
        <dsp:cNvSpPr/>
      </dsp:nvSpPr>
      <dsp:spPr>
        <a:xfrm>
          <a:off x="5689403" y="2614982"/>
          <a:ext cx="291488" cy="291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855C4B-2FC8-4247-AB15-E7E8C1B6A8B7}">
      <dsp:nvSpPr>
        <dsp:cNvPr id="0" name=""/>
        <dsp:cNvSpPr/>
      </dsp:nvSpPr>
      <dsp:spPr>
        <a:xfrm rot="10800000">
          <a:off x="1451617" y="938"/>
          <a:ext cx="5141198" cy="6266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32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Hito de 1972 derecho al ambiente como derecho humano. Reconocimiento del derecho ambiental </a:t>
          </a:r>
        </a:p>
      </dsp:txBody>
      <dsp:txXfrm rot="10800000">
        <a:off x="1608271" y="938"/>
        <a:ext cx="4984544" cy="626615"/>
      </dsp:txXfrm>
    </dsp:sp>
    <dsp:sp modelId="{AEB2FA3E-D65C-476A-AE53-E7812D8DAEC4}">
      <dsp:nvSpPr>
        <dsp:cNvPr id="0" name=""/>
        <dsp:cNvSpPr/>
      </dsp:nvSpPr>
      <dsp:spPr>
        <a:xfrm>
          <a:off x="1138309" y="938"/>
          <a:ext cx="626615" cy="6266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4424DC-3202-40AB-A517-E2212216A2DF}">
      <dsp:nvSpPr>
        <dsp:cNvPr id="0" name=""/>
        <dsp:cNvSpPr/>
      </dsp:nvSpPr>
      <dsp:spPr>
        <a:xfrm rot="10800000">
          <a:off x="1451617" y="814603"/>
          <a:ext cx="5141198" cy="6266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32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Desarrollo de tratados, convenios, acuerdos internacionales sobre temas ambientales hasta la actualidad</a:t>
          </a:r>
        </a:p>
      </dsp:txBody>
      <dsp:txXfrm rot="10800000">
        <a:off x="1608271" y="814603"/>
        <a:ext cx="4984544" cy="626615"/>
      </dsp:txXfrm>
    </dsp:sp>
    <dsp:sp modelId="{3DBB93BB-FAE7-46DE-9049-E3C5174CD002}">
      <dsp:nvSpPr>
        <dsp:cNvPr id="0" name=""/>
        <dsp:cNvSpPr/>
      </dsp:nvSpPr>
      <dsp:spPr>
        <a:xfrm>
          <a:off x="1138309" y="814603"/>
          <a:ext cx="626615" cy="6266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3E1B31-6663-466E-83B1-1266885B25D7}">
      <dsp:nvSpPr>
        <dsp:cNvPr id="0" name=""/>
        <dsp:cNvSpPr/>
      </dsp:nvSpPr>
      <dsp:spPr>
        <a:xfrm rot="10800000">
          <a:off x="1451617" y="1628268"/>
          <a:ext cx="5141198" cy="6266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32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Cumbres internacionales Río de Janeiro 1992-Johanesburgo 2002- Río +20</a:t>
          </a:r>
        </a:p>
      </dsp:txBody>
      <dsp:txXfrm rot="10800000">
        <a:off x="1608271" y="1628268"/>
        <a:ext cx="4984544" cy="626615"/>
      </dsp:txXfrm>
    </dsp:sp>
    <dsp:sp modelId="{21FB309B-8BE9-4706-82BE-4FCD696D42D8}">
      <dsp:nvSpPr>
        <dsp:cNvPr id="0" name=""/>
        <dsp:cNvSpPr/>
      </dsp:nvSpPr>
      <dsp:spPr>
        <a:xfrm>
          <a:off x="1138309" y="1628268"/>
          <a:ext cx="626615" cy="6266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C74DC4-C433-4CC5-BA62-46E292686827}">
      <dsp:nvSpPr>
        <dsp:cNvPr id="0" name=""/>
        <dsp:cNvSpPr/>
      </dsp:nvSpPr>
      <dsp:spPr>
        <a:xfrm rot="10800000">
          <a:off x="1451617" y="2441933"/>
          <a:ext cx="5141198" cy="6266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32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Objetivos del milenio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Objetivos del desarrollo sostenible</a:t>
          </a:r>
        </a:p>
      </dsp:txBody>
      <dsp:txXfrm rot="10800000">
        <a:off x="1608271" y="2441933"/>
        <a:ext cx="4984544" cy="626615"/>
      </dsp:txXfrm>
    </dsp:sp>
    <dsp:sp modelId="{DB831B8F-FAB8-49D5-B82D-05D7E94E0BE5}">
      <dsp:nvSpPr>
        <dsp:cNvPr id="0" name=""/>
        <dsp:cNvSpPr/>
      </dsp:nvSpPr>
      <dsp:spPr>
        <a:xfrm>
          <a:off x="1138309" y="2441933"/>
          <a:ext cx="626615" cy="6266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ECD4A2-479F-4238-8E7A-590E6233D1E6}">
      <dsp:nvSpPr>
        <dsp:cNvPr id="0" name=""/>
        <dsp:cNvSpPr/>
      </dsp:nvSpPr>
      <dsp:spPr>
        <a:xfrm rot="10800000">
          <a:off x="1451617" y="3255598"/>
          <a:ext cx="5141198" cy="62661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32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b="1" kern="1200" dirty="0"/>
            <a:t>Todo conforma un conjunto de compromisos internacionales que impactan en el sistema</a:t>
          </a:r>
        </a:p>
      </dsp:txBody>
      <dsp:txXfrm rot="10800000">
        <a:off x="1608271" y="3255598"/>
        <a:ext cx="4984544" cy="626615"/>
      </dsp:txXfrm>
    </dsp:sp>
    <dsp:sp modelId="{8F9C98D5-5894-485B-AD80-389FEEF7368F}">
      <dsp:nvSpPr>
        <dsp:cNvPr id="0" name=""/>
        <dsp:cNvSpPr/>
      </dsp:nvSpPr>
      <dsp:spPr>
        <a:xfrm>
          <a:off x="1138309" y="3255598"/>
          <a:ext cx="626615" cy="62661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AA7A8-696F-4CC0-B487-0334FB082A75}">
      <dsp:nvSpPr>
        <dsp:cNvPr id="0" name=""/>
        <dsp:cNvSpPr/>
      </dsp:nvSpPr>
      <dsp:spPr>
        <a:xfrm>
          <a:off x="1622047" y="288669"/>
          <a:ext cx="2192871" cy="21928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/>
            <a:t>Desde el  ámbito internacional</a:t>
          </a:r>
        </a:p>
      </dsp:txBody>
      <dsp:txXfrm>
        <a:off x="2264324" y="930946"/>
        <a:ext cx="1550594" cy="1550594"/>
      </dsp:txXfrm>
    </dsp:sp>
    <dsp:sp modelId="{FDAA04DA-6783-4D11-97E2-10852005BE73}">
      <dsp:nvSpPr>
        <dsp:cNvPr id="0" name=""/>
        <dsp:cNvSpPr/>
      </dsp:nvSpPr>
      <dsp:spPr>
        <a:xfrm rot="5400000">
          <a:off x="3916206" y="288669"/>
          <a:ext cx="2192871" cy="21928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/>
            <a:t>Nacional LPM, legislación de fondo y especial</a:t>
          </a:r>
        </a:p>
      </dsp:txBody>
      <dsp:txXfrm rot="-5400000">
        <a:off x="3916206" y="930946"/>
        <a:ext cx="1550594" cy="1550594"/>
      </dsp:txXfrm>
    </dsp:sp>
    <dsp:sp modelId="{0DB657EF-F3B3-4183-9695-77F147A338EF}">
      <dsp:nvSpPr>
        <dsp:cNvPr id="0" name=""/>
        <dsp:cNvSpPr/>
      </dsp:nvSpPr>
      <dsp:spPr>
        <a:xfrm rot="10800000">
          <a:off x="3916206" y="2582828"/>
          <a:ext cx="2192871" cy="21928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/>
            <a:t>Provincial ambiental/recursos naturales/ actividades</a:t>
          </a:r>
        </a:p>
      </dsp:txBody>
      <dsp:txXfrm rot="10800000">
        <a:off x="3916206" y="2582828"/>
        <a:ext cx="1550594" cy="1550594"/>
      </dsp:txXfrm>
    </dsp:sp>
    <dsp:sp modelId="{33B56DE0-9211-40E3-B273-0710514E534B}">
      <dsp:nvSpPr>
        <dsp:cNvPr id="0" name=""/>
        <dsp:cNvSpPr/>
      </dsp:nvSpPr>
      <dsp:spPr>
        <a:xfrm rot="16200000">
          <a:off x="1622047" y="2582828"/>
          <a:ext cx="2192871" cy="21928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/>
            <a:t>Municipal ambiental uso del suelo, actividades</a:t>
          </a:r>
        </a:p>
      </dsp:txBody>
      <dsp:txXfrm rot="5400000">
        <a:off x="2264324" y="2582828"/>
        <a:ext cx="1550594" cy="1550594"/>
      </dsp:txXfrm>
    </dsp:sp>
    <dsp:sp modelId="{A117955E-CD12-45A2-9638-2127E3317CE8}">
      <dsp:nvSpPr>
        <dsp:cNvPr id="0" name=""/>
        <dsp:cNvSpPr/>
      </dsp:nvSpPr>
      <dsp:spPr>
        <a:xfrm>
          <a:off x="3487000" y="2076391"/>
          <a:ext cx="757123" cy="658367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15C45F-C1DB-432D-A532-8790A4C420B9}">
      <dsp:nvSpPr>
        <dsp:cNvPr id="0" name=""/>
        <dsp:cNvSpPr/>
      </dsp:nvSpPr>
      <dsp:spPr>
        <a:xfrm rot="10800000">
          <a:off x="3487000" y="2329609"/>
          <a:ext cx="757123" cy="658367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7FF2C-0864-4AF4-9F8A-71BFF43CA19D}">
      <dsp:nvSpPr>
        <dsp:cNvPr id="0" name=""/>
        <dsp:cNvSpPr/>
      </dsp:nvSpPr>
      <dsp:spPr>
        <a:xfrm>
          <a:off x="1383982" y="0"/>
          <a:ext cx="4963160" cy="31019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01AFD1-19B8-4D0B-B10F-CD40B7A38336}">
      <dsp:nvSpPr>
        <dsp:cNvPr id="0" name=""/>
        <dsp:cNvSpPr/>
      </dsp:nvSpPr>
      <dsp:spPr>
        <a:xfrm>
          <a:off x="2014303" y="2140983"/>
          <a:ext cx="129042" cy="1290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EFD307-6073-42DE-A229-6B18EFC6339D}">
      <dsp:nvSpPr>
        <dsp:cNvPr id="0" name=""/>
        <dsp:cNvSpPr/>
      </dsp:nvSpPr>
      <dsp:spPr>
        <a:xfrm>
          <a:off x="2078824" y="2205504"/>
          <a:ext cx="1156416" cy="896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7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/>
            <a:t>1972 Estocolmo, reconocimiento del derecho al ambiente</a:t>
          </a:r>
        </a:p>
      </dsp:txBody>
      <dsp:txXfrm>
        <a:off x="2078824" y="2205504"/>
        <a:ext cx="1156416" cy="896470"/>
      </dsp:txXfrm>
    </dsp:sp>
    <dsp:sp modelId="{9A43397D-7822-4905-8E19-6D93A21CB15A}">
      <dsp:nvSpPr>
        <dsp:cNvPr id="0" name=""/>
        <dsp:cNvSpPr/>
      </dsp:nvSpPr>
      <dsp:spPr>
        <a:xfrm>
          <a:off x="3153349" y="1297866"/>
          <a:ext cx="233268" cy="2332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FC5D91-1D80-404A-9483-F7DA576E91A8}">
      <dsp:nvSpPr>
        <dsp:cNvPr id="0" name=""/>
        <dsp:cNvSpPr/>
      </dsp:nvSpPr>
      <dsp:spPr>
        <a:xfrm>
          <a:off x="3269983" y="1414500"/>
          <a:ext cx="1191158" cy="1687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604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/>
            <a:t>1994 reforma constitucional</a:t>
          </a:r>
        </a:p>
      </dsp:txBody>
      <dsp:txXfrm>
        <a:off x="3269983" y="1414500"/>
        <a:ext cx="1191158" cy="1687474"/>
      </dsp:txXfrm>
    </dsp:sp>
    <dsp:sp modelId="{F387988A-9BBC-47CE-8396-0CB11673A7FA}">
      <dsp:nvSpPr>
        <dsp:cNvPr id="0" name=""/>
        <dsp:cNvSpPr/>
      </dsp:nvSpPr>
      <dsp:spPr>
        <a:xfrm>
          <a:off x="4523181" y="784799"/>
          <a:ext cx="322605" cy="322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D5CB5-AF47-4F98-B2B4-337223CB71BF}">
      <dsp:nvSpPr>
        <dsp:cNvPr id="0" name=""/>
        <dsp:cNvSpPr/>
      </dsp:nvSpPr>
      <dsp:spPr>
        <a:xfrm>
          <a:off x="4684483" y="946102"/>
          <a:ext cx="1191158" cy="2155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942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/>
            <a:t>2002 inicia el proceso de leyes de presupuestos mínimos</a:t>
          </a:r>
        </a:p>
      </dsp:txBody>
      <dsp:txXfrm>
        <a:off x="4684483" y="946102"/>
        <a:ext cx="1191158" cy="21558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478578-C27D-476A-8996-917A92F2B918}">
      <dsp:nvSpPr>
        <dsp:cNvPr id="0" name=""/>
        <dsp:cNvSpPr/>
      </dsp:nvSpPr>
      <dsp:spPr>
        <a:xfrm>
          <a:off x="1700721" y="0"/>
          <a:ext cx="4329683" cy="432968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El sistema</a:t>
          </a:r>
        </a:p>
      </dsp:txBody>
      <dsp:txXfrm>
        <a:off x="3260272" y="216484"/>
        <a:ext cx="1210579" cy="649452"/>
      </dsp:txXfrm>
    </dsp:sp>
    <dsp:sp modelId="{ACFCD3AB-DFAA-4000-B2F5-967FB7D0E904}">
      <dsp:nvSpPr>
        <dsp:cNvPr id="0" name=""/>
        <dsp:cNvSpPr/>
      </dsp:nvSpPr>
      <dsp:spPr>
        <a:xfrm>
          <a:off x="2133689" y="865936"/>
          <a:ext cx="3463746" cy="3463746"/>
        </a:xfrm>
        <a:prstGeom prst="ellipse">
          <a:avLst/>
        </a:prstGeom>
        <a:solidFill>
          <a:schemeClr val="accent3">
            <a:hueOff val="-355789"/>
            <a:satOff val="1913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Nación </a:t>
          </a:r>
        </a:p>
      </dsp:txBody>
      <dsp:txXfrm>
        <a:off x="3260272" y="1073761"/>
        <a:ext cx="1210579" cy="623474"/>
      </dsp:txXfrm>
    </dsp:sp>
    <dsp:sp modelId="{8F06713C-A1F5-45C0-B536-D91579616AB2}">
      <dsp:nvSpPr>
        <dsp:cNvPr id="0" name=""/>
        <dsp:cNvSpPr/>
      </dsp:nvSpPr>
      <dsp:spPr>
        <a:xfrm>
          <a:off x="2566657" y="1731873"/>
          <a:ext cx="2597809" cy="2597809"/>
        </a:xfrm>
        <a:prstGeom prst="ellipse">
          <a:avLst/>
        </a:prstGeom>
        <a:solidFill>
          <a:schemeClr val="accent3">
            <a:hueOff val="-711579"/>
            <a:satOff val="3826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23 jurisdicciones</a:t>
          </a:r>
        </a:p>
      </dsp:txBody>
      <dsp:txXfrm>
        <a:off x="3260272" y="1926708"/>
        <a:ext cx="1210579" cy="584507"/>
      </dsp:txXfrm>
    </dsp:sp>
    <dsp:sp modelId="{8FB49ED6-9D1D-4DE2-9FEF-03E3E8586E2C}">
      <dsp:nvSpPr>
        <dsp:cNvPr id="0" name=""/>
        <dsp:cNvSpPr/>
      </dsp:nvSpPr>
      <dsp:spPr>
        <a:xfrm>
          <a:off x="2999625" y="2597809"/>
          <a:ext cx="1731873" cy="1731873"/>
        </a:xfrm>
        <a:prstGeom prst="ellipse">
          <a:avLst/>
        </a:prstGeom>
        <a:solidFill>
          <a:schemeClr val="accent3">
            <a:hueOff val="-1067368"/>
            <a:satOff val="5739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/>
            <a:t>municipios</a:t>
          </a:r>
        </a:p>
      </dsp:txBody>
      <dsp:txXfrm>
        <a:off x="3253252" y="3030778"/>
        <a:ext cx="1224619" cy="8659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5C6EA-7753-4DCD-BF94-E19B96260CC8}">
      <dsp:nvSpPr>
        <dsp:cNvPr id="0" name=""/>
        <dsp:cNvSpPr/>
      </dsp:nvSpPr>
      <dsp:spPr>
        <a:xfrm>
          <a:off x="1231" y="1467553"/>
          <a:ext cx="2016720" cy="201672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987" tIns="12700" rIns="110987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Nación </a:t>
          </a:r>
        </a:p>
      </dsp:txBody>
      <dsp:txXfrm>
        <a:off x="296573" y="1762895"/>
        <a:ext cx="1426036" cy="1426036"/>
      </dsp:txXfrm>
    </dsp:sp>
    <dsp:sp modelId="{EC67F15D-6938-4009-B20B-7AA1D2C42CE3}">
      <dsp:nvSpPr>
        <dsp:cNvPr id="0" name=""/>
        <dsp:cNvSpPr/>
      </dsp:nvSpPr>
      <dsp:spPr>
        <a:xfrm>
          <a:off x="1614607" y="1467553"/>
          <a:ext cx="2016720" cy="2016720"/>
        </a:xfrm>
        <a:prstGeom prst="ellipse">
          <a:avLst/>
        </a:prstGeom>
        <a:solidFill>
          <a:schemeClr val="accent2">
            <a:alpha val="50000"/>
            <a:hueOff val="-291913"/>
            <a:satOff val="-2547"/>
            <a:lumOff val="-3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987" tIns="12700" rIns="110987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sz="10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Relaciones nación provincias</a:t>
          </a: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0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1909949" y="1762895"/>
        <a:ext cx="1426036" cy="1426036"/>
      </dsp:txXfrm>
    </dsp:sp>
    <dsp:sp modelId="{A7F96479-3081-4361-A6A1-C9A5368C3AAF}">
      <dsp:nvSpPr>
        <dsp:cNvPr id="0" name=""/>
        <dsp:cNvSpPr/>
      </dsp:nvSpPr>
      <dsp:spPr>
        <a:xfrm>
          <a:off x="3227984" y="1467553"/>
          <a:ext cx="2016720" cy="2016720"/>
        </a:xfrm>
        <a:prstGeom prst="ellipse">
          <a:avLst/>
        </a:prstGeom>
        <a:solidFill>
          <a:schemeClr val="accent2">
            <a:alpha val="50000"/>
            <a:hueOff val="-583825"/>
            <a:satOff val="-5094"/>
            <a:lumOff val="-6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987" tIns="12700" rIns="110987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sz="10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Relaciones entre provincias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0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523326" y="1762895"/>
        <a:ext cx="1426036" cy="1426036"/>
      </dsp:txXfrm>
    </dsp:sp>
    <dsp:sp modelId="{7840CD4A-6B73-425C-81D6-64BA6BC8EE4C}">
      <dsp:nvSpPr>
        <dsp:cNvPr id="0" name=""/>
        <dsp:cNvSpPr/>
      </dsp:nvSpPr>
      <dsp:spPr>
        <a:xfrm>
          <a:off x="4841360" y="1467553"/>
          <a:ext cx="2016720" cy="2016720"/>
        </a:xfrm>
        <a:prstGeom prst="ellipse">
          <a:avLst/>
        </a:prstGeom>
        <a:solidFill>
          <a:schemeClr val="accent2">
            <a:alpha val="50000"/>
            <a:hueOff val="-875738"/>
            <a:satOff val="-7640"/>
            <a:lumOff val="-9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987" tIns="12700" rIns="110987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Provincias y ciudad autónomaRelaciones </a:t>
          </a:r>
        </a:p>
      </dsp:txBody>
      <dsp:txXfrm>
        <a:off x="5136702" y="1762895"/>
        <a:ext cx="1426036" cy="1426036"/>
      </dsp:txXfrm>
    </dsp:sp>
    <dsp:sp modelId="{8318D269-EB25-43A0-B53A-8C3006F46716}">
      <dsp:nvSpPr>
        <dsp:cNvPr id="0" name=""/>
        <dsp:cNvSpPr/>
      </dsp:nvSpPr>
      <dsp:spPr>
        <a:xfrm>
          <a:off x="6454737" y="1467553"/>
          <a:ext cx="2016720" cy="2016720"/>
        </a:xfrm>
        <a:prstGeom prst="ellipse">
          <a:avLst/>
        </a:prstGeom>
        <a:solidFill>
          <a:schemeClr val="accent2">
            <a:alpha val="50000"/>
            <a:hueOff val="-1167650"/>
            <a:satOff val="-10187"/>
            <a:lumOff val="-13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987" tIns="12700" rIns="110987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Provincia y municipios </a:t>
          </a:r>
        </a:p>
      </dsp:txBody>
      <dsp:txXfrm>
        <a:off x="6750079" y="1762895"/>
        <a:ext cx="1426036" cy="1426036"/>
      </dsp:txXfrm>
    </dsp:sp>
    <dsp:sp modelId="{02D41197-E3B8-4D5A-B4FC-D94E5DE1BC8F}">
      <dsp:nvSpPr>
        <dsp:cNvPr id="0" name=""/>
        <dsp:cNvSpPr/>
      </dsp:nvSpPr>
      <dsp:spPr>
        <a:xfrm>
          <a:off x="8068114" y="1467553"/>
          <a:ext cx="2016720" cy="2016720"/>
        </a:xfrm>
        <a:prstGeom prst="ellipse">
          <a:avLst/>
        </a:prstGeom>
        <a:solidFill>
          <a:schemeClr val="accent2">
            <a:alpha val="50000"/>
            <a:hueOff val="-1459563"/>
            <a:satOff val="-12734"/>
            <a:lumOff val="-1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987" tIns="12700" rIns="110987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sz="10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Municipios entre sí de cada provincia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0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8363456" y="1762895"/>
        <a:ext cx="1426036" cy="142603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B4DD3F-8DDB-4567-88F4-26CB33564971}">
      <dsp:nvSpPr>
        <dsp:cNvPr id="0" name=""/>
        <dsp:cNvSpPr/>
      </dsp:nvSpPr>
      <dsp:spPr>
        <a:xfrm>
          <a:off x="4301469" y="27173"/>
          <a:ext cx="909766" cy="909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/>
            <a:t>Nación</a:t>
          </a:r>
        </a:p>
      </dsp:txBody>
      <dsp:txXfrm>
        <a:off x="4301469" y="27173"/>
        <a:ext cx="909766" cy="909766"/>
      </dsp:txXfrm>
    </dsp:sp>
    <dsp:sp modelId="{E80BC03E-8BA5-49FC-A70E-27A02183EF95}">
      <dsp:nvSpPr>
        <dsp:cNvPr id="0" name=""/>
        <dsp:cNvSpPr/>
      </dsp:nvSpPr>
      <dsp:spPr>
        <a:xfrm>
          <a:off x="2157872" y="433"/>
          <a:ext cx="3415380" cy="3415380"/>
        </a:xfrm>
        <a:prstGeom prst="circularArrow">
          <a:avLst>
            <a:gd name="adj1" fmla="val 5194"/>
            <a:gd name="adj2" fmla="val 335485"/>
            <a:gd name="adj3" fmla="val 21294986"/>
            <a:gd name="adj4" fmla="val 19764710"/>
            <a:gd name="adj5" fmla="val 60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57F8BA-29BC-4448-8B18-B4B09F006043}">
      <dsp:nvSpPr>
        <dsp:cNvPr id="0" name=""/>
        <dsp:cNvSpPr/>
      </dsp:nvSpPr>
      <dsp:spPr>
        <a:xfrm>
          <a:off x="4852007" y="1721556"/>
          <a:ext cx="909766" cy="909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/>
            <a:t>Provincias</a:t>
          </a:r>
        </a:p>
      </dsp:txBody>
      <dsp:txXfrm>
        <a:off x="4852007" y="1721556"/>
        <a:ext cx="909766" cy="909766"/>
      </dsp:txXfrm>
    </dsp:sp>
    <dsp:sp modelId="{D7F1FB2F-542A-46CC-9977-B511C8896C92}">
      <dsp:nvSpPr>
        <dsp:cNvPr id="0" name=""/>
        <dsp:cNvSpPr/>
      </dsp:nvSpPr>
      <dsp:spPr>
        <a:xfrm>
          <a:off x="2157872" y="433"/>
          <a:ext cx="3415380" cy="3415380"/>
        </a:xfrm>
        <a:prstGeom prst="circularArrow">
          <a:avLst>
            <a:gd name="adj1" fmla="val 5194"/>
            <a:gd name="adj2" fmla="val 335485"/>
            <a:gd name="adj3" fmla="val 4016506"/>
            <a:gd name="adj4" fmla="val 2251772"/>
            <a:gd name="adj5" fmla="val 6060"/>
          </a:avLst>
        </a:prstGeom>
        <a:solidFill>
          <a:schemeClr val="accent2">
            <a:hueOff val="-364891"/>
            <a:satOff val="-3184"/>
            <a:lumOff val="-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933A37-5F61-4A76-A8EE-BED4A0F1CEEF}">
      <dsp:nvSpPr>
        <dsp:cNvPr id="0" name=""/>
        <dsp:cNvSpPr/>
      </dsp:nvSpPr>
      <dsp:spPr>
        <a:xfrm>
          <a:off x="3410679" y="2768742"/>
          <a:ext cx="909766" cy="909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/>
            <a:t>Municipios</a:t>
          </a:r>
        </a:p>
      </dsp:txBody>
      <dsp:txXfrm>
        <a:off x="3410679" y="2768742"/>
        <a:ext cx="909766" cy="909766"/>
      </dsp:txXfrm>
    </dsp:sp>
    <dsp:sp modelId="{6782D25B-E967-4CD4-87FF-9DE636039D0E}">
      <dsp:nvSpPr>
        <dsp:cNvPr id="0" name=""/>
        <dsp:cNvSpPr/>
      </dsp:nvSpPr>
      <dsp:spPr>
        <a:xfrm>
          <a:off x="2157872" y="433"/>
          <a:ext cx="3415380" cy="3415380"/>
        </a:xfrm>
        <a:prstGeom prst="circularArrow">
          <a:avLst>
            <a:gd name="adj1" fmla="val 5194"/>
            <a:gd name="adj2" fmla="val 335485"/>
            <a:gd name="adj3" fmla="val 8212743"/>
            <a:gd name="adj4" fmla="val 6448009"/>
            <a:gd name="adj5" fmla="val 6060"/>
          </a:avLst>
        </a:prstGeom>
        <a:solidFill>
          <a:schemeClr val="accent2">
            <a:hueOff val="-729781"/>
            <a:satOff val="-6367"/>
            <a:lumOff val="-82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08297-E2BB-413F-8F51-6755D7CE03F0}">
      <dsp:nvSpPr>
        <dsp:cNvPr id="0" name=""/>
        <dsp:cNvSpPr/>
      </dsp:nvSpPr>
      <dsp:spPr>
        <a:xfrm>
          <a:off x="1969351" y="1721556"/>
          <a:ext cx="909766" cy="909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/>
            <a:t>Población </a:t>
          </a:r>
        </a:p>
      </dsp:txBody>
      <dsp:txXfrm>
        <a:off x="1969351" y="1721556"/>
        <a:ext cx="909766" cy="909766"/>
      </dsp:txXfrm>
    </dsp:sp>
    <dsp:sp modelId="{771CEDCA-9FB4-48FB-8515-37C1A14F6334}">
      <dsp:nvSpPr>
        <dsp:cNvPr id="0" name=""/>
        <dsp:cNvSpPr/>
      </dsp:nvSpPr>
      <dsp:spPr>
        <a:xfrm>
          <a:off x="2157872" y="433"/>
          <a:ext cx="3415380" cy="3415380"/>
        </a:xfrm>
        <a:prstGeom prst="circularArrow">
          <a:avLst>
            <a:gd name="adj1" fmla="val 5194"/>
            <a:gd name="adj2" fmla="val 335485"/>
            <a:gd name="adj3" fmla="val 12299805"/>
            <a:gd name="adj4" fmla="val 10769529"/>
            <a:gd name="adj5" fmla="val 6060"/>
          </a:avLst>
        </a:prstGeom>
        <a:solidFill>
          <a:schemeClr val="accent2">
            <a:hueOff val="-1094672"/>
            <a:satOff val="-9550"/>
            <a:lumOff val="-1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03EF9-4060-4A88-AA2A-530F3485A519}">
      <dsp:nvSpPr>
        <dsp:cNvPr id="0" name=""/>
        <dsp:cNvSpPr/>
      </dsp:nvSpPr>
      <dsp:spPr>
        <a:xfrm>
          <a:off x="2519889" y="27173"/>
          <a:ext cx="909766" cy="909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/>
            <a:t>Reforma de la CN</a:t>
          </a:r>
        </a:p>
      </dsp:txBody>
      <dsp:txXfrm>
        <a:off x="2519889" y="27173"/>
        <a:ext cx="909766" cy="909766"/>
      </dsp:txXfrm>
    </dsp:sp>
    <dsp:sp modelId="{8445A594-AB30-4A78-BC89-CA57C31D8FAC}">
      <dsp:nvSpPr>
        <dsp:cNvPr id="0" name=""/>
        <dsp:cNvSpPr/>
      </dsp:nvSpPr>
      <dsp:spPr>
        <a:xfrm>
          <a:off x="2157872" y="433"/>
          <a:ext cx="3415380" cy="3415380"/>
        </a:xfrm>
        <a:prstGeom prst="circularArrow">
          <a:avLst>
            <a:gd name="adj1" fmla="val 5194"/>
            <a:gd name="adj2" fmla="val 335485"/>
            <a:gd name="adj3" fmla="val 16867489"/>
            <a:gd name="adj4" fmla="val 15197026"/>
            <a:gd name="adj5" fmla="val 6060"/>
          </a:avLst>
        </a:prstGeom>
        <a:solidFill>
          <a:schemeClr val="accent2">
            <a:hueOff val="-1459563"/>
            <a:satOff val="-12734"/>
            <a:lumOff val="-1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9480D-DFD5-46AD-9F8E-1293DB31DDFF}">
      <dsp:nvSpPr>
        <dsp:cNvPr id="0" name=""/>
        <dsp:cNvSpPr/>
      </dsp:nvSpPr>
      <dsp:spPr>
        <a:xfrm>
          <a:off x="1607709" y="-60060"/>
          <a:ext cx="4515706" cy="4515706"/>
        </a:xfrm>
        <a:prstGeom prst="circularArrow">
          <a:avLst>
            <a:gd name="adj1" fmla="val 5544"/>
            <a:gd name="adj2" fmla="val 330680"/>
            <a:gd name="adj3" fmla="val 14856854"/>
            <a:gd name="adj4" fmla="val 16757251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9E9588-CE8A-49ED-8F2C-D6A90A840CCD}">
      <dsp:nvSpPr>
        <dsp:cNvPr id="0" name=""/>
        <dsp:cNvSpPr/>
      </dsp:nvSpPr>
      <dsp:spPr>
        <a:xfrm>
          <a:off x="3335180" y="1408"/>
          <a:ext cx="1060764" cy="5303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/>
            <a:t>Derecho -deber</a:t>
          </a:r>
        </a:p>
      </dsp:txBody>
      <dsp:txXfrm>
        <a:off x="3361071" y="27299"/>
        <a:ext cx="1008982" cy="478600"/>
      </dsp:txXfrm>
    </dsp:sp>
    <dsp:sp modelId="{1D3DAFE1-7C9F-4239-9BFA-B11DAFD9884D}">
      <dsp:nvSpPr>
        <dsp:cNvPr id="0" name=""/>
        <dsp:cNvSpPr/>
      </dsp:nvSpPr>
      <dsp:spPr>
        <a:xfrm>
          <a:off x="4467063" y="369179"/>
          <a:ext cx="1060764" cy="530382"/>
        </a:xfrm>
        <a:prstGeom prst="roundRect">
          <a:avLst/>
        </a:prstGeom>
        <a:solidFill>
          <a:schemeClr val="accent2">
            <a:hueOff val="-162174"/>
            <a:satOff val="-1415"/>
            <a:lumOff val="-18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/>
            <a:t>Desarrollo sustentable</a:t>
          </a:r>
        </a:p>
      </dsp:txBody>
      <dsp:txXfrm>
        <a:off x="4492954" y="395070"/>
        <a:ext cx="1008982" cy="478600"/>
      </dsp:txXfrm>
    </dsp:sp>
    <dsp:sp modelId="{B1AD3197-9C1F-4C47-8E66-B8D37175BE04}">
      <dsp:nvSpPr>
        <dsp:cNvPr id="0" name=""/>
        <dsp:cNvSpPr/>
      </dsp:nvSpPr>
      <dsp:spPr>
        <a:xfrm>
          <a:off x="5166605" y="1332016"/>
          <a:ext cx="1060764" cy="530382"/>
        </a:xfrm>
        <a:prstGeom prst="roundRect">
          <a:avLst/>
        </a:prstGeom>
        <a:solidFill>
          <a:schemeClr val="accent2">
            <a:hueOff val="-324347"/>
            <a:satOff val="-2830"/>
            <a:lumOff val="-36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/>
            <a:t>Daño </a:t>
          </a:r>
        </a:p>
      </dsp:txBody>
      <dsp:txXfrm>
        <a:off x="5192496" y="1357907"/>
        <a:ext cx="1008982" cy="478600"/>
      </dsp:txXfrm>
    </dsp:sp>
    <dsp:sp modelId="{F19D2777-E9BB-4202-BA7E-7059E488E5F4}">
      <dsp:nvSpPr>
        <dsp:cNvPr id="0" name=""/>
        <dsp:cNvSpPr/>
      </dsp:nvSpPr>
      <dsp:spPr>
        <a:xfrm>
          <a:off x="5166605" y="2522148"/>
          <a:ext cx="1060764" cy="530382"/>
        </a:xfrm>
        <a:prstGeom prst="roundRect">
          <a:avLst/>
        </a:prstGeom>
        <a:solidFill>
          <a:schemeClr val="accent2">
            <a:hueOff val="-486521"/>
            <a:satOff val="-4245"/>
            <a:lumOff val="-5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/>
            <a:t>Deber de las autoridades</a:t>
          </a:r>
        </a:p>
      </dsp:txBody>
      <dsp:txXfrm>
        <a:off x="5192496" y="2548039"/>
        <a:ext cx="1008982" cy="478600"/>
      </dsp:txXfrm>
    </dsp:sp>
    <dsp:sp modelId="{34867A03-E6CF-4C13-BCDA-D91B36596BF7}">
      <dsp:nvSpPr>
        <dsp:cNvPr id="0" name=""/>
        <dsp:cNvSpPr/>
      </dsp:nvSpPr>
      <dsp:spPr>
        <a:xfrm>
          <a:off x="4467063" y="3484986"/>
          <a:ext cx="1060764" cy="530382"/>
        </a:xfrm>
        <a:prstGeom prst="roundRect">
          <a:avLst/>
        </a:prstGeom>
        <a:solidFill>
          <a:schemeClr val="accent2">
            <a:hueOff val="-648695"/>
            <a:satOff val="-5660"/>
            <a:lumOff val="-73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/>
            <a:t>Uso racional de los recursos</a:t>
          </a:r>
        </a:p>
      </dsp:txBody>
      <dsp:txXfrm>
        <a:off x="4492954" y="3510877"/>
        <a:ext cx="1008982" cy="478600"/>
      </dsp:txXfrm>
    </dsp:sp>
    <dsp:sp modelId="{DC7927B6-492E-4F49-B049-54E14EC3E964}">
      <dsp:nvSpPr>
        <dsp:cNvPr id="0" name=""/>
        <dsp:cNvSpPr/>
      </dsp:nvSpPr>
      <dsp:spPr>
        <a:xfrm>
          <a:off x="3335180" y="3852757"/>
          <a:ext cx="1060764" cy="530382"/>
        </a:xfrm>
        <a:prstGeom prst="roundRect">
          <a:avLst/>
        </a:prstGeom>
        <a:solidFill>
          <a:schemeClr val="accent2">
            <a:hueOff val="-810868"/>
            <a:satOff val="-7074"/>
            <a:lumOff val="-91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/>
            <a:t>información</a:t>
          </a:r>
        </a:p>
      </dsp:txBody>
      <dsp:txXfrm>
        <a:off x="3361071" y="3878648"/>
        <a:ext cx="1008982" cy="478600"/>
      </dsp:txXfrm>
    </dsp:sp>
    <dsp:sp modelId="{72403DAF-A02A-4256-8992-6F479906ECAB}">
      <dsp:nvSpPr>
        <dsp:cNvPr id="0" name=""/>
        <dsp:cNvSpPr/>
      </dsp:nvSpPr>
      <dsp:spPr>
        <a:xfrm>
          <a:off x="2203297" y="3484986"/>
          <a:ext cx="1060764" cy="530382"/>
        </a:xfrm>
        <a:prstGeom prst="roundRect">
          <a:avLst/>
        </a:prstGeom>
        <a:solidFill>
          <a:schemeClr val="accent2">
            <a:hueOff val="-973042"/>
            <a:satOff val="-8489"/>
            <a:lumOff val="-10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/>
            <a:t>Patrimonio cultural</a:t>
          </a:r>
        </a:p>
      </dsp:txBody>
      <dsp:txXfrm>
        <a:off x="2229188" y="3510877"/>
        <a:ext cx="1008982" cy="478600"/>
      </dsp:txXfrm>
    </dsp:sp>
    <dsp:sp modelId="{A9A55147-A1D5-4A2B-B4AE-FCDB11AC30B5}">
      <dsp:nvSpPr>
        <dsp:cNvPr id="0" name=""/>
        <dsp:cNvSpPr/>
      </dsp:nvSpPr>
      <dsp:spPr>
        <a:xfrm>
          <a:off x="1503754" y="2522148"/>
          <a:ext cx="1060764" cy="530382"/>
        </a:xfrm>
        <a:prstGeom prst="roundRect">
          <a:avLst/>
        </a:prstGeom>
        <a:solidFill>
          <a:schemeClr val="accent2">
            <a:hueOff val="-1135216"/>
            <a:satOff val="-9904"/>
            <a:lumOff val="-128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/>
            <a:t>Patrimonio natural</a:t>
          </a:r>
        </a:p>
      </dsp:txBody>
      <dsp:txXfrm>
        <a:off x="1529645" y="2548039"/>
        <a:ext cx="1008982" cy="478600"/>
      </dsp:txXfrm>
    </dsp:sp>
    <dsp:sp modelId="{BDF529A6-76FC-47F7-948F-FD782F01E990}">
      <dsp:nvSpPr>
        <dsp:cNvPr id="0" name=""/>
        <dsp:cNvSpPr/>
      </dsp:nvSpPr>
      <dsp:spPr>
        <a:xfrm>
          <a:off x="1503754" y="1332016"/>
          <a:ext cx="1060764" cy="530382"/>
        </a:xfrm>
        <a:prstGeom prst="roundRect">
          <a:avLst/>
        </a:prstGeom>
        <a:solidFill>
          <a:schemeClr val="accent2">
            <a:hueOff val="-1297389"/>
            <a:satOff val="-11319"/>
            <a:lumOff val="-146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/>
            <a:t>Educación </a:t>
          </a:r>
        </a:p>
      </dsp:txBody>
      <dsp:txXfrm>
        <a:off x="1529645" y="1357907"/>
        <a:ext cx="1008982" cy="478600"/>
      </dsp:txXfrm>
    </dsp:sp>
    <dsp:sp modelId="{DE9D2CE2-A5E9-43BA-8268-419786AE4244}">
      <dsp:nvSpPr>
        <dsp:cNvPr id="0" name=""/>
        <dsp:cNvSpPr/>
      </dsp:nvSpPr>
      <dsp:spPr>
        <a:xfrm>
          <a:off x="2203297" y="369179"/>
          <a:ext cx="1060764" cy="530382"/>
        </a:xfrm>
        <a:prstGeom prst="roundRect">
          <a:avLst/>
        </a:prstGeom>
        <a:solidFill>
          <a:schemeClr val="accent2">
            <a:hueOff val="-1459563"/>
            <a:satOff val="-12734"/>
            <a:lumOff val="-1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/>
            <a:t>biodiversidad</a:t>
          </a:r>
        </a:p>
      </dsp:txBody>
      <dsp:txXfrm>
        <a:off x="2229188" y="395070"/>
        <a:ext cx="1008982" cy="478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16CBC-81F3-4B8D-B816-1D05BC871A61}" type="datetimeFigureOut">
              <a:rPr lang="es-AR" smtClean="0"/>
              <a:t>23/10/2022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2329D-F560-4217-9FEE-293E88D4EAA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99739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E9E71-293F-4117-97F7-BA2254B84875}" type="slidenum">
              <a:rPr lang="es-AR" smtClean="0"/>
              <a:t>26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49272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E9E71-293F-4117-97F7-BA2254B84875}" type="slidenum">
              <a:rPr lang="es-AR" smtClean="0"/>
              <a:t>32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99922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AR"/>
          </a:p>
        </p:txBody>
      </p:sp>
      <p:sp>
        <p:nvSpPr>
          <p:cNvPr id="13316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37643E-2E92-429D-A6F9-C92CC9F10E57}" type="slidenum">
              <a:rPr lang="es-ES" sz="1200" smtClean="0"/>
              <a:pPr/>
              <a:t>41</a:t>
            </a:fld>
            <a:endParaRPr lang="es-ES" sz="1200"/>
          </a:p>
        </p:txBody>
      </p:sp>
    </p:spTree>
    <p:extLst>
      <p:ext uri="{BB962C8B-B14F-4D97-AF65-F5344CB8AC3E}">
        <p14:creationId xmlns:p14="http://schemas.microsoft.com/office/powerpoint/2010/main" val="1598506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AR"/>
          </a:p>
        </p:txBody>
      </p:sp>
      <p:sp>
        <p:nvSpPr>
          <p:cNvPr id="20484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7C2F1D-E638-4E3F-A91B-179E5A778852}" type="slidenum">
              <a:rPr lang="es-ES" sz="1200" smtClean="0"/>
              <a:pPr/>
              <a:t>47</a:t>
            </a:fld>
            <a:endParaRPr lang="es-ES" sz="1200"/>
          </a:p>
        </p:txBody>
      </p:sp>
    </p:spTree>
    <p:extLst>
      <p:ext uri="{BB962C8B-B14F-4D97-AF65-F5344CB8AC3E}">
        <p14:creationId xmlns:p14="http://schemas.microsoft.com/office/powerpoint/2010/main" val="1401319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23/10/2022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506921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23/10/2022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7454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23/10/2022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0641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62207-91BA-4D26-B67D-751F41646732}" type="datetime1">
              <a:rPr lang="es-AR" smtClean="0"/>
              <a:t>23/10/2022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2022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5C0C7-A9C1-42FA-9D54-F1FCE59A80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636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23/10/2022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2621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23/10/2022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8575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23/10/2022</a:t>
            </a:fld>
            <a:endParaRPr lang="es-A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508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23/10/2022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47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23/10/2022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3394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23/10/2022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3649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763-71FB-424D-8566-5B99B1EABE46}" type="datetimeFigureOut">
              <a:rPr lang="es-AR" smtClean="0"/>
              <a:t>23/10/2022</a:t>
            </a:fld>
            <a:endParaRPr lang="es-A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A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65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5DC9763-71FB-424D-8566-5B99B1EABE46}" type="datetimeFigureOut">
              <a:rPr lang="es-AR" smtClean="0"/>
              <a:t>23/10/2022</a:t>
            </a:fld>
            <a:endParaRPr lang="es-A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A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3585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5DC9763-71FB-424D-8566-5B99B1EABE46}" type="datetimeFigureOut">
              <a:rPr lang="es-AR" smtClean="0"/>
              <a:t>23/10/2022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E383D7A-986D-4494-8CDB-D4E5230663D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0656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09AA397-F8DC-924C-6D50-D8ACAAEE8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El sistema jurídico político e institucional Argentino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B4B24E6-9806-28BC-2BBF-C8E3A5595B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Una visón sistémica</a:t>
            </a:r>
          </a:p>
          <a:p>
            <a:r>
              <a:rPr lang="es-AR" dirty="0"/>
              <a:t>Dra. Marta Susana Juliá</a:t>
            </a:r>
          </a:p>
          <a:p>
            <a:r>
              <a:rPr lang="es-AR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693317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7815" y="1078523"/>
            <a:ext cx="9812216" cy="109024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s-ES_tradnl" sz="3200" dirty="0"/>
              <a:t>Como conocer la legislación ambiental</a:t>
            </a:r>
            <a:endParaRPr lang="es-ES" sz="3200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1383323" y="2638044"/>
            <a:ext cx="9706708" cy="3598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/>
              <a:t>Como primera consideración: destacar la necesidad de  ubicarse en un sistema jurídico determinado.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/>
              <a:t>Se debe conocer el sistema.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/>
              <a:t>El conjunto de normas que integran el sistema y tienen por objeto la regulación de problemas ambientales.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/>
              <a:t>Como funciona el sistema y los principios que lo informan.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dirty="0"/>
              <a:t>Todo ello nos permite conocer la normativa ambiental vigente.</a:t>
            </a:r>
            <a:endParaRPr lang="es-ES" sz="2800" dirty="0"/>
          </a:p>
        </p:txBody>
      </p:sp>
      <p:sp>
        <p:nvSpPr>
          <p:cNvPr id="28676" name="Marcador de pie de página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/>
              <a:t>2022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/>
              <a:t>El sistema jurídico</a:t>
            </a:r>
            <a:endParaRPr lang="es-ES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1143001" y="2356339"/>
            <a:ext cx="8665463" cy="362278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Si se observa como un sistema tiene sus organización y funcionamiento propio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Sus reglas y principios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Jerarquías.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Prioridades.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Las normas que se van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AR" sz="2800" dirty="0"/>
              <a:t> incorporando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AR" sz="2800" dirty="0"/>
              <a:t>Constituyen un verdadero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AR" sz="2800" dirty="0"/>
              <a:t> rompecabezas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800" dirty="0"/>
          </a:p>
        </p:txBody>
      </p:sp>
      <p:sp>
        <p:nvSpPr>
          <p:cNvPr id="28674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295401" y="5979118"/>
            <a:ext cx="7305900" cy="2794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/>
              <a:t>2022</a:t>
            </a:r>
          </a:p>
        </p:txBody>
      </p:sp>
      <p:grpSp>
        <p:nvGrpSpPr>
          <p:cNvPr id="28677" name="Group 9"/>
          <p:cNvGrpSpPr>
            <a:grpSpLocks/>
          </p:cNvGrpSpPr>
          <p:nvPr/>
        </p:nvGrpSpPr>
        <p:grpSpPr bwMode="auto">
          <a:xfrm>
            <a:off x="5591175" y="3084394"/>
            <a:ext cx="4495800" cy="3203694"/>
            <a:chOff x="1824" y="633"/>
            <a:chExt cx="2834" cy="2849"/>
          </a:xfrm>
        </p:grpSpPr>
        <p:sp>
          <p:nvSpPr>
            <p:cNvPr id="28678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8679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1 w 21600"/>
                <a:gd name="T9" fmla="*/ 0 h 21600"/>
                <a:gd name="T10" fmla="*/ 1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8680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1 h 21600"/>
                <a:gd name="T6" fmla="*/ 0 w 21600"/>
                <a:gd name="T7" fmla="*/ 1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8681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 w 21600"/>
                <a:gd name="T9" fmla="*/ 0 h 21600"/>
                <a:gd name="T10" fmla="*/ 1 w 21600"/>
                <a:gd name="T11" fmla="*/ 0 h 21600"/>
                <a:gd name="T12" fmla="*/ 1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Derecho Ambiental Argentino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598164"/>
          </a:xfrm>
        </p:spPr>
        <p:txBody>
          <a:bodyPr>
            <a:normAutofit/>
          </a:bodyPr>
          <a:lstStyle/>
          <a:p>
            <a:r>
              <a:rPr lang="es-AR" sz="2400" dirty="0"/>
              <a:t>El desarrollo a partir de las problemáticas de los recursos naturales: los recursistas, pioneros en materia ambiental</a:t>
            </a:r>
          </a:p>
          <a:p>
            <a:r>
              <a:rPr lang="es-AR" sz="2400" dirty="0"/>
              <a:t>Los desarrollos desde las distintas áreas del derecho: el desarrollo sectorial el derecho civil ambiental, penal ambiental, constitucional ambiental, etc.</a:t>
            </a:r>
          </a:p>
          <a:p>
            <a:r>
              <a:rPr lang="es-AR" sz="2400" dirty="0"/>
              <a:t>El derecho ambiental como nueva rama del derecho </a:t>
            </a:r>
          </a:p>
          <a:p>
            <a:r>
              <a:rPr lang="es-AR" sz="2400" dirty="0"/>
              <a:t>El desarrollo actual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189080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941F7A4-DFB5-46E7-81F3-6948F5257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Antecedentes que forman parte del derecho ambiental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E6293E66-3012-2399-6DA0-E7C093CCB6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585995"/>
              </p:ext>
            </p:extLst>
          </p:nvPr>
        </p:nvGraphicFramePr>
        <p:xfrm>
          <a:off x="2230438" y="2153413"/>
          <a:ext cx="7731125" cy="4265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9507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s-AR" cap="none"/>
              <a:t>Aspectos orientadores</a:t>
            </a:r>
            <a:endParaRPr lang="es-ES" cap="none"/>
          </a:p>
        </p:txBody>
      </p:sp>
      <p:sp>
        <p:nvSpPr>
          <p:cNvPr id="27650" name="Rectangle 3"/>
          <p:cNvSpPr>
            <a:spLocks noGrp="1"/>
          </p:cNvSpPr>
          <p:nvPr>
            <p:ph idx="1"/>
          </p:nvPr>
        </p:nvSpPr>
        <p:spPr>
          <a:xfrm>
            <a:off x="2231136" y="2153412"/>
            <a:ext cx="7729728" cy="408279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s-ES_tradnl" sz="2000" dirty="0"/>
          </a:p>
          <a:p>
            <a:pPr>
              <a:lnSpc>
                <a:spcPct val="80000"/>
              </a:lnSpc>
            </a:pPr>
            <a:r>
              <a:rPr lang="es-ES_tradnl" sz="2400" dirty="0"/>
              <a:t>Las situaciones ambientales demandan la intervención tanto del derecho público como del derecho privado.</a:t>
            </a:r>
          </a:p>
          <a:p>
            <a:pPr>
              <a:lnSpc>
                <a:spcPct val="80000"/>
              </a:lnSpc>
            </a:pPr>
            <a:r>
              <a:rPr lang="es-ES_tradnl" sz="2400" dirty="0"/>
              <a:t>Las normas ambientales deben tutelar intereses individuales y colectivos.</a:t>
            </a:r>
          </a:p>
          <a:p>
            <a:pPr>
              <a:lnSpc>
                <a:spcPct val="80000"/>
              </a:lnSpc>
            </a:pPr>
            <a:r>
              <a:rPr lang="es-ES_tradnl" sz="2400" dirty="0"/>
              <a:t>Cada situación requiere la combinación de técnicas, reglas e instrumentos que orienten hacia una visión integral de análisis.</a:t>
            </a:r>
          </a:p>
          <a:p>
            <a:pPr>
              <a:lnSpc>
                <a:spcPct val="80000"/>
              </a:lnSpc>
            </a:pPr>
            <a:r>
              <a:rPr lang="es-ES_tradnl" sz="2400" dirty="0"/>
              <a:t>Un sector importante del sistema lo conforman las técnicas, reglas y </a:t>
            </a:r>
            <a:r>
              <a:rPr lang="es-ES_tradnl" sz="2400" b="1" dirty="0"/>
              <a:t>conocimientos extrajurídicos</a:t>
            </a:r>
            <a:r>
              <a:rPr lang="es-ES_tradnl" sz="2400" dirty="0"/>
              <a:t>. </a:t>
            </a:r>
            <a:endParaRPr lang="es-ES" sz="2400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2022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5093E95-013D-396B-1168-7BAE142C9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impacto del desarrollo internacional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E146DACF-F4BD-1FFF-9D44-D75CD96EE2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506236"/>
              </p:ext>
            </p:extLst>
          </p:nvPr>
        </p:nvGraphicFramePr>
        <p:xfrm>
          <a:off x="2229041" y="2286000"/>
          <a:ext cx="7731125" cy="3883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3836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0EF8A8-9B7C-2A25-936C-B30AE68A8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717452"/>
            <a:ext cx="7729728" cy="731520"/>
          </a:xfrm>
        </p:spPr>
        <p:txBody>
          <a:bodyPr>
            <a:normAutofit fontScale="90000"/>
          </a:bodyPr>
          <a:lstStyle/>
          <a:p>
            <a:r>
              <a:rPr lang="es-AR" dirty="0"/>
              <a:t>El sistema se integra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89FB2877-D4E8-1A12-1B0A-2B15790D82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207124"/>
              </p:ext>
            </p:extLst>
          </p:nvPr>
        </p:nvGraphicFramePr>
        <p:xfrm>
          <a:off x="2230438" y="1659988"/>
          <a:ext cx="7731125" cy="5064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8155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50FC162-AFF5-B12F-269D-59EA34D29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constitución nacional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54F86A1-049C-072D-90A9-4CC27AC6B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3238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AR" dirty="0"/>
              <a:t>La Constitución es el punto de partida para cualquier análisis de situaciones jurídico ambientales porque:</a:t>
            </a:r>
          </a:p>
          <a:p>
            <a:r>
              <a:rPr lang="es-AR" dirty="0"/>
              <a:t>Determina la organización y funcionamiento del sistema</a:t>
            </a:r>
          </a:p>
          <a:p>
            <a:r>
              <a:rPr lang="es-AR" dirty="0"/>
              <a:t>Debemos entender el sistema en su dinámica histórica</a:t>
            </a:r>
          </a:p>
          <a:p>
            <a:r>
              <a:rPr lang="es-AR" dirty="0"/>
              <a:t>Impacto de la incorporación de la temática ambiental a nivel constitucional </a:t>
            </a:r>
          </a:p>
          <a:p>
            <a:r>
              <a:rPr lang="es-AR" dirty="0"/>
              <a:t>La reforma de 1994 su interpretación y análisis</a:t>
            </a:r>
          </a:p>
          <a:p>
            <a:r>
              <a:rPr lang="es-AR" dirty="0"/>
              <a:t>El nuevo orden jurídico ambiental en el sistema</a:t>
            </a:r>
          </a:p>
          <a:p>
            <a:r>
              <a:rPr lang="es-AR" dirty="0"/>
              <a:t>El proceso que se inicia a partir de la reforma constitucional</a:t>
            </a:r>
          </a:p>
          <a:p>
            <a:r>
              <a:rPr lang="es-AR" dirty="0"/>
              <a:t>La adaptación normativa de las provincias y municipios</a:t>
            </a:r>
          </a:p>
        </p:txBody>
      </p:sp>
    </p:spTree>
    <p:extLst>
      <p:ext uri="{BB962C8B-B14F-4D97-AF65-F5344CB8AC3E}">
        <p14:creationId xmlns:p14="http://schemas.microsoft.com/office/powerpoint/2010/main" val="2536918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DDEE9F3-8905-7594-62D4-3EEF2B461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Dinámica histórica del tema ambiental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8C189720-3BBB-3D61-0AC0-179BF26B1C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641276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8908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2BE0B1C-E8EF-48A9-2A9E-637B524D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sistema pensado en esos términos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3445E287-DBFF-0431-5B58-605FB1A917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752824"/>
              </p:ext>
            </p:extLst>
          </p:nvPr>
        </p:nvGraphicFramePr>
        <p:xfrm>
          <a:off x="2230438" y="2153412"/>
          <a:ext cx="7731125" cy="4329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8133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711CD2D-F52E-51CF-1CEA-340D43106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sistema 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="" xmlns:a16="http://schemas.microsoft.com/office/drawing/2014/main" id="{A747BBB5-6284-EADD-FC0C-A589491898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899525"/>
              </p:ext>
            </p:extLst>
          </p:nvPr>
        </p:nvGraphicFramePr>
        <p:xfrm>
          <a:off x="2230438" y="2153412"/>
          <a:ext cx="7731125" cy="4027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lecha curvada hacia abajo 2"/>
          <p:cNvSpPr/>
          <p:nvPr/>
        </p:nvSpPr>
        <p:spPr>
          <a:xfrm>
            <a:off x="2825262" y="2625969"/>
            <a:ext cx="1793630" cy="87923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97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53BEDD6-DCD7-01E1-6291-8F0DFBDA3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641232"/>
            <a:ext cx="7729728" cy="906214"/>
          </a:xfrm>
        </p:spPr>
        <p:txBody>
          <a:bodyPr/>
          <a:lstStyle/>
          <a:p>
            <a:r>
              <a:rPr lang="es-AR" dirty="0"/>
              <a:t>Las relaciones en el sistema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4B45D20F-AD34-275E-C77D-E6F73811E2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146697"/>
              </p:ext>
            </p:extLst>
          </p:nvPr>
        </p:nvGraphicFramePr>
        <p:xfrm>
          <a:off x="1168088" y="1688123"/>
          <a:ext cx="10086066" cy="4951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echa: hacia abajo 4">
            <a:extLst>
              <a:ext uri="{FF2B5EF4-FFF2-40B4-BE49-F238E27FC236}">
                <a16:creationId xmlns="" xmlns:a16="http://schemas.microsoft.com/office/drawing/2014/main" id="{39DCCAB1-C11E-5E36-1AA0-2AF95490CDE2}"/>
              </a:ext>
            </a:extLst>
          </p:cNvPr>
          <p:cNvSpPr/>
          <p:nvPr/>
        </p:nvSpPr>
        <p:spPr>
          <a:xfrm>
            <a:off x="5285232" y="2670048"/>
            <a:ext cx="1426464" cy="8229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Flecha: a la izquierda y derecha 5">
            <a:extLst>
              <a:ext uri="{FF2B5EF4-FFF2-40B4-BE49-F238E27FC236}">
                <a16:creationId xmlns="" xmlns:a16="http://schemas.microsoft.com/office/drawing/2014/main" id="{4EE720E3-E4FC-332A-422C-3C5A0A919F3F}"/>
              </a:ext>
            </a:extLst>
          </p:cNvPr>
          <p:cNvSpPr/>
          <p:nvPr/>
        </p:nvSpPr>
        <p:spPr>
          <a:xfrm flipH="1" flipV="1">
            <a:off x="2662609" y="4265675"/>
            <a:ext cx="365759" cy="18288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Flecha: a la izquierda y derecha 6">
            <a:extLst>
              <a:ext uri="{FF2B5EF4-FFF2-40B4-BE49-F238E27FC236}">
                <a16:creationId xmlns="" xmlns:a16="http://schemas.microsoft.com/office/drawing/2014/main" id="{F1D55028-E547-96FD-5C93-7F7BBB53026C}"/>
              </a:ext>
            </a:extLst>
          </p:cNvPr>
          <p:cNvSpPr/>
          <p:nvPr/>
        </p:nvSpPr>
        <p:spPr>
          <a:xfrm flipH="1" flipV="1">
            <a:off x="4482918" y="4333105"/>
            <a:ext cx="365759" cy="18288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Flecha: a la izquierda y derecha 7">
            <a:extLst>
              <a:ext uri="{FF2B5EF4-FFF2-40B4-BE49-F238E27FC236}">
                <a16:creationId xmlns="" xmlns:a16="http://schemas.microsoft.com/office/drawing/2014/main" id="{989E9A51-084D-EF4D-5A52-97EE06284C5B}"/>
              </a:ext>
            </a:extLst>
          </p:cNvPr>
          <p:cNvSpPr/>
          <p:nvPr/>
        </p:nvSpPr>
        <p:spPr>
          <a:xfrm flipH="1" flipV="1">
            <a:off x="7635893" y="4392539"/>
            <a:ext cx="365759" cy="1828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Flecha: a la izquierda y derecha 8">
            <a:extLst>
              <a:ext uri="{FF2B5EF4-FFF2-40B4-BE49-F238E27FC236}">
                <a16:creationId xmlns="" xmlns:a16="http://schemas.microsoft.com/office/drawing/2014/main" id="{A9BAEBA3-2283-5857-B1F5-85C46FD4A09F}"/>
              </a:ext>
            </a:extLst>
          </p:cNvPr>
          <p:cNvSpPr/>
          <p:nvPr/>
        </p:nvSpPr>
        <p:spPr>
          <a:xfrm flipH="1" flipV="1">
            <a:off x="5998464" y="4333104"/>
            <a:ext cx="365759" cy="18288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Flecha: a la izquierda y derecha 9">
            <a:extLst>
              <a:ext uri="{FF2B5EF4-FFF2-40B4-BE49-F238E27FC236}">
                <a16:creationId xmlns="" xmlns:a16="http://schemas.microsoft.com/office/drawing/2014/main" id="{2C8A85F8-FBCB-C8B9-AE69-C82529FBADDC}"/>
              </a:ext>
            </a:extLst>
          </p:cNvPr>
          <p:cNvSpPr/>
          <p:nvPr/>
        </p:nvSpPr>
        <p:spPr>
          <a:xfrm flipH="1" flipV="1">
            <a:off x="9226202" y="4424544"/>
            <a:ext cx="365759" cy="18288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59664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4FE921A-39EF-2204-8268-F55937185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incorporación de la temática ambiental en el sistema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A90D90D5-2AF0-6DF8-1355-92964C6B28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758726"/>
              </p:ext>
            </p:extLst>
          </p:nvPr>
        </p:nvGraphicFramePr>
        <p:xfrm>
          <a:off x="2230438" y="2638425"/>
          <a:ext cx="7731125" cy="3680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1372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Marcador de pie de pá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400"/>
              <a:t>2022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818866"/>
            <a:ext cx="7772400" cy="1310185"/>
          </a:xfrm>
        </p:spPr>
        <p:txBody>
          <a:bodyPr/>
          <a:lstStyle/>
          <a:p>
            <a:pPr eaLnBrk="1" hangingPunct="1"/>
            <a:r>
              <a:rPr lang="es-AR" dirty="0"/>
              <a:t>La reforma de 1994</a:t>
            </a:r>
            <a:endParaRPr lang="es-ES" dirty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8" y="2359152"/>
            <a:ext cx="8964612" cy="367998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s-AR" sz="2400" dirty="0"/>
              <a:t>Se incorpora el tema ambiental en la Constitución Nacional</a:t>
            </a:r>
          </a:p>
          <a:p>
            <a:pPr eaLnBrk="1" hangingPunct="1">
              <a:lnSpc>
                <a:spcPct val="90000"/>
              </a:lnSpc>
            </a:pPr>
            <a:r>
              <a:rPr lang="es-AR" sz="2400" dirty="0"/>
              <a:t>Incorpora la denominada cláusula ambiental (art.41C.N)</a:t>
            </a:r>
          </a:p>
          <a:p>
            <a:pPr eaLnBrk="1" hangingPunct="1">
              <a:lnSpc>
                <a:spcPct val="90000"/>
              </a:lnSpc>
            </a:pPr>
            <a:r>
              <a:rPr lang="es-AR" sz="2400" dirty="0"/>
              <a:t>Inserta un concepto de ambiente que va a tener trascendencia jurídica en el sistema jurídico político e institucional Argentino</a:t>
            </a:r>
          </a:p>
          <a:p>
            <a:pPr eaLnBrk="1" hangingPunct="1">
              <a:lnSpc>
                <a:spcPct val="90000"/>
              </a:lnSpc>
            </a:pPr>
            <a:r>
              <a:rPr lang="es-AR" sz="2400" dirty="0"/>
              <a:t>Distribuye las competencias legislativas en materia ambiental</a:t>
            </a:r>
          </a:p>
          <a:p>
            <a:pPr eaLnBrk="1" hangingPunct="1">
              <a:lnSpc>
                <a:spcPct val="90000"/>
              </a:lnSpc>
            </a:pPr>
            <a:r>
              <a:rPr lang="es-AR" sz="2400" dirty="0"/>
              <a:t>GENERA UN NUEVO ORDEN en el SISTEMA JURÍDICO AMBIENTAL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311357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596787" y="6197857"/>
            <a:ext cx="5901189" cy="32004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400"/>
              <a:t>2022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14400"/>
            <a:ext cx="7772400" cy="1091820"/>
          </a:xfrm>
        </p:spPr>
        <p:txBody>
          <a:bodyPr/>
          <a:lstStyle/>
          <a:p>
            <a:pPr eaLnBrk="1" hangingPunct="1"/>
            <a:r>
              <a:rPr lang="es-ES_tradnl" dirty="0"/>
              <a:t>La constitución Nacional</a:t>
            </a:r>
            <a:endParaRPr lang="es-ES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96787" y="2361062"/>
            <a:ext cx="8734567" cy="380199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s-ES_tradnl" sz="2800" dirty="0"/>
              <a:t>Determina y organiza la estructura jurídica e institucional del sistema. Fija competencias y jurisdicciones. Si lo observamos al sistema jurídico como tal es la parte mas importante del mismo.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/>
              <a:t>Establece como sistema de gobierno representativo-republicano y federal.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/>
              <a:t>Nos permite conocer los derechos y deberes y a quien le corresponde legislar y gestionar con que atribuciones y  cuales son los límites en cada caso para llevar adelante las funciones.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6872598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8B85D74-8659-0B5C-2080-A2ECA85E8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artículo 41- la clausula ambiental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026603E-E3DE-9410-07FE-45B1E13F7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90618"/>
            <a:ext cx="7729728" cy="4451927"/>
          </a:xfrm>
        </p:spPr>
        <p:txBody>
          <a:bodyPr>
            <a:normAutofit/>
          </a:bodyPr>
          <a:lstStyle/>
          <a:p>
            <a:r>
              <a:rPr lang="es-MX" dirty="0"/>
              <a:t>Art. 41 “Todos los habitantes gozan el derecho a un ambiente sano, equilibrado, apto para el desarrollo humano y para que las actividades productivas satisfagan las necesidades presentes sin comprometer las de las generaciones futuras y tienen el deber de preservarlo. El daño ambiental generará la obligación de recomponer, según lo establezca la ley.</a:t>
            </a:r>
            <a:br>
              <a:rPr lang="es-MX" dirty="0"/>
            </a:br>
            <a:r>
              <a:rPr lang="es-MX" dirty="0"/>
              <a:t>Las autoridades proveerán a la protección de este derecho, a la utilización racional de los recursos naturales, a la preservación del patrimonio natural y cultural, y de la diversidad biológica, y a la información y educación ambientales.</a:t>
            </a:r>
            <a:br>
              <a:rPr lang="es-MX" dirty="0"/>
            </a:br>
            <a:r>
              <a:rPr lang="es-MX" dirty="0"/>
              <a:t>Corresponde a la nación dictar los presupuestos mínimos de protección, y a las provincias las necesarias para complementarlas, sin que aquellas alteren las jurisdicciones locales.</a:t>
            </a:r>
            <a:br>
              <a:rPr lang="es-MX" dirty="0"/>
            </a:br>
            <a:r>
              <a:rPr lang="es-MX" dirty="0"/>
              <a:t>Se prohíbe el ingreso al territorio nacional de residuos actual o potencialmente peligrosos y los radioactivos”.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593311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4A8B805-C5D3-E08A-507E-CD5D5FFC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ambiente como concepto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CAA39673-557C-B7AD-66EB-2152E5ABE7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998631"/>
              </p:ext>
            </p:extLst>
          </p:nvPr>
        </p:nvGraphicFramePr>
        <p:xfrm>
          <a:off x="2230438" y="2153412"/>
          <a:ext cx="7731125" cy="4384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95212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Marcador de pie de pá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400"/>
              <a:t>2022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dirty="0"/>
              <a:t>Como iniciar el análisis</a:t>
            </a:r>
            <a:endParaRPr lang="es-ES" dirty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1" y="2470245"/>
            <a:ext cx="9601197" cy="3768630"/>
          </a:xfrm>
        </p:spPr>
        <p:txBody>
          <a:bodyPr>
            <a:normAutofit fontScale="92500" lnSpcReduction="10000"/>
          </a:bodyPr>
          <a:lstStyle/>
          <a:p>
            <a:pPr marL="533400" indent="-533400"/>
            <a:r>
              <a:rPr lang="es-AR" sz="2800" dirty="0"/>
              <a:t>Hay que conocer el sistema jurídico político e institucional</a:t>
            </a:r>
          </a:p>
          <a:p>
            <a:pPr marL="533400" indent="-533400"/>
            <a:r>
              <a:rPr lang="es-AR" sz="2800" dirty="0"/>
              <a:t>Significa conocer la Constitución porque organiza como funciona el sistema y establece las atribuciones de cada sector de gobierno</a:t>
            </a:r>
          </a:p>
          <a:p>
            <a:pPr marL="533400" indent="-533400"/>
            <a:r>
              <a:rPr lang="es-AR" sz="2800" dirty="0"/>
              <a:t>Las distintas funciones: ejecutiva, legislativa, judicial</a:t>
            </a:r>
          </a:p>
          <a:p>
            <a:pPr marL="533400" indent="-533400"/>
            <a:r>
              <a:rPr lang="es-AR" sz="2800" dirty="0"/>
              <a:t>Los distintos niveles: nación, provincia y municipio</a:t>
            </a:r>
          </a:p>
          <a:p>
            <a:pPr marL="533400" indent="-533400"/>
            <a:r>
              <a:rPr lang="es-AR" sz="2800" dirty="0"/>
              <a:t>Para recién conocer el contenido de las normas que se relacionan con el ambiente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9903192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Marcador de pie de pá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400"/>
              <a:t>2022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/>
              <a:t>Como se observa el sistema</a:t>
            </a:r>
            <a:endParaRPr lang="es-ES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1136" y="2638044"/>
            <a:ext cx="7729728" cy="370789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s-AR" sz="2800" dirty="0"/>
              <a:t>Como una red de regulaciones que solo algunas son aplicables a la actividad o los problemas que seleccionamos</a:t>
            </a:r>
          </a:p>
          <a:p>
            <a:pPr eaLnBrk="1" hangingPunct="1">
              <a:lnSpc>
                <a:spcPct val="90000"/>
              </a:lnSpc>
            </a:pPr>
            <a:r>
              <a:rPr lang="es-AR" sz="2800" dirty="0"/>
              <a:t>Esa red está conformada por normas de distintas jerarquías y procedencias, leyes, decretos, resoluciones, disposiciones.</a:t>
            </a:r>
          </a:p>
          <a:p>
            <a:pPr eaLnBrk="1" hangingPunct="1">
              <a:lnSpc>
                <a:spcPct val="90000"/>
              </a:lnSpc>
            </a:pPr>
            <a:r>
              <a:rPr lang="es-AR" sz="2800" dirty="0"/>
              <a:t>En cada uno de los niveles de gobierno se generan conjuntos de normas que regulan los diferentes problemas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8505348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dirty="0"/>
              <a:t>Como observar el sistema</a:t>
            </a:r>
          </a:p>
        </p:txBody>
      </p:sp>
      <p:pic>
        <p:nvPicPr>
          <p:cNvPr id="86019" name="Marcador de contenido 2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38539" y="2181226"/>
            <a:ext cx="5114925" cy="3387725"/>
          </a:xfrm>
        </p:spPr>
      </p:pic>
      <p:sp>
        <p:nvSpPr>
          <p:cNvPr id="86020" name="Marcador de pie de pá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AR" sz="140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5085919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FDA2477-DAD0-2E70-23E0-50FE932FC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Como relacionar en el sistema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91F2F3B4-3ABC-902B-4CE0-91690BBD33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6774391"/>
              </p:ext>
            </p:extLst>
          </p:nvPr>
        </p:nvGraphicFramePr>
        <p:xfrm>
          <a:off x="2230438" y="2153412"/>
          <a:ext cx="7731125" cy="4210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5456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Lo ambiental en el </a:t>
            </a:r>
            <a:r>
              <a:rPr lang="es-AR" dirty="0" smtClean="0"/>
              <a:t>sistema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48155" y="2638044"/>
            <a:ext cx="9026768" cy="3903433"/>
          </a:xfrm>
        </p:spPr>
        <p:txBody>
          <a:bodyPr>
            <a:noAutofit/>
          </a:bodyPr>
          <a:lstStyle/>
          <a:p>
            <a:r>
              <a:rPr lang="es-AR" sz="2400" dirty="0" smtClean="0"/>
              <a:t>Vamos a caracterizar como se incorpora lo ambiental al sistema jurídico, político e institucional y que impactos pueden observarse</a:t>
            </a:r>
          </a:p>
          <a:p>
            <a:r>
              <a:rPr lang="es-AR" sz="2400" dirty="0" smtClean="0"/>
              <a:t>Caracterizamos el derecho ambiental o la perspectiva ambiental del derecho los orígenes, desarrollos y particularidades</a:t>
            </a:r>
          </a:p>
          <a:p>
            <a:r>
              <a:rPr lang="es-AR" sz="2400" dirty="0" smtClean="0"/>
              <a:t>La legislación ambiental como expresión en el sistema, clasificaciones</a:t>
            </a:r>
          </a:p>
          <a:p>
            <a:r>
              <a:rPr lang="es-AR" sz="2400" dirty="0" smtClean="0"/>
              <a:t>La revisión nos permite ubicarnos</a:t>
            </a:r>
          </a:p>
          <a:p>
            <a:r>
              <a:rPr lang="es-AR" sz="2400" dirty="0" smtClean="0"/>
              <a:t>Profundizamos en el sistema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202458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739897B-DAE8-08FA-4C1A-7A0A4F21A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Otras relaciones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D4615B6F-8AC3-5E54-3574-C91AC9D4A0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357292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93385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939ABE9-9A50-75E6-F7D6-B395B7A65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952" y="964692"/>
            <a:ext cx="8741664" cy="1188720"/>
          </a:xfrm>
        </p:spPr>
        <p:txBody>
          <a:bodyPr/>
          <a:lstStyle/>
          <a:p>
            <a:r>
              <a:rPr lang="es-AR" dirty="0"/>
              <a:t>Las competencias legislativas del art.41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="" xmlns:a16="http://schemas.microsoft.com/office/drawing/2014/main" id="{9C3276BC-D6D0-2E74-6D11-857E771B3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936182"/>
              </p:ext>
            </p:extLst>
          </p:nvPr>
        </p:nvGraphicFramePr>
        <p:xfrm>
          <a:off x="2230438" y="2231136"/>
          <a:ext cx="7731125" cy="4078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55916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arcador de pie de pá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400"/>
              <a:t>2022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00068" y="762145"/>
            <a:ext cx="7772400" cy="762000"/>
          </a:xfrm>
        </p:spPr>
        <p:txBody>
          <a:bodyPr/>
          <a:lstStyle/>
          <a:p>
            <a:pPr eaLnBrk="1" hangingPunct="1"/>
            <a:r>
              <a:rPr lang="es-AR"/>
              <a:t>El recurso de amparo</a:t>
            </a:r>
            <a:endParaRPr lang="es-ES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00068" y="2022764"/>
            <a:ext cx="7241096" cy="48352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dirty="0"/>
              <a:t>	Art.43 “Toda persona puede interponer acción expedita y rápida de amparo, siempre que no exista otro medio judicial mas idóneo, contra un acto u omisión de las autoridades públicas o de particulares, que en forma actual o inminente lesione, restrinja, altere o amenace, con arbitrariedad o ilegalidad manifiesta, derechos y garantías reconocidos por esta constitución, un tratado o una ley. En el caso el juez podrá declarar la inconstitucionalidad de la norma en que se funde el acto u omisión lesiva.</a:t>
            </a:r>
            <a:br>
              <a:rPr lang="es-ES_tradnl" dirty="0"/>
            </a:br>
            <a:r>
              <a:rPr lang="es-ES_tradnl" dirty="0"/>
              <a:t>Podrán interponer esta acción en contra de cualquier forma de discriminación y en lo relativo a derechos que protegen el ambiente, a la competencia, al usuario y al consumidor, así como los derechos de incidencia colectiva en general, el afectado, el defensor del pueblo y las asociaciones que propendas a esos fines, registradas conforme ley, la que determinará los requisitos y formas de su organización..”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03219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Marcador de pie de pá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400"/>
              <a:t>2022</a:t>
            </a:r>
            <a:endParaRPr lang="es-E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89982" y="675249"/>
            <a:ext cx="5282418" cy="6201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_tradnl" sz="2400" b="1" dirty="0"/>
              <a:t>Algunos artículos  a tener en cuenta</a:t>
            </a:r>
            <a:endParaRPr lang="es-ES" sz="2400" b="1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11679" y="1745674"/>
            <a:ext cx="8370277" cy="4737422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s-MX" dirty="0"/>
              <a:t>Artículo 75.- Corresponde al Congreso:12. Dictar los Códigos Civil, Comercial, Penal, de Minería, y del Trabajo y Seguridad Social, en cuerpos unificados o separados, sin que tales códigos alteren las jurisdicciones locales, correspondiendo su aplicación a los tribunales federales o provinciales, según que las cosas o las personas cayeren bajo sus respectivas jurisdicciones; y especialmente leyes generales para toda la Nación sobre naturalización y nacionalidad, con sujeción al principio de nacionalidad natural y por opción en beneficio de la argentina: así como sobre bancarrotas, sobre falsificación de la moneda corriente y documentos públicos del Estado, y las que requiera el establecimiento del juicio por jurados.</a:t>
            </a:r>
            <a:endParaRPr lang="es-ES_tradnl" dirty="0"/>
          </a:p>
          <a:p>
            <a:pPr eaLnBrk="1" hangingPunct="1"/>
            <a:r>
              <a:rPr lang="es-ES_tradnl" dirty="0"/>
              <a:t>En el capítulo VI se incorpora la figura del defensor del pueblo de la nación en el art.86 como órgano independiente instituido en el ámbito del congreso de la nación. Con autonomía y legitimación procesal.</a:t>
            </a:r>
          </a:p>
          <a:p>
            <a:pPr eaLnBrk="1" hangingPunct="1"/>
            <a:r>
              <a:rPr lang="es-ES_tradnl" dirty="0"/>
              <a:t>En el título II Gobiernos de provincia (art. 121 a 128): Las provincias conservan todo el poder no delegado a la nación (121) Se dan sus propias instituciones y se rigen por ellas (122), dictan sus propias constituciones (123). Corresponde a las provincias el dominio originario de los recursos naturales existentes en su territorio</a:t>
            </a:r>
            <a:r>
              <a:rPr lang="es-ES_tradnl" sz="2800" dirty="0"/>
              <a:t>. </a:t>
            </a:r>
            <a:r>
              <a:rPr lang="es-ES_tradnl" sz="1900" dirty="0"/>
              <a:t>(124 in fine)</a:t>
            </a:r>
          </a:p>
          <a:p>
            <a:pPr eaLnBrk="1" hangingPunct="1"/>
            <a:r>
              <a:rPr lang="es-MX" sz="1900" dirty="0"/>
              <a:t>Artículo 5º.- Cada provincia dictará para sí una Constitución bajo el sistema representativo republicano, de acuerdo con los principios, declaraciones y garantías de la Constitución Nacional; y que asegure su administración de justicia, su régimen municipal, y la educación primaria. Bajo de estas condiciones el Gobierno federal, garante a cada provincia el goce y ejercicio de sus instituciones.</a:t>
            </a:r>
            <a:endParaRPr lang="es-ES_tradnl" sz="1900" dirty="0"/>
          </a:p>
          <a:p>
            <a:pPr marL="0" indent="0" eaLnBrk="1" hangingPunct="1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727345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C157956-9529-B82B-1C4A-E4198E311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marco constitucional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86A73642-66F9-D964-518F-84FABDE729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126976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74252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27E0555-58BD-DABE-4460-4AED7B4F8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análisis de temas específicos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014E1373-92CD-AEFC-D0E3-A3442B613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Problemáticas (CUENCAS HÍDRICAS, SUELO, AIRE, BIODIVERSIDAD Y VIDA SILVESTRE, FLORA Y FAUNA, BOSQUES NATIVOS, PATRIMONIO NATURAL Y CULTURAL, PAISAJE)</a:t>
            </a:r>
          </a:p>
          <a:p>
            <a:r>
              <a:rPr lang="es-MX" dirty="0"/>
              <a:t>Caracterización general son problemas complejos, interdisciplinarios, transversales</a:t>
            </a:r>
          </a:p>
          <a:p>
            <a:r>
              <a:rPr lang="es-MX" dirty="0"/>
              <a:t>Aspectos normativos comunes: mixtura de normativas viejas y nuevas, leyes de presupuestos mínimos, regulaciones nacionales y provinciales, jurisdicción municipal involucradas</a:t>
            </a:r>
          </a:p>
          <a:p>
            <a:r>
              <a:rPr lang="es-MX" dirty="0"/>
              <a:t>Análisis de situaciones jurídicos ambientales: ubicación, antecedentes, estado de situación, alternativa de instrumentos aplicables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660957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403F85D0-F18D-598B-5A8E-1CABDB778B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El subsistema de La provincia de san Luis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="" xmlns:a16="http://schemas.microsoft.com/office/drawing/2014/main" id="{BA20AEE0-E305-F4B5-339A-3489B0A449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El análisis de situaciones jurídicas ambientales y la ubicación territorial en la provincia de San Luis</a:t>
            </a:r>
          </a:p>
        </p:txBody>
      </p:sp>
    </p:spTree>
    <p:extLst>
      <p:ext uri="{BB962C8B-B14F-4D97-AF65-F5344CB8AC3E}">
        <p14:creationId xmlns:p14="http://schemas.microsoft.com/office/powerpoint/2010/main" val="7256192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A891860-BF07-1736-B345-53DE60D25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subsistema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1900376D-6254-3A46-83EC-B0163CEA25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277422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9323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1" y="260351"/>
            <a:ext cx="6348413" cy="720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AR"/>
              <a:t>Constitución de San Luis</a:t>
            </a:r>
            <a:endParaRPr lang="es-ES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524001" y="1196976"/>
            <a:ext cx="8062913" cy="5237163"/>
          </a:xfrm>
        </p:spPr>
        <p:txBody>
          <a:bodyPr rtlCol="0">
            <a:normAutofit/>
          </a:bodyPr>
          <a:lstStyle/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Preámbulo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Nos, los representantes del pueblo de la provincia de San Luis, reunidos en Convención Constituyente, con el fin de exaltar y garantizar la vida, la libertad, la igualdad, la justicia y los demás derechos humanos; ratificarlos inalterables valores de la solidaridad, la paz y la cultura nacional; proteger la familia, la salud, el medio ambiente y los recursos naturales, asegurar el acceso y permanencia en la educación y en la cultura; establecer el derecho y el deber al trabajo; su justa retribución y dignificación, estimular la iniciativa privada y la producción; procurarla equitativa distribución de la riqueza; el desarrollo económico; el afianzamiento del federalismo, la integración regional y latinoamericana; instituir un adecuado régimen municipal; organizar el Estado Provincial bajo el sistema representativo republicano de acuerdo a la Constitución Nacional, en una democracia  participativa y pluralista, adecuada a las exigencias de la justicia social, para nosotros, para nuestra posteridad y para todos los hombres del mundo que quieran habitar en el suelo de la Provincia, invocando la protección de Dios, fuente de toda razón y justicia, ordenamos, decretamos y establecemos esta Constitución. 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35169" y="232000"/>
            <a:ext cx="12192000" cy="1418492"/>
          </a:xfrm>
        </p:spPr>
        <p:txBody>
          <a:bodyPr>
            <a:normAutofit fontScale="90000"/>
          </a:bodyPr>
          <a:lstStyle/>
          <a:p>
            <a:r>
              <a:rPr lang="es-AR" sz="2800" dirty="0"/>
              <a:t>Art.11 Bis Nuevos Derechos Humanos Fundamentales</a:t>
            </a:r>
            <a:br>
              <a:rPr lang="es-AR" sz="2800" dirty="0"/>
            </a:br>
            <a:r>
              <a:rPr lang="es-AR" sz="2800" dirty="0"/>
              <a:t>(enmienda por  ley Nº XIII-0755-2011.)</a:t>
            </a:r>
            <a:br>
              <a:rPr lang="es-AR" sz="2800" dirty="0"/>
            </a:br>
            <a:endParaRPr lang="es-AR" sz="2800" dirty="0"/>
          </a:p>
        </p:txBody>
      </p:sp>
      <p:sp>
        <p:nvSpPr>
          <p:cNvPr id="10243" name="Marcador de contenido 2"/>
          <p:cNvSpPr>
            <a:spLocks noGrp="1"/>
          </p:cNvSpPr>
          <p:nvPr>
            <p:ph idx="1"/>
          </p:nvPr>
        </p:nvSpPr>
        <p:spPr>
          <a:xfrm>
            <a:off x="234462" y="1844675"/>
            <a:ext cx="11793415" cy="4197350"/>
          </a:xfrm>
        </p:spPr>
        <p:txBody>
          <a:bodyPr>
            <a:noAutofit/>
          </a:bodyPr>
          <a:lstStyle/>
          <a:p>
            <a:r>
              <a:rPr lang="es-AR" sz="2400" dirty="0"/>
              <a:t>Esta Constitución reconoce todos los derechos y garantías establecidos en la Constitución Nacional, a los que considera un piso, por sobre el cual la Provincia de San Luis puede establecer mayores derechos y garantías. </a:t>
            </a:r>
          </a:p>
          <a:p>
            <a:r>
              <a:rPr lang="es-AR" sz="2400" dirty="0"/>
              <a:t>Todos los habitantes de la Provincia, gozan de los Derechos de Inclusión Social y de Inclusión Digital como  Nuevos Derechos Humanos fundamentales. </a:t>
            </a:r>
          </a:p>
          <a:p>
            <a:r>
              <a:rPr lang="es-AR" sz="2400" dirty="0"/>
              <a:t>La Provincia de San Luis reconoce la preexistencia étnica y cultural de los Pueblos Indígenas, comprendiendo sus derechos consuetudinarios preexistentes conforme a los acordados por la Carta Magna Nacional, el Convenio Nº 169 de la Organización Internacional del Trabajo sobre Pueblos Indígenas y Tribales en Países  Independientes y la Declaración de la Organización de las Naciones Unidas sobre los Derechos de los Pueblos  Indígenas del 13 de septiembre del año 2007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0444" y="652464"/>
            <a:ext cx="6478587" cy="779462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/>
              <a:t>El derecho ambiental </a:t>
            </a:r>
            <a:endParaRPr lang="es-ES" dirty="0"/>
          </a:p>
        </p:txBody>
      </p:sp>
      <p:sp>
        <p:nvSpPr>
          <p:cNvPr id="21506" name="Marcador de pie de pá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/>
              <a:t>2022</a:t>
            </a: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3143251" y="1844675"/>
            <a:ext cx="73025" cy="71438"/>
          </a:xfrm>
          <a:prstGeom prst="flowChartProcess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AR" sz="2400"/>
          </a:p>
        </p:txBody>
      </p:sp>
      <p:sp>
        <p:nvSpPr>
          <p:cNvPr id="60427" name="Cloud"/>
          <p:cNvSpPr>
            <a:spLocks noChangeAspect="1" noEditPoints="1" noChangeArrowheads="1"/>
          </p:cNvSpPr>
          <p:nvPr/>
        </p:nvSpPr>
        <p:spPr bwMode="auto">
          <a:xfrm>
            <a:off x="6202364" y="1393826"/>
            <a:ext cx="4465637" cy="13525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es-ES_trad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 manifiesta en la Legislación ambiental.</a:t>
            </a:r>
          </a:p>
          <a:p>
            <a:pPr eaLnBrk="1" hangingPunct="1">
              <a:defRPr/>
            </a:pPr>
            <a:endParaRPr lang="es-ES" dirty="0"/>
          </a:p>
        </p:txBody>
      </p:sp>
      <p:sp>
        <p:nvSpPr>
          <p:cNvPr id="60428" name="Cloud"/>
          <p:cNvSpPr>
            <a:spLocks noChangeAspect="1" noEditPoints="1" noChangeArrowheads="1"/>
          </p:cNvSpPr>
          <p:nvPr/>
        </p:nvSpPr>
        <p:spPr bwMode="auto">
          <a:xfrm>
            <a:off x="1119116" y="1595437"/>
            <a:ext cx="4400622" cy="136842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s-ES_tradnl">
                <a:effectLst>
                  <a:outerShdw blurRad="38100" dist="38100" dir="2700000" algn="tl">
                    <a:srgbClr val="000000"/>
                  </a:outerShdw>
                </a:effectLst>
              </a:rPr>
              <a:t>Tiene principios y caracteres propios</a:t>
            </a:r>
            <a:endParaRPr lang="es-E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429" name="Cloud"/>
          <p:cNvSpPr>
            <a:spLocks noChangeAspect="1" noEditPoints="1" noChangeArrowheads="1"/>
          </p:cNvSpPr>
          <p:nvPr/>
        </p:nvSpPr>
        <p:spPr bwMode="auto">
          <a:xfrm>
            <a:off x="4267200" y="2284414"/>
            <a:ext cx="4465637" cy="29527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es-ES_trad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 evolucionado y se lo ha sistematizado la legislación a través de clasificaciones, nomencladores, etc.</a:t>
            </a:r>
          </a:p>
          <a:p>
            <a:pPr eaLnBrk="1" hangingPunct="1">
              <a:defRPr/>
            </a:pPr>
            <a:endParaRPr lang="es-ES" dirty="0"/>
          </a:p>
        </p:txBody>
      </p:sp>
      <p:sp>
        <p:nvSpPr>
          <p:cNvPr id="60430" name="Cloud"/>
          <p:cNvSpPr>
            <a:spLocks noChangeAspect="1" noEditPoints="1" noChangeArrowheads="1"/>
          </p:cNvSpPr>
          <p:nvPr/>
        </p:nvSpPr>
        <p:spPr bwMode="auto">
          <a:xfrm>
            <a:off x="1524000" y="3573464"/>
            <a:ext cx="2743200" cy="22320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s-ES_tradnl">
                <a:effectLst>
                  <a:outerShdw blurRad="38100" dist="38100" dir="2700000" algn="tl">
                    <a:srgbClr val="000000"/>
                  </a:outerShdw>
                </a:effectLst>
              </a:rPr>
              <a:t>Se ha observado su desarrollo histórico</a:t>
            </a:r>
            <a:endParaRPr lang="es-E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431" name="Cloud"/>
          <p:cNvSpPr>
            <a:spLocks noChangeAspect="1" noEditPoints="1" noChangeArrowheads="1"/>
          </p:cNvSpPr>
          <p:nvPr/>
        </p:nvSpPr>
        <p:spPr bwMode="auto">
          <a:xfrm>
            <a:off x="3958858" y="4410075"/>
            <a:ext cx="7283047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s-ES_tradnl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La legislación ambiental responde al desarrollo histórico, político, cultural, económico, etc. de cada sistema jurídico que se estudia.</a:t>
            </a:r>
            <a:endParaRPr lang="es-E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2133601" y="188913"/>
            <a:ext cx="6348413" cy="1320800"/>
          </a:xfrm>
        </p:spPr>
        <p:txBody>
          <a:bodyPr/>
          <a:lstStyle/>
          <a:p>
            <a:r>
              <a:rPr lang="es-AR"/>
              <a:t>Acción de amparo</a:t>
            </a:r>
          </a:p>
        </p:txBody>
      </p:sp>
      <p:sp>
        <p:nvSpPr>
          <p:cNvPr id="11267" name="Marcador de contenido 2"/>
          <p:cNvSpPr>
            <a:spLocks noGrp="1"/>
          </p:cNvSpPr>
          <p:nvPr>
            <p:ph idx="1"/>
          </p:nvPr>
        </p:nvSpPr>
        <p:spPr>
          <a:xfrm>
            <a:off x="679937" y="1509713"/>
            <a:ext cx="10914185" cy="4846636"/>
          </a:xfrm>
        </p:spPr>
        <p:txBody>
          <a:bodyPr>
            <a:normAutofit fontScale="92500" lnSpcReduction="10000"/>
          </a:bodyPr>
          <a:lstStyle/>
          <a:p>
            <a:r>
              <a:rPr lang="es-AR" sz="2400" dirty="0"/>
              <a:t>Procede la acción de amparo contra todo acto u omisión de autoridad, órganos o agentes públicos, de grupo  organizado de personas y de particulares que en forma actual o inminente, lesione, restrinja, altere o amenace, con arbitrariedad o ilegalidad manifiesta, algún derecho individual o colectivo, o garantía explícita o implícita mente reconocidos por la Constitución Nacional o Provincial, siempre que sea necesaria la reparación urgente  del perjuicio, la cesación inmediata de los efectos del acto o la prohibición de realizar un acto ilegal y la cuestión, por su naturaleza, no deba sustanciarse por alguno de los procesos establecidos por la ley, o no resulte  eficaz hacerlo.</a:t>
            </a:r>
          </a:p>
          <a:p>
            <a:r>
              <a:rPr lang="es-AR" sz="2400" dirty="0"/>
              <a:t>El juez del amparo ejerce su potestad jurisdiccional por sobre todo otro poder o autoridad pública.</a:t>
            </a:r>
          </a:p>
          <a:p>
            <a:r>
              <a:rPr lang="es-AR" sz="2400" dirty="0"/>
              <a:t>Todo funcionario o empleado, sin excepción de ninguna clase, está obligado a dar inmediato cumplimiento a  las órdenes que imparte el juez de amparo.</a:t>
            </a:r>
          </a:p>
          <a:p>
            <a:r>
              <a:rPr lang="es-AR" sz="2400" dirty="0"/>
              <a:t>La ley reglamenta la forma sumarísima de hacer efectiva esta garantía.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33412"/>
            <a:ext cx="9488424" cy="680593"/>
          </a:xfrm>
        </p:spPr>
        <p:txBody>
          <a:bodyPr>
            <a:normAutofit fontScale="90000"/>
          </a:bodyPr>
          <a:lstStyle/>
          <a:p>
            <a:r>
              <a:rPr lang="es-AR" dirty="0"/>
              <a:t>Capítulo</a:t>
            </a:r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Medio ambiente y calidad de vida</a:t>
            </a:r>
            <a:b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E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92370" y="1517904"/>
            <a:ext cx="10339754" cy="4706684"/>
          </a:xfrm>
        </p:spPr>
        <p:txBody>
          <a:bodyPr rtlCol="0">
            <a:normAutofit/>
          </a:bodyPr>
          <a:lstStyle/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Artículo 47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 habitantes tienen derecho a un ambiente humano de vida salubre y ecológicamente equilibrado y, el deber de conservarlo.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Corresponde al Estado Provincial prevenir y controlar la contaminación y sus efectos y las formas perjudiciales de erosión; ordenar el espacio territorial de forma tal que resulten paisajes biológicamente equilibrados.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Crear y desarrollar reservas y parques naturales así como clasificar y proteger paisajes, lugares y especies animales y la preservación de valores culturales de interés histórico o artístico. Toda persona por acción de amparo puede pedir la cesación de las causas de la violación de estos derechos.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El Estado debe promover la mejora progresiva de la calidad de vida de todos los habitantes de la Provincia.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31136" y="410308"/>
            <a:ext cx="7729728" cy="1074005"/>
          </a:xfrm>
        </p:spPr>
        <p:txBody>
          <a:bodyPr/>
          <a:lstStyle/>
          <a:p>
            <a:pPr eaLnBrk="1" hangingPunct="1"/>
            <a:r>
              <a:rPr lang="es-ES" b="1" dirty="0"/>
              <a:t>Patrimonio cultural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2133601" y="1484313"/>
            <a:ext cx="6348413" cy="4557712"/>
          </a:xfrm>
        </p:spPr>
        <p:txBody>
          <a:bodyPr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es-E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Artículo 68</a:t>
            </a:r>
          </a:p>
          <a:p>
            <a:pPr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Las riquezas pre-históricas, históricas, artísticas y documentales, así como el paisaje natural en su marco</a:t>
            </a:r>
          </a:p>
          <a:p>
            <a:pPr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ecológico, forman parte del acervo cultural de la Provincia que el Estado debe tutelar, pudiendo decretar las</a:t>
            </a:r>
          </a:p>
          <a:p>
            <a:pPr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expropiaciones necesarias para su defensa y prohibir la exportación o enajenación de las mismas, asegurando</a:t>
            </a:r>
          </a:p>
          <a:p>
            <a:pPr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su custodia y conservación de conformidad a las disposiciones vigentes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416" y="549275"/>
            <a:ext cx="9230297" cy="93205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s-ES" b="1" dirty="0"/>
              <a:t>Promoción y desarrollo de la economía</a:t>
            </a:r>
            <a:r>
              <a:rPr lang="es-ES" sz="4000" b="1" dirty="0"/>
              <a:t/>
            </a:r>
            <a:br>
              <a:rPr lang="es-ES" sz="4000" b="1" dirty="0"/>
            </a:br>
            <a:endParaRPr lang="es-ES" sz="4000" b="1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726831" y="1664677"/>
            <a:ext cx="10644553" cy="4644048"/>
          </a:xfrm>
        </p:spPr>
        <p:txBody>
          <a:bodyPr rtlCol="0">
            <a:normAutofit lnSpcReduction="10000"/>
          </a:bodyPr>
          <a:lstStyle/>
          <a:p>
            <a:pPr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Artículo 82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Estado promueve el bienestar de la sociedad, mediante el desarrollo económico y social, fomentando la generación de la riqueza en todos los sectores de la economía, en especial la producción de las industrias madres y las transformadoras de la producción rural y minera, los programas y proyectos de promoción industrial que tengan por objeto el aprovechamiento y transformación de los recursos naturales, renovables y no renovables de la Provincia y de cualquier tipo de industria que se integre vertical u horizontalmente a la estructura productiva, mediante sistemas o regímenes de promoción, concesiones de carácter temporario, primas, recompensas de estímulo, exención de impuestos y contribuciones y otros beneficios compatibles con esta Constitución; y puede concurrir a la formación de sus capitales y al de los ya existentes, participando en tal caso en la dirección y distribución de sus beneficios. Igualmente debe fomentar y orientar la aplicación de todo sistema o procedimiento que tienda a contribuir a la mejor comercialización de la producción.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29768" y="410307"/>
            <a:ext cx="11100816" cy="84406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s-ES" sz="3200" b="1" dirty="0"/>
              <a:t>Dominio de recursos naturales</a:t>
            </a:r>
            <a:br>
              <a:rPr lang="es-ES" sz="3200" b="1" dirty="0"/>
            </a:br>
            <a:endParaRPr lang="es-ES" sz="3200" b="1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621322" y="1254368"/>
            <a:ext cx="11183816" cy="5301879"/>
          </a:xfrm>
        </p:spPr>
        <p:txBody>
          <a:bodyPr rtlCol="0">
            <a:normAutofit fontScale="92500"/>
          </a:bodyPr>
          <a:lstStyle/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Artículo 88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La Provincia tiene la plenitud del dominio imprescriptible e inalienable sobre todas las sustancias minerales, sin excluir hidrocarburos sólidos, líquidos o gaseosos, las fuentes naturales de energía hidráulica, geotérmicas, o de cualquier otra naturaleza que se encuentren dentro de su territorio. Su aprovechamiento puede realizarlo por sí o por convenios con la Nación, con otras provincias o con terceros, nacionales o  internacionales, para su prospección, exploración y/o explotación, como también su industrialización, distribución y comercialización fijando de común acuerdo el monto de las regalías o retribuciones a percibir. El Estado Nacional no puede disponer sobre estos recursos de la Provincia sin el previo acuerdo de ésta, expresado por ley.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Se declara de interés público general el patrimonio acuífero de la Provincia, reivindicándose su dominio dentro de su territorio, siendo incuestionables sus derechos sobre los ríos interprovinciales y limítrofes. El Estado debe procurar el aprovechamiento integral y el uso racional del agua, respetando las prioridades que derivan de las necesidades de la población y su desarrollo agro-industrial y minero.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Todo lo referido al uso de las aguas públicas superficiales o subterráneas, está a cargo del Estado Provincial en la forma que determine la ley.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731838"/>
          </a:xfrm>
        </p:spPr>
        <p:txBody>
          <a:bodyPr>
            <a:normAutofit fontScale="90000"/>
          </a:bodyPr>
          <a:lstStyle/>
          <a:p>
            <a:r>
              <a:rPr lang="es-AR"/>
              <a:t>Defensor del pueblo</a:t>
            </a:r>
          </a:p>
        </p:txBody>
      </p:sp>
      <p:sp>
        <p:nvSpPr>
          <p:cNvPr id="17411" name="Marcador de contenido 2"/>
          <p:cNvSpPr>
            <a:spLocks noGrp="1"/>
          </p:cNvSpPr>
          <p:nvPr>
            <p:ph idx="1"/>
          </p:nvPr>
        </p:nvSpPr>
        <p:spPr>
          <a:xfrm>
            <a:off x="386862" y="1341438"/>
            <a:ext cx="10949353" cy="4606925"/>
          </a:xfrm>
        </p:spPr>
        <p:txBody>
          <a:bodyPr>
            <a:noAutofit/>
          </a:bodyPr>
          <a:lstStyle/>
          <a:p>
            <a:r>
              <a:rPr lang="es-AR" sz="2400" dirty="0"/>
              <a:t>Art. 235 – Defensor del Pueblo - Jurisdicción y competencia</a:t>
            </a:r>
          </a:p>
          <a:p>
            <a:r>
              <a:rPr lang="es-AR" sz="2400" dirty="0"/>
              <a:t>Se crea en jurisdicción del Poder Legislativo la Defensoría del Pueblo, cuyo objetivo fundamental es proteger  los derechos e intereses públicos de los ciudadanos y de la comunidad, frente a los actos, hechos u omisiones  de la administración pública provincial, o sus agentes, que impliquen el ejercicio ilegítimo, defectuoso, irregular, abusivo, arbitrario, discriminatorio, negligente, gravemente inconveniente e inoportuno de sus funciones. Tiene,  asimismo a su cargo la defensa de los intereses difusos o derechos colectivos, que no pueda ser ejercida por  persona o grupo en forma individual. Las actuaciones son gratuitas para el administrado.</a:t>
            </a:r>
          </a:p>
          <a:p>
            <a:r>
              <a:rPr lang="es-AR" sz="2400" dirty="0"/>
              <a:t>La ley establece su forma de designación, requisitos, funciones, competencia, duración, remoción y procedimiento de actuación del defensor del pueblo.</a:t>
            </a:r>
          </a:p>
          <a:p>
            <a:endParaRPr lang="es-AR" sz="24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/>
              <a:t>Municipios</a:t>
            </a:r>
            <a:endParaRPr lang="es-ES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spcAft>
                <a:spcPts val="0"/>
              </a:spcAft>
              <a:buNone/>
              <a:defRPr/>
            </a:pPr>
            <a:r>
              <a:rPr lang="es-AR" sz="2800" b="1">
                <a:solidFill>
                  <a:schemeClr val="tx1">
                    <a:lumMod val="75000"/>
                    <a:lumOff val="25000"/>
                  </a:schemeClr>
                </a:solidFill>
              </a:rPr>
              <a:t>	En materia municipal se determina como atribuciones</a:t>
            </a:r>
            <a:r>
              <a:rPr lang="es-ES" sz="2800" b="1">
                <a:solidFill>
                  <a:schemeClr val="tx1">
                    <a:lumMod val="75000"/>
                    <a:lumOff val="25000"/>
                  </a:schemeClr>
                </a:solidFill>
              </a:rPr>
              <a:t> y deberes del Concejo Deliberante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es-ES" sz="2800" b="1">
                <a:solidFill>
                  <a:schemeClr val="tx1">
                    <a:lumMod val="75000"/>
                    <a:lumOff val="25000"/>
                  </a:schemeClr>
                </a:solidFill>
              </a:rPr>
              <a:t>	Artículo 258: </a:t>
            </a:r>
            <a:r>
              <a:rPr lang="es-E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Son atribuciones y deberes de los concejos deliberantes, dictar ordenanzas y reglamentos sobre: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17) Conservación del patrimonio arquitectónico local, medio ambiente y recursos naturales.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1703389" y="188913"/>
            <a:ext cx="8519134" cy="1008062"/>
          </a:xfrm>
        </p:spPr>
        <p:txBody>
          <a:bodyPr>
            <a:normAutofit/>
          </a:bodyPr>
          <a:lstStyle/>
          <a:p>
            <a:r>
              <a:rPr lang="es-AR" dirty="0"/>
              <a:t>Atribuciones del Consejo Deliberante</a:t>
            </a:r>
          </a:p>
        </p:txBody>
      </p:sp>
      <p:sp>
        <p:nvSpPr>
          <p:cNvPr id="19459" name="Marcador de contenido 2"/>
          <p:cNvSpPr>
            <a:spLocks noGrp="1"/>
          </p:cNvSpPr>
          <p:nvPr>
            <p:ph idx="1"/>
          </p:nvPr>
        </p:nvSpPr>
        <p:spPr>
          <a:xfrm>
            <a:off x="1465385" y="1582615"/>
            <a:ext cx="9144000" cy="4459411"/>
          </a:xfrm>
        </p:spPr>
        <p:txBody>
          <a:bodyPr>
            <a:normAutofit/>
          </a:bodyPr>
          <a:lstStyle/>
          <a:p>
            <a:r>
              <a:rPr lang="es-AR" dirty="0"/>
              <a:t>Artículo 258-Atribuciones y deberes del Concejo Deliberante</a:t>
            </a:r>
          </a:p>
          <a:p>
            <a:r>
              <a:rPr lang="es-AR" dirty="0"/>
              <a:t>Son atribuciones y deberes de los concejos deliberantes, dictar ordenanzas y reglamentos sobre:</a:t>
            </a:r>
          </a:p>
          <a:p>
            <a:r>
              <a:rPr lang="es-AR" dirty="0"/>
              <a:t>1) Salubridad y moralidad públicas, sin perjuicio del ejercicio de las facultades concurrentes de la Nación y de la Provincia, cuando exista un interés provincial y/o nacional comprometido…</a:t>
            </a:r>
          </a:p>
          <a:p>
            <a:r>
              <a:rPr lang="es-AR" dirty="0"/>
              <a:t>3) Urbanismo, seguridad, recreos y espectáculos públicos.</a:t>
            </a:r>
          </a:p>
          <a:p>
            <a:r>
              <a:rPr lang="es-AR" dirty="0"/>
              <a:t>4) Obras públicas, catastro, códigos urbanísticos, vialidad, parques y paseos públicos…</a:t>
            </a:r>
          </a:p>
          <a:p>
            <a:r>
              <a:rPr lang="es-AR" dirty="0"/>
              <a:t>17) Conservación del patrimonio arquitectónico local, medio ambiente y recursos naturales.</a:t>
            </a:r>
          </a:p>
          <a:p>
            <a:r>
              <a:rPr lang="es-AR" dirty="0"/>
              <a:t>18) Explotación de yacimientos de arena y piedra, otorgando permisos en concesión para su uso, por plazos no mayores de diez años, en las márgenes de los lagos y ríos que se encuentran dentro del territorio municipal.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Dra. Marta Juliá 2022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Relaciones en el sistema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692128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71385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relaciones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034003"/>
              </p:ext>
            </p:extLst>
          </p:nvPr>
        </p:nvGraphicFramePr>
        <p:xfrm>
          <a:off x="2230438" y="2638425"/>
          <a:ext cx="7731125" cy="39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5551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76249"/>
            <a:ext cx="7772400" cy="163915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_tradnl" sz="3200" dirty="0"/>
              <a:t>El derecho ambiental se manifiesta en la legislación ambiental</a:t>
            </a:r>
            <a:endParaRPr lang="es-ES" sz="3200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637731" y="2593074"/>
            <a:ext cx="9457897" cy="3179929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_tradnl" sz="2400" b="1" dirty="0"/>
              <a:t>Según </a:t>
            </a:r>
            <a:r>
              <a:rPr lang="es-ES_tradnl" sz="2400" b="1" dirty="0" err="1"/>
              <a:t>Brañes</a:t>
            </a:r>
            <a:r>
              <a:rPr lang="es-ES_tradnl" sz="2400" b="1" dirty="0"/>
              <a:t> se puede clasificar la legislación en: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400" b="1" dirty="0"/>
              <a:t>Legislación ambiental propiamente dicha</a:t>
            </a:r>
            <a:r>
              <a:rPr lang="es-ES_tradnl" sz="2400" dirty="0"/>
              <a:t>: la que ha sido dictada con fines ambientales.</a:t>
            </a:r>
            <a:endParaRPr lang="es-ES_tradnl" sz="24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400" b="1" dirty="0"/>
              <a:t>legislación de relevancia ambiental</a:t>
            </a:r>
            <a:r>
              <a:rPr lang="es-ES_tradnl" sz="2400" dirty="0"/>
              <a:t>: dictada para proteger ciertos elementos del ambiente o para proteger ciertos efectos de ciertas actividades.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400" b="1" dirty="0"/>
              <a:t>Legislación de relevancia casual</a:t>
            </a:r>
            <a:r>
              <a:rPr lang="es-ES_tradnl" sz="2400" dirty="0"/>
              <a:t>: expedidas sin ningún propósito ambiental pero regula conductas que inciden significativamente en el ambiente.</a:t>
            </a:r>
            <a:endParaRPr lang="es-ES" sz="2400" dirty="0"/>
          </a:p>
        </p:txBody>
      </p:sp>
      <p:sp>
        <p:nvSpPr>
          <p:cNvPr id="22533" name="Marcador de pie de página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/>
              <a:t>2022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Relaciones- interacciones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246714"/>
              </p:ext>
            </p:extLst>
          </p:nvPr>
        </p:nvGraphicFramePr>
        <p:xfrm>
          <a:off x="2230438" y="2153412"/>
          <a:ext cx="7731125" cy="4399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lecha izquierda y derecha 5"/>
          <p:cNvSpPr/>
          <p:nvPr/>
        </p:nvSpPr>
        <p:spPr>
          <a:xfrm>
            <a:off x="5369168" y="4525108"/>
            <a:ext cx="1559169" cy="5744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Flecha arriba y abajo 6"/>
          <p:cNvSpPr/>
          <p:nvPr/>
        </p:nvSpPr>
        <p:spPr>
          <a:xfrm flipH="1">
            <a:off x="5052645" y="3681046"/>
            <a:ext cx="316522" cy="119575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Flecha arriba y abajo 7"/>
          <p:cNvSpPr/>
          <p:nvPr/>
        </p:nvSpPr>
        <p:spPr>
          <a:xfrm>
            <a:off x="6928337" y="3681046"/>
            <a:ext cx="375140" cy="119575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7490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838C2A0-BD51-6D50-232B-EBF86991C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interrogantes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BE8BF3C-3C7D-E0BB-2F5C-1197BB2FD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153412"/>
            <a:ext cx="7729728" cy="4402133"/>
          </a:xfrm>
        </p:spPr>
        <p:txBody>
          <a:bodyPr>
            <a:noAutofit/>
          </a:bodyPr>
          <a:lstStyle/>
          <a:p>
            <a:r>
              <a:rPr lang="es-AR" sz="2400" dirty="0"/>
              <a:t>Las leyes de presupuestos mínimos tienen igual jerarquía que los Códigos?</a:t>
            </a:r>
          </a:p>
          <a:p>
            <a:r>
              <a:rPr lang="es-AR" sz="2400" dirty="0"/>
              <a:t>Las LPM pueden reglamentarse?</a:t>
            </a:r>
          </a:p>
          <a:p>
            <a:r>
              <a:rPr lang="es-AR" sz="2400" dirty="0"/>
              <a:t>Que jerarquía tienen con respecto a la legislación especial?</a:t>
            </a:r>
          </a:p>
          <a:p>
            <a:r>
              <a:rPr lang="es-AR" sz="2400" dirty="0"/>
              <a:t>En un conflicto normativo que aspectos debemos priorizar?</a:t>
            </a:r>
          </a:p>
          <a:p>
            <a:r>
              <a:rPr lang="es-AR" sz="2400" dirty="0"/>
              <a:t>La situación jurídica ambiental me define el marco a tomar en cuenta?</a:t>
            </a:r>
          </a:p>
          <a:p>
            <a:r>
              <a:rPr lang="es-AR" sz="2400" dirty="0"/>
              <a:t>Como consideramos los elementos en el sistema, su función y rol en el sistema ambiental?</a:t>
            </a:r>
          </a:p>
        </p:txBody>
      </p:sp>
    </p:spTree>
    <p:extLst>
      <p:ext uri="{BB962C8B-B14F-4D97-AF65-F5344CB8AC3E}">
        <p14:creationId xmlns:p14="http://schemas.microsoft.com/office/powerpoint/2010/main" val="10265841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Recorrido en el sistema 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405642"/>
              </p:ext>
            </p:extLst>
          </p:nvPr>
        </p:nvGraphicFramePr>
        <p:xfrm>
          <a:off x="2230438" y="2638425"/>
          <a:ext cx="7731125" cy="365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83703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333ACA9-DEE6-CDD7-F8E2-B2DA5E745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Relaciones en el análisis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EBEE0121-521E-F897-DBD7-B5CDAB2AE1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177415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59354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5465966-9AA3-DA6B-5D2F-A2D2D0007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relaciones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C062EBE2-7386-1919-20F9-6F0827C8A0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5141230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32944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4F1A48C-91FB-9D88-AD77-09EFA6A9E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objeto de análisis en las situaciones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7E610DD1-67AE-9B68-7D53-EE6454F6CE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698483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59456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7666388-5F78-355A-80A0-E81BA99DF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Como pensamos el ambiente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="" xmlns:a16="http://schemas.microsoft.com/office/drawing/2014/main" id="{445E1451-2F1F-FB1E-8CCC-54AC15C3CD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704476"/>
              </p:ext>
            </p:extLst>
          </p:nvPr>
        </p:nvGraphicFramePr>
        <p:xfrm>
          <a:off x="2230438" y="2153412"/>
          <a:ext cx="7731125" cy="4485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24034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91201C2-56D5-7E39-65F1-FB4AB3D98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Los problemas en los niveles o escales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E06AE9FF-DB88-24E5-FAAF-851BDB64F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743651"/>
              </p:ext>
            </p:extLst>
          </p:nvPr>
        </p:nvGraphicFramePr>
        <p:xfrm>
          <a:off x="2230438" y="2286000"/>
          <a:ext cx="7731125" cy="4224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4339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260350"/>
            <a:ext cx="7772400" cy="1219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_tradnl" sz="3200"/>
              <a:t>Clasificación según Martín Mateo.</a:t>
            </a:r>
            <a:endParaRPr lang="es-ES" sz="320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6862" y="1628776"/>
            <a:ext cx="7110044" cy="4454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s-ES_tradnl" sz="2400" dirty="0"/>
              <a:t>Unas constituyen una simple prolongación o adaptación a las circunstancias actuales de la legislación sanitaria o higienista del siglo pasado y de la que , también en épocas anteriores, protegía el ambiente, la flora y la fauna.</a:t>
            </a:r>
          </a:p>
          <a:p>
            <a:pPr eaLnBrk="1" hangingPunct="1">
              <a:defRPr/>
            </a:pPr>
            <a:r>
              <a:rPr lang="es-ES_tradnl" sz="2400" dirty="0"/>
              <a:t>Otras de cuño moderno y de base ecológica aunque de dimensión sectorial para el aire, el agua, el ruido, etc.</a:t>
            </a:r>
          </a:p>
          <a:p>
            <a:pPr eaLnBrk="1" hangingPunct="1">
              <a:defRPr/>
            </a:pPr>
            <a:r>
              <a:rPr lang="es-ES_tradnl" sz="2400" dirty="0"/>
              <a:t>Y otras mas ambiciosas, que intentan conectar la interrelación de los factores en juego, recogiendo en una normativa única todas las reglas relativas al ambiente.</a:t>
            </a:r>
          </a:p>
          <a:p>
            <a:pPr eaLnBrk="1" hangingPunct="1">
              <a:defRPr/>
            </a:pPr>
            <a:endParaRPr lang="es-ES" sz="2400" dirty="0"/>
          </a:p>
        </p:txBody>
      </p:sp>
      <p:sp>
        <p:nvSpPr>
          <p:cNvPr id="3084" name="Marcador de pie de página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/>
              <a:t>2022</a:t>
            </a:r>
          </a:p>
        </p:txBody>
      </p:sp>
      <p:grpSp>
        <p:nvGrpSpPr>
          <p:cNvPr id="2" name="Diagram 5"/>
          <p:cNvGrpSpPr>
            <a:grpSpLocks noChangeAspect="1"/>
          </p:cNvGrpSpPr>
          <p:nvPr/>
        </p:nvGrpSpPr>
        <p:grpSpPr bwMode="auto">
          <a:xfrm>
            <a:off x="7655168" y="2060576"/>
            <a:ext cx="3798277" cy="3960813"/>
            <a:chOff x="1658" y="934"/>
            <a:chExt cx="2400" cy="2400"/>
          </a:xfrm>
        </p:grpSpPr>
        <p:sp>
          <p:nvSpPr>
            <p:cNvPr id="3" name="_s1028"/>
            <p:cNvSpPr>
              <a:spLocks noChangeArrowheads="1" noTextEdit="1"/>
            </p:cNvSpPr>
            <p:nvPr/>
          </p:nvSpPr>
          <p:spPr bwMode="auto">
            <a:xfrm>
              <a:off x="2408" y="1342"/>
              <a:ext cx="900" cy="900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4699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4" name="_s1029"/>
            <p:cNvSpPr>
              <a:spLocks noChangeArrowheads="1"/>
            </p:cNvSpPr>
            <p:nvPr/>
          </p:nvSpPr>
          <p:spPr bwMode="auto">
            <a:xfrm>
              <a:off x="2738" y="1027"/>
              <a:ext cx="24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Según  Brañes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 Propiamente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ambiental</a:t>
              </a:r>
              <a:endParaRPr kumimoji="0" lang="es-E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" name="_s1030"/>
            <p:cNvSpPr>
              <a:spLocks noChangeArrowheads="1" noTextEdit="1"/>
            </p:cNvSpPr>
            <p:nvPr/>
          </p:nvSpPr>
          <p:spPr bwMode="auto">
            <a:xfrm>
              <a:off x="2704" y="1855"/>
              <a:ext cx="900" cy="900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4670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6" name="_s1031"/>
            <p:cNvSpPr>
              <a:spLocks noChangeArrowheads="1"/>
            </p:cNvSpPr>
            <p:nvPr/>
          </p:nvSpPr>
          <p:spPr bwMode="auto">
            <a:xfrm>
              <a:off x="3621" y="2574"/>
              <a:ext cx="24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De relevancia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casual</a:t>
              </a:r>
              <a:endParaRPr kumimoji="0" lang="es-E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7" name="_s1032"/>
            <p:cNvSpPr>
              <a:spLocks noChangeArrowheads="1" noTextEdit="1"/>
            </p:cNvSpPr>
            <p:nvPr/>
          </p:nvSpPr>
          <p:spPr bwMode="auto">
            <a:xfrm>
              <a:off x="2111" y="1854"/>
              <a:ext cx="900" cy="900"/>
            </a:xfrm>
            <a:prstGeom prst="ellipse">
              <a:avLst/>
            </a:prstGeom>
            <a:solidFill>
              <a:schemeClr val="folHlink">
                <a:alpha val="50000"/>
              </a:schemeClr>
            </a:solidFill>
            <a:ln w="4670">
              <a:solidFill>
                <a:schemeClr val="folHlink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8" name="_s1033"/>
            <p:cNvSpPr>
              <a:spLocks noChangeArrowheads="1"/>
            </p:cNvSpPr>
            <p:nvPr/>
          </p:nvSpPr>
          <p:spPr bwMode="auto">
            <a:xfrm>
              <a:off x="1855" y="2574"/>
              <a:ext cx="24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De relevancia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ambiental</a:t>
              </a:r>
              <a:endParaRPr kumimoji="0" lang="es-E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/>
              <a:t>Otras distinciones</a:t>
            </a:r>
            <a:endParaRPr lang="es-ES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2313198" y="2813890"/>
            <a:ext cx="7729728" cy="310198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Algunos autores destacan el cambio de visiones de acuerdo a etapas históricas, de conocimiento, de difusión o de abordaje de los problemas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Cada uno va a destacar la visión de los problemas desde alguna perspectiva y esto la vamos a poder observar en la producción bibliográfica que consideremos en los distintos momentos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AR" sz="2800" dirty="0"/>
              <a:t>Nos va a permitir entender como en distintos momentos la cuestión ambiental se visualiza de manera diferente</a:t>
            </a:r>
            <a:endParaRPr lang="es-ES" sz="2800" dirty="0"/>
          </a:p>
        </p:txBody>
      </p:sp>
      <p:sp>
        <p:nvSpPr>
          <p:cNvPr id="24578" name="Marcador de pie de pá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/>
              <a:t>2022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926123" y="964692"/>
            <a:ext cx="9741877" cy="118872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s-ES_tradnl" sz="3200" i="1"/>
              <a:t>La problemática ambiental ha existido siempre lo que se modifica es la percepción </a:t>
            </a:r>
            <a:endParaRPr lang="es-ES" sz="32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926123" y="2638044"/>
            <a:ext cx="9741877" cy="359816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400" dirty="0"/>
              <a:t>Una etapa se ocupó de la </a:t>
            </a:r>
            <a:r>
              <a:rPr lang="es-ES_tradnl" sz="2400" dirty="0">
                <a:solidFill>
                  <a:schemeClr val="accent2"/>
                </a:solidFill>
              </a:rPr>
              <a:t>definición de los problemas</a:t>
            </a:r>
            <a:r>
              <a:rPr lang="es-ES_tradnl" sz="2400" dirty="0"/>
              <a:t> ambientales y la delimitación de donde empiezan y donde terminan los mismos. Se dilucidaban las leyes que tenían vinculación con la temática ambiental elaborando catálogos o listados de problemas ambientales.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400" dirty="0"/>
              <a:t>Otra etapa está determinada por el reconocimiento internacional del derecho al ambiente como un </a:t>
            </a:r>
            <a:r>
              <a:rPr lang="es-ES_tradnl" sz="2400" dirty="0">
                <a:solidFill>
                  <a:schemeClr val="accent2"/>
                </a:solidFill>
              </a:rPr>
              <a:t>derecho humano</a:t>
            </a:r>
            <a:r>
              <a:rPr lang="es-ES_tradnl" sz="2400" dirty="0"/>
              <a:t> de rango constitucional a nivel Estatal y dentro de los derechos del hombre.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400" dirty="0"/>
              <a:t>En una tercera etapa se destaca el </a:t>
            </a:r>
            <a:r>
              <a:rPr lang="es-ES_tradnl" sz="2400" dirty="0">
                <a:solidFill>
                  <a:schemeClr val="accent2"/>
                </a:solidFill>
              </a:rPr>
              <a:t>dictado del leyes en el derecho interno</a:t>
            </a:r>
            <a:r>
              <a:rPr lang="es-ES_tradnl" sz="2400" dirty="0"/>
              <a:t> de los países con la denominación de leyes marco u orgánicas que definen las políticas ambientales en los países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dirty="0"/>
          </a:p>
        </p:txBody>
      </p:sp>
      <p:sp>
        <p:nvSpPr>
          <p:cNvPr id="27652" name="Marcador de pie de página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 dirty="0"/>
              <a:t>2022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Porque revisar clasificaciones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AR" sz="2400" dirty="0"/>
              <a:t>Cada autor intenta ordenar en el desarrollo de la temática jurídico ambiental el objeto central, las temáticas prioritarias y las modalidades de protección</a:t>
            </a:r>
          </a:p>
          <a:p>
            <a:r>
              <a:rPr lang="es-AR" sz="2400" dirty="0"/>
              <a:t>Pese a la corta historia la conceptualización ha variado en el tiempo y los problemas prioritarios también. Desde la contaminación como problema ambiental central se fueron sumando: pérdida de biodiversidad, desertificación, agujero de la capa de ozono, calentamiento global, cambio climático, etc.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500639091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280</TotalTime>
  <Words>3005</Words>
  <Application>Microsoft Office PowerPoint</Application>
  <PresentationFormat>Panorámica</PresentationFormat>
  <Paragraphs>349</Paragraphs>
  <Slides>57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57</vt:i4>
      </vt:variant>
    </vt:vector>
  </HeadingPairs>
  <TitlesOfParts>
    <vt:vector size="64" baseType="lpstr">
      <vt:lpstr>Arial</vt:lpstr>
      <vt:lpstr>Calibri</vt:lpstr>
      <vt:lpstr>Gill Sans MT</vt:lpstr>
      <vt:lpstr>Times New Roman</vt:lpstr>
      <vt:lpstr>Wingdings</vt:lpstr>
      <vt:lpstr>Wingdings 3</vt:lpstr>
      <vt:lpstr>Paquete</vt:lpstr>
      <vt:lpstr>El sistema jurídico político e institucional Argentino</vt:lpstr>
      <vt:lpstr>El sistema </vt:lpstr>
      <vt:lpstr>Lo ambiental en el sistema</vt:lpstr>
      <vt:lpstr>El derecho ambiental </vt:lpstr>
      <vt:lpstr>El derecho ambiental se manifiesta en la legislación ambiental</vt:lpstr>
      <vt:lpstr>Clasificación según Martín Mateo.</vt:lpstr>
      <vt:lpstr>Otras distinciones</vt:lpstr>
      <vt:lpstr>La problemática ambiental ha existido siempre lo que se modifica es la percepción </vt:lpstr>
      <vt:lpstr>Porque revisar clasificaciones </vt:lpstr>
      <vt:lpstr>Como conocer la legislación ambiental</vt:lpstr>
      <vt:lpstr>El sistema jurídico</vt:lpstr>
      <vt:lpstr>El Derecho Ambiental Argentino</vt:lpstr>
      <vt:lpstr>Antecedentes que forman parte del derecho ambiental</vt:lpstr>
      <vt:lpstr>Aspectos orientadores</vt:lpstr>
      <vt:lpstr>El impacto del desarrollo internacional</vt:lpstr>
      <vt:lpstr>El sistema se integra</vt:lpstr>
      <vt:lpstr>La constitución nacional</vt:lpstr>
      <vt:lpstr>Dinámica histórica del tema ambiental</vt:lpstr>
      <vt:lpstr>El sistema pensado en esos términos</vt:lpstr>
      <vt:lpstr>Las relaciones en el sistema</vt:lpstr>
      <vt:lpstr>La incorporación de la temática ambiental en el sistema</vt:lpstr>
      <vt:lpstr>La reforma de 1994</vt:lpstr>
      <vt:lpstr>La constitución Nacional</vt:lpstr>
      <vt:lpstr>El artículo 41- la clausula ambiental</vt:lpstr>
      <vt:lpstr>El ambiente como concepto</vt:lpstr>
      <vt:lpstr>Como iniciar el análisis</vt:lpstr>
      <vt:lpstr>Como se observa el sistema</vt:lpstr>
      <vt:lpstr>Como observar el sistema</vt:lpstr>
      <vt:lpstr>Como relacionar en el sistema</vt:lpstr>
      <vt:lpstr>Otras relaciones </vt:lpstr>
      <vt:lpstr>Las competencias legislativas del art.41</vt:lpstr>
      <vt:lpstr>El recurso de amparo</vt:lpstr>
      <vt:lpstr>Algunos artículos  a tener en cuenta</vt:lpstr>
      <vt:lpstr>El marco constitucional</vt:lpstr>
      <vt:lpstr>El análisis de temas específicos</vt:lpstr>
      <vt:lpstr>El subsistema de La provincia de san Luis</vt:lpstr>
      <vt:lpstr>El subsistema</vt:lpstr>
      <vt:lpstr>Constitución de San Luis</vt:lpstr>
      <vt:lpstr>Art.11 Bis Nuevos Derechos Humanos Fundamentales (enmienda por  ley Nº XIII-0755-2011.) </vt:lpstr>
      <vt:lpstr>Acción de amparo</vt:lpstr>
      <vt:lpstr>CapítuloMedio ambiente y calidad de vida </vt:lpstr>
      <vt:lpstr>Patrimonio cultural</vt:lpstr>
      <vt:lpstr>Promoción y desarrollo de la economía </vt:lpstr>
      <vt:lpstr>Dominio de recursos naturales </vt:lpstr>
      <vt:lpstr>Defensor del pueblo</vt:lpstr>
      <vt:lpstr>Municipios</vt:lpstr>
      <vt:lpstr>Atribuciones del Consejo Deliberante</vt:lpstr>
      <vt:lpstr>Relaciones en el sistema</vt:lpstr>
      <vt:lpstr>relaciones</vt:lpstr>
      <vt:lpstr>Relaciones- interacciones</vt:lpstr>
      <vt:lpstr>interrogantes</vt:lpstr>
      <vt:lpstr>Recorrido en el sistema </vt:lpstr>
      <vt:lpstr>Relaciones en el análisis</vt:lpstr>
      <vt:lpstr>relaciones</vt:lpstr>
      <vt:lpstr>El objeto de análisis en las situaciones</vt:lpstr>
      <vt:lpstr>Como pensamos el ambiente</vt:lpstr>
      <vt:lpstr>Los problemas en los niveles o escales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jurídico político e institucional Argentino</dc:title>
  <dc:creator>user</dc:creator>
  <cp:lastModifiedBy>Usuario2</cp:lastModifiedBy>
  <cp:revision>12</cp:revision>
  <dcterms:created xsi:type="dcterms:W3CDTF">2022-08-24T11:54:53Z</dcterms:created>
  <dcterms:modified xsi:type="dcterms:W3CDTF">2022-10-23T13:19:14Z</dcterms:modified>
</cp:coreProperties>
</file>