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7" d="100"/>
          <a:sy n="67" d="100"/>
        </p:scale>
        <p:origin x="-798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94865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c67d7722d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c67d7722d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1009443" y="1387058"/>
            <a:ext cx="3297900" cy="1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erdana"/>
              <a:buNone/>
              <a:defRPr sz="2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009443" y="2500312"/>
            <a:ext cx="3297900" cy="25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437344" y="595181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1180945" y="5951810"/>
            <a:ext cx="5256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572658" y="5951810"/>
            <a:ext cx="60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4516154" y="994387"/>
            <a:ext cx="1847085" cy="1530386"/>
            <a:chOff x="4718762" y="993075"/>
            <a:chExt cx="1847085" cy="1530386"/>
          </a:xfrm>
        </p:grpSpPr>
        <p:sp>
          <p:nvSpPr>
            <p:cNvPr id="57" name="Google Shape;57;p13"/>
            <p:cNvSpPr/>
            <p:nvPr/>
          </p:nvSpPr>
          <p:spPr>
            <a:xfrm>
              <a:off x="5479247" y="1436861"/>
              <a:ext cx="1086600" cy="1086600"/>
            </a:xfrm>
            <a:prstGeom prst="ellipse">
              <a:avLst/>
            </a:prstGeom>
            <a:noFill/>
            <a:ln w="12700" cap="rnd" cmpd="sng">
              <a:solidFill>
                <a:srgbClr val="FDC5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5650541" y="1411791"/>
              <a:ext cx="830400" cy="830400"/>
            </a:xfrm>
            <a:prstGeom prst="ellipse">
              <a:avLst/>
            </a:prstGeom>
            <a:solidFill>
              <a:srgbClr val="FDC51B"/>
            </a:solidFill>
            <a:ln w="12700" cap="rnd" cmpd="sng">
              <a:solidFill>
                <a:srgbClr val="FDC5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5256184" y="1894454"/>
              <a:ext cx="602400" cy="602400"/>
            </a:xfrm>
            <a:prstGeom prst="ellipse">
              <a:avLst/>
            </a:prstGeom>
            <a:noFill/>
            <a:ln w="12700" cap="rnd" cmpd="sng">
              <a:solidFill>
                <a:srgbClr val="FDC5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5424145" y="1811313"/>
              <a:ext cx="489600" cy="489600"/>
            </a:xfrm>
            <a:prstGeom prst="ellipse">
              <a:avLst/>
            </a:prstGeom>
            <a:solidFill>
              <a:srgbClr val="FDC51B"/>
            </a:solidFill>
            <a:ln w="12700" cap="rnd" cmpd="sng">
              <a:solidFill>
                <a:srgbClr val="FDC5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4718762" y="2083426"/>
              <a:ext cx="256500" cy="256500"/>
            </a:xfrm>
            <a:prstGeom prst="ellipse">
              <a:avLst/>
            </a:prstGeom>
            <a:noFill/>
            <a:ln w="12700" cap="rnd" cmpd="sng">
              <a:solidFill>
                <a:srgbClr val="FDC5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6132091" y="993075"/>
              <a:ext cx="256500" cy="256500"/>
            </a:xfrm>
            <a:prstGeom prst="ellipse">
              <a:avLst/>
            </a:prstGeom>
            <a:noFill/>
            <a:ln w="12700" cap="rnd" cmpd="sng">
              <a:solidFill>
                <a:srgbClr val="FDC5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5059596" y="1894454"/>
              <a:ext cx="197400" cy="197400"/>
            </a:xfrm>
            <a:prstGeom prst="ellipse">
              <a:avLst/>
            </a:prstGeom>
            <a:solidFill>
              <a:srgbClr val="FDC51B"/>
            </a:solidFill>
            <a:ln w="12700" cap="rnd" cmpd="sng">
              <a:solidFill>
                <a:srgbClr val="FDC5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6148801" y="1060593"/>
              <a:ext cx="197400" cy="197400"/>
            </a:xfrm>
            <a:prstGeom prst="ellipse">
              <a:avLst/>
            </a:prstGeom>
            <a:solidFill>
              <a:srgbClr val="FDC51B"/>
            </a:solidFill>
            <a:ln w="12700" cap="rnd" cmpd="sng">
              <a:solidFill>
                <a:srgbClr val="FDC5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65" name="Google Shape;65;p13"/>
          <p:cNvSpPr>
            <a:spLocks noGrp="1"/>
          </p:cNvSpPr>
          <p:nvPr>
            <p:ph type="pic" idx="2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noFill/>
          <a:ln w="76200" cap="flat" cmpd="sng">
            <a:solidFill>
              <a:srgbClr val="FDC5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/>
        </p:nvSpPr>
        <p:spPr>
          <a:xfrm>
            <a:off x="428685" y="1586398"/>
            <a:ext cx="7920900" cy="18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</a:pPr>
            <a:r>
              <a:rPr lang="es-AR" sz="3300" b="1" i="0" u="none" strike="noStrike" cap="none">
                <a:latin typeface="Verdana"/>
                <a:ea typeface="Verdana"/>
                <a:cs typeface="Verdana"/>
                <a:sym typeface="Verdana"/>
              </a:rPr>
              <a:t>Crear una</a:t>
            </a:r>
            <a:r>
              <a:rPr lang="es-AR" sz="3300" b="1" i="0" u="none" strike="noStrike" cap="none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s-AR" sz="4400" b="1" i="0" u="none" strike="noStrike" cap="none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Infografía</a:t>
            </a:r>
            <a:endParaRPr sz="4400" b="1" i="0" u="none" strike="noStrike" cap="none">
              <a:solidFill>
                <a:srgbClr val="FF99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</a:pPr>
            <a:r>
              <a:rPr lang="es-AR" sz="3300" b="1">
                <a:latin typeface="Verdana"/>
                <a:ea typeface="Verdana"/>
                <a:cs typeface="Verdana"/>
                <a:sym typeface="Verdana"/>
              </a:rPr>
              <a:t>con</a:t>
            </a:r>
            <a:endParaRPr sz="3300" b="1"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71" name="Google Shape;71;p14"/>
          <p:cNvGrpSpPr/>
          <p:nvPr/>
        </p:nvGrpSpPr>
        <p:grpSpPr>
          <a:xfrm>
            <a:off x="3076575" y="3730473"/>
            <a:ext cx="2990850" cy="2257425"/>
            <a:chOff x="3076575" y="3730473"/>
            <a:chExt cx="2990850" cy="2257425"/>
          </a:xfrm>
        </p:grpSpPr>
        <p:pic>
          <p:nvPicPr>
            <p:cNvPr id="72" name="Google Shape;72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76575" y="3730473"/>
              <a:ext cx="2990850" cy="2257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3" name="Google Shape;73;p14"/>
            <p:cNvSpPr/>
            <p:nvPr/>
          </p:nvSpPr>
          <p:spPr>
            <a:xfrm>
              <a:off x="3429000" y="4087675"/>
              <a:ext cx="406800" cy="5232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025" y="1962900"/>
            <a:ext cx="8267700" cy="454342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3"/>
          <p:cNvSpPr txBox="1"/>
          <p:nvPr/>
        </p:nvSpPr>
        <p:spPr>
          <a:xfrm>
            <a:off x="438900" y="256025"/>
            <a:ext cx="78822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/>
              <a:t>Si elegimos Etiqueta, nos da la posibilidad de escribir un texto que aparecerá al hacer clic sobre el texto seleccionado.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/>
        </p:nvSpPr>
        <p:spPr>
          <a:xfrm>
            <a:off x="467543" y="-243408"/>
            <a:ext cx="8660259" cy="111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Verdana"/>
              <a:buNone/>
            </a:pPr>
            <a:r>
              <a:rPr lang="es-AR" sz="3200" b="1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Paso 5: Guardar y Compartir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165" name="Google Shape;165;p24"/>
          <p:cNvSpPr txBox="1"/>
          <p:nvPr/>
        </p:nvSpPr>
        <p:spPr>
          <a:xfrm>
            <a:off x="755576" y="2564904"/>
            <a:ext cx="8064896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None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Guardar/Compartir</a:t>
            </a:r>
            <a:endParaRPr/>
          </a:p>
          <a:p>
            <a:pPr marL="342900" marR="0" lvl="0" indent="-342900" algn="l" rtl="0">
              <a:spcBef>
                <a:spcPts val="86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AutoNum type="alphaLcParenR"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Guardado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 el trabajo tiene la opción de Auto Guardado, de todas formas, siempre es válido, chequear de que tenga un título  y presionar el botón </a:t>
            </a: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Guardado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antes de retirarse del espacio.</a:t>
            </a:r>
            <a:endParaRPr/>
          </a:p>
          <a:p>
            <a:pPr marL="342900" marR="0" lvl="0" indent="-342900" algn="l" rtl="0">
              <a:spcBef>
                <a:spcPts val="86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AutoNum type="alphaLcParenR"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Descargar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 esta opción, está </a:t>
            </a: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deshabilitada para su uso gratuito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pero es posible, subiendo al servicio Premium (pago), descargar la Infografía en formato imagen o en pdf.</a:t>
            </a:r>
            <a:endParaRPr/>
          </a:p>
          <a:p>
            <a:pPr marL="342900" marR="0" lvl="0" indent="-260350" algn="l" rtl="0">
              <a:spcBef>
                <a:spcPts val="86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Verdana"/>
              <a:buNone/>
            </a:pP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6" name="Google Shape;166;p24"/>
          <p:cNvSpPr txBox="1"/>
          <p:nvPr/>
        </p:nvSpPr>
        <p:spPr>
          <a:xfrm>
            <a:off x="1861731" y="4259962"/>
            <a:ext cx="6958741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Verdana"/>
              <a:buAutoNum type="alphaLcParenR" startAt="3"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Previsualizar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 permite tener una vista previa de cómo se verá el trabajo una vez concluido.</a:t>
            </a:r>
            <a:endParaRPr/>
          </a:p>
          <a:p>
            <a:pPr marL="342900" marR="0" lvl="0" indent="-342900" algn="l" rtl="0">
              <a:spcBef>
                <a:spcPts val="86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AutoNum type="alphaLcParenR" startAt="3"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Compartir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 la opción compartir merece una publicación propia. Lo veremos en la próxima diapositiva.</a:t>
            </a:r>
            <a:endParaRPr/>
          </a:p>
          <a:p>
            <a:pPr marL="342900" marR="0" lvl="0" indent="-260350" algn="l" rtl="0">
              <a:spcBef>
                <a:spcPts val="86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Verdana"/>
              <a:buNone/>
            </a:pP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67" name="Google Shape;16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9325" y="1204923"/>
            <a:ext cx="3125100" cy="10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4"/>
          <p:cNvSpPr txBox="1"/>
          <p:nvPr/>
        </p:nvSpPr>
        <p:spPr>
          <a:xfrm>
            <a:off x="1792225" y="1280150"/>
            <a:ext cx="3474600" cy="62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700"/>
              <a:t>Una vez finalizada la infografía, vamos al botón de:</a:t>
            </a:r>
            <a:endParaRPr sz="1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cxnSp>
        <p:nvCxnSpPr>
          <p:cNvPr id="169" name="Google Shape;169;p24"/>
          <p:cNvCxnSpPr>
            <a:stCxn id="165" idx="0"/>
          </p:cNvCxnSpPr>
          <p:nvPr/>
        </p:nvCxnSpPr>
        <p:spPr>
          <a:xfrm rot="10800000" flipH="1">
            <a:off x="4788024" y="1847004"/>
            <a:ext cx="2234700" cy="717900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5"/>
          <p:cNvPicPr preferRelativeResize="0"/>
          <p:nvPr/>
        </p:nvPicPr>
        <p:blipFill rotWithShape="1">
          <a:blip r:embed="rId3">
            <a:alphaModFix/>
          </a:blip>
          <a:srcRect l="70588" r="14285"/>
          <a:stretch/>
        </p:blipFill>
        <p:spPr>
          <a:xfrm>
            <a:off x="7812360" y="332656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0146" y="594659"/>
            <a:ext cx="2520280" cy="2191054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5"/>
          <p:cNvSpPr/>
          <p:nvPr/>
        </p:nvSpPr>
        <p:spPr>
          <a:xfrm>
            <a:off x="860800" y="2194242"/>
            <a:ext cx="1800200" cy="432048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8" name="Google Shape;178;p25"/>
          <p:cNvSpPr txBox="1"/>
          <p:nvPr/>
        </p:nvSpPr>
        <p:spPr>
          <a:xfrm>
            <a:off x="2950425" y="548664"/>
            <a:ext cx="4751100" cy="11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None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Compartir en Redes Sociales: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el programa brinda la posibilidad de compartir la Infografía en Redes Sociales como Facebook, Twitter, Google +, y Linkedin. Para lograrlo sólo se debe presionar el botón correspondiente en la barra fuxia.</a:t>
            </a:r>
            <a:endParaRPr sz="13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79" name="Google Shape;179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1520" y="4609778"/>
            <a:ext cx="3942857" cy="2028571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5"/>
          <p:cNvSpPr/>
          <p:nvPr/>
        </p:nvSpPr>
        <p:spPr>
          <a:xfrm>
            <a:off x="1690286" y="4632964"/>
            <a:ext cx="532662" cy="432048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1" name="Google Shape;181;p25"/>
          <p:cNvSpPr/>
          <p:nvPr/>
        </p:nvSpPr>
        <p:spPr>
          <a:xfrm>
            <a:off x="610166" y="738675"/>
            <a:ext cx="504056" cy="432048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2" name="Google Shape;182;p25"/>
          <p:cNvSpPr/>
          <p:nvPr/>
        </p:nvSpPr>
        <p:spPr>
          <a:xfrm>
            <a:off x="251520" y="6156770"/>
            <a:ext cx="3942857" cy="432048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3" name="Google Shape;183;p25"/>
          <p:cNvSpPr txBox="1"/>
          <p:nvPr/>
        </p:nvSpPr>
        <p:spPr>
          <a:xfrm>
            <a:off x="239658" y="3948956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None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5.3 Compartir el link: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 puede tener acceso a la URL de la Infografía presionando el botón específico.</a:t>
            </a:r>
            <a:endParaRPr sz="13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4" name="Google Shape;184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69887" y="1791793"/>
            <a:ext cx="4427084" cy="1195907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25"/>
          <p:cNvSpPr/>
          <p:nvPr/>
        </p:nvSpPr>
        <p:spPr>
          <a:xfrm>
            <a:off x="3369887" y="1791793"/>
            <a:ext cx="504056" cy="432048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6" name="Google Shape;186;p25"/>
          <p:cNvSpPr txBox="1"/>
          <p:nvPr/>
        </p:nvSpPr>
        <p:spPr>
          <a:xfrm>
            <a:off x="3309072" y="3135579"/>
            <a:ext cx="4392488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None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5.4 Compartir el código embebido: 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esta opción es útil para su publicación en un Blog o en una página Web.</a:t>
            </a:r>
            <a:endParaRPr/>
          </a:p>
        </p:txBody>
      </p:sp>
      <p:pic>
        <p:nvPicPr>
          <p:cNvPr id="187" name="Google Shape;187;p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00995" y="4052340"/>
            <a:ext cx="2664296" cy="2194126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5"/>
          <p:cNvSpPr/>
          <p:nvPr/>
        </p:nvSpPr>
        <p:spPr>
          <a:xfrm>
            <a:off x="6156176" y="4110557"/>
            <a:ext cx="532662" cy="432048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9" name="Google Shape;189;p25"/>
          <p:cNvSpPr txBox="1"/>
          <p:nvPr/>
        </p:nvSpPr>
        <p:spPr>
          <a:xfrm>
            <a:off x="6965291" y="4052340"/>
            <a:ext cx="1927189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None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5.5 Compartir por mail:</a:t>
            </a:r>
            <a:r>
              <a:rPr lang="es-A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Enviar la Infografía por mail colocando la cuenta de correo en la caja de texto.</a:t>
            </a:r>
            <a:endParaRPr sz="13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0" name="Google Shape;190;p25"/>
          <p:cNvSpPr/>
          <p:nvPr/>
        </p:nvSpPr>
        <p:spPr>
          <a:xfrm>
            <a:off x="3369887" y="2439280"/>
            <a:ext cx="4392488" cy="548419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1" name="Google Shape;191;p25"/>
          <p:cNvSpPr/>
          <p:nvPr/>
        </p:nvSpPr>
        <p:spPr>
          <a:xfrm>
            <a:off x="4335695" y="5408039"/>
            <a:ext cx="2629596" cy="432048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26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12364" r="12364"/>
          <a:stretch/>
        </p:blipFill>
        <p:spPr>
          <a:xfrm>
            <a:off x="4674192" y="1601512"/>
            <a:ext cx="3429000" cy="3429000"/>
          </a:xfrm>
          <a:prstGeom prst="ellipse">
            <a:avLst/>
          </a:prstGeom>
          <a:noFill/>
          <a:ln w="76200" cap="flat" cmpd="sng">
            <a:solidFill>
              <a:srgbClr val="FDC51B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98" name="Google Shape;198;p26"/>
          <p:cNvSpPr txBox="1"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</a:pPr>
            <a:r>
              <a:rPr lang="es-AR" sz="3600" b="1" i="0" u="none" strike="noStrike" cap="none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No olvides!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199" name="Google Shape;199;p26"/>
          <p:cNvSpPr txBox="1">
            <a:spLocks noGrp="1"/>
          </p:cNvSpPr>
          <p:nvPr>
            <p:ph type="body" idx="1"/>
          </p:nvPr>
        </p:nvSpPr>
        <p:spPr>
          <a:xfrm>
            <a:off x="505372" y="2780928"/>
            <a:ext cx="3774600" cy="194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marR="0" lvl="0" indent="-17145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95"/>
              <a:buFont typeface="Arial"/>
              <a:buChar char="•"/>
            </a:pPr>
            <a:r>
              <a:rPr lang="es-AR" sz="129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 ONLINE</a:t>
            </a:r>
            <a:endParaRPr/>
          </a:p>
          <a:p>
            <a:pPr marL="171450" marR="0" lvl="0" indent="-171450" algn="ctr" rtl="0">
              <a:lnSpc>
                <a:spcPct val="90000"/>
              </a:lnSpc>
              <a:spcBef>
                <a:spcPts val="859"/>
              </a:spcBef>
              <a:spcAft>
                <a:spcPts val="0"/>
              </a:spcAft>
              <a:buClr>
                <a:schemeClr val="accent4"/>
              </a:buClr>
              <a:buSzPts val="1295"/>
              <a:buFont typeface="Arial"/>
              <a:buChar char="•"/>
            </a:pPr>
            <a:r>
              <a:rPr lang="es-AR" sz="129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Puede registrarse con su cuenta de Facebook o Google.</a:t>
            </a:r>
            <a:endParaRPr/>
          </a:p>
          <a:p>
            <a:pPr marL="171450" marR="0" lvl="0" indent="-171450" algn="ctr" rtl="0">
              <a:lnSpc>
                <a:spcPct val="90000"/>
              </a:lnSpc>
              <a:spcBef>
                <a:spcPts val="859"/>
              </a:spcBef>
              <a:spcAft>
                <a:spcPts val="0"/>
              </a:spcAft>
              <a:buClr>
                <a:schemeClr val="accent4"/>
              </a:buClr>
              <a:buSzPts val="1295"/>
              <a:buFont typeface="Arial"/>
              <a:buChar char="•"/>
            </a:pPr>
            <a:r>
              <a:rPr lang="es-AR" sz="129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Permite compartir el trabajo de forma colaborativa</a:t>
            </a:r>
            <a:endParaRPr/>
          </a:p>
          <a:p>
            <a:pPr marL="171450" marR="0" lvl="0" indent="-171450" algn="ctr" rtl="0">
              <a:lnSpc>
                <a:spcPct val="90000"/>
              </a:lnSpc>
              <a:spcBef>
                <a:spcPts val="859"/>
              </a:spcBef>
              <a:spcAft>
                <a:spcPts val="0"/>
              </a:spcAft>
              <a:buClr>
                <a:schemeClr val="accent4"/>
              </a:buClr>
              <a:buSzPts val="1295"/>
              <a:buFont typeface="Arial"/>
              <a:buChar char="•"/>
            </a:pPr>
            <a:r>
              <a:rPr lang="es-AR" sz="129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¡Tiene plantillas prediseñadas para conquistar con la estética de tu trabajo!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body" idx="4294967295"/>
          </p:nvPr>
        </p:nvSpPr>
        <p:spPr>
          <a:xfrm>
            <a:off x="865917" y="466627"/>
            <a:ext cx="7808100" cy="8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</a:pPr>
            <a:r>
              <a:rPr lang="es-AR"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 una herramienta que permite crear una multiplicidad de recursos Web:</a:t>
            </a:r>
            <a:endParaRPr/>
          </a:p>
          <a:p>
            <a:pPr marL="0" marR="0" lvl="0" indent="0" algn="ctr" rtl="0">
              <a:spcBef>
                <a:spcPts val="9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</a:pPr>
            <a:endParaRPr sz="18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9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</a:pPr>
            <a:endParaRPr sz="18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8537" y="1423663"/>
            <a:ext cx="7942875" cy="388852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/>
          <p:nvPr/>
        </p:nvSpPr>
        <p:spPr>
          <a:xfrm>
            <a:off x="645854" y="5874444"/>
            <a:ext cx="5845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 este tutorial se explicará cómo crear, editar y guardar una </a:t>
            </a:r>
            <a:r>
              <a:rPr lang="es-AR"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Infografía</a:t>
            </a:r>
            <a:r>
              <a:rPr lang="es-AR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5017575" y="2893025"/>
            <a:ext cx="1474200" cy="1162500"/>
          </a:xfrm>
          <a:prstGeom prst="ellipse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5" name="Google Shape;85;p15"/>
          <p:cNvCxnSpPr>
            <a:stCxn id="83" idx="3"/>
            <a:endCxn id="84" idx="4"/>
          </p:cNvCxnSpPr>
          <p:nvPr/>
        </p:nvCxnSpPr>
        <p:spPr>
          <a:xfrm rot="10800000">
            <a:off x="5754554" y="4055544"/>
            <a:ext cx="737100" cy="2142000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70300"/>
            <a:ext cx="8839200" cy="491912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6"/>
          <p:cNvSpPr txBox="1"/>
          <p:nvPr/>
        </p:nvSpPr>
        <p:spPr>
          <a:xfrm>
            <a:off x="2231150" y="946550"/>
            <a:ext cx="4110600" cy="62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>
                <a:solidFill>
                  <a:srgbClr val="222222"/>
                </a:solidFill>
                <a:highlight>
                  <a:srgbClr val="FFFFFF"/>
                </a:highlight>
              </a:rPr>
              <a:t>https://www.</a:t>
            </a:r>
            <a:r>
              <a:rPr lang="es-AR" sz="1600" b="1">
                <a:solidFill>
                  <a:srgbClr val="222222"/>
                </a:solidFill>
                <a:highlight>
                  <a:srgbClr val="FFFFFF"/>
                </a:highlight>
              </a:rPr>
              <a:t>genial.ly</a:t>
            </a:r>
            <a:r>
              <a:rPr lang="es-AR" sz="1600">
                <a:solidFill>
                  <a:srgbClr val="222222"/>
                </a:solidFill>
                <a:highlight>
                  <a:srgbClr val="FFFFFF"/>
                </a:highlight>
              </a:rPr>
              <a:t>/</a:t>
            </a:r>
            <a:endParaRPr sz="1800"/>
          </a:p>
        </p:txBody>
      </p:sp>
      <p:sp>
        <p:nvSpPr>
          <p:cNvPr id="93" name="Google Shape;93;p16"/>
          <p:cNvSpPr txBox="1"/>
          <p:nvPr/>
        </p:nvSpPr>
        <p:spPr>
          <a:xfrm>
            <a:off x="1389900" y="201175"/>
            <a:ext cx="3492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200" b="1">
                <a:solidFill>
                  <a:srgbClr val="FF9900"/>
                </a:solidFill>
              </a:rPr>
              <a:t>Ingresa a:</a:t>
            </a:r>
            <a:endParaRPr sz="2200" b="1">
              <a:solidFill>
                <a:srgbClr val="FF9900"/>
              </a:solidFill>
            </a:endParaRPr>
          </a:p>
        </p:txBody>
      </p:sp>
      <p:cxnSp>
        <p:nvCxnSpPr>
          <p:cNvPr id="94" name="Google Shape;94;p16"/>
          <p:cNvCxnSpPr/>
          <p:nvPr/>
        </p:nvCxnSpPr>
        <p:spPr>
          <a:xfrm>
            <a:off x="3218700" y="1880625"/>
            <a:ext cx="2779800" cy="18300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 idx="4294967295"/>
          </p:nvPr>
        </p:nvSpPr>
        <p:spPr>
          <a:xfrm>
            <a:off x="467544" y="11490"/>
            <a:ext cx="6408712" cy="111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Verdana"/>
              <a:buNone/>
            </a:pPr>
            <a:r>
              <a:rPr lang="es-AR" sz="3200" b="1" i="0" u="none" strike="noStrike" cap="none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Paso 1: crear una cuenta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1618475" y="5542375"/>
            <a:ext cx="6408600" cy="13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Completar el </a:t>
            </a:r>
            <a:r>
              <a:rPr lang="es-AR"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Formulario</a:t>
            </a: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con los datos solicitados, aceptar las condiciones de uso y privacidad y hacer Clic en </a:t>
            </a:r>
            <a:r>
              <a:rPr lang="es-AR"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Comenzar</a:t>
            </a: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o, presionar sobre los botones </a:t>
            </a:r>
            <a:r>
              <a:rPr lang="es-AR"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Google</a:t>
            </a: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o </a:t>
            </a:r>
            <a:r>
              <a:rPr lang="es-AR"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Facebook</a:t>
            </a: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si desea registrarse con alguna cuenta preexistente.</a:t>
            </a:r>
            <a:endParaRPr/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77144"/>
            <a:ext cx="7248710" cy="4112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/>
        </p:nvSpPr>
        <p:spPr>
          <a:xfrm>
            <a:off x="467544" y="-243408"/>
            <a:ext cx="8280920" cy="111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Verdana"/>
              <a:buNone/>
            </a:pPr>
            <a:r>
              <a:rPr lang="es-AR" sz="3200" b="1" i="0" u="none" strike="noStrike" cap="none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Paso 2: crear una infografía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467550" y="1097275"/>
            <a:ext cx="8064900" cy="5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b="1"/>
              <a:t>Estás en la pantalla inicial, donde te brinda todas las opciones.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b="1"/>
              <a:t>Eliges Infografía (en este caso elegí Vertical) y vas a CREAR GENIALLY</a:t>
            </a:r>
            <a:endParaRPr b="1"/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834975"/>
            <a:ext cx="8839200" cy="456692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/>
          <p:nvPr/>
        </p:nvSpPr>
        <p:spPr>
          <a:xfrm>
            <a:off x="5632700" y="4663450"/>
            <a:ext cx="1719000" cy="987600"/>
          </a:xfrm>
          <a:prstGeom prst="ellipse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2" name="Google Shape;112;p18"/>
          <p:cNvCxnSpPr/>
          <p:nvPr/>
        </p:nvCxnSpPr>
        <p:spPr>
          <a:xfrm rot="10800000">
            <a:off x="1481342" y="2596781"/>
            <a:ext cx="4403100" cy="2211300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body" idx="4294967295"/>
          </p:nvPr>
        </p:nvSpPr>
        <p:spPr>
          <a:xfrm>
            <a:off x="555998" y="613425"/>
            <a:ext cx="7527300" cy="6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sz="1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Aparecerán varias plantillas para ayudarte a crear una infografía más fácilmente</a:t>
            </a:r>
            <a:endParaRPr/>
          </a:p>
        </p:txBody>
      </p:sp>
      <p:sp>
        <p:nvSpPr>
          <p:cNvPr id="118" name="Google Shape;118;p19"/>
          <p:cNvSpPr txBox="1"/>
          <p:nvPr/>
        </p:nvSpPr>
        <p:spPr>
          <a:xfrm>
            <a:off x="556000" y="1255425"/>
            <a:ext cx="6082500" cy="8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Puedes optar por </a:t>
            </a: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comenzar a construir una Infografía desde cero haciendo Clic en </a:t>
            </a:r>
            <a:r>
              <a:rPr lang="es-AR"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Crear Genial.ly en Blanco. </a:t>
            </a:r>
            <a:endParaRPr/>
          </a:p>
        </p:txBody>
      </p:sp>
      <p:sp>
        <p:nvSpPr>
          <p:cNvPr id="119" name="Google Shape;119;p19"/>
          <p:cNvSpPr/>
          <p:nvPr/>
        </p:nvSpPr>
        <p:spPr>
          <a:xfrm>
            <a:off x="3936300" y="2483725"/>
            <a:ext cx="4366500" cy="11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También puedes comenzar  a construir </a:t>
            </a:r>
            <a:r>
              <a:rPr lang="es-A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</a:t>
            </a: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 Infografía eligiendo una </a:t>
            </a:r>
            <a:r>
              <a:rPr lang="es-AR"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plantilla prediseñada</a:t>
            </a:r>
            <a:r>
              <a:rPr lang="es-AR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que luego se podrá modificar.</a:t>
            </a:r>
            <a:r>
              <a:rPr lang="es-AR"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  <p:pic>
        <p:nvPicPr>
          <p:cNvPr id="120" name="Google Shape;12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0750" y="2145875"/>
            <a:ext cx="2724150" cy="4391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 txBox="1"/>
          <p:nvPr/>
        </p:nvSpPr>
        <p:spPr>
          <a:xfrm>
            <a:off x="4043850" y="3749050"/>
            <a:ext cx="4151400" cy="8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Elegí esta plantilla para preparar el Menú del día de una cafetería.</a:t>
            </a:r>
            <a:endParaRPr/>
          </a:p>
        </p:txBody>
      </p:sp>
      <p:sp>
        <p:nvSpPr>
          <p:cNvPr id="122" name="Google Shape;122;p19"/>
          <p:cNvSpPr txBox="1"/>
          <p:nvPr/>
        </p:nvSpPr>
        <p:spPr>
          <a:xfrm>
            <a:off x="4242825" y="5047500"/>
            <a:ext cx="3840600" cy="10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700" b="1"/>
              <a:t>¡Es el momento de cambiar los textos y personalizar el Menú!</a:t>
            </a:r>
            <a:endParaRPr sz="17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/>
        </p:nvSpPr>
        <p:spPr>
          <a:xfrm>
            <a:off x="467544" y="-243408"/>
            <a:ext cx="8280920" cy="111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Verdana"/>
              <a:buNone/>
            </a:pPr>
            <a:r>
              <a:rPr lang="es-AR" sz="3200" b="1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Paso 3: Añadir elementos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4294967295"/>
          </p:nvPr>
        </p:nvSpPr>
        <p:spPr>
          <a:xfrm>
            <a:off x="4787700" y="1185025"/>
            <a:ext cx="3456300" cy="28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Barra de Herramientas </a:t>
            </a:r>
            <a:r>
              <a:rPr lang="es-AR" sz="1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que está a la izquierda tiene:</a:t>
            </a: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sz="1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herramientas de  texto</a:t>
            </a: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sz="1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imágenes</a:t>
            </a: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sz="1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recursos</a:t>
            </a: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sz="1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elementos interactivos</a:t>
            </a: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0" name="Google Shape;130;p20"/>
          <p:cNvSpPr txBox="1"/>
          <p:nvPr/>
        </p:nvSpPr>
        <p:spPr>
          <a:xfrm>
            <a:off x="4829550" y="3429000"/>
            <a:ext cx="3372600" cy="19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rPr lang="es-AR" sz="1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Seleccionando el texto </a:t>
            </a:r>
            <a:r>
              <a:rPr lang="es-AR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que tiene la Plantilla o que insertamos, podremos elegir: fuente, tamaña del texto, color, formato, etc., desde otra </a:t>
            </a:r>
            <a:r>
              <a:rPr lang="es-AR" sz="1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Barra de Herramientas Emergente.</a:t>
            </a:r>
            <a:endParaRPr/>
          </a:p>
        </p:txBody>
      </p:sp>
      <p:pic>
        <p:nvPicPr>
          <p:cNvPr id="131" name="Google Shape;131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4368" y="6010454"/>
            <a:ext cx="447619" cy="380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6725" y="869846"/>
            <a:ext cx="671834" cy="568335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p20"/>
          <p:cNvCxnSpPr/>
          <p:nvPr/>
        </p:nvCxnSpPr>
        <p:spPr>
          <a:xfrm rot="10800000">
            <a:off x="1499650" y="1810425"/>
            <a:ext cx="3145500" cy="1975200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/>
        </p:nvSpPr>
        <p:spPr>
          <a:xfrm>
            <a:off x="467543" y="-243408"/>
            <a:ext cx="8660259" cy="111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Verdana"/>
              <a:buNone/>
            </a:pPr>
            <a:r>
              <a:rPr lang="es-AR" sz="3200" b="1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Paso 4: Interactividad y Movimiento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140" name="Google Shape;140;p21"/>
          <p:cNvSpPr txBox="1"/>
          <p:nvPr/>
        </p:nvSpPr>
        <p:spPr>
          <a:xfrm>
            <a:off x="4799550" y="1532788"/>
            <a:ext cx="2654700" cy="13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None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Los elementos interactivos:</a:t>
            </a:r>
            <a:endParaRPr sz="13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None/>
            </a:pPr>
            <a:r>
              <a:rPr lang="es-AR" sz="1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permiten agregarle efectos a un texto o imagen.</a:t>
            </a:r>
            <a:endParaRPr/>
          </a:p>
        </p:txBody>
      </p:sp>
      <p:pic>
        <p:nvPicPr>
          <p:cNvPr id="141" name="Google Shape;14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1925" y="1003971"/>
            <a:ext cx="2706359" cy="5683354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1"/>
          <p:cNvSpPr txBox="1"/>
          <p:nvPr/>
        </p:nvSpPr>
        <p:spPr>
          <a:xfrm>
            <a:off x="4956050" y="3456425"/>
            <a:ext cx="3054000" cy="23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Por ejemplo, si quisiéramos agregar los ingredientes de cada trago del Menú, es necesario: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seleccionar el nombre del trago,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Clic en Elementos interactivos, y elegir de las diferentes opciones.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 </a:t>
            </a:r>
            <a:endParaRPr/>
          </a:p>
        </p:txBody>
      </p:sp>
      <p:cxnSp>
        <p:nvCxnSpPr>
          <p:cNvPr id="143" name="Google Shape;143;p21"/>
          <p:cNvCxnSpPr>
            <a:stCxn id="140" idx="1"/>
          </p:cNvCxnSpPr>
          <p:nvPr/>
        </p:nvCxnSpPr>
        <p:spPr>
          <a:xfrm flipH="1">
            <a:off x="1700850" y="2183788"/>
            <a:ext cx="3098700" cy="1071600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230875" cy="64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35675" y="2859025"/>
            <a:ext cx="5455925" cy="3464826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2"/>
          <p:cNvSpPr txBox="1"/>
          <p:nvPr/>
        </p:nvSpPr>
        <p:spPr>
          <a:xfrm>
            <a:off x="4864600" y="463225"/>
            <a:ext cx="3054000" cy="23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Por ejemplo, si quisiéramos agregar los ingredientes de cada trago del Menú, es necesario: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seleccionar el nombre del trago,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Clic en Elementos interactivos, y elegir de las diferentes opciones.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Presentación en pantalla (4:3)</PresentationFormat>
  <Paragraphs>52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Simple Light</vt:lpstr>
      <vt:lpstr>Presentación de PowerPoint</vt:lpstr>
      <vt:lpstr>Presentación de PowerPoint</vt:lpstr>
      <vt:lpstr>Presentación de PowerPoint</vt:lpstr>
      <vt:lpstr>Paso 1: crear una cuenta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No olvides!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Carmen</cp:lastModifiedBy>
  <cp:revision>1</cp:revision>
  <dcterms:modified xsi:type="dcterms:W3CDTF">2021-03-31T19:16:14Z</dcterms:modified>
</cp:coreProperties>
</file>