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79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092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tsharex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58100" y="2265275"/>
            <a:ext cx="8150700" cy="20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Font typeface="Arial"/>
              <a:buNone/>
            </a:pPr>
            <a:r>
              <a:rPr lang="es-ES" sz="3000" b="1" u="none" strike="noStrike" cap="none">
                <a:latin typeface="Arial"/>
                <a:ea typeface="Arial"/>
                <a:cs typeface="Arial"/>
                <a:sym typeface="Arial"/>
              </a:rPr>
              <a:t>Tutorial: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Font typeface="Arial"/>
              <a:buNone/>
            </a:pPr>
            <a:r>
              <a:rPr lang="es-ES" sz="3000" b="1" u="none" strike="noStrike" cap="none">
                <a:latin typeface="Arial"/>
                <a:ea typeface="Arial"/>
                <a:cs typeface="Arial"/>
                <a:sym typeface="Arial"/>
              </a:rPr>
              <a:t>¿Cómo realizar una </a:t>
            </a:r>
            <a:r>
              <a:rPr lang="es-ES" sz="3600" b="1" u="none" strike="noStrike" cap="none">
                <a:solidFill>
                  <a:srgbClr val="FF9900"/>
                </a:solidFill>
              </a:rPr>
              <a:t>captura de pantalla</a:t>
            </a:r>
            <a:r>
              <a:rPr lang="es-ES" sz="3000" b="1" u="none" strike="noStrike" cap="none">
                <a:latin typeface="Arial"/>
                <a:ea typeface="Arial"/>
                <a:cs typeface="Arial"/>
                <a:sym typeface="Arial"/>
              </a:rPr>
              <a:t> utilizando ShareX?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2156250" y="962121"/>
            <a:ext cx="45720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2000" b="1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s-ES" sz="2000" b="1" i="0" u="none" strike="noStrike" cap="none">
                <a:solidFill>
                  <a:srgbClr val="FB630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600" b="1" i="0" u="none" strike="noStrike" cap="none">
                <a:solidFill>
                  <a:srgbClr val="FB630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600"/>
              <a:t>Descargar la aplicación desde </a:t>
            </a:r>
            <a:r>
              <a:rPr lang="es-ES" sz="1600" b="1" u="sng">
                <a:solidFill>
                  <a:srgbClr val="FF99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este enlace</a:t>
            </a:r>
            <a:r>
              <a:rPr lang="es-ES" sz="1600" b="1">
                <a:solidFill>
                  <a:srgbClr val="FF9900"/>
                </a:solidFill>
              </a:rPr>
              <a:t>.</a:t>
            </a: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2000" b="1">
                <a:solidFill>
                  <a:srgbClr val="FF9900"/>
                </a:solidFill>
              </a:rPr>
              <a:t>2</a:t>
            </a:r>
            <a:r>
              <a:rPr lang="es-ES" sz="1600" b="1">
                <a:solidFill>
                  <a:srgbClr val="FF9900"/>
                </a:solidFill>
              </a:rPr>
              <a:t>.   </a:t>
            </a:r>
            <a:r>
              <a:rPr lang="es-ES" sz="1600"/>
              <a:t>Realizar la instalación del programa </a:t>
            </a:r>
            <a:endParaRPr sz="160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309575" y="2238875"/>
            <a:ext cx="33198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Una vez instalado en nuestra PC aparecerá el icono en el escritorio y en la barra de tareas.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375" y="2307862"/>
            <a:ext cx="1120225" cy="11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419350" y="3981450"/>
            <a:ext cx="37815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Ya está disponible en nuestra computadora  para realizar las capturas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2166925" y="384473"/>
            <a:ext cx="4572000" cy="13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E69138"/>
                </a:solidFill>
              </a:rPr>
              <a:t>3</a:t>
            </a:r>
            <a:r>
              <a:rPr lang="es-ES" sz="16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600"/>
              <a:t>Cuando tengamos en la pantalla la captura que deseamos realizar, oprimir en simultáneo las teclas </a:t>
            </a:r>
            <a:r>
              <a:rPr lang="es-ES" sz="1600" b="1">
                <a:solidFill>
                  <a:srgbClr val="FF9900"/>
                </a:solidFill>
              </a:rPr>
              <a:t>CTRL + IMP PNT</a:t>
            </a: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FF9900"/>
                </a:solidFill>
              </a:rPr>
              <a:t>4.  </a:t>
            </a:r>
            <a:r>
              <a:rPr lang="es-ES" sz="1600"/>
              <a:t>Aparece la barra de herramientas.</a:t>
            </a:r>
            <a:endParaRPr sz="1600"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FF9900"/>
                </a:solidFill>
              </a:rPr>
              <a:t>5.</a:t>
            </a:r>
            <a:r>
              <a:rPr lang="es-ES" sz="1600"/>
              <a:t>  Elegimos la de recorte</a:t>
            </a:r>
            <a:endParaRPr sz="1600"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endParaRPr sz="1600" b="1">
              <a:solidFill>
                <a:srgbClr val="FF9900"/>
              </a:solidFill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33" y="1887600"/>
            <a:ext cx="6391713" cy="3909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5"/>
          <p:cNvCxnSpPr/>
          <p:nvPr/>
        </p:nvCxnSpPr>
        <p:spPr>
          <a:xfrm>
            <a:off x="270775" y="1035973"/>
            <a:ext cx="650700" cy="1002000"/>
          </a:xfrm>
          <a:prstGeom prst="straightConnector1">
            <a:avLst/>
          </a:prstGeom>
          <a:noFill/>
          <a:ln w="57150" cap="flat" cmpd="sng">
            <a:solidFill>
              <a:srgbClr val="FF9900"/>
            </a:solidFill>
            <a:prstDash val="solid"/>
            <a:miter lim="8000"/>
            <a:headEnd type="none" w="sm" len="sm"/>
            <a:tailEnd type="triangle" w="lg" len="lg"/>
          </a:ln>
        </p:spPr>
      </p:cxn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9825" y="166787"/>
            <a:ext cx="1403400" cy="2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1887300" y="327880"/>
            <a:ext cx="45720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2000" b="1">
                <a:solidFill>
                  <a:srgbClr val="E69138"/>
                </a:solidFill>
              </a:rPr>
              <a:t>6</a:t>
            </a:r>
            <a:r>
              <a:rPr lang="es-ES" sz="20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Marcamos la </a:t>
            </a:r>
            <a:r>
              <a:rPr lang="es-ES" sz="1600" b="1" i="0" u="none" strike="noStrike" cap="none">
                <a:solidFill>
                  <a:srgbClr val="FF9900"/>
                </a:solidFill>
              </a:rPr>
              <a:t>zona a recortar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En este caso, queremos la tapa del libro.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225" y="1145875"/>
            <a:ext cx="5783624" cy="422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242875" y="222300"/>
            <a:ext cx="74628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E69138"/>
                </a:solidFill>
              </a:rPr>
              <a:t>7</a:t>
            </a:r>
            <a:r>
              <a:rPr lang="es-ES" sz="16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600"/>
              <a:t>La imagen capturada quedará en la carpeta</a:t>
            </a:r>
            <a:endParaRPr sz="1600"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/>
              <a:t> </a:t>
            </a: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FF9900"/>
                </a:solidFill>
              </a:rPr>
              <a:t>    Documentos,  ShareX, Screenshots</a:t>
            </a: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FF9900"/>
                </a:solidFill>
              </a:rPr>
              <a:t>   </a:t>
            </a:r>
            <a:r>
              <a:rPr lang="es-ES" sz="1600" b="1"/>
              <a:t> </a:t>
            </a:r>
            <a:r>
              <a:rPr lang="es-ES" sz="900" b="1"/>
              <a:t>(Los archivos de imágenes están ordenados por fecha de captura)</a:t>
            </a:r>
            <a:endParaRPr sz="900" b="1"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endParaRPr sz="1600" b="1">
              <a:solidFill>
                <a:srgbClr val="FF9900"/>
              </a:solidFill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3190875" y="1981350"/>
            <a:ext cx="50292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E69138"/>
                </a:solidFill>
              </a:rPr>
              <a:t>8</a:t>
            </a:r>
            <a:r>
              <a:rPr lang="es-ES" sz="1600" b="1" i="0" u="none" strike="noStrike" cap="none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1600"/>
              <a:t>Si necesitamos subir la imagen a la web para compartir el enlace o insertarla en una clase: </a:t>
            </a:r>
            <a:r>
              <a:rPr lang="es-ES" sz="1600" b="1">
                <a:solidFill>
                  <a:srgbClr val="FF9900"/>
                </a:solidFill>
              </a:rPr>
              <a:t>Abrimos ShareX</a:t>
            </a:r>
            <a:endParaRPr sz="1600"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/>
              <a:t> </a:t>
            </a: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FF9900"/>
                </a:solidFill>
              </a:rPr>
              <a:t>  </a:t>
            </a: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FF9900"/>
                </a:solidFill>
              </a:rPr>
              <a:t>    </a:t>
            </a: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FF9900"/>
                </a:solidFill>
              </a:rPr>
              <a:t>    </a:t>
            </a:r>
            <a:endParaRPr sz="1600" b="1">
              <a:solidFill>
                <a:srgbClr val="FF9900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r>
              <a:rPr lang="es-ES" sz="1600" b="1">
                <a:solidFill>
                  <a:srgbClr val="FF9900"/>
                </a:solidFill>
              </a:rPr>
              <a:t> </a:t>
            </a:r>
            <a:endParaRPr sz="900" b="1"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Font typeface="Arial"/>
              <a:buNone/>
            </a:pPr>
            <a:endParaRPr sz="1600" b="1">
              <a:solidFill>
                <a:srgbClr val="FF9900"/>
              </a:solidFill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95575"/>
            <a:ext cx="2114550" cy="465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7"/>
          <p:cNvCxnSpPr/>
          <p:nvPr/>
        </p:nvCxnSpPr>
        <p:spPr>
          <a:xfrm flipH="1">
            <a:off x="828600" y="1800225"/>
            <a:ext cx="1533600" cy="228600"/>
          </a:xfrm>
          <a:prstGeom prst="straightConnector1">
            <a:avLst/>
          </a:prstGeom>
          <a:noFill/>
          <a:ln w="57150" cap="flat" cmpd="sng">
            <a:solidFill>
              <a:srgbClr val="FF9900"/>
            </a:solidFill>
            <a:prstDash val="solid"/>
            <a:miter lim="8000"/>
            <a:headEnd type="none" w="sm" len="sm"/>
            <a:tailEnd type="triangle" w="lg" len="lg"/>
          </a:ln>
        </p:spPr>
      </p:cxn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Presentación en pantalla (4:3)</PresentationFormat>
  <Paragraphs>21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Carmen</cp:lastModifiedBy>
  <cp:revision>1</cp:revision>
  <dcterms:modified xsi:type="dcterms:W3CDTF">2021-03-31T19:13:05Z</dcterms:modified>
</cp:coreProperties>
</file>