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98" r:id="rId3"/>
    <p:sldMasterId id="2147483717" r:id="rId4"/>
  </p:sldMasterIdLst>
  <p:notesMasterIdLst>
    <p:notesMasterId r:id="rId26"/>
  </p:notesMasterIdLst>
  <p:handoutMasterIdLst>
    <p:handoutMasterId r:id="rId27"/>
  </p:handoutMasterIdLst>
  <p:sldIdLst>
    <p:sldId id="468" r:id="rId5"/>
    <p:sldId id="584" r:id="rId6"/>
    <p:sldId id="598" r:id="rId7"/>
    <p:sldId id="583" r:id="rId8"/>
    <p:sldId id="596" r:id="rId9"/>
    <p:sldId id="591" r:id="rId10"/>
    <p:sldId id="592" r:id="rId11"/>
    <p:sldId id="587" r:id="rId12"/>
    <p:sldId id="586" r:id="rId13"/>
    <p:sldId id="588" r:id="rId14"/>
    <p:sldId id="593" r:id="rId15"/>
    <p:sldId id="597" r:id="rId16"/>
    <p:sldId id="594" r:id="rId17"/>
    <p:sldId id="585" r:id="rId18"/>
    <p:sldId id="602" r:id="rId19"/>
    <p:sldId id="600" r:id="rId20"/>
    <p:sldId id="599" r:id="rId21"/>
    <p:sldId id="601" r:id="rId22"/>
    <p:sldId id="603" r:id="rId23"/>
    <p:sldId id="595" r:id="rId24"/>
    <p:sldId id="604" r:id="rId25"/>
  </p:sldIdLst>
  <p:sldSz cx="9721850" cy="5400675"/>
  <p:notesSz cx="6858000" cy="9144000"/>
  <p:custDataLst>
    <p:tags r:id="rId28"/>
  </p:custDataLst>
  <p:defaultTextStyle>
    <a:defPPr>
      <a:defRPr lang="zh-CN"/>
    </a:defPPr>
    <a:lvl1pPr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82600" indent="-25400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66788" indent="-52388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450975" indent="-79375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935163" indent="-106363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 userDrawn="1">
          <p15:clr>
            <a:srgbClr val="A4A3A4"/>
          </p15:clr>
        </p15:guide>
        <p15:guide id="2" pos="30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B00C91"/>
    <a:srgbClr val="660066"/>
    <a:srgbClr val="339933"/>
    <a:srgbClr val="CC66FF"/>
    <a:srgbClr val="CC00CC"/>
    <a:srgbClr val="990099"/>
    <a:srgbClr val="993366"/>
    <a:srgbClr val="9933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94291" autoAdjust="0"/>
  </p:normalViewPr>
  <p:slideViewPr>
    <p:cSldViewPr>
      <p:cViewPr varScale="1">
        <p:scale>
          <a:sx n="87" d="100"/>
          <a:sy n="87" d="100"/>
        </p:scale>
        <p:origin x="546" y="60"/>
      </p:cViewPr>
      <p:guideLst>
        <p:guide orient="horz" pos="1701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be Iriarte" userId="e5ca9b163458634f" providerId="LiveId" clId="{36F169B4-9620-4A5F-8676-3AC6E5C4099A}"/>
    <pc:docChg chg="custSel addSld modSld">
      <pc:chgData name="Hebe Iriarte" userId="e5ca9b163458634f" providerId="LiveId" clId="{36F169B4-9620-4A5F-8676-3AC6E5C4099A}" dt="2021-06-25T03:10:25.518" v="251" actId="1076"/>
      <pc:docMkLst>
        <pc:docMk/>
      </pc:docMkLst>
      <pc:sldChg chg="modSp mod">
        <pc:chgData name="Hebe Iriarte" userId="e5ca9b163458634f" providerId="LiveId" clId="{36F169B4-9620-4A5F-8676-3AC6E5C4099A}" dt="2021-06-25T02:48:03.514" v="1" actId="1076"/>
        <pc:sldMkLst>
          <pc:docMk/>
          <pc:sldMk cId="1936047541" sldId="595"/>
        </pc:sldMkLst>
        <pc:spChg chg="mod">
          <ac:chgData name="Hebe Iriarte" userId="e5ca9b163458634f" providerId="LiveId" clId="{36F169B4-9620-4A5F-8676-3AC6E5C4099A}" dt="2021-06-25T02:48:03.514" v="1" actId="1076"/>
          <ac:spMkLst>
            <pc:docMk/>
            <pc:sldMk cId="1936047541" sldId="595"/>
            <ac:spMk id="64" creationId="{61C4C105-C007-4BCE-A17A-DD8227F56F35}"/>
          </ac:spMkLst>
        </pc:spChg>
      </pc:sldChg>
      <pc:sldChg chg="addSp modSp new mod">
        <pc:chgData name="Hebe Iriarte" userId="e5ca9b163458634f" providerId="LiveId" clId="{36F169B4-9620-4A5F-8676-3AC6E5C4099A}" dt="2021-06-25T03:10:25.518" v="251" actId="1076"/>
        <pc:sldMkLst>
          <pc:docMk/>
          <pc:sldMk cId="1842893005" sldId="604"/>
        </pc:sldMkLst>
        <pc:spChg chg="add mod">
          <ac:chgData name="Hebe Iriarte" userId="e5ca9b163458634f" providerId="LiveId" clId="{36F169B4-9620-4A5F-8676-3AC6E5C4099A}" dt="2021-06-25T02:48:25.107" v="15" actId="1076"/>
          <ac:spMkLst>
            <pc:docMk/>
            <pc:sldMk cId="1842893005" sldId="604"/>
            <ac:spMk id="2" creationId="{11BC8126-9896-4D30-91E4-B91A7AF50D2C}"/>
          </ac:spMkLst>
        </pc:spChg>
        <pc:spChg chg="add mod">
          <ac:chgData name="Hebe Iriarte" userId="e5ca9b163458634f" providerId="LiveId" clId="{36F169B4-9620-4A5F-8676-3AC6E5C4099A}" dt="2021-06-25T03:09:44.411" v="246" actId="20577"/>
          <ac:spMkLst>
            <pc:docMk/>
            <pc:sldMk cId="1842893005" sldId="604"/>
            <ac:spMk id="4" creationId="{6FD951C3-61A2-4738-9449-B1F41CEC95A0}"/>
          </ac:spMkLst>
        </pc:spChg>
        <pc:spChg chg="add mod">
          <ac:chgData name="Hebe Iriarte" userId="e5ca9b163458634f" providerId="LiveId" clId="{36F169B4-9620-4A5F-8676-3AC6E5C4099A}" dt="2021-06-25T03:10:22.965" v="250" actId="1076"/>
          <ac:spMkLst>
            <pc:docMk/>
            <pc:sldMk cId="1842893005" sldId="604"/>
            <ac:spMk id="5" creationId="{A5E3B844-3881-4F39-B36A-D18C91D996CF}"/>
          </ac:spMkLst>
        </pc:spChg>
        <pc:spChg chg="add mod">
          <ac:chgData name="Hebe Iriarte" userId="e5ca9b163458634f" providerId="LiveId" clId="{36F169B4-9620-4A5F-8676-3AC6E5C4099A}" dt="2021-06-25T03:10:25.518" v="251" actId="1076"/>
          <ac:spMkLst>
            <pc:docMk/>
            <pc:sldMk cId="1842893005" sldId="604"/>
            <ac:spMk id="6" creationId="{E442EB91-57B8-4006-B0A3-1D19EDA6AF25}"/>
          </ac:spMkLst>
        </pc:spChg>
      </pc:sldChg>
    </pc:docChg>
  </pc:docChgLst>
  <pc:docChgLst>
    <pc:chgData name="Hebe Iriarte" userId="e5ca9b163458634f" providerId="LiveId" clId="{6B0522A2-2954-454F-B8B8-8857C9F3AA44}"/>
    <pc:docChg chg="undo redo custSel addSld delSld modSld sldOrd delMainMaster">
      <pc:chgData name="Hebe Iriarte" userId="e5ca9b163458634f" providerId="LiveId" clId="{6B0522A2-2954-454F-B8B8-8857C9F3AA44}" dt="2021-06-25T00:11:05.134" v="4880"/>
      <pc:docMkLst>
        <pc:docMk/>
      </pc:docMkLst>
      <pc:sldChg chg="del">
        <pc:chgData name="Hebe Iriarte" userId="e5ca9b163458634f" providerId="LiveId" clId="{6B0522A2-2954-454F-B8B8-8857C9F3AA44}" dt="2021-06-23T22:53:46.903" v="2446" actId="47"/>
        <pc:sldMkLst>
          <pc:docMk/>
          <pc:sldMk cId="0" sldId="454"/>
        </pc:sldMkLst>
      </pc:sldChg>
      <pc:sldChg chg="addSp delSp modSp mod addAnim delAnim modAnim">
        <pc:chgData name="Hebe Iriarte" userId="e5ca9b163458634f" providerId="LiveId" clId="{6B0522A2-2954-454F-B8B8-8857C9F3AA44}" dt="2021-06-24T00:09:32.531" v="2881" actId="1076"/>
        <pc:sldMkLst>
          <pc:docMk/>
          <pc:sldMk cId="3144628234" sldId="468"/>
        </pc:sldMkLst>
        <pc:spChg chg="del mod">
          <ac:chgData name="Hebe Iriarte" userId="e5ca9b163458634f" providerId="LiveId" clId="{6B0522A2-2954-454F-B8B8-8857C9F3AA44}" dt="2021-06-23T18:51:27.495" v="76" actId="478"/>
          <ac:spMkLst>
            <pc:docMk/>
            <pc:sldMk cId="3144628234" sldId="468"/>
            <ac:spMk id="2" creationId="{00000000-0000-0000-0000-000000000000}"/>
          </ac:spMkLst>
        </pc:spChg>
        <pc:spChg chg="add del mod">
          <ac:chgData name="Hebe Iriarte" userId="e5ca9b163458634f" providerId="LiveId" clId="{6B0522A2-2954-454F-B8B8-8857C9F3AA44}" dt="2021-06-23T18:56:43.810" v="174" actId="478"/>
          <ac:spMkLst>
            <pc:docMk/>
            <pc:sldMk cId="3144628234" sldId="468"/>
            <ac:spMk id="4" creationId="{00000000-0000-0000-0000-000000000000}"/>
          </ac:spMkLst>
        </pc:spChg>
        <pc:spChg chg="add del mod">
          <ac:chgData name="Hebe Iriarte" userId="e5ca9b163458634f" providerId="LiveId" clId="{6B0522A2-2954-454F-B8B8-8857C9F3AA44}" dt="2021-06-24T00:09:24.361" v="2879" actId="14100"/>
          <ac:spMkLst>
            <pc:docMk/>
            <pc:sldMk cId="3144628234" sldId="468"/>
            <ac:spMk id="39" creationId="{00000000-0000-0000-0000-000000000000}"/>
          </ac:spMkLst>
        </pc:spChg>
        <pc:spChg chg="mod">
          <ac:chgData name="Hebe Iriarte" userId="e5ca9b163458634f" providerId="LiveId" clId="{6B0522A2-2954-454F-B8B8-8857C9F3AA44}" dt="2021-06-23T18:55:19.604" v="171" actId="1076"/>
          <ac:spMkLst>
            <pc:docMk/>
            <pc:sldMk cId="3144628234" sldId="468"/>
            <ac:spMk id="41" creationId="{00000000-0000-0000-0000-000000000000}"/>
          </ac:spMkLst>
        </pc:spChg>
        <pc:spChg chg="mod">
          <ac:chgData name="Hebe Iriarte" userId="e5ca9b163458634f" providerId="LiveId" clId="{6B0522A2-2954-454F-B8B8-8857C9F3AA44}" dt="2021-06-23T18:55:19.604" v="171" actId="1076"/>
          <ac:spMkLst>
            <pc:docMk/>
            <pc:sldMk cId="3144628234" sldId="468"/>
            <ac:spMk id="43" creationId="{00000000-0000-0000-0000-000000000000}"/>
          </ac:spMkLst>
        </pc:spChg>
        <pc:spChg chg="mod">
          <ac:chgData name="Hebe Iriarte" userId="e5ca9b163458634f" providerId="LiveId" clId="{6B0522A2-2954-454F-B8B8-8857C9F3AA44}" dt="2021-06-23T18:55:19.604" v="171" actId="1076"/>
          <ac:spMkLst>
            <pc:docMk/>
            <pc:sldMk cId="3144628234" sldId="468"/>
            <ac:spMk id="51" creationId="{00000000-0000-0000-0000-000000000000}"/>
          </ac:spMkLst>
        </pc:spChg>
        <pc:spChg chg="mod">
          <ac:chgData name="Hebe Iriarte" userId="e5ca9b163458634f" providerId="LiveId" clId="{6B0522A2-2954-454F-B8B8-8857C9F3AA44}" dt="2021-06-23T18:55:19.604" v="171" actId="1076"/>
          <ac:spMkLst>
            <pc:docMk/>
            <pc:sldMk cId="3144628234" sldId="468"/>
            <ac:spMk id="53" creationId="{00000000-0000-0000-0000-000000000000}"/>
          </ac:spMkLst>
        </pc:spChg>
        <pc:spChg chg="mod">
          <ac:chgData name="Hebe Iriarte" userId="e5ca9b163458634f" providerId="LiveId" clId="{6B0522A2-2954-454F-B8B8-8857C9F3AA44}" dt="2021-06-23T18:55:19.604" v="171" actId="1076"/>
          <ac:spMkLst>
            <pc:docMk/>
            <pc:sldMk cId="3144628234" sldId="468"/>
            <ac:spMk id="54" creationId="{00000000-0000-0000-0000-000000000000}"/>
          </ac:spMkLst>
        </pc:spChg>
        <pc:spChg chg="mod">
          <ac:chgData name="Hebe Iriarte" userId="e5ca9b163458634f" providerId="LiveId" clId="{6B0522A2-2954-454F-B8B8-8857C9F3AA44}" dt="2021-06-23T18:55:19.604" v="171" actId="1076"/>
          <ac:spMkLst>
            <pc:docMk/>
            <pc:sldMk cId="3144628234" sldId="468"/>
            <ac:spMk id="55" creationId="{00000000-0000-0000-0000-000000000000}"/>
          </ac:spMkLst>
        </pc:spChg>
        <pc:spChg chg="mod">
          <ac:chgData name="Hebe Iriarte" userId="e5ca9b163458634f" providerId="LiveId" clId="{6B0522A2-2954-454F-B8B8-8857C9F3AA44}" dt="2021-06-23T18:55:19.604" v="171" actId="1076"/>
          <ac:spMkLst>
            <pc:docMk/>
            <pc:sldMk cId="3144628234" sldId="468"/>
            <ac:spMk id="58" creationId="{00000000-0000-0000-0000-000000000000}"/>
          </ac:spMkLst>
        </pc:spChg>
        <pc:spChg chg="mod">
          <ac:chgData name="Hebe Iriarte" userId="e5ca9b163458634f" providerId="LiveId" clId="{6B0522A2-2954-454F-B8B8-8857C9F3AA44}" dt="2021-06-23T18:55:19.604" v="171" actId="1076"/>
          <ac:spMkLst>
            <pc:docMk/>
            <pc:sldMk cId="3144628234" sldId="468"/>
            <ac:spMk id="59" creationId="{00000000-0000-0000-0000-000000000000}"/>
          </ac:spMkLst>
        </pc:spChg>
        <pc:spChg chg="mod">
          <ac:chgData name="Hebe Iriarte" userId="e5ca9b163458634f" providerId="LiveId" clId="{6B0522A2-2954-454F-B8B8-8857C9F3AA44}" dt="2021-06-23T18:55:19.604" v="171" actId="1076"/>
          <ac:spMkLst>
            <pc:docMk/>
            <pc:sldMk cId="3144628234" sldId="468"/>
            <ac:spMk id="60" creationId="{00000000-0000-0000-0000-000000000000}"/>
          </ac:spMkLst>
        </pc:spChg>
        <pc:spChg chg="mod">
          <ac:chgData name="Hebe Iriarte" userId="e5ca9b163458634f" providerId="LiveId" clId="{6B0522A2-2954-454F-B8B8-8857C9F3AA44}" dt="2021-06-23T18:55:19.604" v="171" actId="1076"/>
          <ac:spMkLst>
            <pc:docMk/>
            <pc:sldMk cId="3144628234" sldId="468"/>
            <ac:spMk id="61" creationId="{00000000-0000-0000-0000-000000000000}"/>
          </ac:spMkLst>
        </pc:spChg>
        <pc:spChg chg="mod">
          <ac:chgData name="Hebe Iriarte" userId="e5ca9b163458634f" providerId="LiveId" clId="{6B0522A2-2954-454F-B8B8-8857C9F3AA44}" dt="2021-06-23T18:55:19.604" v="171" actId="1076"/>
          <ac:spMkLst>
            <pc:docMk/>
            <pc:sldMk cId="3144628234" sldId="468"/>
            <ac:spMk id="66" creationId="{00000000-0000-0000-0000-000000000000}"/>
          </ac:spMkLst>
        </pc:spChg>
        <pc:spChg chg="mod">
          <ac:chgData name="Hebe Iriarte" userId="e5ca9b163458634f" providerId="LiveId" clId="{6B0522A2-2954-454F-B8B8-8857C9F3AA44}" dt="2021-06-23T18:55:19.604" v="171" actId="1076"/>
          <ac:spMkLst>
            <pc:docMk/>
            <pc:sldMk cId="3144628234" sldId="468"/>
            <ac:spMk id="67" creationId="{00000000-0000-0000-0000-000000000000}"/>
          </ac:spMkLst>
        </pc:spChg>
        <pc:spChg chg="mod">
          <ac:chgData name="Hebe Iriarte" userId="e5ca9b163458634f" providerId="LiveId" clId="{6B0522A2-2954-454F-B8B8-8857C9F3AA44}" dt="2021-06-23T18:55:19.604" v="171" actId="1076"/>
          <ac:spMkLst>
            <pc:docMk/>
            <pc:sldMk cId="3144628234" sldId="468"/>
            <ac:spMk id="68" creationId="{00000000-0000-0000-0000-000000000000}"/>
          </ac:spMkLst>
        </pc:spChg>
        <pc:spChg chg="mod">
          <ac:chgData name="Hebe Iriarte" userId="e5ca9b163458634f" providerId="LiveId" clId="{6B0522A2-2954-454F-B8B8-8857C9F3AA44}" dt="2021-06-23T18:55:19.604" v="171" actId="1076"/>
          <ac:spMkLst>
            <pc:docMk/>
            <pc:sldMk cId="3144628234" sldId="468"/>
            <ac:spMk id="69" creationId="{00000000-0000-0000-0000-000000000000}"/>
          </ac:spMkLst>
        </pc:spChg>
        <pc:spChg chg="mod">
          <ac:chgData name="Hebe Iriarte" userId="e5ca9b163458634f" providerId="LiveId" clId="{6B0522A2-2954-454F-B8B8-8857C9F3AA44}" dt="2021-06-23T18:55:19.604" v="171" actId="1076"/>
          <ac:spMkLst>
            <pc:docMk/>
            <pc:sldMk cId="3144628234" sldId="468"/>
            <ac:spMk id="72" creationId="{00000000-0000-0000-0000-000000000000}"/>
          </ac:spMkLst>
        </pc:spChg>
        <pc:spChg chg="mod">
          <ac:chgData name="Hebe Iriarte" userId="e5ca9b163458634f" providerId="LiveId" clId="{6B0522A2-2954-454F-B8B8-8857C9F3AA44}" dt="2021-06-23T18:55:19.604" v="171" actId="1076"/>
          <ac:spMkLst>
            <pc:docMk/>
            <pc:sldMk cId="3144628234" sldId="468"/>
            <ac:spMk id="73" creationId="{00000000-0000-0000-0000-000000000000}"/>
          </ac:spMkLst>
        </pc:spChg>
        <pc:spChg chg="mod">
          <ac:chgData name="Hebe Iriarte" userId="e5ca9b163458634f" providerId="LiveId" clId="{6B0522A2-2954-454F-B8B8-8857C9F3AA44}" dt="2021-06-23T18:55:19.604" v="171" actId="1076"/>
          <ac:spMkLst>
            <pc:docMk/>
            <pc:sldMk cId="3144628234" sldId="468"/>
            <ac:spMk id="74" creationId="{00000000-0000-0000-0000-000000000000}"/>
          </ac:spMkLst>
        </pc:spChg>
        <pc:spChg chg="mod">
          <ac:chgData name="Hebe Iriarte" userId="e5ca9b163458634f" providerId="LiveId" clId="{6B0522A2-2954-454F-B8B8-8857C9F3AA44}" dt="2021-06-23T18:55:19.604" v="171" actId="1076"/>
          <ac:spMkLst>
            <pc:docMk/>
            <pc:sldMk cId="3144628234" sldId="468"/>
            <ac:spMk id="75" creationId="{00000000-0000-0000-0000-000000000000}"/>
          </ac:spMkLst>
        </pc:spChg>
        <pc:spChg chg="mod">
          <ac:chgData name="Hebe Iriarte" userId="e5ca9b163458634f" providerId="LiveId" clId="{6B0522A2-2954-454F-B8B8-8857C9F3AA44}" dt="2021-06-24T00:03:28.058" v="2846" actId="207"/>
          <ac:spMkLst>
            <pc:docMk/>
            <pc:sldMk cId="3144628234" sldId="468"/>
            <ac:spMk id="77" creationId="{8471021A-78CA-4411-ADAC-6224624F7268}"/>
          </ac:spMkLst>
        </pc:spChg>
        <pc:spChg chg="mod">
          <ac:chgData name="Hebe Iriarte" userId="e5ca9b163458634f" providerId="LiveId" clId="{6B0522A2-2954-454F-B8B8-8857C9F3AA44}" dt="2021-06-24T00:03:15.448" v="2844" actId="1076"/>
          <ac:spMkLst>
            <pc:docMk/>
            <pc:sldMk cId="3144628234" sldId="468"/>
            <ac:spMk id="103" creationId="{00000000-0000-0000-0000-000000000000}"/>
          </ac:spMkLst>
        </pc:spChg>
        <pc:grpChg chg="mod">
          <ac:chgData name="Hebe Iriarte" userId="e5ca9b163458634f" providerId="LiveId" clId="{6B0522A2-2954-454F-B8B8-8857C9F3AA44}" dt="2021-06-23T18:55:19.604" v="171" actId="1076"/>
          <ac:grpSpMkLst>
            <pc:docMk/>
            <pc:sldMk cId="3144628234" sldId="468"/>
            <ac:grpSpMk id="40" creationId="{00000000-0000-0000-0000-000000000000}"/>
          </ac:grpSpMkLst>
        </pc:grpChg>
        <pc:grpChg chg="mod">
          <ac:chgData name="Hebe Iriarte" userId="e5ca9b163458634f" providerId="LiveId" clId="{6B0522A2-2954-454F-B8B8-8857C9F3AA44}" dt="2021-06-23T18:55:19.604" v="171" actId="1076"/>
          <ac:grpSpMkLst>
            <pc:docMk/>
            <pc:sldMk cId="3144628234" sldId="468"/>
            <ac:grpSpMk id="42" creationId="{00000000-0000-0000-0000-000000000000}"/>
          </ac:grpSpMkLst>
        </pc:grpChg>
        <pc:grpChg chg="mod">
          <ac:chgData name="Hebe Iriarte" userId="e5ca9b163458634f" providerId="LiveId" clId="{6B0522A2-2954-454F-B8B8-8857C9F3AA44}" dt="2021-06-23T18:55:19.604" v="171" actId="1076"/>
          <ac:grpSpMkLst>
            <pc:docMk/>
            <pc:sldMk cId="3144628234" sldId="468"/>
            <ac:grpSpMk id="44" creationId="{00000000-0000-0000-0000-000000000000}"/>
          </ac:grpSpMkLst>
        </pc:grpChg>
        <pc:grpChg chg="mod">
          <ac:chgData name="Hebe Iriarte" userId="e5ca9b163458634f" providerId="LiveId" clId="{6B0522A2-2954-454F-B8B8-8857C9F3AA44}" dt="2021-06-23T18:55:19.604" v="171" actId="1076"/>
          <ac:grpSpMkLst>
            <pc:docMk/>
            <pc:sldMk cId="3144628234" sldId="468"/>
            <ac:grpSpMk id="45" creationId="{00000000-0000-0000-0000-000000000000}"/>
          </ac:grpSpMkLst>
        </pc:grpChg>
        <pc:grpChg chg="mod">
          <ac:chgData name="Hebe Iriarte" userId="e5ca9b163458634f" providerId="LiveId" clId="{6B0522A2-2954-454F-B8B8-8857C9F3AA44}" dt="2021-06-23T18:55:19.604" v="171" actId="1076"/>
          <ac:grpSpMkLst>
            <pc:docMk/>
            <pc:sldMk cId="3144628234" sldId="468"/>
            <ac:grpSpMk id="46" creationId="{00000000-0000-0000-0000-000000000000}"/>
          </ac:grpSpMkLst>
        </pc:grpChg>
        <pc:grpChg chg="mod">
          <ac:chgData name="Hebe Iriarte" userId="e5ca9b163458634f" providerId="LiveId" clId="{6B0522A2-2954-454F-B8B8-8857C9F3AA44}" dt="2021-06-23T18:55:19.604" v="171" actId="1076"/>
          <ac:grpSpMkLst>
            <pc:docMk/>
            <pc:sldMk cId="3144628234" sldId="468"/>
            <ac:grpSpMk id="47" creationId="{00000000-0000-0000-0000-000000000000}"/>
          </ac:grpSpMkLst>
        </pc:grpChg>
        <pc:grpChg chg="mod">
          <ac:chgData name="Hebe Iriarte" userId="e5ca9b163458634f" providerId="LiveId" clId="{6B0522A2-2954-454F-B8B8-8857C9F3AA44}" dt="2021-06-23T18:55:19.604" v="171" actId="1076"/>
          <ac:grpSpMkLst>
            <pc:docMk/>
            <pc:sldMk cId="3144628234" sldId="468"/>
            <ac:grpSpMk id="48" creationId="{00000000-0000-0000-0000-000000000000}"/>
          </ac:grpSpMkLst>
        </pc:grpChg>
        <pc:grpChg chg="mod">
          <ac:chgData name="Hebe Iriarte" userId="e5ca9b163458634f" providerId="LiveId" clId="{6B0522A2-2954-454F-B8B8-8857C9F3AA44}" dt="2021-06-23T18:55:19.604" v="171" actId="1076"/>
          <ac:grpSpMkLst>
            <pc:docMk/>
            <pc:sldMk cId="3144628234" sldId="468"/>
            <ac:grpSpMk id="49" creationId="{00000000-0000-0000-0000-000000000000}"/>
          </ac:grpSpMkLst>
        </pc:grpChg>
        <pc:grpChg chg="mod">
          <ac:chgData name="Hebe Iriarte" userId="e5ca9b163458634f" providerId="LiveId" clId="{6B0522A2-2954-454F-B8B8-8857C9F3AA44}" dt="2021-06-23T18:55:19.604" v="171" actId="1076"/>
          <ac:grpSpMkLst>
            <pc:docMk/>
            <pc:sldMk cId="3144628234" sldId="468"/>
            <ac:grpSpMk id="50" creationId="{00000000-0000-0000-0000-000000000000}"/>
          </ac:grpSpMkLst>
        </pc:grpChg>
        <pc:grpChg chg="mod">
          <ac:chgData name="Hebe Iriarte" userId="e5ca9b163458634f" providerId="LiveId" clId="{6B0522A2-2954-454F-B8B8-8857C9F3AA44}" dt="2021-06-23T18:55:19.604" v="171" actId="1076"/>
          <ac:grpSpMkLst>
            <pc:docMk/>
            <pc:sldMk cId="3144628234" sldId="468"/>
            <ac:grpSpMk id="56" creationId="{00000000-0000-0000-0000-000000000000}"/>
          </ac:grpSpMkLst>
        </pc:grpChg>
        <pc:grpChg chg="mod">
          <ac:chgData name="Hebe Iriarte" userId="e5ca9b163458634f" providerId="LiveId" clId="{6B0522A2-2954-454F-B8B8-8857C9F3AA44}" dt="2021-06-23T18:55:19.604" v="171" actId="1076"/>
          <ac:grpSpMkLst>
            <pc:docMk/>
            <pc:sldMk cId="3144628234" sldId="468"/>
            <ac:grpSpMk id="57" creationId="{00000000-0000-0000-0000-000000000000}"/>
          </ac:grpSpMkLst>
        </pc:grpChg>
        <pc:grpChg chg="mod">
          <ac:chgData name="Hebe Iriarte" userId="e5ca9b163458634f" providerId="LiveId" clId="{6B0522A2-2954-454F-B8B8-8857C9F3AA44}" dt="2021-06-23T18:55:19.604" v="171" actId="1076"/>
          <ac:grpSpMkLst>
            <pc:docMk/>
            <pc:sldMk cId="3144628234" sldId="468"/>
            <ac:grpSpMk id="62" creationId="{00000000-0000-0000-0000-000000000000}"/>
          </ac:grpSpMkLst>
        </pc:grpChg>
        <pc:grpChg chg="mod">
          <ac:chgData name="Hebe Iriarte" userId="e5ca9b163458634f" providerId="LiveId" clId="{6B0522A2-2954-454F-B8B8-8857C9F3AA44}" dt="2021-06-23T18:55:19.604" v="171" actId="1076"/>
          <ac:grpSpMkLst>
            <pc:docMk/>
            <pc:sldMk cId="3144628234" sldId="468"/>
            <ac:grpSpMk id="63" creationId="{00000000-0000-0000-0000-000000000000}"/>
          </ac:grpSpMkLst>
        </pc:grpChg>
        <pc:grpChg chg="mod">
          <ac:chgData name="Hebe Iriarte" userId="e5ca9b163458634f" providerId="LiveId" clId="{6B0522A2-2954-454F-B8B8-8857C9F3AA44}" dt="2021-06-23T18:55:19.604" v="171" actId="1076"/>
          <ac:grpSpMkLst>
            <pc:docMk/>
            <pc:sldMk cId="3144628234" sldId="468"/>
            <ac:grpSpMk id="64" creationId="{00000000-0000-0000-0000-000000000000}"/>
          </ac:grpSpMkLst>
        </pc:grpChg>
        <pc:grpChg chg="mod">
          <ac:chgData name="Hebe Iriarte" userId="e5ca9b163458634f" providerId="LiveId" clId="{6B0522A2-2954-454F-B8B8-8857C9F3AA44}" dt="2021-06-23T18:55:19.604" v="171" actId="1076"/>
          <ac:grpSpMkLst>
            <pc:docMk/>
            <pc:sldMk cId="3144628234" sldId="468"/>
            <ac:grpSpMk id="65" creationId="{00000000-0000-0000-0000-000000000000}"/>
          </ac:grpSpMkLst>
        </pc:grpChg>
        <pc:grpChg chg="mod">
          <ac:chgData name="Hebe Iriarte" userId="e5ca9b163458634f" providerId="LiveId" clId="{6B0522A2-2954-454F-B8B8-8857C9F3AA44}" dt="2021-06-23T18:55:19.604" v="171" actId="1076"/>
          <ac:grpSpMkLst>
            <pc:docMk/>
            <pc:sldMk cId="3144628234" sldId="468"/>
            <ac:grpSpMk id="70" creationId="{00000000-0000-0000-0000-000000000000}"/>
          </ac:grpSpMkLst>
        </pc:grpChg>
        <pc:grpChg chg="mod">
          <ac:chgData name="Hebe Iriarte" userId="e5ca9b163458634f" providerId="LiveId" clId="{6B0522A2-2954-454F-B8B8-8857C9F3AA44}" dt="2021-06-23T18:55:19.604" v="171" actId="1076"/>
          <ac:grpSpMkLst>
            <pc:docMk/>
            <pc:sldMk cId="3144628234" sldId="468"/>
            <ac:grpSpMk id="71" creationId="{00000000-0000-0000-0000-000000000000}"/>
          </ac:grpSpMkLst>
        </pc:grpChg>
        <pc:picChg chg="del mod">
          <ac:chgData name="Hebe Iriarte" userId="e5ca9b163458634f" providerId="LiveId" clId="{6B0522A2-2954-454F-B8B8-8857C9F3AA44}" dt="2021-06-23T18:50:12.012" v="14" actId="478"/>
          <ac:picMkLst>
            <pc:docMk/>
            <pc:sldMk cId="3144628234" sldId="468"/>
            <ac:picMk id="6" creationId="{00000000-0000-0000-0000-000000000000}"/>
          </ac:picMkLst>
        </pc:picChg>
        <pc:picChg chg="mod">
          <ac:chgData name="Hebe Iriarte" userId="e5ca9b163458634f" providerId="LiveId" clId="{6B0522A2-2954-454F-B8B8-8857C9F3AA44}" dt="2021-06-24T00:05:01.100" v="2858" actId="1076"/>
          <ac:picMkLst>
            <pc:docMk/>
            <pc:sldMk cId="3144628234" sldId="468"/>
            <ac:picMk id="9" creationId="{00000000-0000-0000-0000-000000000000}"/>
          </ac:picMkLst>
        </pc:picChg>
        <pc:picChg chg="mod">
          <ac:chgData name="Hebe Iriarte" userId="e5ca9b163458634f" providerId="LiveId" clId="{6B0522A2-2954-454F-B8B8-8857C9F3AA44}" dt="2021-06-23T18:50:19.120" v="16" actId="1076"/>
          <ac:picMkLst>
            <pc:docMk/>
            <pc:sldMk cId="3144628234" sldId="468"/>
            <ac:picMk id="10" creationId="{00000000-0000-0000-0000-000000000000}"/>
          </ac:picMkLst>
        </pc:picChg>
        <pc:picChg chg="add del">
          <ac:chgData name="Hebe Iriarte" userId="e5ca9b163458634f" providerId="LiveId" clId="{6B0522A2-2954-454F-B8B8-8857C9F3AA44}" dt="2021-06-23T18:58:53.696" v="178" actId="478"/>
          <ac:picMkLst>
            <pc:docMk/>
            <pc:sldMk cId="3144628234" sldId="468"/>
            <ac:picMk id="1026" creationId="{DCBB566F-BB1C-4BAC-A49B-9C5AA4B9CF3B}"/>
          </ac:picMkLst>
        </pc:picChg>
        <pc:picChg chg="add mod">
          <ac:chgData name="Hebe Iriarte" userId="e5ca9b163458634f" providerId="LiveId" clId="{6B0522A2-2954-454F-B8B8-8857C9F3AA44}" dt="2021-06-23T19:05:51.028" v="269" actId="1076"/>
          <ac:picMkLst>
            <pc:docMk/>
            <pc:sldMk cId="3144628234" sldId="468"/>
            <ac:picMk id="1028" creationId="{16AF6414-13A1-43DD-9283-83CEBA3D59B7}"/>
          </ac:picMkLst>
        </pc:picChg>
        <pc:picChg chg="add del mod">
          <ac:chgData name="Hebe Iriarte" userId="e5ca9b163458634f" providerId="LiveId" clId="{6B0522A2-2954-454F-B8B8-8857C9F3AA44}" dt="2021-06-24T00:04:51.983" v="2856" actId="478"/>
          <ac:picMkLst>
            <pc:docMk/>
            <pc:sldMk cId="3144628234" sldId="468"/>
            <ac:picMk id="1030" creationId="{09BCCBF8-2C77-4E51-8C94-7E06D6822B9D}"/>
          </ac:picMkLst>
        </pc:picChg>
        <pc:picChg chg="add del mod">
          <ac:chgData name="Hebe Iriarte" userId="e5ca9b163458634f" providerId="LiveId" clId="{6B0522A2-2954-454F-B8B8-8857C9F3AA44}" dt="2021-06-24T00:06:27.847" v="2866" actId="478"/>
          <ac:picMkLst>
            <pc:docMk/>
            <pc:sldMk cId="3144628234" sldId="468"/>
            <ac:picMk id="1032" creationId="{8F826DDF-D056-43E5-A038-5075C4D962E0}"/>
          </ac:picMkLst>
        </pc:picChg>
        <pc:picChg chg="add mod">
          <ac:chgData name="Hebe Iriarte" userId="e5ca9b163458634f" providerId="LiveId" clId="{6B0522A2-2954-454F-B8B8-8857C9F3AA44}" dt="2021-06-24T00:07:26.071" v="2876" actId="171"/>
          <ac:picMkLst>
            <pc:docMk/>
            <pc:sldMk cId="3144628234" sldId="468"/>
            <ac:picMk id="1034" creationId="{A91B11B5-739F-4F00-8021-11BBB20136C4}"/>
          </ac:picMkLst>
        </pc:picChg>
        <pc:picChg chg="add mod">
          <ac:chgData name="Hebe Iriarte" userId="e5ca9b163458634f" providerId="LiveId" clId="{6B0522A2-2954-454F-B8B8-8857C9F3AA44}" dt="2021-06-24T00:09:32.531" v="2881" actId="1076"/>
          <ac:picMkLst>
            <pc:docMk/>
            <pc:sldMk cId="3144628234" sldId="468"/>
            <ac:picMk id="1036" creationId="{BDAA5132-F2CC-4785-80E7-3ACA22BF3611}"/>
          </ac:picMkLst>
        </pc:picChg>
      </pc:sldChg>
      <pc:sldChg chg="del">
        <pc:chgData name="Hebe Iriarte" userId="e5ca9b163458634f" providerId="LiveId" clId="{6B0522A2-2954-454F-B8B8-8857C9F3AA44}" dt="2021-06-23T22:53:50.761" v="2447" actId="47"/>
        <pc:sldMkLst>
          <pc:docMk/>
          <pc:sldMk cId="2839615032" sldId="499"/>
        </pc:sldMkLst>
      </pc:sldChg>
      <pc:sldChg chg="del">
        <pc:chgData name="Hebe Iriarte" userId="e5ca9b163458634f" providerId="LiveId" clId="{6B0522A2-2954-454F-B8B8-8857C9F3AA44}" dt="2021-06-23T22:53:51.308" v="2448" actId="47"/>
        <pc:sldMkLst>
          <pc:docMk/>
          <pc:sldMk cId="2491098525" sldId="500"/>
        </pc:sldMkLst>
      </pc:sldChg>
      <pc:sldChg chg="add del">
        <pc:chgData name="Hebe Iriarte" userId="e5ca9b163458634f" providerId="LiveId" clId="{6B0522A2-2954-454F-B8B8-8857C9F3AA44}" dt="2021-06-23T23:25:21.858" v="2793" actId="47"/>
        <pc:sldMkLst>
          <pc:docMk/>
          <pc:sldMk cId="3423739152" sldId="505"/>
        </pc:sldMkLst>
      </pc:sldChg>
      <pc:sldChg chg="add del">
        <pc:chgData name="Hebe Iriarte" userId="e5ca9b163458634f" providerId="LiveId" clId="{6B0522A2-2954-454F-B8B8-8857C9F3AA44}" dt="2021-06-23T23:25:05.977" v="2786" actId="47"/>
        <pc:sldMkLst>
          <pc:docMk/>
          <pc:sldMk cId="2937017315" sldId="506"/>
        </pc:sldMkLst>
      </pc:sldChg>
      <pc:sldChg chg="add del">
        <pc:chgData name="Hebe Iriarte" userId="e5ca9b163458634f" providerId="LiveId" clId="{6B0522A2-2954-454F-B8B8-8857C9F3AA44}" dt="2021-06-23T23:25:22.701" v="2794" actId="47"/>
        <pc:sldMkLst>
          <pc:docMk/>
          <pc:sldMk cId="564278909" sldId="509"/>
        </pc:sldMkLst>
      </pc:sldChg>
      <pc:sldChg chg="add del">
        <pc:chgData name="Hebe Iriarte" userId="e5ca9b163458634f" providerId="LiveId" clId="{6B0522A2-2954-454F-B8B8-8857C9F3AA44}" dt="2021-06-23T23:25:08.446" v="2787" actId="47"/>
        <pc:sldMkLst>
          <pc:docMk/>
          <pc:sldMk cId="2236716895" sldId="517"/>
        </pc:sldMkLst>
      </pc:sldChg>
      <pc:sldChg chg="add del">
        <pc:chgData name="Hebe Iriarte" userId="e5ca9b163458634f" providerId="LiveId" clId="{6B0522A2-2954-454F-B8B8-8857C9F3AA44}" dt="2021-06-23T23:25:10.655" v="2788" actId="47"/>
        <pc:sldMkLst>
          <pc:docMk/>
          <pc:sldMk cId="3413448489" sldId="520"/>
        </pc:sldMkLst>
      </pc:sldChg>
      <pc:sldChg chg="add del">
        <pc:chgData name="Hebe Iriarte" userId="e5ca9b163458634f" providerId="LiveId" clId="{6B0522A2-2954-454F-B8B8-8857C9F3AA44}" dt="2021-06-23T23:24:50.028" v="2782" actId="47"/>
        <pc:sldMkLst>
          <pc:docMk/>
          <pc:sldMk cId="991065921" sldId="542"/>
        </pc:sldMkLst>
      </pc:sldChg>
      <pc:sldChg chg="add del">
        <pc:chgData name="Hebe Iriarte" userId="e5ca9b163458634f" providerId="LiveId" clId="{6B0522A2-2954-454F-B8B8-8857C9F3AA44}" dt="2021-06-23T23:25:12.047" v="2789" actId="47"/>
        <pc:sldMkLst>
          <pc:docMk/>
          <pc:sldMk cId="2584801390" sldId="543"/>
        </pc:sldMkLst>
      </pc:sldChg>
      <pc:sldChg chg="add del">
        <pc:chgData name="Hebe Iriarte" userId="e5ca9b163458634f" providerId="LiveId" clId="{6B0522A2-2954-454F-B8B8-8857C9F3AA44}" dt="2021-06-24T12:17:50.990" v="3883" actId="47"/>
        <pc:sldMkLst>
          <pc:docMk/>
          <pc:sldMk cId="2817065667" sldId="544"/>
        </pc:sldMkLst>
      </pc:sldChg>
      <pc:sldChg chg="add del">
        <pc:chgData name="Hebe Iriarte" userId="e5ca9b163458634f" providerId="LiveId" clId="{6B0522A2-2954-454F-B8B8-8857C9F3AA44}" dt="2021-06-24T12:17:52.099" v="3884" actId="47"/>
        <pc:sldMkLst>
          <pc:docMk/>
          <pc:sldMk cId="3709050486" sldId="547"/>
        </pc:sldMkLst>
      </pc:sldChg>
      <pc:sldChg chg="add del">
        <pc:chgData name="Hebe Iriarte" userId="e5ca9b163458634f" providerId="LiveId" clId="{6B0522A2-2954-454F-B8B8-8857C9F3AA44}" dt="2021-06-23T23:25:20.061" v="2791" actId="47"/>
        <pc:sldMkLst>
          <pc:docMk/>
          <pc:sldMk cId="4264639030" sldId="550"/>
        </pc:sldMkLst>
      </pc:sldChg>
      <pc:sldChg chg="add del">
        <pc:chgData name="Hebe Iriarte" userId="e5ca9b163458634f" providerId="LiveId" clId="{6B0522A2-2954-454F-B8B8-8857C9F3AA44}" dt="2021-06-24T12:17:54.475" v="3886" actId="47"/>
        <pc:sldMkLst>
          <pc:docMk/>
          <pc:sldMk cId="474140533" sldId="555"/>
        </pc:sldMkLst>
      </pc:sldChg>
      <pc:sldChg chg="del">
        <pc:chgData name="Hebe Iriarte" userId="e5ca9b163458634f" providerId="LiveId" clId="{6B0522A2-2954-454F-B8B8-8857C9F3AA44}" dt="2021-06-24T12:17:56.993" v="3888" actId="47"/>
        <pc:sldMkLst>
          <pc:docMk/>
          <pc:sldMk cId="198479131" sldId="560"/>
        </pc:sldMkLst>
      </pc:sldChg>
      <pc:sldChg chg="del">
        <pc:chgData name="Hebe Iriarte" userId="e5ca9b163458634f" providerId="LiveId" clId="{6B0522A2-2954-454F-B8B8-8857C9F3AA44}" dt="2021-06-23T23:25:41.399" v="2799" actId="47"/>
        <pc:sldMkLst>
          <pc:docMk/>
          <pc:sldMk cId="3802021487" sldId="562"/>
        </pc:sldMkLst>
      </pc:sldChg>
      <pc:sldChg chg="del">
        <pc:chgData name="Hebe Iriarte" userId="e5ca9b163458634f" providerId="LiveId" clId="{6B0522A2-2954-454F-B8B8-8857C9F3AA44}" dt="2021-06-23T23:25:35.964" v="2795" actId="47"/>
        <pc:sldMkLst>
          <pc:docMk/>
          <pc:sldMk cId="2273804113" sldId="563"/>
        </pc:sldMkLst>
      </pc:sldChg>
      <pc:sldChg chg="del">
        <pc:chgData name="Hebe Iriarte" userId="e5ca9b163458634f" providerId="LiveId" clId="{6B0522A2-2954-454F-B8B8-8857C9F3AA44}" dt="2021-06-23T23:25:40.306" v="2798" actId="47"/>
        <pc:sldMkLst>
          <pc:docMk/>
          <pc:sldMk cId="1014687916" sldId="565"/>
        </pc:sldMkLst>
      </pc:sldChg>
      <pc:sldChg chg="del">
        <pc:chgData name="Hebe Iriarte" userId="e5ca9b163458634f" providerId="LiveId" clId="{6B0522A2-2954-454F-B8B8-8857C9F3AA44}" dt="2021-06-23T23:25:38.634" v="2797" actId="47"/>
        <pc:sldMkLst>
          <pc:docMk/>
          <pc:sldMk cId="91253705" sldId="568"/>
        </pc:sldMkLst>
      </pc:sldChg>
      <pc:sldChg chg="delSp del mod delAnim">
        <pc:chgData name="Hebe Iriarte" userId="e5ca9b163458634f" providerId="LiveId" clId="{6B0522A2-2954-454F-B8B8-8857C9F3AA44}" dt="2021-06-23T22:53:43.809" v="2445" actId="47"/>
        <pc:sldMkLst>
          <pc:docMk/>
          <pc:sldMk cId="4040217764" sldId="569"/>
        </pc:sldMkLst>
        <pc:spChg chg="del">
          <ac:chgData name="Hebe Iriarte" userId="e5ca9b163458634f" providerId="LiveId" clId="{6B0522A2-2954-454F-B8B8-8857C9F3AA44}" dt="2021-06-23T22:07:11.905" v="1102" actId="478"/>
          <ac:spMkLst>
            <pc:docMk/>
            <pc:sldMk cId="4040217764" sldId="569"/>
            <ac:spMk id="2" creationId="{00000000-0000-0000-0000-000000000000}"/>
          </ac:spMkLst>
        </pc:spChg>
        <pc:grpChg chg="del">
          <ac:chgData name="Hebe Iriarte" userId="e5ca9b163458634f" providerId="LiveId" clId="{6B0522A2-2954-454F-B8B8-8857C9F3AA44}" dt="2021-06-23T22:07:09.798" v="1101" actId="478"/>
          <ac:grpSpMkLst>
            <pc:docMk/>
            <pc:sldMk cId="4040217764" sldId="569"/>
            <ac:grpSpMk id="38" creationId="{B8118DB8-2EE3-49C5-BEFE-AAF2E31222C8}"/>
          </ac:grpSpMkLst>
        </pc:grpChg>
      </pc:sldChg>
      <pc:sldChg chg="modSp del mod">
        <pc:chgData name="Hebe Iriarte" userId="e5ca9b163458634f" providerId="LiveId" clId="{6B0522A2-2954-454F-B8B8-8857C9F3AA44}" dt="2021-06-23T19:02:24.916" v="249" actId="47"/>
        <pc:sldMkLst>
          <pc:docMk/>
          <pc:sldMk cId="2941418902" sldId="571"/>
        </pc:sldMkLst>
        <pc:spChg chg="mod">
          <ac:chgData name="Hebe Iriarte" userId="e5ca9b163458634f" providerId="LiveId" clId="{6B0522A2-2954-454F-B8B8-8857C9F3AA44}" dt="2021-06-23T19:00:05.394" v="189" actId="1076"/>
          <ac:spMkLst>
            <pc:docMk/>
            <pc:sldMk cId="2941418902" sldId="571"/>
            <ac:spMk id="32" creationId="{87C6674E-1618-4D49-88F7-0DF124E1D5AF}"/>
          </ac:spMkLst>
        </pc:spChg>
      </pc:sldChg>
      <pc:sldChg chg="del">
        <pc:chgData name="Hebe Iriarte" userId="e5ca9b163458634f" providerId="LiveId" clId="{6B0522A2-2954-454F-B8B8-8857C9F3AA44}" dt="2021-06-23T23:25:37.400" v="2796" actId="47"/>
        <pc:sldMkLst>
          <pc:docMk/>
          <pc:sldMk cId="2766916525" sldId="572"/>
        </pc:sldMkLst>
      </pc:sldChg>
      <pc:sldChg chg="add del">
        <pc:chgData name="Hebe Iriarte" userId="e5ca9b163458634f" providerId="LiveId" clId="{6B0522A2-2954-454F-B8B8-8857C9F3AA44}" dt="2021-06-24T12:17:50.659" v="3882" actId="47"/>
        <pc:sldMkLst>
          <pc:docMk/>
          <pc:sldMk cId="1814208202" sldId="573"/>
        </pc:sldMkLst>
      </pc:sldChg>
      <pc:sldChg chg="add del">
        <pc:chgData name="Hebe Iriarte" userId="e5ca9b163458634f" providerId="LiveId" clId="{6B0522A2-2954-454F-B8B8-8857C9F3AA44}" dt="2021-06-24T12:17:50.274" v="3881" actId="47"/>
        <pc:sldMkLst>
          <pc:docMk/>
          <pc:sldMk cId="1692659899" sldId="574"/>
        </pc:sldMkLst>
      </pc:sldChg>
      <pc:sldChg chg="add del">
        <pc:chgData name="Hebe Iriarte" userId="e5ca9b163458634f" providerId="LiveId" clId="{6B0522A2-2954-454F-B8B8-8857C9F3AA44}" dt="2021-06-23T23:24:59.276" v="2785" actId="47"/>
        <pc:sldMkLst>
          <pc:docMk/>
          <pc:sldMk cId="2156793836" sldId="575"/>
        </pc:sldMkLst>
      </pc:sldChg>
      <pc:sldChg chg="add del">
        <pc:chgData name="Hebe Iriarte" userId="e5ca9b163458634f" providerId="LiveId" clId="{6B0522A2-2954-454F-B8B8-8857C9F3AA44}" dt="2021-06-23T23:25:19.562" v="2790" actId="47"/>
        <pc:sldMkLst>
          <pc:docMk/>
          <pc:sldMk cId="2148273685" sldId="576"/>
        </pc:sldMkLst>
      </pc:sldChg>
      <pc:sldChg chg="add del">
        <pc:chgData name="Hebe Iriarte" userId="e5ca9b163458634f" providerId="LiveId" clId="{6B0522A2-2954-454F-B8B8-8857C9F3AA44}" dt="2021-06-23T23:25:20.827" v="2792" actId="47"/>
        <pc:sldMkLst>
          <pc:docMk/>
          <pc:sldMk cId="1398103092" sldId="577"/>
        </pc:sldMkLst>
      </pc:sldChg>
      <pc:sldChg chg="add del">
        <pc:chgData name="Hebe Iriarte" userId="e5ca9b163458634f" providerId="LiveId" clId="{6B0522A2-2954-454F-B8B8-8857C9F3AA44}" dt="2021-06-24T12:17:55.515" v="3887" actId="47"/>
        <pc:sldMkLst>
          <pc:docMk/>
          <pc:sldMk cId="2790225813" sldId="578"/>
        </pc:sldMkLst>
      </pc:sldChg>
      <pc:sldChg chg="add del">
        <pc:chgData name="Hebe Iriarte" userId="e5ca9b163458634f" providerId="LiveId" clId="{6B0522A2-2954-454F-B8B8-8857C9F3AA44}" dt="2021-06-24T12:17:52.770" v="3885" actId="47"/>
        <pc:sldMkLst>
          <pc:docMk/>
          <pc:sldMk cId="400035645" sldId="579"/>
        </pc:sldMkLst>
      </pc:sldChg>
      <pc:sldChg chg="del">
        <pc:chgData name="Hebe Iriarte" userId="e5ca9b163458634f" providerId="LiveId" clId="{6B0522A2-2954-454F-B8B8-8857C9F3AA44}" dt="2021-06-23T19:07:50.499" v="283" actId="47"/>
        <pc:sldMkLst>
          <pc:docMk/>
          <pc:sldMk cId="2857489310" sldId="580"/>
        </pc:sldMkLst>
      </pc:sldChg>
      <pc:sldChg chg="del">
        <pc:chgData name="Hebe Iriarte" userId="e5ca9b163458634f" providerId="LiveId" clId="{6B0522A2-2954-454F-B8B8-8857C9F3AA44}" dt="2021-06-23T22:53:51.667" v="2449" actId="47"/>
        <pc:sldMkLst>
          <pc:docMk/>
          <pc:sldMk cId="750054626" sldId="581"/>
        </pc:sldMkLst>
      </pc:sldChg>
      <pc:sldChg chg="add del">
        <pc:chgData name="Hebe Iriarte" userId="e5ca9b163458634f" providerId="LiveId" clId="{6B0522A2-2954-454F-B8B8-8857C9F3AA44}" dt="2021-06-23T22:54:27.321" v="2488" actId="47"/>
        <pc:sldMkLst>
          <pc:docMk/>
          <pc:sldMk cId="1790084507" sldId="582"/>
        </pc:sldMkLst>
      </pc:sldChg>
      <pc:sldChg chg="new del">
        <pc:chgData name="Hebe Iriarte" userId="e5ca9b163458634f" providerId="LiveId" clId="{6B0522A2-2954-454F-B8B8-8857C9F3AA44}" dt="2021-06-23T19:00:27.760" v="191" actId="47"/>
        <pc:sldMkLst>
          <pc:docMk/>
          <pc:sldMk cId="322523686" sldId="583"/>
        </pc:sldMkLst>
      </pc:sldChg>
      <pc:sldChg chg="new del">
        <pc:chgData name="Hebe Iriarte" userId="e5ca9b163458634f" providerId="LiveId" clId="{6B0522A2-2954-454F-B8B8-8857C9F3AA44}" dt="2021-06-23T19:01:29.022" v="197" actId="47"/>
        <pc:sldMkLst>
          <pc:docMk/>
          <pc:sldMk cId="428228485" sldId="583"/>
        </pc:sldMkLst>
      </pc:sldChg>
      <pc:sldChg chg="new del">
        <pc:chgData name="Hebe Iriarte" userId="e5ca9b163458634f" providerId="LiveId" clId="{6B0522A2-2954-454F-B8B8-8857C9F3AA44}" dt="2021-06-23T19:01:10.343" v="195" actId="47"/>
        <pc:sldMkLst>
          <pc:docMk/>
          <pc:sldMk cId="802788119" sldId="583"/>
        </pc:sldMkLst>
      </pc:sldChg>
      <pc:sldChg chg="addSp delSp modSp new mod ord setBg delAnim modAnim">
        <pc:chgData name="Hebe Iriarte" userId="e5ca9b163458634f" providerId="LiveId" clId="{6B0522A2-2954-454F-B8B8-8857C9F3AA44}" dt="2021-06-24T12:27:30.461" v="3954" actId="20577"/>
        <pc:sldMkLst>
          <pc:docMk/>
          <pc:sldMk cId="2869786847" sldId="583"/>
        </pc:sldMkLst>
        <pc:spChg chg="add del mod">
          <ac:chgData name="Hebe Iriarte" userId="e5ca9b163458634f" providerId="LiveId" clId="{6B0522A2-2954-454F-B8B8-8857C9F3AA44}" dt="2021-06-24T00:34:30.051" v="2978" actId="478"/>
          <ac:spMkLst>
            <pc:docMk/>
            <pc:sldMk cId="2869786847" sldId="583"/>
            <ac:spMk id="3" creationId="{91BB7017-F06D-4D10-B91B-4314B1EAE53E}"/>
          </ac:spMkLst>
        </pc:spChg>
        <pc:spChg chg="add mod">
          <ac:chgData name="Hebe Iriarte" userId="e5ca9b163458634f" providerId="LiveId" clId="{6B0522A2-2954-454F-B8B8-8857C9F3AA44}" dt="2021-06-24T12:27:30.461" v="3954" actId="20577"/>
          <ac:spMkLst>
            <pc:docMk/>
            <pc:sldMk cId="2869786847" sldId="583"/>
            <ac:spMk id="5" creationId="{93ED06CC-A8DC-4DC6-8F74-57713E118BBA}"/>
          </ac:spMkLst>
        </pc:spChg>
        <pc:spChg chg="add del mod">
          <ac:chgData name="Hebe Iriarte" userId="e5ca9b163458634f" providerId="LiveId" clId="{6B0522A2-2954-454F-B8B8-8857C9F3AA44}" dt="2021-06-23T19:15:15.463" v="288" actId="478"/>
          <ac:spMkLst>
            <pc:docMk/>
            <pc:sldMk cId="2869786847" sldId="583"/>
            <ac:spMk id="7" creationId="{61872E72-3779-4DCB-B93A-B1D0FB71605A}"/>
          </ac:spMkLst>
        </pc:spChg>
        <pc:spChg chg="add del mod">
          <ac:chgData name="Hebe Iriarte" userId="e5ca9b163458634f" providerId="LiveId" clId="{6B0522A2-2954-454F-B8B8-8857C9F3AA44}" dt="2021-06-23T19:30:57.556" v="519" actId="478"/>
          <ac:spMkLst>
            <pc:docMk/>
            <pc:sldMk cId="2869786847" sldId="583"/>
            <ac:spMk id="9" creationId="{C9CB9DD2-DBAA-4CC6-8ACA-2281E3DB8D7D}"/>
          </ac:spMkLst>
        </pc:spChg>
        <pc:spChg chg="add del mod">
          <ac:chgData name="Hebe Iriarte" userId="e5ca9b163458634f" providerId="LiveId" clId="{6B0522A2-2954-454F-B8B8-8857C9F3AA44}" dt="2021-06-23T19:30:57.556" v="519" actId="478"/>
          <ac:spMkLst>
            <pc:docMk/>
            <pc:sldMk cId="2869786847" sldId="583"/>
            <ac:spMk id="11" creationId="{1132B45C-5EE0-430B-91BC-CA98FC463ECD}"/>
          </ac:spMkLst>
        </pc:spChg>
        <pc:spChg chg="add del mod">
          <ac:chgData name="Hebe Iriarte" userId="e5ca9b163458634f" providerId="LiveId" clId="{6B0522A2-2954-454F-B8B8-8857C9F3AA44}" dt="2021-06-23T19:30:57.556" v="519" actId="478"/>
          <ac:spMkLst>
            <pc:docMk/>
            <pc:sldMk cId="2869786847" sldId="583"/>
            <ac:spMk id="13" creationId="{0A65AF96-FC96-4A15-835A-127F507F7E4C}"/>
          </ac:spMkLst>
        </pc:spChg>
        <pc:spChg chg="add mod">
          <ac:chgData name="Hebe Iriarte" userId="e5ca9b163458634f" providerId="LiveId" clId="{6B0522A2-2954-454F-B8B8-8857C9F3AA44}" dt="2021-06-23T20:07:12.808" v="726" actId="1076"/>
          <ac:spMkLst>
            <pc:docMk/>
            <pc:sldMk cId="2869786847" sldId="583"/>
            <ac:spMk id="14" creationId="{58C9A347-5FCA-4CEE-8AF2-DB5EA86BB716}"/>
          </ac:spMkLst>
        </pc:spChg>
        <pc:spChg chg="add del mod">
          <ac:chgData name="Hebe Iriarte" userId="e5ca9b163458634f" providerId="LiveId" clId="{6B0522A2-2954-454F-B8B8-8857C9F3AA44}" dt="2021-06-23T19:48:03.885" v="656" actId="478"/>
          <ac:spMkLst>
            <pc:docMk/>
            <pc:sldMk cId="2869786847" sldId="583"/>
            <ac:spMk id="15" creationId="{56008062-4281-428E-BE84-EB3D3BE60F26}"/>
          </ac:spMkLst>
        </pc:spChg>
        <pc:spChg chg="add del mod">
          <ac:chgData name="Hebe Iriarte" userId="e5ca9b163458634f" providerId="LiveId" clId="{6B0522A2-2954-454F-B8B8-8857C9F3AA44}" dt="2021-06-23T19:48:00.367" v="654" actId="478"/>
          <ac:spMkLst>
            <pc:docMk/>
            <pc:sldMk cId="2869786847" sldId="583"/>
            <ac:spMk id="16" creationId="{8F3C86B4-56DB-49D3-A137-6182F4837F84}"/>
          </ac:spMkLst>
        </pc:spChg>
        <pc:spChg chg="add del mod">
          <ac:chgData name="Hebe Iriarte" userId="e5ca9b163458634f" providerId="LiveId" clId="{6B0522A2-2954-454F-B8B8-8857C9F3AA44}" dt="2021-06-23T19:48:02.053" v="655" actId="478"/>
          <ac:spMkLst>
            <pc:docMk/>
            <pc:sldMk cId="2869786847" sldId="583"/>
            <ac:spMk id="18" creationId="{3B4D33ED-6C8B-4D77-B114-3D24FF6AC5BA}"/>
          </ac:spMkLst>
        </pc:spChg>
        <pc:spChg chg="add mod">
          <ac:chgData name="Hebe Iriarte" userId="e5ca9b163458634f" providerId="LiveId" clId="{6B0522A2-2954-454F-B8B8-8857C9F3AA44}" dt="2021-06-23T20:07:12.808" v="726" actId="1076"/>
          <ac:spMkLst>
            <pc:docMk/>
            <pc:sldMk cId="2869786847" sldId="583"/>
            <ac:spMk id="22" creationId="{3B72A422-2FFB-49D7-ADB4-90D48CC57B2F}"/>
          </ac:spMkLst>
        </pc:spChg>
        <pc:spChg chg="add mod">
          <ac:chgData name="Hebe Iriarte" userId="e5ca9b163458634f" providerId="LiveId" clId="{6B0522A2-2954-454F-B8B8-8857C9F3AA44}" dt="2021-06-24T00:35:00.934" v="2981" actId="1076"/>
          <ac:spMkLst>
            <pc:docMk/>
            <pc:sldMk cId="2869786847" sldId="583"/>
            <ac:spMk id="29" creationId="{4AAA39A1-B89A-48FB-B9EA-E8B963704A42}"/>
          </ac:spMkLst>
        </pc:spChg>
        <pc:spChg chg="add mod">
          <ac:chgData name="Hebe Iriarte" userId="e5ca9b163458634f" providerId="LiveId" clId="{6B0522A2-2954-454F-B8B8-8857C9F3AA44}" dt="2021-06-24T00:34:33.536" v="2979"/>
          <ac:spMkLst>
            <pc:docMk/>
            <pc:sldMk cId="2869786847" sldId="583"/>
            <ac:spMk id="31" creationId="{E4FB0968-E9F7-46C9-ADA1-E5F0ABA7AE7F}"/>
          </ac:spMkLst>
        </pc:spChg>
        <pc:picChg chg="add mod">
          <ac:chgData name="Hebe Iriarte" userId="e5ca9b163458634f" providerId="LiveId" clId="{6B0522A2-2954-454F-B8B8-8857C9F3AA44}" dt="2021-06-23T19:03:20.088" v="255" actId="1076"/>
          <ac:picMkLst>
            <pc:docMk/>
            <pc:sldMk cId="2869786847" sldId="583"/>
            <ac:picMk id="2" creationId="{E9F59ABC-4C5C-4C34-B61E-28D57FE21C3D}"/>
          </ac:picMkLst>
        </pc:picChg>
        <pc:picChg chg="add del mod ord">
          <ac:chgData name="Hebe Iriarte" userId="e5ca9b163458634f" providerId="LiveId" clId="{6B0522A2-2954-454F-B8B8-8857C9F3AA44}" dt="2021-06-23T20:06:55.283" v="719" actId="478"/>
          <ac:picMkLst>
            <pc:docMk/>
            <pc:sldMk cId="2869786847" sldId="583"/>
            <ac:picMk id="20" creationId="{3EA4E7EB-5002-49DD-B02F-8B77BD1F1658}"/>
          </ac:picMkLst>
        </pc:picChg>
        <pc:picChg chg="add mod">
          <ac:chgData name="Hebe Iriarte" userId="e5ca9b163458634f" providerId="LiveId" clId="{6B0522A2-2954-454F-B8B8-8857C9F3AA44}" dt="2021-06-24T00:34:49.911" v="2980" actId="1076"/>
          <ac:picMkLst>
            <pc:docMk/>
            <pc:sldMk cId="2869786847" sldId="583"/>
            <ac:picMk id="23" creationId="{78BB61DF-EA2B-4B5E-9AD9-8CEFD629257F}"/>
          </ac:picMkLst>
        </pc:picChg>
        <pc:picChg chg="add del mod">
          <ac:chgData name="Hebe Iriarte" userId="e5ca9b163458634f" providerId="LiveId" clId="{6B0522A2-2954-454F-B8B8-8857C9F3AA44}" dt="2021-06-23T20:07:03.196" v="723" actId="478"/>
          <ac:picMkLst>
            <pc:docMk/>
            <pc:sldMk cId="2869786847" sldId="583"/>
            <ac:picMk id="2050" creationId="{C8586E65-FB24-4A9F-8457-F6730F513F04}"/>
          </ac:picMkLst>
        </pc:picChg>
        <pc:picChg chg="add del mod">
          <ac:chgData name="Hebe Iriarte" userId="e5ca9b163458634f" providerId="LiveId" clId="{6B0522A2-2954-454F-B8B8-8857C9F3AA44}" dt="2021-06-23T20:07:03.709" v="724" actId="478"/>
          <ac:picMkLst>
            <pc:docMk/>
            <pc:sldMk cId="2869786847" sldId="583"/>
            <ac:picMk id="2052" creationId="{9F61C1BD-198B-4F46-8458-71F732ABDF38}"/>
          </ac:picMkLst>
        </pc:picChg>
        <pc:picChg chg="add del mod">
          <ac:chgData name="Hebe Iriarte" userId="e5ca9b163458634f" providerId="LiveId" clId="{6B0522A2-2954-454F-B8B8-8857C9F3AA44}" dt="2021-06-23T20:07:02.146" v="722" actId="478"/>
          <ac:picMkLst>
            <pc:docMk/>
            <pc:sldMk cId="2869786847" sldId="583"/>
            <ac:picMk id="2054" creationId="{921BA5E8-099C-4AD6-B1A7-7B36D7996DEC}"/>
          </ac:picMkLst>
        </pc:picChg>
        <pc:picChg chg="add del">
          <ac:chgData name="Hebe Iriarte" userId="e5ca9b163458634f" providerId="LiveId" clId="{6B0522A2-2954-454F-B8B8-8857C9F3AA44}" dt="2021-06-23T19:44:02.384" v="614" actId="478"/>
          <ac:picMkLst>
            <pc:docMk/>
            <pc:sldMk cId="2869786847" sldId="583"/>
            <ac:picMk id="2056" creationId="{C0C813B3-F954-489A-ABF7-CC0B89DC18CE}"/>
          </ac:picMkLst>
        </pc:picChg>
        <pc:picChg chg="add del mod">
          <ac:chgData name="Hebe Iriarte" userId="e5ca9b163458634f" providerId="LiveId" clId="{6B0522A2-2954-454F-B8B8-8857C9F3AA44}" dt="2021-06-23T19:50:39.402" v="660" actId="478"/>
          <ac:picMkLst>
            <pc:docMk/>
            <pc:sldMk cId="2869786847" sldId="583"/>
            <ac:picMk id="2058" creationId="{8EAECD12-1DBD-4443-B7E9-D263985D1898}"/>
          </ac:picMkLst>
        </pc:picChg>
        <pc:picChg chg="add mod">
          <ac:chgData name="Hebe Iriarte" userId="e5ca9b163458634f" providerId="LiveId" clId="{6B0522A2-2954-454F-B8B8-8857C9F3AA44}" dt="2021-06-23T20:07:12.808" v="726" actId="1076"/>
          <ac:picMkLst>
            <pc:docMk/>
            <pc:sldMk cId="2869786847" sldId="583"/>
            <ac:picMk id="2060" creationId="{772476C6-8DE0-4446-9444-B8A7FE0AF962}"/>
          </ac:picMkLst>
        </pc:picChg>
      </pc:sldChg>
      <pc:sldChg chg="new del">
        <pc:chgData name="Hebe Iriarte" userId="e5ca9b163458634f" providerId="LiveId" clId="{6B0522A2-2954-454F-B8B8-8857C9F3AA44}" dt="2021-06-23T19:00:42.038" v="193" actId="47"/>
        <pc:sldMkLst>
          <pc:docMk/>
          <pc:sldMk cId="3756429263" sldId="583"/>
        </pc:sldMkLst>
      </pc:sldChg>
      <pc:sldChg chg="addSp delSp modSp add mod ord">
        <pc:chgData name="Hebe Iriarte" userId="e5ca9b163458634f" providerId="LiveId" clId="{6B0522A2-2954-454F-B8B8-8857C9F3AA44}" dt="2021-06-24T12:26:17.193" v="3928" actId="207"/>
        <pc:sldMkLst>
          <pc:docMk/>
          <pc:sldMk cId="2713293176" sldId="584"/>
        </pc:sldMkLst>
        <pc:spChg chg="mod">
          <ac:chgData name="Hebe Iriarte" userId="e5ca9b163458634f" providerId="LiveId" clId="{6B0522A2-2954-454F-B8B8-8857C9F3AA44}" dt="2021-06-24T00:11:00.169" v="2888" actId="14100"/>
          <ac:spMkLst>
            <pc:docMk/>
            <pc:sldMk cId="2713293176" sldId="584"/>
            <ac:spMk id="3" creationId="{91BB7017-F06D-4D10-B91B-4314B1EAE53E}"/>
          </ac:spMkLst>
        </pc:spChg>
        <pc:spChg chg="del mod">
          <ac:chgData name="Hebe Iriarte" userId="e5ca9b163458634f" providerId="LiveId" clId="{6B0522A2-2954-454F-B8B8-8857C9F3AA44}" dt="2021-06-23T23:54:22.024" v="2807" actId="478"/>
          <ac:spMkLst>
            <pc:docMk/>
            <pc:sldMk cId="2713293176" sldId="584"/>
            <ac:spMk id="5" creationId="{93ED06CC-A8DC-4DC6-8F74-57713E118BBA}"/>
          </ac:spMkLst>
        </pc:spChg>
        <pc:spChg chg="del mod">
          <ac:chgData name="Hebe Iriarte" userId="e5ca9b163458634f" providerId="LiveId" clId="{6B0522A2-2954-454F-B8B8-8857C9F3AA44}" dt="2021-06-24T12:23:35.173" v="3893" actId="478"/>
          <ac:spMkLst>
            <pc:docMk/>
            <pc:sldMk cId="2713293176" sldId="584"/>
            <ac:spMk id="9" creationId="{C9CB9DD2-DBAA-4CC6-8ACA-2281E3DB8D7D}"/>
          </ac:spMkLst>
        </pc:spChg>
        <pc:spChg chg="add mod">
          <ac:chgData name="Hebe Iriarte" userId="e5ca9b163458634f" providerId="LiveId" clId="{6B0522A2-2954-454F-B8B8-8857C9F3AA44}" dt="2021-06-23T23:54:28.389" v="2808" actId="1076"/>
          <ac:spMkLst>
            <pc:docMk/>
            <pc:sldMk cId="2713293176" sldId="584"/>
            <ac:spMk id="10" creationId="{17BCA7D2-316D-459B-A3BA-11D556987343}"/>
          </ac:spMkLst>
        </pc:spChg>
        <pc:spChg chg="del mod">
          <ac:chgData name="Hebe Iriarte" userId="e5ca9b163458634f" providerId="LiveId" clId="{6B0522A2-2954-454F-B8B8-8857C9F3AA44}" dt="2021-06-24T12:23:37.144" v="3894" actId="478"/>
          <ac:spMkLst>
            <pc:docMk/>
            <pc:sldMk cId="2713293176" sldId="584"/>
            <ac:spMk id="11" creationId="{1132B45C-5EE0-430B-91BC-CA98FC463ECD}"/>
          </ac:spMkLst>
        </pc:spChg>
        <pc:spChg chg="del mod">
          <ac:chgData name="Hebe Iriarte" userId="e5ca9b163458634f" providerId="LiveId" clId="{6B0522A2-2954-454F-B8B8-8857C9F3AA44}" dt="2021-06-23T23:57:28.301" v="2810" actId="478"/>
          <ac:spMkLst>
            <pc:docMk/>
            <pc:sldMk cId="2713293176" sldId="584"/>
            <ac:spMk id="13" creationId="{0A65AF96-FC96-4A15-835A-127F507F7E4C}"/>
          </ac:spMkLst>
        </pc:spChg>
        <pc:spChg chg="add mod">
          <ac:chgData name="Hebe Iriarte" userId="e5ca9b163458634f" providerId="LiveId" clId="{6B0522A2-2954-454F-B8B8-8857C9F3AA44}" dt="2021-06-24T12:26:17.193" v="3928" actId="207"/>
          <ac:spMkLst>
            <pc:docMk/>
            <pc:sldMk cId="2713293176" sldId="584"/>
            <ac:spMk id="14" creationId="{98A1F69E-3203-4D58-9316-5C5319CB74A8}"/>
          </ac:spMkLst>
        </pc:spChg>
        <pc:picChg chg="add del mod">
          <ac:chgData name="Hebe Iriarte" userId="e5ca9b163458634f" providerId="LiveId" clId="{6B0522A2-2954-454F-B8B8-8857C9F3AA44}" dt="2021-06-23T19:41:10.005" v="598" actId="478"/>
          <ac:picMkLst>
            <pc:docMk/>
            <pc:sldMk cId="2713293176" sldId="584"/>
            <ac:picMk id="3074" creationId="{F95D25FB-FC5D-420A-82DB-852BE08F68FA}"/>
          </ac:picMkLst>
        </pc:picChg>
        <pc:picChg chg="add del mod">
          <ac:chgData name="Hebe Iriarte" userId="e5ca9b163458634f" providerId="LiveId" clId="{6B0522A2-2954-454F-B8B8-8857C9F3AA44}" dt="2021-06-24T00:01:54.018" v="2839" actId="478"/>
          <ac:picMkLst>
            <pc:docMk/>
            <pc:sldMk cId="2713293176" sldId="584"/>
            <ac:picMk id="3076" creationId="{0BFEF3B5-5E4A-4368-A292-4552939F6CF4}"/>
          </ac:picMkLst>
        </pc:picChg>
        <pc:picChg chg="add del mod">
          <ac:chgData name="Hebe Iriarte" userId="e5ca9b163458634f" providerId="LiveId" clId="{6B0522A2-2954-454F-B8B8-8857C9F3AA44}" dt="2021-06-24T00:00:28.337" v="2833" actId="478"/>
          <ac:picMkLst>
            <pc:docMk/>
            <pc:sldMk cId="2713293176" sldId="584"/>
            <ac:picMk id="3078" creationId="{3DA53CB6-830B-4299-ABA8-9719F54889AA}"/>
          </ac:picMkLst>
        </pc:picChg>
        <pc:picChg chg="add del mod">
          <ac:chgData name="Hebe Iriarte" userId="e5ca9b163458634f" providerId="LiveId" clId="{6B0522A2-2954-454F-B8B8-8857C9F3AA44}" dt="2021-06-24T12:24:43.361" v="3917" actId="478"/>
          <ac:picMkLst>
            <pc:docMk/>
            <pc:sldMk cId="2713293176" sldId="584"/>
            <ac:picMk id="3080" creationId="{D84097CC-F0B5-4DF9-B173-2A0DDF743E08}"/>
          </ac:picMkLst>
        </pc:picChg>
      </pc:sldChg>
      <pc:sldChg chg="addSp delSp modSp add mod ord delAnim modAnim">
        <pc:chgData name="Hebe Iriarte" userId="e5ca9b163458634f" providerId="LiveId" clId="{6B0522A2-2954-454F-B8B8-8857C9F3AA44}" dt="2021-06-25T00:07:36.314" v="4816" actId="478"/>
        <pc:sldMkLst>
          <pc:docMk/>
          <pc:sldMk cId="2449473791" sldId="585"/>
        </pc:sldMkLst>
        <pc:spChg chg="del">
          <ac:chgData name="Hebe Iriarte" userId="e5ca9b163458634f" providerId="LiveId" clId="{6B0522A2-2954-454F-B8B8-8857C9F3AA44}" dt="2021-06-25T00:07:36.314" v="4816" actId="478"/>
          <ac:spMkLst>
            <pc:docMk/>
            <pc:sldMk cId="2449473791" sldId="585"/>
            <ac:spMk id="3" creationId="{91BB7017-F06D-4D10-B91B-4314B1EAE53E}"/>
          </ac:spMkLst>
        </pc:spChg>
        <pc:spChg chg="del">
          <ac:chgData name="Hebe Iriarte" userId="e5ca9b163458634f" providerId="LiveId" clId="{6B0522A2-2954-454F-B8B8-8857C9F3AA44}" dt="2021-06-24T00:48:37.679" v="3052" actId="478"/>
          <ac:spMkLst>
            <pc:docMk/>
            <pc:sldMk cId="2449473791" sldId="585"/>
            <ac:spMk id="5" creationId="{93ED06CC-A8DC-4DC6-8F74-57713E118BBA}"/>
          </ac:spMkLst>
        </pc:spChg>
        <pc:spChg chg="add del mod">
          <ac:chgData name="Hebe Iriarte" userId="e5ca9b163458634f" providerId="LiveId" clId="{6B0522A2-2954-454F-B8B8-8857C9F3AA44}" dt="2021-06-24T00:48:40.350" v="3053" actId="478"/>
          <ac:spMkLst>
            <pc:docMk/>
            <pc:sldMk cId="2449473791" sldId="585"/>
            <ac:spMk id="11" creationId="{3DE07356-7288-4C87-9CD4-ADEB7FFB93EE}"/>
          </ac:spMkLst>
        </pc:spChg>
        <pc:spChg chg="add mod">
          <ac:chgData name="Hebe Iriarte" userId="e5ca9b163458634f" providerId="LiveId" clId="{6B0522A2-2954-454F-B8B8-8857C9F3AA44}" dt="2021-06-24T00:51:50.548" v="3182" actId="6549"/>
          <ac:spMkLst>
            <pc:docMk/>
            <pc:sldMk cId="2449473791" sldId="585"/>
            <ac:spMk id="13" creationId="{0CB5CE7F-8EE5-4C8A-8770-E5AD6FE2844C}"/>
          </ac:spMkLst>
        </pc:spChg>
        <pc:spChg chg="del mod">
          <ac:chgData name="Hebe Iriarte" userId="e5ca9b163458634f" providerId="LiveId" clId="{6B0522A2-2954-454F-B8B8-8857C9F3AA44}" dt="2021-06-23T20:13:23.905" v="793" actId="478"/>
          <ac:spMkLst>
            <pc:docMk/>
            <pc:sldMk cId="2449473791" sldId="585"/>
            <ac:spMk id="14" creationId="{58C9A347-5FCA-4CEE-8AF2-DB5EA86BB716}"/>
          </ac:spMkLst>
        </pc:spChg>
        <pc:spChg chg="add mod">
          <ac:chgData name="Hebe Iriarte" userId="e5ca9b163458634f" providerId="LiveId" clId="{6B0522A2-2954-454F-B8B8-8857C9F3AA44}" dt="2021-06-24T00:53:18.444" v="3193" actId="1076"/>
          <ac:spMkLst>
            <pc:docMk/>
            <pc:sldMk cId="2449473791" sldId="585"/>
            <ac:spMk id="16" creationId="{25564D09-32F2-43F2-9C15-88109671CFA4}"/>
          </ac:spMkLst>
        </pc:spChg>
        <pc:spChg chg="add mod">
          <ac:chgData name="Hebe Iriarte" userId="e5ca9b163458634f" providerId="LiveId" clId="{6B0522A2-2954-454F-B8B8-8857C9F3AA44}" dt="2021-06-25T00:07:31.176" v="4815"/>
          <ac:spMkLst>
            <pc:docMk/>
            <pc:sldMk cId="2449473791" sldId="585"/>
            <ac:spMk id="17" creationId="{F6EC1C3B-ED33-4314-AA97-82D6B30F2CCC}"/>
          </ac:spMkLst>
        </pc:spChg>
        <pc:spChg chg="del">
          <ac:chgData name="Hebe Iriarte" userId="e5ca9b163458634f" providerId="LiveId" clId="{6B0522A2-2954-454F-B8B8-8857C9F3AA44}" dt="2021-06-23T20:13:21.564" v="791" actId="478"/>
          <ac:spMkLst>
            <pc:docMk/>
            <pc:sldMk cId="2449473791" sldId="585"/>
            <ac:spMk id="22" creationId="{3B72A422-2FFB-49D7-ADB4-90D48CC57B2F}"/>
          </ac:spMkLst>
        </pc:spChg>
        <pc:spChg chg="del mod">
          <ac:chgData name="Hebe Iriarte" userId="e5ca9b163458634f" providerId="LiveId" clId="{6B0522A2-2954-454F-B8B8-8857C9F3AA44}" dt="2021-06-23T20:15:37.677" v="796" actId="478"/>
          <ac:spMkLst>
            <pc:docMk/>
            <pc:sldMk cId="2449473791" sldId="585"/>
            <ac:spMk id="29" creationId="{4AAA39A1-B89A-48FB-B9EA-E8B963704A42}"/>
          </ac:spMkLst>
        </pc:spChg>
        <pc:picChg chg="add mod">
          <ac:chgData name="Hebe Iriarte" userId="e5ca9b163458634f" providerId="LiveId" clId="{6B0522A2-2954-454F-B8B8-8857C9F3AA44}" dt="2021-06-24T00:52:45.156" v="3190" actId="14100"/>
          <ac:picMkLst>
            <pc:docMk/>
            <pc:sldMk cId="2449473791" sldId="585"/>
            <ac:picMk id="15" creationId="{5A12E6F8-9DCA-4D66-9ED1-AF0D4CFA8661}"/>
          </ac:picMkLst>
        </pc:picChg>
        <pc:picChg chg="del">
          <ac:chgData name="Hebe Iriarte" userId="e5ca9b163458634f" providerId="LiveId" clId="{6B0522A2-2954-454F-B8B8-8857C9F3AA44}" dt="2021-06-23T20:13:24.723" v="794" actId="478"/>
          <ac:picMkLst>
            <pc:docMk/>
            <pc:sldMk cId="2449473791" sldId="585"/>
            <ac:picMk id="23" creationId="{78BB61DF-EA2B-4B5E-9AD9-8CEFD629257F}"/>
          </ac:picMkLst>
        </pc:picChg>
        <pc:picChg chg="del">
          <ac:chgData name="Hebe Iriarte" userId="e5ca9b163458634f" providerId="LiveId" clId="{6B0522A2-2954-454F-B8B8-8857C9F3AA44}" dt="2021-06-23T20:13:20.728" v="790" actId="478"/>
          <ac:picMkLst>
            <pc:docMk/>
            <pc:sldMk cId="2449473791" sldId="585"/>
            <ac:picMk id="2060" creationId="{772476C6-8DE0-4446-9444-B8A7FE0AF962}"/>
          </ac:picMkLst>
        </pc:picChg>
      </pc:sldChg>
      <pc:sldChg chg="addSp delSp modSp add mod ord delAnim modAnim">
        <pc:chgData name="Hebe Iriarte" userId="e5ca9b163458634f" providerId="LiveId" clId="{6B0522A2-2954-454F-B8B8-8857C9F3AA44}" dt="2021-06-25T00:06:59.048" v="4809"/>
        <pc:sldMkLst>
          <pc:docMk/>
          <pc:sldMk cId="2791494236" sldId="586"/>
        </pc:sldMkLst>
        <pc:spChg chg="del">
          <ac:chgData name="Hebe Iriarte" userId="e5ca9b163458634f" providerId="LiveId" clId="{6B0522A2-2954-454F-B8B8-8857C9F3AA44}" dt="2021-06-25T00:06:55.309" v="4808" actId="478"/>
          <ac:spMkLst>
            <pc:docMk/>
            <pc:sldMk cId="2791494236" sldId="586"/>
            <ac:spMk id="3" creationId="{91BB7017-F06D-4D10-B91B-4314B1EAE53E}"/>
          </ac:spMkLst>
        </pc:spChg>
        <pc:spChg chg="del">
          <ac:chgData name="Hebe Iriarte" userId="e5ca9b163458634f" providerId="LiveId" clId="{6B0522A2-2954-454F-B8B8-8857C9F3AA44}" dt="2021-06-24T00:51:20.656" v="3177" actId="478"/>
          <ac:spMkLst>
            <pc:docMk/>
            <pc:sldMk cId="2791494236" sldId="586"/>
            <ac:spMk id="5" creationId="{93ED06CC-A8DC-4DC6-8F74-57713E118BBA}"/>
          </ac:spMkLst>
        </pc:spChg>
        <pc:spChg chg="del">
          <ac:chgData name="Hebe Iriarte" userId="e5ca9b163458634f" providerId="LiveId" clId="{6B0522A2-2954-454F-B8B8-8857C9F3AA44}" dt="2021-06-23T21:01:14.348" v="1079" actId="478"/>
          <ac:spMkLst>
            <pc:docMk/>
            <pc:sldMk cId="2791494236" sldId="586"/>
            <ac:spMk id="9" creationId="{C9CB9DD2-DBAA-4CC6-8ACA-2281E3DB8D7D}"/>
          </ac:spMkLst>
        </pc:spChg>
        <pc:spChg chg="del">
          <ac:chgData name="Hebe Iriarte" userId="e5ca9b163458634f" providerId="LiveId" clId="{6B0522A2-2954-454F-B8B8-8857C9F3AA44}" dt="2021-06-23T21:01:17.661" v="1080" actId="478"/>
          <ac:spMkLst>
            <pc:docMk/>
            <pc:sldMk cId="2791494236" sldId="586"/>
            <ac:spMk id="10" creationId="{17BCA7D2-316D-459B-A3BA-11D556987343}"/>
          </ac:spMkLst>
        </pc:spChg>
        <pc:spChg chg="del">
          <ac:chgData name="Hebe Iriarte" userId="e5ca9b163458634f" providerId="LiveId" clId="{6B0522A2-2954-454F-B8B8-8857C9F3AA44}" dt="2021-06-23T21:01:14.348" v="1079" actId="478"/>
          <ac:spMkLst>
            <pc:docMk/>
            <pc:sldMk cId="2791494236" sldId="586"/>
            <ac:spMk id="11" creationId="{1132B45C-5EE0-430B-91BC-CA98FC463ECD}"/>
          </ac:spMkLst>
        </pc:spChg>
        <pc:spChg chg="del">
          <ac:chgData name="Hebe Iriarte" userId="e5ca9b163458634f" providerId="LiveId" clId="{6B0522A2-2954-454F-B8B8-8857C9F3AA44}" dt="2021-06-23T21:01:14.348" v="1079" actId="478"/>
          <ac:spMkLst>
            <pc:docMk/>
            <pc:sldMk cId="2791494236" sldId="586"/>
            <ac:spMk id="13" creationId="{0A65AF96-FC96-4A15-835A-127F507F7E4C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15" creationId="{F35538D9-E34F-46C4-86CE-0088479EE5B7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16" creationId="{AA4CD810-A776-47B8-BC08-6F4754B065CB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17" creationId="{E74DC326-F547-4CE0-A21B-00132A0F4ED8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18" creationId="{65E6CF03-27C3-4AE8-BBB3-85AE62AEB3EA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19" creationId="{667F6514-592D-4CAA-9DA4-F3A9B6C87C51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20" creationId="{65A6C104-1CFA-455A-8DA8-76D233A944EB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21" creationId="{246B1361-2BFB-4B0A-B896-98C6C6E016DD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22" creationId="{676DBFE1-B8CA-4256-9EAC-CEDF6B42339E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23" creationId="{CC64B394-C290-47BE-9145-F2EBE8213A28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24" creationId="{2FF06864-C5C6-4BB2-BB19-A1051842A4BE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25" creationId="{FC7B2452-632D-4077-B96F-284469DA7AFD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26" creationId="{61872AD1-7911-4D01-8EC9-E87A6D26925C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27" creationId="{7AA2B260-66F4-4A25-B0C7-E97A1568A9AF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28" creationId="{C6329CEF-88A5-48F5-9884-53780E694AAE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29" creationId="{DB42D9EF-38E7-46CE-823F-D4C7C6F509E7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30" creationId="{8A4851D6-11B5-4D51-A663-FA92EB63FF6A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31" creationId="{8907B0ED-4C16-4278-8B11-456F27400D26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32" creationId="{CEB2BA60-3940-4D77-8F91-421B507185B7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33" creationId="{711048F8-7C34-4113-8D84-5CA0ECD4B09F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34" creationId="{ACA11E7B-A0DA-4290-981B-752F940BCCAF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35" creationId="{E73E1FC9-51C5-4A00-AB95-3FF1EC0FCC6A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36" creationId="{0E4D2C23-4AA6-422C-816A-95E22F63980D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37" creationId="{9E12846C-6A03-4667-901F-A49C5A0B1211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38" creationId="{291ECE87-7E06-4365-BFA2-63E9EA84F131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39" creationId="{3ED21AC6-A80A-448F-BDE5-B902EB7BB1A1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40" creationId="{4CBC8F7D-8530-477C-A634-2B043E2CE88C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41" creationId="{3544EDAC-8FA6-40DA-B228-1C89F1B1876F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42" creationId="{5A350DCE-9A9A-4CF9-9A0A-510DA261D3FD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43" creationId="{DC90589A-34FF-4C47-808D-3C2A59FD18C4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44" creationId="{F7ABFC3A-3E53-4383-BC20-528D77A970AD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45" creationId="{D7C19989-BFEE-4579-8478-A2C4AE46AA7C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46" creationId="{1F9D6BFD-39D4-4DC7-9E14-DD338F09FA27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47" creationId="{EDDBBC01-4AE3-42EA-822E-AB7461329179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48" creationId="{AF7CF9C8-4E91-4ECE-B9AE-BE19A16CA23E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49" creationId="{2AC9206B-94B0-4C82-B9D0-6D2F8817922B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50" creationId="{B788621E-7A12-49F2-A552-D8C12AC82A42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51" creationId="{2ED1A64A-F190-4F97-B61D-C88807AAB08F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52" creationId="{05635150-A89F-4B3A-84E8-1232D9E2B4D0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53" creationId="{B256B601-4A3C-49DD-9838-D5D6B9BA671D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54" creationId="{538FFE51-2E50-4F75-80AC-1003F428975C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55" creationId="{3B5812F9-9ED3-4816-B447-AFC206BC3FBA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56" creationId="{5BEE7236-E886-4BA0-A789-A91A8726B51F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57" creationId="{5896FA46-EDD7-46EA-8DB4-FC5A6B0540B9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58" creationId="{FC15867B-119B-4BC7-804F-4EB640E0C6F7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59" creationId="{01D8F0FF-78CB-46CB-8266-C74C2CFA26AB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60" creationId="{4EAFC1E2-1AFB-4D01-9A7E-DBCF02B3E1D0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61" creationId="{AA90D58F-C455-4E52-BCD9-2AA4288D752D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62" creationId="{D4E384A2-8622-4A1D-A817-2C44963B690A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63" creationId="{B6A01361-0928-49E3-9084-08F4DB714BE1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64" creationId="{0648B764-7969-4DF7-B065-64B63F3CADCD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65" creationId="{BD0854E9-B878-466B-AF3F-F363894442DA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66" creationId="{071788B5-BA7D-4842-9CA1-9F6E89CF4B6C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67" creationId="{A9866A0C-59EC-4699-A040-5B3D09BF06CB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68" creationId="{27696504-6ECD-4F10-A992-C389AEC9C63E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69" creationId="{B5B1BF54-E308-4FAE-B4E0-14FD4A87A137}"/>
          </ac:spMkLst>
        </pc:spChg>
        <pc:spChg chg="mod">
          <ac:chgData name="Hebe Iriarte" userId="e5ca9b163458634f" providerId="LiveId" clId="{6B0522A2-2954-454F-B8B8-8857C9F3AA44}" dt="2021-06-23T21:10:58.849" v="1087"/>
          <ac:spMkLst>
            <pc:docMk/>
            <pc:sldMk cId="2791494236" sldId="586"/>
            <ac:spMk id="70" creationId="{C89B7B72-E71E-42E2-9E0C-588B52A382BD}"/>
          </ac:spMkLst>
        </pc:spChg>
        <pc:spChg chg="add mod ord">
          <ac:chgData name="Hebe Iriarte" userId="e5ca9b163458634f" providerId="LiveId" clId="{6B0522A2-2954-454F-B8B8-8857C9F3AA44}" dt="2021-06-23T21:11:54.776" v="1095" actId="1076"/>
          <ac:spMkLst>
            <pc:docMk/>
            <pc:sldMk cId="2791494236" sldId="586"/>
            <ac:spMk id="71" creationId="{8E6B4B7A-0F76-475E-B31B-247915F7F1A7}"/>
          </ac:spMkLst>
        </pc:spChg>
        <pc:spChg chg="add mod">
          <ac:chgData name="Hebe Iriarte" userId="e5ca9b163458634f" providerId="LiveId" clId="{6B0522A2-2954-454F-B8B8-8857C9F3AA44}" dt="2021-06-24T12:31:46.414" v="3980" actId="20577"/>
          <ac:spMkLst>
            <pc:docMk/>
            <pc:sldMk cId="2791494236" sldId="586"/>
            <ac:spMk id="73" creationId="{9EB5194B-2021-49C5-8CAF-24B544217897}"/>
          </ac:spMkLst>
        </pc:spChg>
        <pc:spChg chg="add mod">
          <ac:chgData name="Hebe Iriarte" userId="e5ca9b163458634f" providerId="LiveId" clId="{6B0522A2-2954-454F-B8B8-8857C9F3AA44}" dt="2021-06-25T00:06:59.048" v="4809"/>
          <ac:spMkLst>
            <pc:docMk/>
            <pc:sldMk cId="2791494236" sldId="586"/>
            <ac:spMk id="74" creationId="{610949ED-D248-48F6-BE5C-195A8E81E8F5}"/>
          </ac:spMkLst>
        </pc:spChg>
        <pc:grpChg chg="add mod">
          <ac:chgData name="Hebe Iriarte" userId="e5ca9b163458634f" providerId="LiveId" clId="{6B0522A2-2954-454F-B8B8-8857C9F3AA44}" dt="2021-06-23T21:11:11.778" v="1090" actId="14100"/>
          <ac:grpSpMkLst>
            <pc:docMk/>
            <pc:sldMk cId="2791494236" sldId="586"/>
            <ac:grpSpMk id="12" creationId="{0D52EA35-5921-4DED-B27A-E596D1F064E2}"/>
          </ac:grpSpMkLst>
        </pc:grpChg>
        <pc:grpChg chg="mod">
          <ac:chgData name="Hebe Iriarte" userId="e5ca9b163458634f" providerId="LiveId" clId="{6B0522A2-2954-454F-B8B8-8857C9F3AA44}" dt="2021-06-23T21:10:58.849" v="1087"/>
          <ac:grpSpMkLst>
            <pc:docMk/>
            <pc:sldMk cId="2791494236" sldId="586"/>
            <ac:grpSpMk id="14" creationId="{7B806BC9-760B-4665-956F-5DD0546BB99D}"/>
          </ac:grpSpMkLst>
        </pc:grpChg>
        <pc:picChg chg="add del mod">
          <ac:chgData name="Hebe Iriarte" userId="e5ca9b163458634f" providerId="LiveId" clId="{6B0522A2-2954-454F-B8B8-8857C9F3AA44}" dt="2021-06-24T01:12:17.890" v="3204" actId="478"/>
          <ac:picMkLst>
            <pc:docMk/>
            <pc:sldMk cId="2791494236" sldId="586"/>
            <ac:picMk id="6" creationId="{65229609-223E-4F5E-B0EF-92ACF5DC4825}"/>
          </ac:picMkLst>
        </pc:picChg>
        <pc:picChg chg="add mod">
          <ac:chgData name="Hebe Iriarte" userId="e5ca9b163458634f" providerId="LiveId" clId="{6B0522A2-2954-454F-B8B8-8857C9F3AA44}" dt="2021-06-24T11:51:19.080" v="3448" actId="14100"/>
          <ac:picMkLst>
            <pc:docMk/>
            <pc:sldMk cId="2791494236" sldId="586"/>
            <ac:picMk id="8" creationId="{A9F94D9B-1C20-44D2-A90D-9238EF5CC415}"/>
          </ac:picMkLst>
        </pc:picChg>
        <pc:picChg chg="add del mod">
          <ac:chgData name="Hebe Iriarte" userId="e5ca9b163458634f" providerId="LiveId" clId="{6B0522A2-2954-454F-B8B8-8857C9F3AA44}" dt="2021-06-24T00:51:24.510" v="3178" actId="21"/>
          <ac:picMkLst>
            <pc:docMk/>
            <pc:sldMk cId="2791494236" sldId="586"/>
            <ac:picMk id="4098" creationId="{562A7CD2-BF2F-4F00-AE60-17A41B73AE9F}"/>
          </ac:picMkLst>
        </pc:picChg>
      </pc:sldChg>
      <pc:sldChg chg="addSp delSp modSp new mod ord delAnim modAnim">
        <pc:chgData name="Hebe Iriarte" userId="e5ca9b163458634f" providerId="LiveId" clId="{6B0522A2-2954-454F-B8B8-8857C9F3AA44}" dt="2021-06-25T00:09:49.293" v="4868" actId="167"/>
        <pc:sldMkLst>
          <pc:docMk/>
          <pc:sldMk cId="3194786033" sldId="587"/>
        </pc:sldMkLst>
        <pc:spChg chg="add mod">
          <ac:chgData name="Hebe Iriarte" userId="e5ca9b163458634f" providerId="LiveId" clId="{6B0522A2-2954-454F-B8B8-8857C9F3AA44}" dt="2021-06-25T00:06:49.702" v="4807" actId="1076"/>
          <ac:spMkLst>
            <pc:docMk/>
            <pc:sldMk cId="3194786033" sldId="587"/>
            <ac:spMk id="2" creationId="{4176CBBA-BC0B-4D02-B0FA-0DABCDC82B83}"/>
          </ac:spMkLst>
        </pc:spChg>
        <pc:spChg chg="add mod">
          <ac:chgData name="Hebe Iriarte" userId="e5ca9b163458634f" providerId="LiveId" clId="{6B0522A2-2954-454F-B8B8-8857C9F3AA44}" dt="2021-06-25T00:06:49.702" v="4807" actId="1076"/>
          <ac:spMkLst>
            <pc:docMk/>
            <pc:sldMk cId="3194786033" sldId="587"/>
            <ac:spMk id="3" creationId="{4740F3F0-F7EA-45E8-96F6-D42012937122}"/>
          </ac:spMkLst>
        </pc:spChg>
        <pc:spChg chg="mod">
          <ac:chgData name="Hebe Iriarte" userId="e5ca9b163458634f" providerId="LiveId" clId="{6B0522A2-2954-454F-B8B8-8857C9F3AA44}" dt="2021-06-23T22:07:35.339" v="1104"/>
          <ac:spMkLst>
            <pc:docMk/>
            <pc:sldMk cId="3194786033" sldId="587"/>
            <ac:spMk id="5" creationId="{2E341592-A83E-4088-AD3C-2B8F014366DD}"/>
          </ac:spMkLst>
        </pc:spChg>
        <pc:spChg chg="mod">
          <ac:chgData name="Hebe Iriarte" userId="e5ca9b163458634f" providerId="LiveId" clId="{6B0522A2-2954-454F-B8B8-8857C9F3AA44}" dt="2021-06-23T22:07:35.339" v="1104"/>
          <ac:spMkLst>
            <pc:docMk/>
            <pc:sldMk cId="3194786033" sldId="587"/>
            <ac:spMk id="6" creationId="{A1448DB5-59C8-4626-ABCE-117BBD9BC8EF}"/>
          </ac:spMkLst>
        </pc:spChg>
        <pc:spChg chg="add mod">
          <ac:chgData name="Hebe Iriarte" userId="e5ca9b163458634f" providerId="LiveId" clId="{6B0522A2-2954-454F-B8B8-8857C9F3AA44}" dt="2021-06-25T00:06:49.702" v="4807" actId="1076"/>
          <ac:spMkLst>
            <pc:docMk/>
            <pc:sldMk cId="3194786033" sldId="587"/>
            <ac:spMk id="7" creationId="{A5F72C6F-3655-4591-8097-2C3F1410E4B6}"/>
          </ac:spMkLst>
        </pc:spChg>
        <pc:spChg chg="add del mod">
          <ac:chgData name="Hebe Iriarte" userId="e5ca9b163458634f" providerId="LiveId" clId="{6B0522A2-2954-454F-B8B8-8857C9F3AA44}" dt="2021-06-23T22:07:53.612" v="1107" actId="478"/>
          <ac:spMkLst>
            <pc:docMk/>
            <pc:sldMk cId="3194786033" sldId="587"/>
            <ac:spMk id="8" creationId="{78966642-A31D-44A0-934D-DFA8BADEEB23}"/>
          </ac:spMkLst>
        </pc:spChg>
        <pc:spChg chg="add del mod">
          <ac:chgData name="Hebe Iriarte" userId="e5ca9b163458634f" providerId="LiveId" clId="{6B0522A2-2954-454F-B8B8-8857C9F3AA44}" dt="2021-06-23T22:07:53.612" v="1107" actId="478"/>
          <ac:spMkLst>
            <pc:docMk/>
            <pc:sldMk cId="3194786033" sldId="587"/>
            <ac:spMk id="9" creationId="{616FCFEA-FCE8-4218-A5F8-CB436B02D9D4}"/>
          </ac:spMkLst>
        </pc:spChg>
        <pc:spChg chg="mod">
          <ac:chgData name="Hebe Iriarte" userId="e5ca9b163458634f" providerId="LiveId" clId="{6B0522A2-2954-454F-B8B8-8857C9F3AA44}" dt="2021-06-23T22:07:35.339" v="1104"/>
          <ac:spMkLst>
            <pc:docMk/>
            <pc:sldMk cId="3194786033" sldId="587"/>
            <ac:spMk id="11" creationId="{D7735ABE-71A4-49EF-822F-0956682957D0}"/>
          </ac:spMkLst>
        </pc:spChg>
        <pc:spChg chg="mod">
          <ac:chgData name="Hebe Iriarte" userId="e5ca9b163458634f" providerId="LiveId" clId="{6B0522A2-2954-454F-B8B8-8857C9F3AA44}" dt="2021-06-23T22:07:35.339" v="1104"/>
          <ac:spMkLst>
            <pc:docMk/>
            <pc:sldMk cId="3194786033" sldId="587"/>
            <ac:spMk id="12" creationId="{73891243-8F27-4AB5-9F19-53914781D69B}"/>
          </ac:spMkLst>
        </pc:spChg>
        <pc:spChg chg="add del mod">
          <ac:chgData name="Hebe Iriarte" userId="e5ca9b163458634f" providerId="LiveId" clId="{6B0522A2-2954-454F-B8B8-8857C9F3AA44}" dt="2021-06-23T22:07:53.612" v="1107" actId="478"/>
          <ac:spMkLst>
            <pc:docMk/>
            <pc:sldMk cId="3194786033" sldId="587"/>
            <ac:spMk id="13" creationId="{BD070673-FD63-4FEA-A733-DFAFFCF06CB8}"/>
          </ac:spMkLst>
        </pc:spChg>
        <pc:spChg chg="add del mod">
          <ac:chgData name="Hebe Iriarte" userId="e5ca9b163458634f" providerId="LiveId" clId="{6B0522A2-2954-454F-B8B8-8857C9F3AA44}" dt="2021-06-23T22:07:53.612" v="1107" actId="478"/>
          <ac:spMkLst>
            <pc:docMk/>
            <pc:sldMk cId="3194786033" sldId="587"/>
            <ac:spMk id="14" creationId="{C155C2B3-3674-4483-821F-8F154BC0F45F}"/>
          </ac:spMkLst>
        </pc:spChg>
        <pc:spChg chg="add del mod">
          <ac:chgData name="Hebe Iriarte" userId="e5ca9b163458634f" providerId="LiveId" clId="{6B0522A2-2954-454F-B8B8-8857C9F3AA44}" dt="2021-06-23T22:07:53.612" v="1107" actId="478"/>
          <ac:spMkLst>
            <pc:docMk/>
            <pc:sldMk cId="3194786033" sldId="587"/>
            <ac:spMk id="15" creationId="{6D3F4437-47C2-4844-9BC0-AA8AE899C5CD}"/>
          </ac:spMkLst>
        </pc:spChg>
        <pc:spChg chg="mod">
          <ac:chgData name="Hebe Iriarte" userId="e5ca9b163458634f" providerId="LiveId" clId="{6B0522A2-2954-454F-B8B8-8857C9F3AA44}" dt="2021-06-23T22:07:35.339" v="1104"/>
          <ac:spMkLst>
            <pc:docMk/>
            <pc:sldMk cId="3194786033" sldId="587"/>
            <ac:spMk id="17" creationId="{4E9BD764-88F7-44DB-A195-A1328BD193BA}"/>
          </ac:spMkLst>
        </pc:spChg>
        <pc:spChg chg="mod">
          <ac:chgData name="Hebe Iriarte" userId="e5ca9b163458634f" providerId="LiveId" clId="{6B0522A2-2954-454F-B8B8-8857C9F3AA44}" dt="2021-06-23T22:07:35.339" v="1104"/>
          <ac:spMkLst>
            <pc:docMk/>
            <pc:sldMk cId="3194786033" sldId="587"/>
            <ac:spMk id="18" creationId="{45A4319D-2D7C-4B75-A478-3693A51A9827}"/>
          </ac:spMkLst>
        </pc:spChg>
        <pc:spChg chg="add del mod">
          <ac:chgData name="Hebe Iriarte" userId="e5ca9b163458634f" providerId="LiveId" clId="{6B0522A2-2954-454F-B8B8-8857C9F3AA44}" dt="2021-06-23T22:07:53.612" v="1107" actId="478"/>
          <ac:spMkLst>
            <pc:docMk/>
            <pc:sldMk cId="3194786033" sldId="587"/>
            <ac:spMk id="19" creationId="{95F767F8-250C-46C2-9022-7ACAC334A960}"/>
          </ac:spMkLst>
        </pc:spChg>
        <pc:spChg chg="add del mod">
          <ac:chgData name="Hebe Iriarte" userId="e5ca9b163458634f" providerId="LiveId" clId="{6B0522A2-2954-454F-B8B8-8857C9F3AA44}" dt="2021-06-23T22:07:53.612" v="1107" actId="478"/>
          <ac:spMkLst>
            <pc:docMk/>
            <pc:sldMk cId="3194786033" sldId="587"/>
            <ac:spMk id="20" creationId="{F31A78CB-BB94-4FBC-9C84-6CBB1BC07730}"/>
          </ac:spMkLst>
        </pc:spChg>
        <pc:spChg chg="add del mod">
          <ac:chgData name="Hebe Iriarte" userId="e5ca9b163458634f" providerId="LiveId" clId="{6B0522A2-2954-454F-B8B8-8857C9F3AA44}" dt="2021-06-23T22:07:53.612" v="1107" actId="478"/>
          <ac:spMkLst>
            <pc:docMk/>
            <pc:sldMk cId="3194786033" sldId="587"/>
            <ac:spMk id="21" creationId="{DD7B6857-26E0-4471-BA0F-BB91D61117A7}"/>
          </ac:spMkLst>
        </pc:spChg>
        <pc:spChg chg="mod">
          <ac:chgData name="Hebe Iriarte" userId="e5ca9b163458634f" providerId="LiveId" clId="{6B0522A2-2954-454F-B8B8-8857C9F3AA44}" dt="2021-06-23T22:07:35.339" v="1104"/>
          <ac:spMkLst>
            <pc:docMk/>
            <pc:sldMk cId="3194786033" sldId="587"/>
            <ac:spMk id="23" creationId="{BB8BA64C-D285-4530-9827-557149780A75}"/>
          </ac:spMkLst>
        </pc:spChg>
        <pc:spChg chg="mod">
          <ac:chgData name="Hebe Iriarte" userId="e5ca9b163458634f" providerId="LiveId" clId="{6B0522A2-2954-454F-B8B8-8857C9F3AA44}" dt="2021-06-23T22:07:35.339" v="1104"/>
          <ac:spMkLst>
            <pc:docMk/>
            <pc:sldMk cId="3194786033" sldId="587"/>
            <ac:spMk id="24" creationId="{A8533386-74D6-4E36-B3D7-4D2723B8FAEE}"/>
          </ac:spMkLst>
        </pc:spChg>
        <pc:spChg chg="add del mod">
          <ac:chgData name="Hebe Iriarte" userId="e5ca9b163458634f" providerId="LiveId" clId="{6B0522A2-2954-454F-B8B8-8857C9F3AA44}" dt="2021-06-23T22:07:53.612" v="1107" actId="478"/>
          <ac:spMkLst>
            <pc:docMk/>
            <pc:sldMk cId="3194786033" sldId="587"/>
            <ac:spMk id="25" creationId="{7CD3BD92-48D1-46AC-B59F-3AF4E796B688}"/>
          </ac:spMkLst>
        </pc:spChg>
        <pc:spChg chg="add del mod">
          <ac:chgData name="Hebe Iriarte" userId="e5ca9b163458634f" providerId="LiveId" clId="{6B0522A2-2954-454F-B8B8-8857C9F3AA44}" dt="2021-06-23T22:07:53.612" v="1107" actId="478"/>
          <ac:spMkLst>
            <pc:docMk/>
            <pc:sldMk cId="3194786033" sldId="587"/>
            <ac:spMk id="26" creationId="{2304CE9B-CE90-4535-AFCA-C9A4FED5C8FF}"/>
          </ac:spMkLst>
        </pc:spChg>
        <pc:spChg chg="add del mod">
          <ac:chgData name="Hebe Iriarte" userId="e5ca9b163458634f" providerId="LiveId" clId="{6B0522A2-2954-454F-B8B8-8857C9F3AA44}" dt="2021-06-23T22:07:53.612" v="1107" actId="478"/>
          <ac:spMkLst>
            <pc:docMk/>
            <pc:sldMk cId="3194786033" sldId="587"/>
            <ac:spMk id="27" creationId="{4B8BC4F6-E705-48C5-BE7A-F019027A4912}"/>
          </ac:spMkLst>
        </pc:spChg>
        <pc:spChg chg="mod">
          <ac:chgData name="Hebe Iriarte" userId="e5ca9b163458634f" providerId="LiveId" clId="{6B0522A2-2954-454F-B8B8-8857C9F3AA44}" dt="2021-06-23T22:07:35.339" v="1104"/>
          <ac:spMkLst>
            <pc:docMk/>
            <pc:sldMk cId="3194786033" sldId="587"/>
            <ac:spMk id="29" creationId="{F4032A7C-0161-480E-89A8-8C4778DEE500}"/>
          </ac:spMkLst>
        </pc:spChg>
        <pc:spChg chg="mod">
          <ac:chgData name="Hebe Iriarte" userId="e5ca9b163458634f" providerId="LiveId" clId="{6B0522A2-2954-454F-B8B8-8857C9F3AA44}" dt="2021-06-23T22:07:35.339" v="1104"/>
          <ac:spMkLst>
            <pc:docMk/>
            <pc:sldMk cId="3194786033" sldId="587"/>
            <ac:spMk id="30" creationId="{F5A17BFC-EC16-4378-8C5C-C7C4ED42D3AB}"/>
          </ac:spMkLst>
        </pc:spChg>
        <pc:spChg chg="add del mod">
          <ac:chgData name="Hebe Iriarte" userId="e5ca9b163458634f" providerId="LiveId" clId="{6B0522A2-2954-454F-B8B8-8857C9F3AA44}" dt="2021-06-23T22:07:53.612" v="1107" actId="478"/>
          <ac:spMkLst>
            <pc:docMk/>
            <pc:sldMk cId="3194786033" sldId="587"/>
            <ac:spMk id="31" creationId="{8B472E7A-A6BA-47E5-BB1A-11ED739E11D5}"/>
          </ac:spMkLst>
        </pc:spChg>
        <pc:spChg chg="add mod">
          <ac:chgData name="Hebe Iriarte" userId="e5ca9b163458634f" providerId="LiveId" clId="{6B0522A2-2954-454F-B8B8-8857C9F3AA44}" dt="2021-06-25T00:06:49.702" v="4807" actId="1076"/>
          <ac:spMkLst>
            <pc:docMk/>
            <pc:sldMk cId="3194786033" sldId="587"/>
            <ac:spMk id="33" creationId="{510FE142-6F04-440C-A8FE-8DFD55C1F249}"/>
          </ac:spMkLst>
        </pc:spChg>
        <pc:spChg chg="add mod">
          <ac:chgData name="Hebe Iriarte" userId="e5ca9b163458634f" providerId="LiveId" clId="{6B0522A2-2954-454F-B8B8-8857C9F3AA44}" dt="2021-06-25T00:06:49.702" v="4807" actId="1076"/>
          <ac:spMkLst>
            <pc:docMk/>
            <pc:sldMk cId="3194786033" sldId="587"/>
            <ac:spMk id="34" creationId="{F0141633-E9DC-4F3D-98EF-430FA9CFD118}"/>
          </ac:spMkLst>
        </pc:spChg>
        <pc:spChg chg="add mod">
          <ac:chgData name="Hebe Iriarte" userId="e5ca9b163458634f" providerId="LiveId" clId="{6B0522A2-2954-454F-B8B8-8857C9F3AA44}" dt="2021-06-25T00:06:49.702" v="4807" actId="1076"/>
          <ac:spMkLst>
            <pc:docMk/>
            <pc:sldMk cId="3194786033" sldId="587"/>
            <ac:spMk id="35" creationId="{E4D52D8F-33F3-4908-A1C3-96BCC8DC1135}"/>
          </ac:spMkLst>
        </pc:spChg>
        <pc:spChg chg="mod">
          <ac:chgData name="Hebe Iriarte" userId="e5ca9b163458634f" providerId="LiveId" clId="{6B0522A2-2954-454F-B8B8-8857C9F3AA44}" dt="2021-06-23T22:22:36.490" v="1261" actId="571"/>
          <ac:spMkLst>
            <pc:docMk/>
            <pc:sldMk cId="3194786033" sldId="587"/>
            <ac:spMk id="37" creationId="{CE39C715-BD18-4EDA-99A3-8C29DE903F9E}"/>
          </ac:spMkLst>
        </pc:spChg>
        <pc:spChg chg="mod">
          <ac:chgData name="Hebe Iriarte" userId="e5ca9b163458634f" providerId="LiveId" clId="{6B0522A2-2954-454F-B8B8-8857C9F3AA44}" dt="2021-06-23T22:22:36.490" v="1261" actId="571"/>
          <ac:spMkLst>
            <pc:docMk/>
            <pc:sldMk cId="3194786033" sldId="587"/>
            <ac:spMk id="38" creationId="{5667D5C8-C0BB-48A7-B90C-5618C6970943}"/>
          </ac:spMkLst>
        </pc:spChg>
        <pc:spChg chg="add mod">
          <ac:chgData name="Hebe Iriarte" userId="e5ca9b163458634f" providerId="LiveId" clId="{6B0522A2-2954-454F-B8B8-8857C9F3AA44}" dt="2021-06-25T00:06:49.702" v="4807" actId="1076"/>
          <ac:spMkLst>
            <pc:docMk/>
            <pc:sldMk cId="3194786033" sldId="587"/>
            <ac:spMk id="39" creationId="{A23FAB61-D9B5-4FC4-B8DA-652C1C7C025C}"/>
          </ac:spMkLst>
        </pc:spChg>
        <pc:spChg chg="add mod">
          <ac:chgData name="Hebe Iriarte" userId="e5ca9b163458634f" providerId="LiveId" clId="{6B0522A2-2954-454F-B8B8-8857C9F3AA44}" dt="2021-06-25T00:06:49.702" v="4807" actId="1076"/>
          <ac:spMkLst>
            <pc:docMk/>
            <pc:sldMk cId="3194786033" sldId="587"/>
            <ac:spMk id="40" creationId="{5A6C9E97-5DE7-4FB0-9977-DB4CCD19ECDC}"/>
          </ac:spMkLst>
        </pc:spChg>
        <pc:spChg chg="add mod">
          <ac:chgData name="Hebe Iriarte" userId="e5ca9b163458634f" providerId="LiveId" clId="{6B0522A2-2954-454F-B8B8-8857C9F3AA44}" dt="2021-06-25T00:06:49.702" v="4807" actId="1076"/>
          <ac:spMkLst>
            <pc:docMk/>
            <pc:sldMk cId="3194786033" sldId="587"/>
            <ac:spMk id="41" creationId="{1859AF03-7933-4CA8-9E29-6CEB53739FE3}"/>
          </ac:spMkLst>
        </pc:spChg>
        <pc:spChg chg="add mod">
          <ac:chgData name="Hebe Iriarte" userId="e5ca9b163458634f" providerId="LiveId" clId="{6B0522A2-2954-454F-B8B8-8857C9F3AA44}" dt="2021-06-25T00:06:49.702" v="4807" actId="1076"/>
          <ac:spMkLst>
            <pc:docMk/>
            <pc:sldMk cId="3194786033" sldId="587"/>
            <ac:spMk id="42" creationId="{A8906C47-ABDE-4147-950B-273F672D9977}"/>
          </ac:spMkLst>
        </pc:spChg>
        <pc:spChg chg="mod">
          <ac:chgData name="Hebe Iriarte" userId="e5ca9b163458634f" providerId="LiveId" clId="{6B0522A2-2954-454F-B8B8-8857C9F3AA44}" dt="2021-06-23T22:22:40.487" v="1262" actId="571"/>
          <ac:spMkLst>
            <pc:docMk/>
            <pc:sldMk cId="3194786033" sldId="587"/>
            <ac:spMk id="44" creationId="{CD78125D-6C23-40BA-9980-C608ACA61043}"/>
          </ac:spMkLst>
        </pc:spChg>
        <pc:spChg chg="mod">
          <ac:chgData name="Hebe Iriarte" userId="e5ca9b163458634f" providerId="LiveId" clId="{6B0522A2-2954-454F-B8B8-8857C9F3AA44}" dt="2021-06-23T22:22:40.487" v="1262" actId="571"/>
          <ac:spMkLst>
            <pc:docMk/>
            <pc:sldMk cId="3194786033" sldId="587"/>
            <ac:spMk id="45" creationId="{C4893155-D187-4599-BB35-6EB5AC33FB6C}"/>
          </ac:spMkLst>
        </pc:spChg>
        <pc:spChg chg="add mod">
          <ac:chgData name="Hebe Iriarte" userId="e5ca9b163458634f" providerId="LiveId" clId="{6B0522A2-2954-454F-B8B8-8857C9F3AA44}" dt="2021-06-25T00:06:49.702" v="4807" actId="1076"/>
          <ac:spMkLst>
            <pc:docMk/>
            <pc:sldMk cId="3194786033" sldId="587"/>
            <ac:spMk id="46" creationId="{19942555-E665-44DC-87C7-23E1CDEB9D3F}"/>
          </ac:spMkLst>
        </pc:spChg>
        <pc:spChg chg="add mod">
          <ac:chgData name="Hebe Iriarte" userId="e5ca9b163458634f" providerId="LiveId" clId="{6B0522A2-2954-454F-B8B8-8857C9F3AA44}" dt="2021-06-25T00:06:49.702" v="4807" actId="1076"/>
          <ac:spMkLst>
            <pc:docMk/>
            <pc:sldMk cId="3194786033" sldId="587"/>
            <ac:spMk id="47" creationId="{FBE2C6BD-4C27-4A0F-BD24-E374DAB24BB1}"/>
          </ac:spMkLst>
        </pc:spChg>
        <pc:spChg chg="add mod">
          <ac:chgData name="Hebe Iriarte" userId="e5ca9b163458634f" providerId="LiveId" clId="{6B0522A2-2954-454F-B8B8-8857C9F3AA44}" dt="2021-06-25T00:06:49.702" v="4807" actId="1076"/>
          <ac:spMkLst>
            <pc:docMk/>
            <pc:sldMk cId="3194786033" sldId="587"/>
            <ac:spMk id="48" creationId="{FBB572F8-EA96-4FCE-9DA5-E6B620FBB039}"/>
          </ac:spMkLst>
        </pc:spChg>
        <pc:spChg chg="add mod">
          <ac:chgData name="Hebe Iriarte" userId="e5ca9b163458634f" providerId="LiveId" clId="{6B0522A2-2954-454F-B8B8-8857C9F3AA44}" dt="2021-06-25T00:06:49.702" v="4807" actId="1076"/>
          <ac:spMkLst>
            <pc:docMk/>
            <pc:sldMk cId="3194786033" sldId="587"/>
            <ac:spMk id="49" creationId="{B89F242D-84E7-4BDD-B03F-17F7CAAB6CB1}"/>
          </ac:spMkLst>
        </pc:spChg>
        <pc:spChg chg="mod">
          <ac:chgData name="Hebe Iriarte" userId="e5ca9b163458634f" providerId="LiveId" clId="{6B0522A2-2954-454F-B8B8-8857C9F3AA44}" dt="2021-06-23T22:22:44.204" v="1263" actId="571"/>
          <ac:spMkLst>
            <pc:docMk/>
            <pc:sldMk cId="3194786033" sldId="587"/>
            <ac:spMk id="51" creationId="{365F07F7-0DAE-4042-8463-2DAB4C517FAF}"/>
          </ac:spMkLst>
        </pc:spChg>
        <pc:spChg chg="mod">
          <ac:chgData name="Hebe Iriarte" userId="e5ca9b163458634f" providerId="LiveId" clId="{6B0522A2-2954-454F-B8B8-8857C9F3AA44}" dt="2021-06-23T22:22:44.204" v="1263" actId="571"/>
          <ac:spMkLst>
            <pc:docMk/>
            <pc:sldMk cId="3194786033" sldId="587"/>
            <ac:spMk id="52" creationId="{7BF24BB0-5DAE-4D52-92E6-F52E1305DFEB}"/>
          </ac:spMkLst>
        </pc:spChg>
        <pc:spChg chg="add mod">
          <ac:chgData name="Hebe Iriarte" userId="e5ca9b163458634f" providerId="LiveId" clId="{6B0522A2-2954-454F-B8B8-8857C9F3AA44}" dt="2021-06-25T00:06:49.702" v="4807" actId="1076"/>
          <ac:spMkLst>
            <pc:docMk/>
            <pc:sldMk cId="3194786033" sldId="587"/>
            <ac:spMk id="53" creationId="{683B0F7D-020D-4664-A8D0-C62259EACDE2}"/>
          </ac:spMkLst>
        </pc:spChg>
        <pc:spChg chg="add mod">
          <ac:chgData name="Hebe Iriarte" userId="e5ca9b163458634f" providerId="LiveId" clId="{6B0522A2-2954-454F-B8B8-8857C9F3AA44}" dt="2021-06-25T00:06:49.702" v="4807" actId="1076"/>
          <ac:spMkLst>
            <pc:docMk/>
            <pc:sldMk cId="3194786033" sldId="587"/>
            <ac:spMk id="54" creationId="{52A65623-5056-4BF5-93D1-B7DA23E147E5}"/>
          </ac:spMkLst>
        </pc:spChg>
        <pc:spChg chg="add mod">
          <ac:chgData name="Hebe Iriarte" userId="e5ca9b163458634f" providerId="LiveId" clId="{6B0522A2-2954-454F-B8B8-8857C9F3AA44}" dt="2021-06-25T00:06:49.702" v="4807" actId="1076"/>
          <ac:spMkLst>
            <pc:docMk/>
            <pc:sldMk cId="3194786033" sldId="587"/>
            <ac:spMk id="55" creationId="{7B9B9127-0387-4F21-9420-9499BC532751}"/>
          </ac:spMkLst>
        </pc:spChg>
        <pc:spChg chg="add mod">
          <ac:chgData name="Hebe Iriarte" userId="e5ca9b163458634f" providerId="LiveId" clId="{6B0522A2-2954-454F-B8B8-8857C9F3AA44}" dt="2021-06-25T00:06:49.702" v="4807" actId="1076"/>
          <ac:spMkLst>
            <pc:docMk/>
            <pc:sldMk cId="3194786033" sldId="587"/>
            <ac:spMk id="56" creationId="{37DAD288-980E-4121-9EAB-C2727AC36F8F}"/>
          </ac:spMkLst>
        </pc:spChg>
        <pc:spChg chg="mod">
          <ac:chgData name="Hebe Iriarte" userId="e5ca9b163458634f" providerId="LiveId" clId="{6B0522A2-2954-454F-B8B8-8857C9F3AA44}" dt="2021-06-23T22:22:49.344" v="1264" actId="571"/>
          <ac:spMkLst>
            <pc:docMk/>
            <pc:sldMk cId="3194786033" sldId="587"/>
            <ac:spMk id="58" creationId="{D339108B-EBA7-46A2-A322-326D2B5040BB}"/>
          </ac:spMkLst>
        </pc:spChg>
        <pc:spChg chg="mod">
          <ac:chgData name="Hebe Iriarte" userId="e5ca9b163458634f" providerId="LiveId" clId="{6B0522A2-2954-454F-B8B8-8857C9F3AA44}" dt="2021-06-23T22:22:49.344" v="1264" actId="571"/>
          <ac:spMkLst>
            <pc:docMk/>
            <pc:sldMk cId="3194786033" sldId="587"/>
            <ac:spMk id="59" creationId="{43C0B1AC-59F0-469A-A9C5-66DB55D299D5}"/>
          </ac:spMkLst>
        </pc:spChg>
        <pc:spChg chg="add mod">
          <ac:chgData name="Hebe Iriarte" userId="e5ca9b163458634f" providerId="LiveId" clId="{6B0522A2-2954-454F-B8B8-8857C9F3AA44}" dt="2021-06-25T00:06:49.702" v="4807" actId="1076"/>
          <ac:spMkLst>
            <pc:docMk/>
            <pc:sldMk cId="3194786033" sldId="587"/>
            <ac:spMk id="60" creationId="{67A6D2DE-269B-4F45-99CF-71E213D32594}"/>
          </ac:spMkLst>
        </pc:spChg>
        <pc:spChg chg="add mod">
          <ac:chgData name="Hebe Iriarte" userId="e5ca9b163458634f" providerId="LiveId" clId="{6B0522A2-2954-454F-B8B8-8857C9F3AA44}" dt="2021-06-25T00:06:49.702" v="4807" actId="1076"/>
          <ac:spMkLst>
            <pc:docMk/>
            <pc:sldMk cId="3194786033" sldId="587"/>
            <ac:spMk id="61" creationId="{4A3EF340-F894-45E4-93C2-98B1D9C0E810}"/>
          </ac:spMkLst>
        </pc:spChg>
        <pc:spChg chg="add mod">
          <ac:chgData name="Hebe Iriarte" userId="e5ca9b163458634f" providerId="LiveId" clId="{6B0522A2-2954-454F-B8B8-8857C9F3AA44}" dt="2021-06-25T00:06:49.702" v="4807" actId="1076"/>
          <ac:spMkLst>
            <pc:docMk/>
            <pc:sldMk cId="3194786033" sldId="587"/>
            <ac:spMk id="62" creationId="{4E280529-629B-4043-99E8-36E44D7E8C8C}"/>
          </ac:spMkLst>
        </pc:spChg>
        <pc:spChg chg="add mod">
          <ac:chgData name="Hebe Iriarte" userId="e5ca9b163458634f" providerId="LiveId" clId="{6B0522A2-2954-454F-B8B8-8857C9F3AA44}" dt="2021-06-25T00:06:49.702" v="4807" actId="1076"/>
          <ac:spMkLst>
            <pc:docMk/>
            <pc:sldMk cId="3194786033" sldId="587"/>
            <ac:spMk id="63" creationId="{D0E3584D-6CFD-4F7C-8B5B-87BEA94D65D2}"/>
          </ac:spMkLst>
        </pc:spChg>
        <pc:spChg chg="mod">
          <ac:chgData name="Hebe Iriarte" userId="e5ca9b163458634f" providerId="LiveId" clId="{6B0522A2-2954-454F-B8B8-8857C9F3AA44}" dt="2021-06-23T22:22:53.983" v="1265" actId="571"/>
          <ac:spMkLst>
            <pc:docMk/>
            <pc:sldMk cId="3194786033" sldId="587"/>
            <ac:spMk id="65" creationId="{620D6895-AFE6-452B-B8B2-0F3E4952F25E}"/>
          </ac:spMkLst>
        </pc:spChg>
        <pc:spChg chg="mod">
          <ac:chgData name="Hebe Iriarte" userId="e5ca9b163458634f" providerId="LiveId" clId="{6B0522A2-2954-454F-B8B8-8857C9F3AA44}" dt="2021-06-23T22:22:53.983" v="1265" actId="571"/>
          <ac:spMkLst>
            <pc:docMk/>
            <pc:sldMk cId="3194786033" sldId="587"/>
            <ac:spMk id="66" creationId="{8FD3A3C7-BF13-4E0B-B741-4CC3B06D285C}"/>
          </ac:spMkLst>
        </pc:spChg>
        <pc:spChg chg="add mod">
          <ac:chgData name="Hebe Iriarte" userId="e5ca9b163458634f" providerId="LiveId" clId="{6B0522A2-2954-454F-B8B8-8857C9F3AA44}" dt="2021-06-25T00:06:49.702" v="4807" actId="1076"/>
          <ac:spMkLst>
            <pc:docMk/>
            <pc:sldMk cId="3194786033" sldId="587"/>
            <ac:spMk id="67" creationId="{67E758A2-E065-41FC-9E74-D70104A4B49E}"/>
          </ac:spMkLst>
        </pc:spChg>
        <pc:spChg chg="add mod">
          <ac:chgData name="Hebe Iriarte" userId="e5ca9b163458634f" providerId="LiveId" clId="{6B0522A2-2954-454F-B8B8-8857C9F3AA44}" dt="2021-06-25T00:06:49.702" v="4807" actId="1076"/>
          <ac:spMkLst>
            <pc:docMk/>
            <pc:sldMk cId="3194786033" sldId="587"/>
            <ac:spMk id="68" creationId="{93826E59-0E2A-4F05-8A2D-5D44BCB7C2E1}"/>
          </ac:spMkLst>
        </pc:spChg>
        <pc:spChg chg="add mod">
          <ac:chgData name="Hebe Iriarte" userId="e5ca9b163458634f" providerId="LiveId" clId="{6B0522A2-2954-454F-B8B8-8857C9F3AA44}" dt="2021-06-25T00:06:49.702" v="4807" actId="1076"/>
          <ac:spMkLst>
            <pc:docMk/>
            <pc:sldMk cId="3194786033" sldId="587"/>
            <ac:spMk id="69" creationId="{53234E3A-C3F5-42F6-997F-0A119C9BBF83}"/>
          </ac:spMkLst>
        </pc:spChg>
        <pc:spChg chg="add mod">
          <ac:chgData name="Hebe Iriarte" userId="e5ca9b163458634f" providerId="LiveId" clId="{6B0522A2-2954-454F-B8B8-8857C9F3AA44}" dt="2021-06-25T00:06:49.702" v="4807" actId="1076"/>
          <ac:spMkLst>
            <pc:docMk/>
            <pc:sldMk cId="3194786033" sldId="587"/>
            <ac:spMk id="70" creationId="{5C84AC37-764A-4984-8C55-9C8773740A1A}"/>
          </ac:spMkLst>
        </pc:spChg>
        <pc:spChg chg="mod">
          <ac:chgData name="Hebe Iriarte" userId="e5ca9b163458634f" providerId="LiveId" clId="{6B0522A2-2954-454F-B8B8-8857C9F3AA44}" dt="2021-06-23T22:22:57.108" v="1266" actId="571"/>
          <ac:spMkLst>
            <pc:docMk/>
            <pc:sldMk cId="3194786033" sldId="587"/>
            <ac:spMk id="72" creationId="{1C8C950B-EA1A-4E6D-B339-DC24F8FEB97A}"/>
          </ac:spMkLst>
        </pc:spChg>
        <pc:spChg chg="mod">
          <ac:chgData name="Hebe Iriarte" userId="e5ca9b163458634f" providerId="LiveId" clId="{6B0522A2-2954-454F-B8B8-8857C9F3AA44}" dt="2021-06-23T22:22:57.108" v="1266" actId="571"/>
          <ac:spMkLst>
            <pc:docMk/>
            <pc:sldMk cId="3194786033" sldId="587"/>
            <ac:spMk id="73" creationId="{AFA3271E-DDC5-49BB-93E4-A94F39107437}"/>
          </ac:spMkLst>
        </pc:spChg>
        <pc:spChg chg="add mod">
          <ac:chgData name="Hebe Iriarte" userId="e5ca9b163458634f" providerId="LiveId" clId="{6B0522A2-2954-454F-B8B8-8857C9F3AA44}" dt="2021-06-25T00:06:49.702" v="4807" actId="1076"/>
          <ac:spMkLst>
            <pc:docMk/>
            <pc:sldMk cId="3194786033" sldId="587"/>
            <ac:spMk id="74" creationId="{69D7FCEE-A281-48C6-843C-872B343F4849}"/>
          </ac:spMkLst>
        </pc:spChg>
        <pc:spChg chg="add mod">
          <ac:chgData name="Hebe Iriarte" userId="e5ca9b163458634f" providerId="LiveId" clId="{6B0522A2-2954-454F-B8B8-8857C9F3AA44}" dt="2021-06-25T00:06:49.702" v="4807" actId="1076"/>
          <ac:spMkLst>
            <pc:docMk/>
            <pc:sldMk cId="3194786033" sldId="587"/>
            <ac:spMk id="75" creationId="{487AF445-0400-4244-90B8-85D60858AC44}"/>
          </ac:spMkLst>
        </pc:spChg>
        <pc:spChg chg="add del mod">
          <ac:chgData name="Hebe Iriarte" userId="e5ca9b163458634f" providerId="LiveId" clId="{6B0522A2-2954-454F-B8B8-8857C9F3AA44}" dt="2021-06-23T22:23:52.143" v="1308" actId="20577"/>
          <ac:spMkLst>
            <pc:docMk/>
            <pc:sldMk cId="3194786033" sldId="587"/>
            <ac:spMk id="76" creationId="{86510BDF-49FD-4E26-8109-429E39B122DB}"/>
          </ac:spMkLst>
        </pc:spChg>
        <pc:spChg chg="add mod">
          <ac:chgData name="Hebe Iriarte" userId="e5ca9b163458634f" providerId="LiveId" clId="{6B0522A2-2954-454F-B8B8-8857C9F3AA44}" dt="2021-06-25T00:06:38.556" v="4806"/>
          <ac:spMkLst>
            <pc:docMk/>
            <pc:sldMk cId="3194786033" sldId="587"/>
            <ac:spMk id="77" creationId="{24BF0122-2ABA-499C-99E2-523383DB0ABC}"/>
          </ac:spMkLst>
        </pc:spChg>
        <pc:grpChg chg="add mod">
          <ac:chgData name="Hebe Iriarte" userId="e5ca9b163458634f" providerId="LiveId" clId="{6B0522A2-2954-454F-B8B8-8857C9F3AA44}" dt="2021-06-25T00:06:49.702" v="4807" actId="1076"/>
          <ac:grpSpMkLst>
            <pc:docMk/>
            <pc:sldMk cId="3194786033" sldId="587"/>
            <ac:grpSpMk id="4" creationId="{3F88A24C-69E5-4EFD-82F2-019577E89E9A}"/>
          </ac:grpSpMkLst>
        </pc:grpChg>
        <pc:grpChg chg="add del mod">
          <ac:chgData name="Hebe Iriarte" userId="e5ca9b163458634f" providerId="LiveId" clId="{6B0522A2-2954-454F-B8B8-8857C9F3AA44}" dt="2021-06-23T22:07:53.612" v="1107" actId="478"/>
          <ac:grpSpMkLst>
            <pc:docMk/>
            <pc:sldMk cId="3194786033" sldId="587"/>
            <ac:grpSpMk id="10" creationId="{FFEDFF62-6BCF-474B-B8BD-5F7D185C84B6}"/>
          </ac:grpSpMkLst>
        </pc:grpChg>
        <pc:grpChg chg="add del mod">
          <ac:chgData name="Hebe Iriarte" userId="e5ca9b163458634f" providerId="LiveId" clId="{6B0522A2-2954-454F-B8B8-8857C9F3AA44}" dt="2021-06-23T22:07:53.612" v="1107" actId="478"/>
          <ac:grpSpMkLst>
            <pc:docMk/>
            <pc:sldMk cId="3194786033" sldId="587"/>
            <ac:grpSpMk id="16" creationId="{C027FB74-073B-4A15-8057-2A6480253E36}"/>
          </ac:grpSpMkLst>
        </pc:grpChg>
        <pc:grpChg chg="add del mod">
          <ac:chgData name="Hebe Iriarte" userId="e5ca9b163458634f" providerId="LiveId" clId="{6B0522A2-2954-454F-B8B8-8857C9F3AA44}" dt="2021-06-23T22:07:53.612" v="1107" actId="478"/>
          <ac:grpSpMkLst>
            <pc:docMk/>
            <pc:sldMk cId="3194786033" sldId="587"/>
            <ac:grpSpMk id="22" creationId="{01115A3C-A7C1-4489-90E7-4ACDB15F6988}"/>
          </ac:grpSpMkLst>
        </pc:grpChg>
        <pc:grpChg chg="add del mod">
          <ac:chgData name="Hebe Iriarte" userId="e5ca9b163458634f" providerId="LiveId" clId="{6B0522A2-2954-454F-B8B8-8857C9F3AA44}" dt="2021-06-23T22:07:53.612" v="1107" actId="478"/>
          <ac:grpSpMkLst>
            <pc:docMk/>
            <pc:sldMk cId="3194786033" sldId="587"/>
            <ac:grpSpMk id="28" creationId="{A00B43B4-6083-4A22-9898-FEA1BAE7A952}"/>
          </ac:grpSpMkLst>
        </pc:grpChg>
        <pc:grpChg chg="add mod">
          <ac:chgData name="Hebe Iriarte" userId="e5ca9b163458634f" providerId="LiveId" clId="{6B0522A2-2954-454F-B8B8-8857C9F3AA44}" dt="2021-06-25T00:06:49.702" v="4807" actId="1076"/>
          <ac:grpSpMkLst>
            <pc:docMk/>
            <pc:sldMk cId="3194786033" sldId="587"/>
            <ac:grpSpMk id="36" creationId="{218E7E56-C55A-4CF9-954F-6F76D1291B6F}"/>
          </ac:grpSpMkLst>
        </pc:grpChg>
        <pc:grpChg chg="add mod">
          <ac:chgData name="Hebe Iriarte" userId="e5ca9b163458634f" providerId="LiveId" clId="{6B0522A2-2954-454F-B8B8-8857C9F3AA44}" dt="2021-06-25T00:06:49.702" v="4807" actId="1076"/>
          <ac:grpSpMkLst>
            <pc:docMk/>
            <pc:sldMk cId="3194786033" sldId="587"/>
            <ac:grpSpMk id="43" creationId="{90EC010E-48A6-485E-B8EA-8D3CB40B7281}"/>
          </ac:grpSpMkLst>
        </pc:grpChg>
        <pc:grpChg chg="add mod">
          <ac:chgData name="Hebe Iriarte" userId="e5ca9b163458634f" providerId="LiveId" clId="{6B0522A2-2954-454F-B8B8-8857C9F3AA44}" dt="2021-06-25T00:06:49.702" v="4807" actId="1076"/>
          <ac:grpSpMkLst>
            <pc:docMk/>
            <pc:sldMk cId="3194786033" sldId="587"/>
            <ac:grpSpMk id="50" creationId="{3667383D-8656-43E9-91BF-32ACE7FD470E}"/>
          </ac:grpSpMkLst>
        </pc:grpChg>
        <pc:grpChg chg="add mod">
          <ac:chgData name="Hebe Iriarte" userId="e5ca9b163458634f" providerId="LiveId" clId="{6B0522A2-2954-454F-B8B8-8857C9F3AA44}" dt="2021-06-25T00:06:49.702" v="4807" actId="1076"/>
          <ac:grpSpMkLst>
            <pc:docMk/>
            <pc:sldMk cId="3194786033" sldId="587"/>
            <ac:grpSpMk id="57" creationId="{BA85D0B1-4EDE-4EDF-81C9-E69761C252F1}"/>
          </ac:grpSpMkLst>
        </pc:grpChg>
        <pc:grpChg chg="add mod">
          <ac:chgData name="Hebe Iriarte" userId="e5ca9b163458634f" providerId="LiveId" clId="{6B0522A2-2954-454F-B8B8-8857C9F3AA44}" dt="2021-06-25T00:06:49.702" v="4807" actId="1076"/>
          <ac:grpSpMkLst>
            <pc:docMk/>
            <pc:sldMk cId="3194786033" sldId="587"/>
            <ac:grpSpMk id="64" creationId="{8C0066FD-3A85-4F84-8794-7617A6FE5A0D}"/>
          </ac:grpSpMkLst>
        </pc:grpChg>
        <pc:grpChg chg="add mod">
          <ac:chgData name="Hebe Iriarte" userId="e5ca9b163458634f" providerId="LiveId" clId="{6B0522A2-2954-454F-B8B8-8857C9F3AA44}" dt="2021-06-25T00:06:49.702" v="4807" actId="1076"/>
          <ac:grpSpMkLst>
            <pc:docMk/>
            <pc:sldMk cId="3194786033" sldId="587"/>
            <ac:grpSpMk id="71" creationId="{2BD58D62-2696-4703-8CA7-43A25703CC01}"/>
          </ac:grpSpMkLst>
        </pc:grpChg>
        <pc:picChg chg="add mod">
          <ac:chgData name="Hebe Iriarte" userId="e5ca9b163458634f" providerId="LiveId" clId="{6B0522A2-2954-454F-B8B8-8857C9F3AA44}" dt="2021-06-25T00:09:49.293" v="4868" actId="167"/>
          <ac:picMkLst>
            <pc:docMk/>
            <pc:sldMk cId="3194786033" sldId="587"/>
            <ac:picMk id="78" creationId="{23F86626-63BA-4B4A-AC01-605A5E4BF0CA}"/>
          </ac:picMkLst>
        </pc:picChg>
      </pc:sldChg>
      <pc:sldChg chg="addSp delSp modSp add mod ord delAnim modAnim">
        <pc:chgData name="Hebe Iriarte" userId="e5ca9b163458634f" providerId="LiveId" clId="{6B0522A2-2954-454F-B8B8-8857C9F3AA44}" dt="2021-06-25T00:10:05.063" v="4870" actId="122"/>
        <pc:sldMkLst>
          <pc:docMk/>
          <pc:sldMk cId="3470053703" sldId="588"/>
        </pc:sldMkLst>
        <pc:spChg chg="del">
          <ac:chgData name="Hebe Iriarte" userId="e5ca9b163458634f" providerId="LiveId" clId="{6B0522A2-2954-454F-B8B8-8857C9F3AA44}" dt="2021-06-23T22:52:48.063" v="2439" actId="478"/>
          <ac:spMkLst>
            <pc:docMk/>
            <pc:sldMk cId="3470053703" sldId="588"/>
            <ac:spMk id="2" creationId="{4176CBBA-BC0B-4D02-B0FA-0DABCDC82B83}"/>
          </ac:spMkLst>
        </pc:spChg>
        <pc:spChg chg="del">
          <ac:chgData name="Hebe Iriarte" userId="e5ca9b163458634f" providerId="LiveId" clId="{6B0522A2-2954-454F-B8B8-8857C9F3AA44}" dt="2021-06-23T22:52:48.063" v="2439" actId="478"/>
          <ac:spMkLst>
            <pc:docMk/>
            <pc:sldMk cId="3470053703" sldId="588"/>
            <ac:spMk id="3" creationId="{4740F3F0-F7EA-45E8-96F6-D42012937122}"/>
          </ac:spMkLst>
        </pc:spChg>
        <pc:spChg chg="del">
          <ac:chgData name="Hebe Iriarte" userId="e5ca9b163458634f" providerId="LiveId" clId="{6B0522A2-2954-454F-B8B8-8857C9F3AA44}" dt="2021-06-23T22:52:48.063" v="2439" actId="478"/>
          <ac:spMkLst>
            <pc:docMk/>
            <pc:sldMk cId="3470053703" sldId="588"/>
            <ac:spMk id="7" creationId="{A5F72C6F-3655-4591-8097-2C3F1410E4B6}"/>
          </ac:spMkLst>
        </pc:spChg>
        <pc:spChg chg="add mod">
          <ac:chgData name="Hebe Iriarte" userId="e5ca9b163458634f" providerId="LiveId" clId="{6B0522A2-2954-454F-B8B8-8857C9F3AA44}" dt="2021-06-24T23:17:19.648" v="4716" actId="207"/>
          <ac:spMkLst>
            <pc:docMk/>
            <pc:sldMk cId="3470053703" sldId="588"/>
            <ac:spMk id="10" creationId="{27DE2AFC-831F-454F-97B3-449110F02F2A}"/>
          </ac:spMkLst>
        </pc:spChg>
        <pc:spChg chg="del">
          <ac:chgData name="Hebe Iriarte" userId="e5ca9b163458634f" providerId="LiveId" clId="{6B0522A2-2954-454F-B8B8-8857C9F3AA44}" dt="2021-06-23T22:52:48.063" v="2439" actId="478"/>
          <ac:spMkLst>
            <pc:docMk/>
            <pc:sldMk cId="3470053703" sldId="588"/>
            <ac:spMk id="33" creationId="{510FE142-6F04-440C-A8FE-8DFD55C1F249}"/>
          </ac:spMkLst>
        </pc:spChg>
        <pc:spChg chg="del">
          <ac:chgData name="Hebe Iriarte" userId="e5ca9b163458634f" providerId="LiveId" clId="{6B0522A2-2954-454F-B8B8-8857C9F3AA44}" dt="2021-06-23T22:52:48.063" v="2439" actId="478"/>
          <ac:spMkLst>
            <pc:docMk/>
            <pc:sldMk cId="3470053703" sldId="588"/>
            <ac:spMk id="34" creationId="{F0141633-E9DC-4F3D-98EF-430FA9CFD118}"/>
          </ac:spMkLst>
        </pc:spChg>
        <pc:spChg chg="del">
          <ac:chgData name="Hebe Iriarte" userId="e5ca9b163458634f" providerId="LiveId" clId="{6B0522A2-2954-454F-B8B8-8857C9F3AA44}" dt="2021-06-23T22:52:48.063" v="2439" actId="478"/>
          <ac:spMkLst>
            <pc:docMk/>
            <pc:sldMk cId="3470053703" sldId="588"/>
            <ac:spMk id="35" creationId="{E4D52D8F-33F3-4908-A1C3-96BCC8DC1135}"/>
          </ac:spMkLst>
        </pc:spChg>
        <pc:spChg chg="del">
          <ac:chgData name="Hebe Iriarte" userId="e5ca9b163458634f" providerId="LiveId" clId="{6B0522A2-2954-454F-B8B8-8857C9F3AA44}" dt="2021-06-23T22:52:48.063" v="2439" actId="478"/>
          <ac:spMkLst>
            <pc:docMk/>
            <pc:sldMk cId="3470053703" sldId="588"/>
            <ac:spMk id="39" creationId="{A23FAB61-D9B5-4FC4-B8DA-652C1C7C025C}"/>
          </ac:spMkLst>
        </pc:spChg>
        <pc:spChg chg="del">
          <ac:chgData name="Hebe Iriarte" userId="e5ca9b163458634f" providerId="LiveId" clId="{6B0522A2-2954-454F-B8B8-8857C9F3AA44}" dt="2021-06-23T22:52:48.063" v="2439" actId="478"/>
          <ac:spMkLst>
            <pc:docMk/>
            <pc:sldMk cId="3470053703" sldId="588"/>
            <ac:spMk id="40" creationId="{5A6C9E97-5DE7-4FB0-9977-DB4CCD19ECDC}"/>
          </ac:spMkLst>
        </pc:spChg>
        <pc:spChg chg="del">
          <ac:chgData name="Hebe Iriarte" userId="e5ca9b163458634f" providerId="LiveId" clId="{6B0522A2-2954-454F-B8B8-8857C9F3AA44}" dt="2021-06-23T22:52:48.063" v="2439" actId="478"/>
          <ac:spMkLst>
            <pc:docMk/>
            <pc:sldMk cId="3470053703" sldId="588"/>
            <ac:spMk id="41" creationId="{1859AF03-7933-4CA8-9E29-6CEB53739FE3}"/>
          </ac:spMkLst>
        </pc:spChg>
        <pc:spChg chg="del">
          <ac:chgData name="Hebe Iriarte" userId="e5ca9b163458634f" providerId="LiveId" clId="{6B0522A2-2954-454F-B8B8-8857C9F3AA44}" dt="2021-06-23T22:52:48.063" v="2439" actId="478"/>
          <ac:spMkLst>
            <pc:docMk/>
            <pc:sldMk cId="3470053703" sldId="588"/>
            <ac:spMk id="42" creationId="{A8906C47-ABDE-4147-950B-273F672D9977}"/>
          </ac:spMkLst>
        </pc:spChg>
        <pc:spChg chg="del">
          <ac:chgData name="Hebe Iriarte" userId="e5ca9b163458634f" providerId="LiveId" clId="{6B0522A2-2954-454F-B8B8-8857C9F3AA44}" dt="2021-06-23T22:52:48.063" v="2439" actId="478"/>
          <ac:spMkLst>
            <pc:docMk/>
            <pc:sldMk cId="3470053703" sldId="588"/>
            <ac:spMk id="46" creationId="{19942555-E665-44DC-87C7-23E1CDEB9D3F}"/>
          </ac:spMkLst>
        </pc:spChg>
        <pc:spChg chg="del">
          <ac:chgData name="Hebe Iriarte" userId="e5ca9b163458634f" providerId="LiveId" clId="{6B0522A2-2954-454F-B8B8-8857C9F3AA44}" dt="2021-06-23T22:52:48.063" v="2439" actId="478"/>
          <ac:spMkLst>
            <pc:docMk/>
            <pc:sldMk cId="3470053703" sldId="588"/>
            <ac:spMk id="47" creationId="{FBE2C6BD-4C27-4A0F-BD24-E374DAB24BB1}"/>
          </ac:spMkLst>
        </pc:spChg>
        <pc:spChg chg="del">
          <ac:chgData name="Hebe Iriarte" userId="e5ca9b163458634f" providerId="LiveId" clId="{6B0522A2-2954-454F-B8B8-8857C9F3AA44}" dt="2021-06-23T22:52:48.063" v="2439" actId="478"/>
          <ac:spMkLst>
            <pc:docMk/>
            <pc:sldMk cId="3470053703" sldId="588"/>
            <ac:spMk id="48" creationId="{FBB572F8-EA96-4FCE-9DA5-E6B620FBB039}"/>
          </ac:spMkLst>
        </pc:spChg>
        <pc:spChg chg="del">
          <ac:chgData name="Hebe Iriarte" userId="e5ca9b163458634f" providerId="LiveId" clId="{6B0522A2-2954-454F-B8B8-8857C9F3AA44}" dt="2021-06-23T22:52:48.063" v="2439" actId="478"/>
          <ac:spMkLst>
            <pc:docMk/>
            <pc:sldMk cId="3470053703" sldId="588"/>
            <ac:spMk id="49" creationId="{B89F242D-84E7-4BDD-B03F-17F7CAAB6CB1}"/>
          </ac:spMkLst>
        </pc:spChg>
        <pc:spChg chg="del">
          <ac:chgData name="Hebe Iriarte" userId="e5ca9b163458634f" providerId="LiveId" clId="{6B0522A2-2954-454F-B8B8-8857C9F3AA44}" dt="2021-06-23T22:52:48.063" v="2439" actId="478"/>
          <ac:spMkLst>
            <pc:docMk/>
            <pc:sldMk cId="3470053703" sldId="588"/>
            <ac:spMk id="53" creationId="{683B0F7D-020D-4664-A8D0-C62259EACDE2}"/>
          </ac:spMkLst>
        </pc:spChg>
        <pc:spChg chg="del">
          <ac:chgData name="Hebe Iriarte" userId="e5ca9b163458634f" providerId="LiveId" clId="{6B0522A2-2954-454F-B8B8-8857C9F3AA44}" dt="2021-06-23T22:52:48.063" v="2439" actId="478"/>
          <ac:spMkLst>
            <pc:docMk/>
            <pc:sldMk cId="3470053703" sldId="588"/>
            <ac:spMk id="54" creationId="{52A65623-5056-4BF5-93D1-B7DA23E147E5}"/>
          </ac:spMkLst>
        </pc:spChg>
        <pc:spChg chg="del">
          <ac:chgData name="Hebe Iriarte" userId="e5ca9b163458634f" providerId="LiveId" clId="{6B0522A2-2954-454F-B8B8-8857C9F3AA44}" dt="2021-06-23T22:52:48.063" v="2439" actId="478"/>
          <ac:spMkLst>
            <pc:docMk/>
            <pc:sldMk cId="3470053703" sldId="588"/>
            <ac:spMk id="55" creationId="{7B9B9127-0387-4F21-9420-9499BC532751}"/>
          </ac:spMkLst>
        </pc:spChg>
        <pc:spChg chg="del">
          <ac:chgData name="Hebe Iriarte" userId="e5ca9b163458634f" providerId="LiveId" clId="{6B0522A2-2954-454F-B8B8-8857C9F3AA44}" dt="2021-06-23T22:52:48.063" v="2439" actId="478"/>
          <ac:spMkLst>
            <pc:docMk/>
            <pc:sldMk cId="3470053703" sldId="588"/>
            <ac:spMk id="56" creationId="{37DAD288-980E-4121-9EAB-C2727AC36F8F}"/>
          </ac:spMkLst>
        </pc:spChg>
        <pc:spChg chg="del">
          <ac:chgData name="Hebe Iriarte" userId="e5ca9b163458634f" providerId="LiveId" clId="{6B0522A2-2954-454F-B8B8-8857C9F3AA44}" dt="2021-06-23T22:52:48.063" v="2439" actId="478"/>
          <ac:spMkLst>
            <pc:docMk/>
            <pc:sldMk cId="3470053703" sldId="588"/>
            <ac:spMk id="60" creationId="{67A6D2DE-269B-4F45-99CF-71E213D32594}"/>
          </ac:spMkLst>
        </pc:spChg>
        <pc:spChg chg="del">
          <ac:chgData name="Hebe Iriarte" userId="e5ca9b163458634f" providerId="LiveId" clId="{6B0522A2-2954-454F-B8B8-8857C9F3AA44}" dt="2021-06-23T22:52:48.063" v="2439" actId="478"/>
          <ac:spMkLst>
            <pc:docMk/>
            <pc:sldMk cId="3470053703" sldId="588"/>
            <ac:spMk id="61" creationId="{4A3EF340-F894-45E4-93C2-98B1D9C0E810}"/>
          </ac:spMkLst>
        </pc:spChg>
        <pc:spChg chg="del">
          <ac:chgData name="Hebe Iriarte" userId="e5ca9b163458634f" providerId="LiveId" clId="{6B0522A2-2954-454F-B8B8-8857C9F3AA44}" dt="2021-06-23T22:52:48.063" v="2439" actId="478"/>
          <ac:spMkLst>
            <pc:docMk/>
            <pc:sldMk cId="3470053703" sldId="588"/>
            <ac:spMk id="62" creationId="{4E280529-629B-4043-99E8-36E44D7E8C8C}"/>
          </ac:spMkLst>
        </pc:spChg>
        <pc:spChg chg="del">
          <ac:chgData name="Hebe Iriarte" userId="e5ca9b163458634f" providerId="LiveId" clId="{6B0522A2-2954-454F-B8B8-8857C9F3AA44}" dt="2021-06-23T22:52:48.063" v="2439" actId="478"/>
          <ac:spMkLst>
            <pc:docMk/>
            <pc:sldMk cId="3470053703" sldId="588"/>
            <ac:spMk id="63" creationId="{D0E3584D-6CFD-4F7C-8B5B-87BEA94D65D2}"/>
          </ac:spMkLst>
        </pc:spChg>
        <pc:spChg chg="del">
          <ac:chgData name="Hebe Iriarte" userId="e5ca9b163458634f" providerId="LiveId" clId="{6B0522A2-2954-454F-B8B8-8857C9F3AA44}" dt="2021-06-23T22:52:48.063" v="2439" actId="478"/>
          <ac:spMkLst>
            <pc:docMk/>
            <pc:sldMk cId="3470053703" sldId="588"/>
            <ac:spMk id="67" creationId="{67E758A2-E065-41FC-9E74-D70104A4B49E}"/>
          </ac:spMkLst>
        </pc:spChg>
        <pc:spChg chg="del">
          <ac:chgData name="Hebe Iriarte" userId="e5ca9b163458634f" providerId="LiveId" clId="{6B0522A2-2954-454F-B8B8-8857C9F3AA44}" dt="2021-06-23T22:52:48.063" v="2439" actId="478"/>
          <ac:spMkLst>
            <pc:docMk/>
            <pc:sldMk cId="3470053703" sldId="588"/>
            <ac:spMk id="68" creationId="{93826E59-0E2A-4F05-8A2D-5D44BCB7C2E1}"/>
          </ac:spMkLst>
        </pc:spChg>
        <pc:spChg chg="del">
          <ac:chgData name="Hebe Iriarte" userId="e5ca9b163458634f" providerId="LiveId" clId="{6B0522A2-2954-454F-B8B8-8857C9F3AA44}" dt="2021-06-23T22:52:48.063" v="2439" actId="478"/>
          <ac:spMkLst>
            <pc:docMk/>
            <pc:sldMk cId="3470053703" sldId="588"/>
            <ac:spMk id="69" creationId="{53234E3A-C3F5-42F6-997F-0A119C9BBF83}"/>
          </ac:spMkLst>
        </pc:spChg>
        <pc:spChg chg="del">
          <ac:chgData name="Hebe Iriarte" userId="e5ca9b163458634f" providerId="LiveId" clId="{6B0522A2-2954-454F-B8B8-8857C9F3AA44}" dt="2021-06-23T22:52:48.063" v="2439" actId="478"/>
          <ac:spMkLst>
            <pc:docMk/>
            <pc:sldMk cId="3470053703" sldId="588"/>
            <ac:spMk id="70" creationId="{5C84AC37-764A-4984-8C55-9C8773740A1A}"/>
          </ac:spMkLst>
        </pc:spChg>
        <pc:spChg chg="del">
          <ac:chgData name="Hebe Iriarte" userId="e5ca9b163458634f" providerId="LiveId" clId="{6B0522A2-2954-454F-B8B8-8857C9F3AA44}" dt="2021-06-23T22:52:48.063" v="2439" actId="478"/>
          <ac:spMkLst>
            <pc:docMk/>
            <pc:sldMk cId="3470053703" sldId="588"/>
            <ac:spMk id="74" creationId="{69D7FCEE-A281-48C6-843C-872B343F4849}"/>
          </ac:spMkLst>
        </pc:spChg>
        <pc:spChg chg="del">
          <ac:chgData name="Hebe Iriarte" userId="e5ca9b163458634f" providerId="LiveId" clId="{6B0522A2-2954-454F-B8B8-8857C9F3AA44}" dt="2021-06-23T22:52:48.063" v="2439" actId="478"/>
          <ac:spMkLst>
            <pc:docMk/>
            <pc:sldMk cId="3470053703" sldId="588"/>
            <ac:spMk id="75" creationId="{487AF445-0400-4244-90B8-85D60858AC44}"/>
          </ac:spMkLst>
        </pc:spChg>
        <pc:spChg chg="del">
          <ac:chgData name="Hebe Iriarte" userId="e5ca9b163458634f" providerId="LiveId" clId="{6B0522A2-2954-454F-B8B8-8857C9F3AA44}" dt="2021-06-23T23:03:45.940" v="2500" actId="478"/>
          <ac:spMkLst>
            <pc:docMk/>
            <pc:sldMk cId="3470053703" sldId="588"/>
            <ac:spMk id="76" creationId="{86510BDF-49FD-4E26-8109-429E39B122DB}"/>
          </ac:spMkLst>
        </pc:spChg>
        <pc:spChg chg="add mod">
          <ac:chgData name="Hebe Iriarte" userId="e5ca9b163458634f" providerId="LiveId" clId="{6B0522A2-2954-454F-B8B8-8857C9F3AA44}" dt="2021-06-25T00:10:05.063" v="4870" actId="122"/>
          <ac:spMkLst>
            <pc:docMk/>
            <pc:sldMk cId="3470053703" sldId="588"/>
            <ac:spMk id="77" creationId="{EE379257-26EC-40D2-9995-8A7E2E082824}"/>
          </ac:spMkLst>
        </pc:spChg>
        <pc:spChg chg="add del mod">
          <ac:chgData name="Hebe Iriarte" userId="e5ca9b163458634f" providerId="LiveId" clId="{6B0522A2-2954-454F-B8B8-8857C9F3AA44}" dt="2021-06-24T11:52:20.149" v="3571" actId="478"/>
          <ac:spMkLst>
            <pc:docMk/>
            <pc:sldMk cId="3470053703" sldId="588"/>
            <ac:spMk id="78" creationId="{5D52F2CE-CB6C-47B0-9741-305EFBE21D0B}"/>
          </ac:spMkLst>
        </pc:spChg>
        <pc:spChg chg="add mod">
          <ac:chgData name="Hebe Iriarte" userId="e5ca9b163458634f" providerId="LiveId" clId="{6B0522A2-2954-454F-B8B8-8857C9F3AA44}" dt="2021-06-24T11:52:55.857" v="3576" actId="1076"/>
          <ac:spMkLst>
            <pc:docMk/>
            <pc:sldMk cId="3470053703" sldId="588"/>
            <ac:spMk id="79" creationId="{508DE1F3-4123-41CB-8BAB-8BF4D5EF7A8A}"/>
          </ac:spMkLst>
        </pc:spChg>
        <pc:spChg chg="add mod">
          <ac:chgData name="Hebe Iriarte" userId="e5ca9b163458634f" providerId="LiveId" clId="{6B0522A2-2954-454F-B8B8-8857C9F3AA44}" dt="2021-06-25T00:07:04.483" v="4810"/>
          <ac:spMkLst>
            <pc:docMk/>
            <pc:sldMk cId="3470053703" sldId="588"/>
            <ac:spMk id="80" creationId="{D21B6DD1-2809-4186-AE66-FE17CE48FA64}"/>
          </ac:spMkLst>
        </pc:spChg>
        <pc:grpChg chg="del">
          <ac:chgData name="Hebe Iriarte" userId="e5ca9b163458634f" providerId="LiveId" clId="{6B0522A2-2954-454F-B8B8-8857C9F3AA44}" dt="2021-06-23T22:52:48.063" v="2439" actId="478"/>
          <ac:grpSpMkLst>
            <pc:docMk/>
            <pc:sldMk cId="3470053703" sldId="588"/>
            <ac:grpSpMk id="4" creationId="{3F88A24C-69E5-4EFD-82F2-019577E89E9A}"/>
          </ac:grpSpMkLst>
        </pc:grpChg>
        <pc:grpChg chg="del">
          <ac:chgData name="Hebe Iriarte" userId="e5ca9b163458634f" providerId="LiveId" clId="{6B0522A2-2954-454F-B8B8-8857C9F3AA44}" dt="2021-06-23T22:52:48.063" v="2439" actId="478"/>
          <ac:grpSpMkLst>
            <pc:docMk/>
            <pc:sldMk cId="3470053703" sldId="588"/>
            <ac:grpSpMk id="36" creationId="{218E7E56-C55A-4CF9-954F-6F76D1291B6F}"/>
          </ac:grpSpMkLst>
        </pc:grpChg>
        <pc:grpChg chg="del">
          <ac:chgData name="Hebe Iriarte" userId="e5ca9b163458634f" providerId="LiveId" clId="{6B0522A2-2954-454F-B8B8-8857C9F3AA44}" dt="2021-06-23T22:52:48.063" v="2439" actId="478"/>
          <ac:grpSpMkLst>
            <pc:docMk/>
            <pc:sldMk cId="3470053703" sldId="588"/>
            <ac:grpSpMk id="43" creationId="{90EC010E-48A6-485E-B8EA-8D3CB40B7281}"/>
          </ac:grpSpMkLst>
        </pc:grpChg>
        <pc:grpChg chg="del">
          <ac:chgData name="Hebe Iriarte" userId="e5ca9b163458634f" providerId="LiveId" clId="{6B0522A2-2954-454F-B8B8-8857C9F3AA44}" dt="2021-06-23T22:52:48.063" v="2439" actId="478"/>
          <ac:grpSpMkLst>
            <pc:docMk/>
            <pc:sldMk cId="3470053703" sldId="588"/>
            <ac:grpSpMk id="50" creationId="{3667383D-8656-43E9-91BF-32ACE7FD470E}"/>
          </ac:grpSpMkLst>
        </pc:grpChg>
        <pc:grpChg chg="del">
          <ac:chgData name="Hebe Iriarte" userId="e5ca9b163458634f" providerId="LiveId" clId="{6B0522A2-2954-454F-B8B8-8857C9F3AA44}" dt="2021-06-23T22:52:48.063" v="2439" actId="478"/>
          <ac:grpSpMkLst>
            <pc:docMk/>
            <pc:sldMk cId="3470053703" sldId="588"/>
            <ac:grpSpMk id="57" creationId="{BA85D0B1-4EDE-4EDF-81C9-E69761C252F1}"/>
          </ac:grpSpMkLst>
        </pc:grpChg>
        <pc:grpChg chg="del">
          <ac:chgData name="Hebe Iriarte" userId="e5ca9b163458634f" providerId="LiveId" clId="{6B0522A2-2954-454F-B8B8-8857C9F3AA44}" dt="2021-06-23T22:52:48.063" v="2439" actId="478"/>
          <ac:grpSpMkLst>
            <pc:docMk/>
            <pc:sldMk cId="3470053703" sldId="588"/>
            <ac:grpSpMk id="64" creationId="{8C0066FD-3A85-4F84-8794-7617A6FE5A0D}"/>
          </ac:grpSpMkLst>
        </pc:grpChg>
        <pc:grpChg chg="del">
          <ac:chgData name="Hebe Iriarte" userId="e5ca9b163458634f" providerId="LiveId" clId="{6B0522A2-2954-454F-B8B8-8857C9F3AA44}" dt="2021-06-23T22:52:48.063" v="2439" actId="478"/>
          <ac:grpSpMkLst>
            <pc:docMk/>
            <pc:sldMk cId="3470053703" sldId="588"/>
            <ac:grpSpMk id="71" creationId="{2BD58D62-2696-4703-8CA7-43A25703CC01}"/>
          </ac:grpSpMkLst>
        </pc:grpChg>
        <pc:picChg chg="add mod">
          <ac:chgData name="Hebe Iriarte" userId="e5ca9b163458634f" providerId="LiveId" clId="{6B0522A2-2954-454F-B8B8-8857C9F3AA44}" dt="2021-06-25T00:09:58.679" v="4869"/>
          <ac:picMkLst>
            <pc:docMk/>
            <pc:sldMk cId="3470053703" sldId="588"/>
            <ac:picMk id="81" creationId="{36AFEDED-4243-4651-88BA-C2D99C5CFF5E}"/>
          </ac:picMkLst>
        </pc:picChg>
      </pc:sldChg>
      <pc:sldChg chg="addSp delSp modSp new del mod">
        <pc:chgData name="Hebe Iriarte" userId="e5ca9b163458634f" providerId="LiveId" clId="{6B0522A2-2954-454F-B8B8-8857C9F3AA44}" dt="2021-06-24T01:14:20.919" v="3236" actId="47"/>
        <pc:sldMkLst>
          <pc:docMk/>
          <pc:sldMk cId="4040687835" sldId="589"/>
        </pc:sldMkLst>
        <pc:spChg chg="add del mod">
          <ac:chgData name="Hebe Iriarte" userId="e5ca9b163458634f" providerId="LiveId" clId="{6B0522A2-2954-454F-B8B8-8857C9F3AA44}" dt="2021-06-24T00:32:48.895" v="2946" actId="478"/>
          <ac:spMkLst>
            <pc:docMk/>
            <pc:sldMk cId="4040687835" sldId="589"/>
            <ac:spMk id="3" creationId="{D35833EB-A6E3-4188-927A-3E5C3EABD8C7}"/>
          </ac:spMkLst>
        </pc:spChg>
      </pc:sldChg>
      <pc:sldChg chg="addSp modSp new del mod">
        <pc:chgData name="Hebe Iriarte" userId="e5ca9b163458634f" providerId="LiveId" clId="{6B0522A2-2954-454F-B8B8-8857C9F3AA44}" dt="2021-06-24T00:49:21.498" v="3055" actId="47"/>
        <pc:sldMkLst>
          <pc:docMk/>
          <pc:sldMk cId="3542261475" sldId="590"/>
        </pc:sldMkLst>
        <pc:spChg chg="add mod">
          <ac:chgData name="Hebe Iriarte" userId="e5ca9b163458634f" providerId="LiveId" clId="{6B0522A2-2954-454F-B8B8-8857C9F3AA44}" dt="2021-06-24T00:35:29.142" v="2982" actId="6549"/>
          <ac:spMkLst>
            <pc:docMk/>
            <pc:sldMk cId="3542261475" sldId="590"/>
            <ac:spMk id="3" creationId="{30869FF5-9D21-48A9-84E9-7924E96FB24E}"/>
          </ac:spMkLst>
        </pc:spChg>
      </pc:sldChg>
      <pc:sldChg chg="addSp modSp new mod ord modAnim">
        <pc:chgData name="Hebe Iriarte" userId="e5ca9b163458634f" providerId="LiveId" clId="{6B0522A2-2954-454F-B8B8-8857C9F3AA44}" dt="2021-06-25T00:09:08.326" v="4832"/>
        <pc:sldMkLst>
          <pc:docMk/>
          <pc:sldMk cId="1950670486" sldId="591"/>
        </pc:sldMkLst>
        <pc:spChg chg="add mod">
          <ac:chgData name="Hebe Iriarte" userId="e5ca9b163458634f" providerId="LiveId" clId="{6B0522A2-2954-454F-B8B8-8857C9F3AA44}" dt="2021-06-24T23:16:01.536" v="4711" actId="14100"/>
          <ac:spMkLst>
            <pc:docMk/>
            <pc:sldMk cId="1950670486" sldId="591"/>
            <ac:spMk id="3" creationId="{ADEF75B2-3A39-48F6-BD1F-C2668D92BB83}"/>
          </ac:spMkLst>
        </pc:spChg>
        <pc:spChg chg="add mod">
          <ac:chgData name="Hebe Iriarte" userId="e5ca9b163458634f" providerId="LiveId" clId="{6B0522A2-2954-454F-B8B8-8857C9F3AA44}" dt="2021-06-24T23:15:53.600" v="4709" actId="1076"/>
          <ac:spMkLst>
            <pc:docMk/>
            <pc:sldMk cId="1950670486" sldId="591"/>
            <ac:spMk id="5" creationId="{ABF3DFE9-E390-4F0C-84E0-AB79715921BB}"/>
          </ac:spMkLst>
        </pc:spChg>
        <pc:spChg chg="add mod">
          <ac:chgData name="Hebe Iriarte" userId="e5ca9b163458634f" providerId="LiveId" clId="{6B0522A2-2954-454F-B8B8-8857C9F3AA44}" dt="2021-06-24T23:15:32.434" v="4707" actId="20577"/>
          <ac:spMkLst>
            <pc:docMk/>
            <pc:sldMk cId="1950670486" sldId="591"/>
            <ac:spMk id="6" creationId="{C22C7951-9E1B-4954-ADE4-652DA2855088}"/>
          </ac:spMkLst>
        </pc:spChg>
        <pc:spChg chg="add mod">
          <ac:chgData name="Hebe Iriarte" userId="e5ca9b163458634f" providerId="LiveId" clId="{6B0522A2-2954-454F-B8B8-8857C9F3AA44}" dt="2021-06-25T00:06:27.858" v="4804"/>
          <ac:spMkLst>
            <pc:docMk/>
            <pc:sldMk cId="1950670486" sldId="591"/>
            <ac:spMk id="7" creationId="{F3C5B746-8429-4C17-BBBB-988F1D91C83E}"/>
          </ac:spMkLst>
        </pc:spChg>
        <pc:picChg chg="add mod">
          <ac:chgData name="Hebe Iriarte" userId="e5ca9b163458634f" providerId="LiveId" clId="{6B0522A2-2954-454F-B8B8-8857C9F3AA44}" dt="2021-06-25T00:09:08.326" v="4832"/>
          <ac:picMkLst>
            <pc:docMk/>
            <pc:sldMk cId="1950670486" sldId="591"/>
            <ac:picMk id="8" creationId="{EEA65CB2-7669-4C88-9E86-6EAEEC7C4241}"/>
          </ac:picMkLst>
        </pc:picChg>
      </pc:sldChg>
      <pc:sldChg chg="addSp delSp modSp add mod ord modAnim">
        <pc:chgData name="Hebe Iriarte" userId="e5ca9b163458634f" providerId="LiveId" clId="{6B0522A2-2954-454F-B8B8-8857C9F3AA44}" dt="2021-06-25T00:09:36.538" v="4866"/>
        <pc:sldMkLst>
          <pc:docMk/>
          <pc:sldMk cId="1161589562" sldId="592"/>
        </pc:sldMkLst>
        <pc:spChg chg="del">
          <ac:chgData name="Hebe Iriarte" userId="e5ca9b163458634f" providerId="LiveId" clId="{6B0522A2-2954-454F-B8B8-8857C9F3AA44}" dt="2021-06-23T23:08:04.741" v="2512" actId="478"/>
          <ac:spMkLst>
            <pc:docMk/>
            <pc:sldMk cId="1161589562" sldId="592"/>
            <ac:spMk id="3" creationId="{ADEF75B2-3A39-48F6-BD1F-C2668D92BB83}"/>
          </ac:spMkLst>
        </pc:spChg>
        <pc:spChg chg="del">
          <ac:chgData name="Hebe Iriarte" userId="e5ca9b163458634f" providerId="LiveId" clId="{6B0522A2-2954-454F-B8B8-8857C9F3AA44}" dt="2021-06-23T23:08:01.682" v="2511" actId="478"/>
          <ac:spMkLst>
            <pc:docMk/>
            <pc:sldMk cId="1161589562" sldId="592"/>
            <ac:spMk id="5" creationId="{ABF3DFE9-E390-4F0C-84E0-AB79715921BB}"/>
          </ac:spMkLst>
        </pc:spChg>
        <pc:spChg chg="add mod">
          <ac:chgData name="Hebe Iriarte" userId="e5ca9b163458634f" providerId="LiveId" clId="{6B0522A2-2954-454F-B8B8-8857C9F3AA44}" dt="2021-06-25T00:09:32.405" v="4865" actId="122"/>
          <ac:spMkLst>
            <pc:docMk/>
            <pc:sldMk cId="1161589562" sldId="592"/>
            <ac:spMk id="6" creationId="{F44726FD-F1B6-49F9-8865-5CFAA794D597}"/>
          </ac:spMkLst>
        </pc:spChg>
        <pc:spChg chg="add mod">
          <ac:chgData name="Hebe Iriarte" userId="e5ca9b163458634f" providerId="LiveId" clId="{6B0522A2-2954-454F-B8B8-8857C9F3AA44}" dt="2021-06-24T11:50:58.613" v="3447" actId="207"/>
          <ac:spMkLst>
            <pc:docMk/>
            <pc:sldMk cId="1161589562" sldId="592"/>
            <ac:spMk id="7" creationId="{3A694F82-C0E8-4F18-A673-5449E2C474C5}"/>
          </ac:spMkLst>
        </pc:spChg>
        <pc:spChg chg="add mod">
          <ac:chgData name="Hebe Iriarte" userId="e5ca9b163458634f" providerId="LiveId" clId="{6B0522A2-2954-454F-B8B8-8857C9F3AA44}" dt="2021-06-25T00:06:33.097" v="4805"/>
          <ac:spMkLst>
            <pc:docMk/>
            <pc:sldMk cId="1161589562" sldId="592"/>
            <ac:spMk id="8" creationId="{DAC4F883-C0A1-482D-A872-FC6B6BE71AEA}"/>
          </ac:spMkLst>
        </pc:spChg>
        <pc:picChg chg="add del mod">
          <ac:chgData name="Hebe Iriarte" userId="e5ca9b163458634f" providerId="LiveId" clId="{6B0522A2-2954-454F-B8B8-8857C9F3AA44}" dt="2021-06-25T00:09:21.765" v="4836"/>
          <ac:picMkLst>
            <pc:docMk/>
            <pc:sldMk cId="1161589562" sldId="592"/>
            <ac:picMk id="9" creationId="{155A14E5-67C3-414D-90DE-FF91E4859D6F}"/>
          </ac:picMkLst>
        </pc:picChg>
        <pc:picChg chg="add mod">
          <ac:chgData name="Hebe Iriarte" userId="e5ca9b163458634f" providerId="LiveId" clId="{6B0522A2-2954-454F-B8B8-8857C9F3AA44}" dt="2021-06-25T00:09:36.538" v="4866"/>
          <ac:picMkLst>
            <pc:docMk/>
            <pc:sldMk cId="1161589562" sldId="592"/>
            <ac:picMk id="10" creationId="{DE856E71-E5A9-4F6F-B77F-8591058131B0}"/>
          </ac:picMkLst>
        </pc:picChg>
      </pc:sldChg>
      <pc:sldChg chg="addSp modSp new mod ord modAnim">
        <pc:chgData name="Hebe Iriarte" userId="e5ca9b163458634f" providerId="LiveId" clId="{6B0522A2-2954-454F-B8B8-8857C9F3AA44}" dt="2021-06-25T00:10:11.709" v="4871"/>
        <pc:sldMkLst>
          <pc:docMk/>
          <pc:sldMk cId="2610112184" sldId="593"/>
        </pc:sldMkLst>
        <pc:spChg chg="add mod">
          <ac:chgData name="Hebe Iriarte" userId="e5ca9b163458634f" providerId="LiveId" clId="{6B0522A2-2954-454F-B8B8-8857C9F3AA44}" dt="2021-06-24T23:19:06.223" v="4719" actId="14100"/>
          <ac:spMkLst>
            <pc:docMk/>
            <pc:sldMk cId="2610112184" sldId="593"/>
            <ac:spMk id="3" creationId="{5E115373-35C5-4253-B410-8FCC954BCC9B}"/>
          </ac:spMkLst>
        </pc:spChg>
        <pc:spChg chg="add mod">
          <ac:chgData name="Hebe Iriarte" userId="e5ca9b163458634f" providerId="LiveId" clId="{6B0522A2-2954-454F-B8B8-8857C9F3AA44}" dt="2021-06-24T11:57:36.027" v="3657" actId="20577"/>
          <ac:spMkLst>
            <pc:docMk/>
            <pc:sldMk cId="2610112184" sldId="593"/>
            <ac:spMk id="4" creationId="{115FBEA8-874B-4637-8ABB-0DCF8B91BEC2}"/>
          </ac:spMkLst>
        </pc:spChg>
        <pc:spChg chg="add mod">
          <ac:chgData name="Hebe Iriarte" userId="e5ca9b163458634f" providerId="LiveId" clId="{6B0522A2-2954-454F-B8B8-8857C9F3AA44}" dt="2021-06-25T00:07:09.866" v="4811"/>
          <ac:spMkLst>
            <pc:docMk/>
            <pc:sldMk cId="2610112184" sldId="593"/>
            <ac:spMk id="7" creationId="{58335446-A126-44E6-8851-4FB1B0110C32}"/>
          </ac:spMkLst>
        </pc:spChg>
        <pc:picChg chg="add mod">
          <ac:chgData name="Hebe Iriarte" userId="e5ca9b163458634f" providerId="LiveId" clId="{6B0522A2-2954-454F-B8B8-8857C9F3AA44}" dt="2021-06-25T00:10:11.709" v="4871"/>
          <ac:picMkLst>
            <pc:docMk/>
            <pc:sldMk cId="2610112184" sldId="593"/>
            <ac:picMk id="8" creationId="{B33AC4C2-5C1D-4D35-AD3E-9006426900BF}"/>
          </ac:picMkLst>
        </pc:picChg>
        <pc:picChg chg="add mod">
          <ac:chgData name="Hebe Iriarte" userId="e5ca9b163458634f" providerId="LiveId" clId="{6B0522A2-2954-454F-B8B8-8857C9F3AA44}" dt="2021-06-24T23:20:43.067" v="4735" actId="1076"/>
          <ac:picMkLst>
            <pc:docMk/>
            <pc:sldMk cId="2610112184" sldId="593"/>
            <ac:picMk id="10242" creationId="{6E7DA136-283B-461C-B09F-E829A7288F56}"/>
          </ac:picMkLst>
        </pc:picChg>
        <pc:picChg chg="add mod">
          <ac:chgData name="Hebe Iriarte" userId="e5ca9b163458634f" providerId="LiveId" clId="{6B0522A2-2954-454F-B8B8-8857C9F3AA44}" dt="2021-06-24T23:20:40.661" v="4734" actId="1076"/>
          <ac:picMkLst>
            <pc:docMk/>
            <pc:sldMk cId="2610112184" sldId="593"/>
            <ac:picMk id="10244" creationId="{B739E03E-D884-4BD2-A372-449DE49C5718}"/>
          </ac:picMkLst>
        </pc:picChg>
      </pc:sldChg>
      <pc:sldChg chg="addSp modSp new mod modAnim">
        <pc:chgData name="Hebe Iriarte" userId="e5ca9b163458634f" providerId="LiveId" clId="{6B0522A2-2954-454F-B8B8-8857C9F3AA44}" dt="2021-06-25T00:10:18.829" v="4873"/>
        <pc:sldMkLst>
          <pc:docMk/>
          <pc:sldMk cId="872228412" sldId="594"/>
        </pc:sldMkLst>
        <pc:spChg chg="add mod">
          <ac:chgData name="Hebe Iriarte" userId="e5ca9b163458634f" providerId="LiveId" clId="{6B0522A2-2954-454F-B8B8-8857C9F3AA44}" dt="2021-06-24T23:27:10.647" v="4756" actId="122"/>
          <ac:spMkLst>
            <pc:docMk/>
            <pc:sldMk cId="872228412" sldId="594"/>
            <ac:spMk id="3" creationId="{C058CFB5-CC33-49A9-96FA-A5AA0B3D6429}"/>
          </ac:spMkLst>
        </pc:spChg>
        <pc:spChg chg="add mod">
          <ac:chgData name="Hebe Iriarte" userId="e5ca9b163458634f" providerId="LiveId" clId="{6B0522A2-2954-454F-B8B8-8857C9F3AA44}" dt="2021-06-24T20:34:26.899" v="4077" actId="1076"/>
          <ac:spMkLst>
            <pc:docMk/>
            <pc:sldMk cId="872228412" sldId="594"/>
            <ac:spMk id="4" creationId="{20B84ED0-8EDC-465D-A1B3-B035A20CFB8F}"/>
          </ac:spMkLst>
        </pc:spChg>
        <pc:spChg chg="add mod">
          <ac:chgData name="Hebe Iriarte" userId="e5ca9b163458634f" providerId="LiveId" clId="{6B0522A2-2954-454F-B8B8-8857C9F3AA44}" dt="2021-06-25T00:07:24.893" v="4814"/>
          <ac:spMkLst>
            <pc:docMk/>
            <pc:sldMk cId="872228412" sldId="594"/>
            <ac:spMk id="7" creationId="{CBCD8C48-3C1B-4651-AA5C-90DCBC1E6F40}"/>
          </ac:spMkLst>
        </pc:spChg>
        <pc:picChg chg="add mod">
          <ac:chgData name="Hebe Iriarte" userId="e5ca9b163458634f" providerId="LiveId" clId="{6B0522A2-2954-454F-B8B8-8857C9F3AA44}" dt="2021-06-25T00:10:18.829" v="4873"/>
          <ac:picMkLst>
            <pc:docMk/>
            <pc:sldMk cId="872228412" sldId="594"/>
            <ac:picMk id="8" creationId="{EF249067-183B-4050-A811-7E3B27ACA767}"/>
          </ac:picMkLst>
        </pc:picChg>
        <pc:picChg chg="add mod">
          <ac:chgData name="Hebe Iriarte" userId="e5ca9b163458634f" providerId="LiveId" clId="{6B0522A2-2954-454F-B8B8-8857C9F3AA44}" dt="2021-06-24T23:26:36.441" v="4749" actId="1076"/>
          <ac:picMkLst>
            <pc:docMk/>
            <pc:sldMk cId="872228412" sldId="594"/>
            <ac:picMk id="9218" creationId="{799BED43-F90B-430D-BC2C-16881CC36750}"/>
          </ac:picMkLst>
        </pc:picChg>
        <pc:picChg chg="add mod">
          <ac:chgData name="Hebe Iriarte" userId="e5ca9b163458634f" providerId="LiveId" clId="{6B0522A2-2954-454F-B8B8-8857C9F3AA44}" dt="2021-06-24T23:27:03.576" v="4755" actId="732"/>
          <ac:picMkLst>
            <pc:docMk/>
            <pc:sldMk cId="872228412" sldId="594"/>
            <ac:picMk id="9220" creationId="{CC51C398-BF95-4291-99A6-F595AF3BB80E}"/>
          </ac:picMkLst>
        </pc:picChg>
      </pc:sldChg>
      <pc:sldChg chg="addSp delSp modSp new mod ord modAnim">
        <pc:chgData name="Hebe Iriarte" userId="e5ca9b163458634f" providerId="LiveId" clId="{6B0522A2-2954-454F-B8B8-8857C9F3AA44}" dt="2021-06-25T00:11:05.134" v="4880"/>
        <pc:sldMkLst>
          <pc:docMk/>
          <pc:sldMk cId="1936047541" sldId="595"/>
        </pc:sldMkLst>
        <pc:spChg chg="add mod">
          <ac:chgData name="Hebe Iriarte" userId="e5ca9b163458634f" providerId="LiveId" clId="{6B0522A2-2954-454F-B8B8-8857C9F3AA44}" dt="2021-06-25T00:08:41.794" v="4829" actId="1076"/>
          <ac:spMkLst>
            <pc:docMk/>
            <pc:sldMk cId="1936047541" sldId="595"/>
            <ac:spMk id="3" creationId="{8BE5994B-8B7A-4E16-AE08-9525EC2DD257}"/>
          </ac:spMkLst>
        </pc:spChg>
        <pc:spChg chg="add del mod">
          <ac:chgData name="Hebe Iriarte" userId="e5ca9b163458634f" providerId="LiveId" clId="{6B0522A2-2954-454F-B8B8-8857C9F3AA44}" dt="2021-06-24T23:35:09.835" v="4769" actId="478"/>
          <ac:spMkLst>
            <pc:docMk/>
            <pc:sldMk cId="1936047541" sldId="595"/>
            <ac:spMk id="5" creationId="{D5EE9EED-534D-4DA0-86D6-7B627DE315A6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8" creationId="{AF5337F7-EEFC-440B-9407-1475302AB33A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9" creationId="{8E2B6D36-1A70-4C2C-AC0B-156AC34BA559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10" creationId="{0DEBEBF5-8782-4BE6-B482-F2A288F609AB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11" creationId="{F15BC46E-BAD5-4E40-B73F-444A63587A20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12" creationId="{7DB19803-D5F6-4536-864A-1FFE994D23A4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13" creationId="{19D549F3-92F1-4E1E-85C4-3EB68737A6B6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14" creationId="{982FA71E-D144-4175-B64D-3CD1EEAEB03F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15" creationId="{42FFCA1B-FF3C-415C-8CCA-A4EBB7938454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16" creationId="{D76DC228-4FD9-4469-B81B-B4008D793717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17" creationId="{6C1F685A-C0C6-4F5F-9AA9-73D148AD96AA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18" creationId="{63D9CE74-EEDC-43A0-A0D2-20AE2E511623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19" creationId="{1BCCB8A4-5A53-4157-979A-93C1E06B01E2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20" creationId="{DC29D2AF-6DEA-4A71-B3C2-CD10A88E029E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21" creationId="{9B871442-E77B-4560-802B-A4261402D2D0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22" creationId="{D8EDAD15-E780-4930-A9F8-DBB1C7E2906B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23" creationId="{BAED97F0-EF59-4D8B-80DD-0EACC89F9E3A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24" creationId="{A751F439-9AB4-4E31-90C5-B167500F8E0A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25" creationId="{649B730A-BA0B-41BA-A14A-F350393091FB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26" creationId="{37C57285-53EC-4A15-91EB-6AFDC8442C32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27" creationId="{10661D63-7BB1-4314-A3F9-F6ED6DABF1A0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28" creationId="{0098BCAA-8580-4DCF-AD68-C2D07BA48807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29" creationId="{703CAF46-5243-4A22-824F-2C9A464572B5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30" creationId="{F68BFCDB-FD63-4A72-BC80-D416D4B0B960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31" creationId="{79767D17-C9E5-438E-8145-CC255728A79F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32" creationId="{F82A6EDA-4C06-4269-9401-B1979383AC59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33" creationId="{8A258355-7B95-49E9-8A14-21F0B307BE65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34" creationId="{DE222D8B-817E-4C03-840E-AC737B946EB8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35" creationId="{91566B45-1310-4E4B-96DA-6506B07CC9E6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36" creationId="{C11820D8-925A-47A5-AE4B-5D253D64D6DF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37" creationId="{02D51A44-4978-4C56-9C7D-E392D83164E7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38" creationId="{A7FBC34B-BBB8-47DB-B8F7-2FD7740C2162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39" creationId="{E9AE103B-4E28-42FB-90BD-68D910D34B32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40" creationId="{D7B6D30E-19B0-49F7-AF78-2A1DEB7DD17C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41" creationId="{4F84ACF4-018D-497F-888D-2B4AD3B32294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42" creationId="{B78D1227-0B84-41F3-8CD6-86885851980E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43" creationId="{2A301EC8-3CF7-4032-A72C-0A0204528224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44" creationId="{9A19D8B5-E79C-41EA-9202-069591C39E11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45" creationId="{8819AC79-C856-4F66-8587-46E9B00D4C3B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46" creationId="{FD91ECA9-BA5E-4FDF-A275-93E07F246090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47" creationId="{82AE3259-FC8F-4A44-8392-65833DCB9BCE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48" creationId="{81F2DC25-90D3-47A2-9AD1-8DDDFCEDDCD5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49" creationId="{F1B72E57-FFDB-4FF7-9561-55EEE6962F8A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50" creationId="{AACDF338-C6CC-4D54-BBC2-0E729CE37F1D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51" creationId="{E004A746-40AF-4B7B-A8CA-6ABD90CE3F58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52" creationId="{EB0078AB-AFF9-4814-BB5B-5821650D03B2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53" creationId="{1F846DB5-A020-4BE5-B366-43371D7A9BAB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54" creationId="{3A06F309-B38D-41D4-A9D1-1110864007A6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55" creationId="{78E382E1-722B-44CB-B873-15B2849ABB59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56" creationId="{6EB6F58A-6640-4D0B-A7FF-0100C5E54DCB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57" creationId="{AAFF6D88-3072-4384-9536-EA1ED2871701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58" creationId="{78EA998B-0456-4AE9-9BA8-78B30466CEB6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59" creationId="{DF004EC5-8C1C-477C-8EE4-7EC79B7D1C29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60" creationId="{35202B52-9A31-4305-BF3D-052E189F5E32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61" creationId="{438AB47D-A75D-4AAC-8A87-DBE558D98FA7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62" creationId="{F147E218-56E4-46FD-9A74-82271C986414}"/>
          </ac:spMkLst>
        </pc:spChg>
        <pc:spChg chg="mod">
          <ac:chgData name="Hebe Iriarte" userId="e5ca9b163458634f" providerId="LiveId" clId="{6B0522A2-2954-454F-B8B8-8857C9F3AA44}" dt="2021-06-24T12:15:12.481" v="3870"/>
          <ac:spMkLst>
            <pc:docMk/>
            <pc:sldMk cId="1936047541" sldId="595"/>
            <ac:spMk id="63" creationId="{0C7AA4EF-A3EE-466B-AAA1-7E3D0C5F26BA}"/>
          </ac:spMkLst>
        </pc:spChg>
        <pc:spChg chg="add mod">
          <ac:chgData name="Hebe Iriarte" userId="e5ca9b163458634f" providerId="LiveId" clId="{6B0522A2-2954-454F-B8B8-8857C9F3AA44}" dt="2021-06-24T23:37:10.583" v="4801" actId="1076"/>
          <ac:spMkLst>
            <pc:docMk/>
            <pc:sldMk cId="1936047541" sldId="595"/>
            <ac:spMk id="64" creationId="{61C4C105-C007-4BCE-A17A-DD8227F56F35}"/>
          </ac:spMkLst>
        </pc:spChg>
        <pc:spChg chg="add mod ord">
          <ac:chgData name="Hebe Iriarte" userId="e5ca9b163458634f" providerId="LiveId" clId="{6B0522A2-2954-454F-B8B8-8857C9F3AA44}" dt="2021-06-25T00:08:41.794" v="4829" actId="1076"/>
          <ac:spMkLst>
            <pc:docMk/>
            <pc:sldMk cId="1936047541" sldId="595"/>
            <ac:spMk id="65" creationId="{0445B6B4-A178-4599-AF26-34BB43FE8ABC}"/>
          </ac:spMkLst>
        </pc:spChg>
        <pc:spChg chg="add mod">
          <ac:chgData name="Hebe Iriarte" userId="e5ca9b163458634f" providerId="LiveId" clId="{6B0522A2-2954-454F-B8B8-8857C9F3AA44}" dt="2021-06-25T00:08:53.626" v="4831" actId="1076"/>
          <ac:spMkLst>
            <pc:docMk/>
            <pc:sldMk cId="1936047541" sldId="595"/>
            <ac:spMk id="66" creationId="{95CEC99A-48A2-4326-9DDE-5C0B1406903D}"/>
          </ac:spMkLst>
        </pc:spChg>
        <pc:grpChg chg="add mod">
          <ac:chgData name="Hebe Iriarte" userId="e5ca9b163458634f" providerId="LiveId" clId="{6B0522A2-2954-454F-B8B8-8857C9F3AA44}" dt="2021-06-24T12:15:25.189" v="3873" actId="1076"/>
          <ac:grpSpMkLst>
            <pc:docMk/>
            <pc:sldMk cId="1936047541" sldId="595"/>
            <ac:grpSpMk id="6" creationId="{536D8CAA-BB97-473B-BFB2-B92E7248B4C2}"/>
          </ac:grpSpMkLst>
        </pc:grpChg>
        <pc:grpChg chg="mod">
          <ac:chgData name="Hebe Iriarte" userId="e5ca9b163458634f" providerId="LiveId" clId="{6B0522A2-2954-454F-B8B8-8857C9F3AA44}" dt="2021-06-24T12:15:12.481" v="3870"/>
          <ac:grpSpMkLst>
            <pc:docMk/>
            <pc:sldMk cId="1936047541" sldId="595"/>
            <ac:grpSpMk id="7" creationId="{40E69673-EA17-48D0-BD2D-F8049040B4D1}"/>
          </ac:grpSpMkLst>
        </pc:grpChg>
        <pc:picChg chg="add mod">
          <ac:chgData name="Hebe Iriarte" userId="e5ca9b163458634f" providerId="LiveId" clId="{6B0522A2-2954-454F-B8B8-8857C9F3AA44}" dt="2021-06-25T00:11:05.134" v="4880"/>
          <ac:picMkLst>
            <pc:docMk/>
            <pc:sldMk cId="1936047541" sldId="595"/>
            <ac:picMk id="67" creationId="{18AB224C-801D-4B33-9DDD-5950473A9737}"/>
          </ac:picMkLst>
        </pc:picChg>
      </pc:sldChg>
      <pc:sldChg chg="addSp delSp modSp add mod delAnim modAnim">
        <pc:chgData name="Hebe Iriarte" userId="e5ca9b163458634f" providerId="LiveId" clId="{6B0522A2-2954-454F-B8B8-8857C9F3AA44}" dt="2021-06-25T00:06:23.861" v="4803"/>
        <pc:sldMkLst>
          <pc:docMk/>
          <pc:sldMk cId="3461194829" sldId="596"/>
        </pc:sldMkLst>
        <pc:spChg chg="del">
          <ac:chgData name="Hebe Iriarte" userId="e5ca9b163458634f" providerId="LiveId" clId="{6B0522A2-2954-454F-B8B8-8857C9F3AA44}" dt="2021-06-25T00:06:13.139" v="4802" actId="478"/>
          <ac:spMkLst>
            <pc:docMk/>
            <pc:sldMk cId="3461194829" sldId="596"/>
            <ac:spMk id="3" creationId="{91BB7017-F06D-4D10-B91B-4314B1EAE53E}"/>
          </ac:spMkLst>
        </pc:spChg>
        <pc:spChg chg="del">
          <ac:chgData name="Hebe Iriarte" userId="e5ca9b163458634f" providerId="LiveId" clId="{6B0522A2-2954-454F-B8B8-8857C9F3AA44}" dt="2021-06-24T00:12:12.487" v="2891" actId="478"/>
          <ac:spMkLst>
            <pc:docMk/>
            <pc:sldMk cId="3461194829" sldId="596"/>
            <ac:spMk id="9" creationId="{C9CB9DD2-DBAA-4CC6-8ACA-2281E3DB8D7D}"/>
          </ac:spMkLst>
        </pc:spChg>
        <pc:spChg chg="del">
          <ac:chgData name="Hebe Iriarte" userId="e5ca9b163458634f" providerId="LiveId" clId="{6B0522A2-2954-454F-B8B8-8857C9F3AA44}" dt="2021-06-24T00:12:09.926" v="2890" actId="478"/>
          <ac:spMkLst>
            <pc:docMk/>
            <pc:sldMk cId="3461194829" sldId="596"/>
            <ac:spMk id="10" creationId="{17BCA7D2-316D-459B-A3BA-11D556987343}"/>
          </ac:spMkLst>
        </pc:spChg>
        <pc:spChg chg="del">
          <ac:chgData name="Hebe Iriarte" userId="e5ca9b163458634f" providerId="LiveId" clId="{6B0522A2-2954-454F-B8B8-8857C9F3AA44}" dt="2021-06-24T00:12:14.615" v="2892" actId="478"/>
          <ac:spMkLst>
            <pc:docMk/>
            <pc:sldMk cId="3461194829" sldId="596"/>
            <ac:spMk id="11" creationId="{1132B45C-5EE0-430B-91BC-CA98FC463ECD}"/>
          </ac:spMkLst>
        </pc:spChg>
        <pc:spChg chg="add del mod">
          <ac:chgData name="Hebe Iriarte" userId="e5ca9b163458634f" providerId="LiveId" clId="{6B0522A2-2954-454F-B8B8-8857C9F3AA44}" dt="2021-06-24T00:31:54.404" v="2945" actId="478"/>
          <ac:spMkLst>
            <pc:docMk/>
            <pc:sldMk cId="3461194829" sldId="596"/>
            <ac:spMk id="12" creationId="{56061B1A-903D-4807-88AF-1F39C8999052}"/>
          </ac:spMkLst>
        </pc:spChg>
        <pc:spChg chg="del">
          <ac:chgData name="Hebe Iriarte" userId="e5ca9b163458634f" providerId="LiveId" clId="{6B0522A2-2954-454F-B8B8-8857C9F3AA44}" dt="2021-06-24T00:13:32.471" v="2895" actId="478"/>
          <ac:spMkLst>
            <pc:docMk/>
            <pc:sldMk cId="3461194829" sldId="596"/>
            <ac:spMk id="13" creationId="{0A65AF96-FC96-4A15-835A-127F507F7E4C}"/>
          </ac:spMkLst>
        </pc:spChg>
        <pc:spChg chg="add mod">
          <ac:chgData name="Hebe Iriarte" userId="e5ca9b163458634f" providerId="LiveId" clId="{6B0522A2-2954-454F-B8B8-8857C9F3AA44}" dt="2021-06-24T23:13:16.907" v="4556" actId="255"/>
          <ac:spMkLst>
            <pc:docMk/>
            <pc:sldMk cId="3461194829" sldId="596"/>
            <ac:spMk id="14" creationId="{2A6C0F7A-31BB-42F9-8B46-5EB1011447EB}"/>
          </ac:spMkLst>
        </pc:spChg>
        <pc:spChg chg="add mod">
          <ac:chgData name="Hebe Iriarte" userId="e5ca9b163458634f" providerId="LiveId" clId="{6B0522A2-2954-454F-B8B8-8857C9F3AA44}" dt="2021-06-25T00:06:23.861" v="4803"/>
          <ac:spMkLst>
            <pc:docMk/>
            <pc:sldMk cId="3461194829" sldId="596"/>
            <ac:spMk id="15" creationId="{C1CA0EBD-4972-4774-A3BF-7CE6B98D38D6}"/>
          </ac:spMkLst>
        </pc:spChg>
        <pc:picChg chg="add mod">
          <ac:chgData name="Hebe Iriarte" userId="e5ca9b163458634f" providerId="LiveId" clId="{6B0522A2-2954-454F-B8B8-8857C9F3AA44}" dt="2021-06-24T23:12:58.522" v="4554" actId="1076"/>
          <ac:picMkLst>
            <pc:docMk/>
            <pc:sldMk cId="3461194829" sldId="596"/>
            <ac:picMk id="6146" creationId="{A637D549-AE3B-482A-A5F1-C809C222A301}"/>
          </ac:picMkLst>
        </pc:picChg>
      </pc:sldChg>
      <pc:sldChg chg="addSp delSp modSp add mod ord modAnim">
        <pc:chgData name="Hebe Iriarte" userId="e5ca9b163458634f" providerId="LiveId" clId="{6B0522A2-2954-454F-B8B8-8857C9F3AA44}" dt="2021-06-25T00:10:15.951" v="4872"/>
        <pc:sldMkLst>
          <pc:docMk/>
          <pc:sldMk cId="1306641602" sldId="597"/>
        </pc:sldMkLst>
        <pc:spChg chg="mod">
          <ac:chgData name="Hebe Iriarte" userId="e5ca9b163458634f" providerId="LiveId" clId="{6B0522A2-2954-454F-B8B8-8857C9F3AA44}" dt="2021-06-24T23:23:17.304" v="4741" actId="14100"/>
          <ac:spMkLst>
            <pc:docMk/>
            <pc:sldMk cId="1306641602" sldId="597"/>
            <ac:spMk id="3" creationId="{C058CFB5-CC33-49A9-96FA-A5AA0B3D6429}"/>
          </ac:spMkLst>
        </pc:spChg>
        <pc:spChg chg="mod">
          <ac:chgData name="Hebe Iriarte" userId="e5ca9b163458634f" providerId="LiveId" clId="{6B0522A2-2954-454F-B8B8-8857C9F3AA44}" dt="2021-06-24T12:09:30.277" v="3803" actId="1076"/>
          <ac:spMkLst>
            <pc:docMk/>
            <pc:sldMk cId="1306641602" sldId="597"/>
            <ac:spMk id="4" creationId="{20B84ED0-8EDC-465D-A1B3-B035A20CFB8F}"/>
          </ac:spMkLst>
        </pc:spChg>
        <pc:spChg chg="add del mod">
          <ac:chgData name="Hebe Iriarte" userId="e5ca9b163458634f" providerId="LiveId" clId="{6B0522A2-2954-454F-B8B8-8857C9F3AA44}" dt="2021-06-24T23:21:39.315" v="4737" actId="478"/>
          <ac:spMkLst>
            <pc:docMk/>
            <pc:sldMk cId="1306641602" sldId="597"/>
            <ac:spMk id="5" creationId="{26171344-5C0B-4F7D-96B4-2A9BC0FBD99C}"/>
          </ac:spMkLst>
        </pc:spChg>
        <pc:spChg chg="add mod">
          <ac:chgData name="Hebe Iriarte" userId="e5ca9b163458634f" providerId="LiveId" clId="{6B0522A2-2954-454F-B8B8-8857C9F3AA44}" dt="2021-06-25T00:07:20.205" v="4813"/>
          <ac:spMkLst>
            <pc:docMk/>
            <pc:sldMk cId="1306641602" sldId="597"/>
            <ac:spMk id="6" creationId="{D631795E-417E-48DC-8A75-15C821286CA5}"/>
          </ac:spMkLst>
        </pc:spChg>
        <pc:picChg chg="add mod">
          <ac:chgData name="Hebe Iriarte" userId="e5ca9b163458634f" providerId="LiveId" clId="{6B0522A2-2954-454F-B8B8-8857C9F3AA44}" dt="2021-06-25T00:10:15.951" v="4872"/>
          <ac:picMkLst>
            <pc:docMk/>
            <pc:sldMk cId="1306641602" sldId="597"/>
            <ac:picMk id="7" creationId="{4A71A5E9-DF12-4982-AA24-C2E601E655DF}"/>
          </ac:picMkLst>
        </pc:picChg>
        <pc:picChg chg="add mod">
          <ac:chgData name="Hebe Iriarte" userId="e5ca9b163458634f" providerId="LiveId" clId="{6B0522A2-2954-454F-B8B8-8857C9F3AA44}" dt="2021-06-25T00:07:15.037" v="4812" actId="1076"/>
          <ac:picMkLst>
            <pc:docMk/>
            <pc:sldMk cId="1306641602" sldId="597"/>
            <ac:picMk id="16386" creationId="{E3856682-713C-4521-80A7-DB8A359CB113}"/>
          </ac:picMkLst>
        </pc:picChg>
      </pc:sldChg>
      <pc:sldChg chg="add">
        <pc:chgData name="Hebe Iriarte" userId="e5ca9b163458634f" providerId="LiveId" clId="{6B0522A2-2954-454F-B8B8-8857C9F3AA44}" dt="2021-06-24T12:23:24.537" v="3892" actId="2890"/>
        <pc:sldMkLst>
          <pc:docMk/>
          <pc:sldMk cId="951101374" sldId="598"/>
        </pc:sldMkLst>
      </pc:sldChg>
      <pc:sldChg chg="addSp delSp modSp new mod modAnim">
        <pc:chgData name="Hebe Iriarte" userId="e5ca9b163458634f" providerId="LiveId" clId="{6B0522A2-2954-454F-B8B8-8857C9F3AA44}" dt="2021-06-25T00:10:33.660" v="4876"/>
        <pc:sldMkLst>
          <pc:docMk/>
          <pc:sldMk cId="3962969968" sldId="599"/>
        </pc:sldMkLst>
        <pc:spChg chg="add mod">
          <ac:chgData name="Hebe Iriarte" userId="e5ca9b163458634f" providerId="LiveId" clId="{6B0522A2-2954-454F-B8B8-8857C9F3AA44}" dt="2021-06-24T23:29:55.116" v="4767" actId="1076"/>
          <ac:spMkLst>
            <pc:docMk/>
            <pc:sldMk cId="3962969968" sldId="599"/>
            <ac:spMk id="8" creationId="{E2BCC0CD-B236-4AB0-B9DB-B1CDFA0A3D11}"/>
          </ac:spMkLst>
        </pc:spChg>
        <pc:spChg chg="add mod">
          <ac:chgData name="Hebe Iriarte" userId="e5ca9b163458634f" providerId="LiveId" clId="{6B0522A2-2954-454F-B8B8-8857C9F3AA44}" dt="2021-06-25T00:08:05.948" v="4822"/>
          <ac:spMkLst>
            <pc:docMk/>
            <pc:sldMk cId="3962969968" sldId="599"/>
            <ac:spMk id="9" creationId="{53D9DBAC-DF9E-4092-AC92-793511C51B64}"/>
          </ac:spMkLst>
        </pc:spChg>
        <pc:picChg chg="add del mod">
          <ac:chgData name="Hebe Iriarte" userId="e5ca9b163458634f" providerId="LiveId" clId="{6B0522A2-2954-454F-B8B8-8857C9F3AA44}" dt="2021-06-24T21:21:03.152" v="4154" actId="21"/>
          <ac:picMkLst>
            <pc:docMk/>
            <pc:sldMk cId="3962969968" sldId="599"/>
            <ac:picMk id="2" creationId="{CC36C7C1-989B-4B3F-A443-D9BEE567D906}"/>
          </ac:picMkLst>
        </pc:picChg>
        <pc:picChg chg="add del mod">
          <ac:chgData name="Hebe Iriarte" userId="e5ca9b163458634f" providerId="LiveId" clId="{6B0522A2-2954-454F-B8B8-8857C9F3AA44}" dt="2021-06-24T21:23:54.808" v="4174" actId="478"/>
          <ac:picMkLst>
            <pc:docMk/>
            <pc:sldMk cId="3962969968" sldId="599"/>
            <ac:picMk id="3" creationId="{21E6B823-9489-48DE-8019-9099BDBD676B}"/>
          </ac:picMkLst>
        </pc:picChg>
        <pc:picChg chg="add del mod">
          <ac:chgData name="Hebe Iriarte" userId="e5ca9b163458634f" providerId="LiveId" clId="{6B0522A2-2954-454F-B8B8-8857C9F3AA44}" dt="2021-06-24T21:24:06.457" v="4176"/>
          <ac:picMkLst>
            <pc:docMk/>
            <pc:sldMk cId="3962969968" sldId="599"/>
            <ac:picMk id="4" creationId="{7955E2EF-6C4D-46BE-8B6C-91AA3FAE8436}"/>
          </ac:picMkLst>
        </pc:picChg>
        <pc:picChg chg="add mod">
          <ac:chgData name="Hebe Iriarte" userId="e5ca9b163458634f" providerId="LiveId" clId="{6B0522A2-2954-454F-B8B8-8857C9F3AA44}" dt="2021-06-24T23:29:27.669" v="4759" actId="1076"/>
          <ac:picMkLst>
            <pc:docMk/>
            <pc:sldMk cId="3962969968" sldId="599"/>
            <ac:picMk id="5" creationId="{F69117CA-DA11-4A8A-A21D-3AAA359C31A7}"/>
          </ac:picMkLst>
        </pc:picChg>
        <pc:picChg chg="add mod modCrop">
          <ac:chgData name="Hebe Iriarte" userId="e5ca9b163458634f" providerId="LiveId" clId="{6B0522A2-2954-454F-B8B8-8857C9F3AA44}" dt="2021-06-24T23:29:27.669" v="4759" actId="1076"/>
          <ac:picMkLst>
            <pc:docMk/>
            <pc:sldMk cId="3962969968" sldId="599"/>
            <ac:picMk id="6" creationId="{A3B46406-0DBC-44A6-8A9D-AFF15AC3836B}"/>
          </ac:picMkLst>
        </pc:picChg>
        <pc:picChg chg="add mod">
          <ac:chgData name="Hebe Iriarte" userId="e5ca9b163458634f" providerId="LiveId" clId="{6B0522A2-2954-454F-B8B8-8857C9F3AA44}" dt="2021-06-24T23:30:04.927" v="4768" actId="14100"/>
          <ac:picMkLst>
            <pc:docMk/>
            <pc:sldMk cId="3962969968" sldId="599"/>
            <ac:picMk id="7" creationId="{43A89387-0D44-4644-9E6D-ECF55222F83E}"/>
          </ac:picMkLst>
        </pc:picChg>
        <pc:picChg chg="add mod">
          <ac:chgData name="Hebe Iriarte" userId="e5ca9b163458634f" providerId="LiveId" clId="{6B0522A2-2954-454F-B8B8-8857C9F3AA44}" dt="2021-06-25T00:10:33.660" v="4876"/>
          <ac:picMkLst>
            <pc:docMk/>
            <pc:sldMk cId="3962969968" sldId="599"/>
            <ac:picMk id="10" creationId="{0C0C702A-3D66-4DFD-9FBE-22EAF4FA262A}"/>
          </ac:picMkLst>
        </pc:picChg>
      </pc:sldChg>
      <pc:sldChg chg="addSp modSp new mod ord modAnim">
        <pc:chgData name="Hebe Iriarte" userId="e5ca9b163458634f" providerId="LiveId" clId="{6B0522A2-2954-454F-B8B8-8857C9F3AA44}" dt="2021-06-25T00:10:28.914" v="4875"/>
        <pc:sldMkLst>
          <pc:docMk/>
          <pc:sldMk cId="1641775165" sldId="600"/>
        </pc:sldMkLst>
        <pc:spChg chg="add mod">
          <ac:chgData name="Hebe Iriarte" userId="e5ca9b163458634f" providerId="LiveId" clId="{6B0522A2-2954-454F-B8B8-8857C9F3AA44}" dt="2021-06-25T00:08:00.642" v="4821" actId="1076"/>
          <ac:spMkLst>
            <pc:docMk/>
            <pc:sldMk cId="1641775165" sldId="600"/>
            <ac:spMk id="5" creationId="{4BFE1F5A-FDC7-406A-88FF-EA3B13B743FC}"/>
          </ac:spMkLst>
        </pc:spChg>
        <pc:picChg chg="add mod">
          <ac:chgData name="Hebe Iriarte" userId="e5ca9b163458634f" providerId="LiveId" clId="{6B0522A2-2954-454F-B8B8-8857C9F3AA44}" dt="2021-06-24T21:26:11.586" v="4195" actId="1076"/>
          <ac:picMkLst>
            <pc:docMk/>
            <pc:sldMk cId="1641775165" sldId="600"/>
            <ac:picMk id="2" creationId="{D037D4F2-83AC-43DC-AFC3-99611445158F}"/>
          </ac:picMkLst>
        </pc:picChg>
        <pc:picChg chg="add mod">
          <ac:chgData name="Hebe Iriarte" userId="e5ca9b163458634f" providerId="LiveId" clId="{6B0522A2-2954-454F-B8B8-8857C9F3AA44}" dt="2021-06-24T21:22:46.437" v="4170" actId="1076"/>
          <ac:picMkLst>
            <pc:docMk/>
            <pc:sldMk cId="1641775165" sldId="600"/>
            <ac:picMk id="3" creationId="{019135C2-6838-4DCB-A63C-5567CA02FEB5}"/>
          </ac:picMkLst>
        </pc:picChg>
        <pc:picChg chg="add mod">
          <ac:chgData name="Hebe Iriarte" userId="e5ca9b163458634f" providerId="LiveId" clId="{6B0522A2-2954-454F-B8B8-8857C9F3AA44}" dt="2021-06-25T00:10:28.914" v="4875"/>
          <ac:picMkLst>
            <pc:docMk/>
            <pc:sldMk cId="1641775165" sldId="600"/>
            <ac:picMk id="6" creationId="{B45A199B-9C2C-4E41-9632-6C3E9E5B615C}"/>
          </ac:picMkLst>
        </pc:picChg>
        <pc:picChg chg="add mod">
          <ac:chgData name="Hebe Iriarte" userId="e5ca9b163458634f" providerId="LiveId" clId="{6B0522A2-2954-454F-B8B8-8857C9F3AA44}" dt="2021-06-24T21:26:13.632" v="4196" actId="1076"/>
          <ac:picMkLst>
            <pc:docMk/>
            <pc:sldMk cId="1641775165" sldId="600"/>
            <ac:picMk id="7170" creationId="{17AF9941-709B-48A2-AD9E-2DAA51283A21}"/>
          </ac:picMkLst>
        </pc:picChg>
      </pc:sldChg>
      <pc:sldChg chg="addSp modSp add mod modAnim">
        <pc:chgData name="Hebe Iriarte" userId="e5ca9b163458634f" providerId="LiveId" clId="{6B0522A2-2954-454F-B8B8-8857C9F3AA44}" dt="2021-06-25T00:10:51.618" v="4878" actId="1076"/>
        <pc:sldMkLst>
          <pc:docMk/>
          <pc:sldMk cId="3447180200" sldId="601"/>
        </pc:sldMkLst>
        <pc:spChg chg="add mod">
          <ac:chgData name="Hebe Iriarte" userId="e5ca9b163458634f" providerId="LiveId" clId="{6B0522A2-2954-454F-B8B8-8857C9F3AA44}" dt="2021-06-25T00:08:15.542" v="4823" actId="1076"/>
          <ac:spMkLst>
            <pc:docMk/>
            <pc:sldMk cId="3447180200" sldId="601"/>
            <ac:spMk id="4" creationId="{7D9E0284-4228-4EA7-8763-B13828AC6B09}"/>
          </ac:spMkLst>
        </pc:spChg>
        <pc:spChg chg="add mod">
          <ac:chgData name="Hebe Iriarte" userId="e5ca9b163458634f" providerId="LiveId" clId="{6B0522A2-2954-454F-B8B8-8857C9F3AA44}" dt="2021-06-25T00:08:17.527" v="4824"/>
          <ac:spMkLst>
            <pc:docMk/>
            <pc:sldMk cId="3447180200" sldId="601"/>
            <ac:spMk id="5" creationId="{00C94CDF-06DA-438C-953D-AB31FA3F878F}"/>
          </ac:spMkLst>
        </pc:spChg>
        <pc:picChg chg="mod">
          <ac:chgData name="Hebe Iriarte" userId="e5ca9b163458634f" providerId="LiveId" clId="{6B0522A2-2954-454F-B8B8-8857C9F3AA44}" dt="2021-06-24T21:36:26.893" v="4413" actId="1076"/>
          <ac:picMkLst>
            <pc:docMk/>
            <pc:sldMk cId="3447180200" sldId="601"/>
            <ac:picMk id="3" creationId="{21E6B823-9489-48DE-8019-9099BDBD676B}"/>
          </ac:picMkLst>
        </pc:picChg>
        <pc:picChg chg="add mod">
          <ac:chgData name="Hebe Iriarte" userId="e5ca9b163458634f" providerId="LiveId" clId="{6B0522A2-2954-454F-B8B8-8857C9F3AA44}" dt="2021-06-25T00:10:51.618" v="4878" actId="1076"/>
          <ac:picMkLst>
            <pc:docMk/>
            <pc:sldMk cId="3447180200" sldId="601"/>
            <ac:picMk id="6" creationId="{108D41B1-6940-4710-BE50-7C05A0EC925E}"/>
          </ac:picMkLst>
        </pc:picChg>
      </pc:sldChg>
      <pc:sldChg chg="addSp delSp modSp new mod ord modAnim">
        <pc:chgData name="Hebe Iriarte" userId="e5ca9b163458634f" providerId="LiveId" clId="{6B0522A2-2954-454F-B8B8-8857C9F3AA44}" dt="2021-06-25T00:10:25.087" v="4874"/>
        <pc:sldMkLst>
          <pc:docMk/>
          <pc:sldMk cId="1468030275" sldId="602"/>
        </pc:sldMkLst>
        <pc:spChg chg="add mod">
          <ac:chgData name="Hebe Iriarte" userId="e5ca9b163458634f" providerId="LiveId" clId="{6B0522A2-2954-454F-B8B8-8857C9F3AA44}" dt="2021-06-24T21:32:03.791" v="4289" actId="6549"/>
          <ac:spMkLst>
            <pc:docMk/>
            <pc:sldMk cId="1468030275" sldId="602"/>
            <ac:spMk id="5" creationId="{CDD5EBA1-7768-425C-BD36-1F7B7D505618}"/>
          </ac:spMkLst>
        </pc:spChg>
        <pc:spChg chg="add mod">
          <ac:chgData name="Hebe Iriarte" userId="e5ca9b163458634f" providerId="LiveId" clId="{6B0522A2-2954-454F-B8B8-8857C9F3AA44}" dt="2021-06-24T21:35:33.226" v="4405" actId="1076"/>
          <ac:spMkLst>
            <pc:docMk/>
            <pc:sldMk cId="1468030275" sldId="602"/>
            <ac:spMk id="6" creationId="{48407A46-579F-42DF-B1C7-40DF0E9AB206}"/>
          </ac:spMkLst>
        </pc:spChg>
        <pc:spChg chg="add mod">
          <ac:chgData name="Hebe Iriarte" userId="e5ca9b163458634f" providerId="LiveId" clId="{6B0522A2-2954-454F-B8B8-8857C9F3AA44}" dt="2021-06-25T00:07:47.413" v="4819"/>
          <ac:spMkLst>
            <pc:docMk/>
            <pc:sldMk cId="1468030275" sldId="602"/>
            <ac:spMk id="8" creationId="{A2251535-613B-4CA8-BABE-DA060B3FBE75}"/>
          </ac:spMkLst>
        </pc:spChg>
        <pc:picChg chg="add mod ord">
          <ac:chgData name="Hebe Iriarte" userId="e5ca9b163458634f" providerId="LiveId" clId="{6B0522A2-2954-454F-B8B8-8857C9F3AA44}" dt="2021-06-25T00:07:44.683" v="4818" actId="1076"/>
          <ac:picMkLst>
            <pc:docMk/>
            <pc:sldMk cId="1468030275" sldId="602"/>
            <ac:picMk id="2" creationId="{8753C997-1339-48A6-B7FB-5C7897CB9FBB}"/>
          </ac:picMkLst>
        </pc:picChg>
        <pc:picChg chg="add mod">
          <ac:chgData name="Hebe Iriarte" userId="e5ca9b163458634f" providerId="LiveId" clId="{6B0522A2-2954-454F-B8B8-8857C9F3AA44}" dt="2021-06-24T21:35:35.797" v="4406" actId="1076"/>
          <ac:picMkLst>
            <pc:docMk/>
            <pc:sldMk cId="1468030275" sldId="602"/>
            <ac:picMk id="4" creationId="{97E08A6C-E57E-441C-B2E6-1C76C0A6A09C}"/>
          </ac:picMkLst>
        </pc:picChg>
        <pc:picChg chg="add mod">
          <ac:chgData name="Hebe Iriarte" userId="e5ca9b163458634f" providerId="LiveId" clId="{6B0522A2-2954-454F-B8B8-8857C9F3AA44}" dt="2021-06-25T00:10:25.087" v="4874"/>
          <ac:picMkLst>
            <pc:docMk/>
            <pc:sldMk cId="1468030275" sldId="602"/>
            <ac:picMk id="9" creationId="{41029F99-EE52-4AFC-9333-05875BF589D5}"/>
          </ac:picMkLst>
        </pc:picChg>
        <pc:picChg chg="add del mod">
          <ac:chgData name="Hebe Iriarte" userId="e5ca9b163458634f" providerId="LiveId" clId="{6B0522A2-2954-454F-B8B8-8857C9F3AA44}" dt="2021-06-24T21:28:55.289" v="4207" actId="478"/>
          <ac:picMkLst>
            <pc:docMk/>
            <pc:sldMk cId="1468030275" sldId="602"/>
            <ac:picMk id="13314" creationId="{019E4250-A74A-4B8C-82E8-086ECA834716}"/>
          </ac:picMkLst>
        </pc:picChg>
        <pc:picChg chg="add mod">
          <ac:chgData name="Hebe Iriarte" userId="e5ca9b163458634f" providerId="LiveId" clId="{6B0522A2-2954-454F-B8B8-8857C9F3AA44}" dt="2021-06-25T00:07:41.996" v="4817" actId="1076"/>
          <ac:picMkLst>
            <pc:docMk/>
            <pc:sldMk cId="1468030275" sldId="602"/>
            <ac:picMk id="13316" creationId="{085C6EDF-5B6D-4AD1-9AF9-5B48574C01A4}"/>
          </ac:picMkLst>
        </pc:picChg>
      </pc:sldChg>
      <pc:sldChg chg="addSp delSp modSp add mod modAnim">
        <pc:chgData name="Hebe Iriarte" userId="e5ca9b163458634f" providerId="LiveId" clId="{6B0522A2-2954-454F-B8B8-8857C9F3AA44}" dt="2021-06-25T00:11:00.468" v="4879"/>
        <pc:sldMkLst>
          <pc:docMk/>
          <pc:sldMk cId="1115352606" sldId="603"/>
        </pc:sldMkLst>
        <pc:spChg chg="del mod">
          <ac:chgData name="Hebe Iriarte" userId="e5ca9b163458634f" providerId="LiveId" clId="{6B0522A2-2954-454F-B8B8-8857C9F3AA44}" dt="2021-06-24T21:41:52.722" v="4451" actId="478"/>
          <ac:spMkLst>
            <pc:docMk/>
            <pc:sldMk cId="1115352606" sldId="603"/>
            <ac:spMk id="4" creationId="{7D9E0284-4228-4EA7-8763-B13828AC6B09}"/>
          </ac:spMkLst>
        </pc:spChg>
        <pc:spChg chg="add mod">
          <ac:chgData name="Hebe Iriarte" userId="e5ca9b163458634f" providerId="LiveId" clId="{6B0522A2-2954-454F-B8B8-8857C9F3AA44}" dt="2021-06-24T23:08:37.936" v="4502" actId="20577"/>
          <ac:spMkLst>
            <pc:docMk/>
            <pc:sldMk cId="1115352606" sldId="603"/>
            <ac:spMk id="5" creationId="{1F206355-C1E1-4E6E-9817-16B1BB9B3C17}"/>
          </ac:spMkLst>
        </pc:spChg>
        <pc:spChg chg="add mod">
          <ac:chgData name="Hebe Iriarte" userId="e5ca9b163458634f" providerId="LiveId" clId="{6B0522A2-2954-454F-B8B8-8857C9F3AA44}" dt="2021-06-25T00:08:23.914" v="4825"/>
          <ac:spMkLst>
            <pc:docMk/>
            <pc:sldMk cId="1115352606" sldId="603"/>
            <ac:spMk id="6" creationId="{A0AF9F78-D79A-40E2-A749-9CD19982A417}"/>
          </ac:spMkLst>
        </pc:spChg>
        <pc:picChg chg="add mod">
          <ac:chgData name="Hebe Iriarte" userId="e5ca9b163458634f" providerId="LiveId" clId="{6B0522A2-2954-454F-B8B8-8857C9F3AA44}" dt="2021-06-25T00:11:00.468" v="4879"/>
          <ac:picMkLst>
            <pc:docMk/>
            <pc:sldMk cId="1115352606" sldId="603"/>
            <ac:picMk id="7" creationId="{F908A982-4FE3-4DC4-85A9-6B7BE26FB17B}"/>
          </ac:picMkLst>
        </pc:picChg>
      </pc:sldChg>
      <pc:sldMasterChg chg="del delSldLayout">
        <pc:chgData name="Hebe Iriarte" userId="e5ca9b163458634f" providerId="LiveId" clId="{6B0522A2-2954-454F-B8B8-8857C9F3AA44}" dt="2021-06-24T12:17:56.993" v="3888" actId="47"/>
        <pc:sldMasterMkLst>
          <pc:docMk/>
          <pc:sldMasterMk cId="238912731" sldId="2147483661"/>
        </pc:sldMasterMkLst>
        <pc:sldLayoutChg chg="del">
          <pc:chgData name="Hebe Iriarte" userId="e5ca9b163458634f" providerId="LiveId" clId="{6B0522A2-2954-454F-B8B8-8857C9F3AA44}" dt="2021-06-24T12:17:56.993" v="3888" actId="47"/>
          <pc:sldLayoutMkLst>
            <pc:docMk/>
            <pc:sldMasterMk cId="238912731" sldId="2147483661"/>
            <pc:sldLayoutMk cId="3309296899" sldId="2147483662"/>
          </pc:sldLayoutMkLst>
        </pc:sldLayoutChg>
        <pc:sldLayoutChg chg="del">
          <pc:chgData name="Hebe Iriarte" userId="e5ca9b163458634f" providerId="LiveId" clId="{6B0522A2-2954-454F-B8B8-8857C9F3AA44}" dt="2021-06-24T12:17:56.993" v="3888" actId="47"/>
          <pc:sldLayoutMkLst>
            <pc:docMk/>
            <pc:sldMasterMk cId="238912731" sldId="2147483661"/>
            <pc:sldLayoutMk cId="1728827884" sldId="2147483663"/>
          </pc:sldLayoutMkLst>
        </pc:sldLayoutChg>
        <pc:sldLayoutChg chg="del">
          <pc:chgData name="Hebe Iriarte" userId="e5ca9b163458634f" providerId="LiveId" clId="{6B0522A2-2954-454F-B8B8-8857C9F3AA44}" dt="2021-06-24T12:17:56.993" v="3888" actId="47"/>
          <pc:sldLayoutMkLst>
            <pc:docMk/>
            <pc:sldMasterMk cId="238912731" sldId="2147483661"/>
            <pc:sldLayoutMk cId="254614972" sldId="2147483664"/>
          </pc:sldLayoutMkLst>
        </pc:sldLayoutChg>
        <pc:sldLayoutChg chg="del">
          <pc:chgData name="Hebe Iriarte" userId="e5ca9b163458634f" providerId="LiveId" clId="{6B0522A2-2954-454F-B8B8-8857C9F3AA44}" dt="2021-06-24T12:17:56.993" v="3888" actId="47"/>
          <pc:sldLayoutMkLst>
            <pc:docMk/>
            <pc:sldMasterMk cId="238912731" sldId="2147483661"/>
            <pc:sldLayoutMk cId="3888474394" sldId="2147483665"/>
          </pc:sldLayoutMkLst>
        </pc:sldLayoutChg>
        <pc:sldLayoutChg chg="del">
          <pc:chgData name="Hebe Iriarte" userId="e5ca9b163458634f" providerId="LiveId" clId="{6B0522A2-2954-454F-B8B8-8857C9F3AA44}" dt="2021-06-24T12:17:56.993" v="3888" actId="47"/>
          <pc:sldLayoutMkLst>
            <pc:docMk/>
            <pc:sldMasterMk cId="238912731" sldId="2147483661"/>
            <pc:sldLayoutMk cId="3146432803" sldId="2147483666"/>
          </pc:sldLayoutMkLst>
        </pc:sldLayoutChg>
        <pc:sldLayoutChg chg="del">
          <pc:chgData name="Hebe Iriarte" userId="e5ca9b163458634f" providerId="LiveId" clId="{6B0522A2-2954-454F-B8B8-8857C9F3AA44}" dt="2021-06-24T12:17:56.993" v="3888" actId="47"/>
          <pc:sldLayoutMkLst>
            <pc:docMk/>
            <pc:sldMasterMk cId="238912731" sldId="2147483661"/>
            <pc:sldLayoutMk cId="1951055037" sldId="2147483667"/>
          </pc:sldLayoutMkLst>
        </pc:sldLayoutChg>
        <pc:sldLayoutChg chg="del">
          <pc:chgData name="Hebe Iriarte" userId="e5ca9b163458634f" providerId="LiveId" clId="{6B0522A2-2954-454F-B8B8-8857C9F3AA44}" dt="2021-06-24T12:17:56.993" v="3888" actId="47"/>
          <pc:sldLayoutMkLst>
            <pc:docMk/>
            <pc:sldMasterMk cId="238912731" sldId="2147483661"/>
            <pc:sldLayoutMk cId="3378032822" sldId="2147483668"/>
          </pc:sldLayoutMkLst>
        </pc:sldLayoutChg>
        <pc:sldLayoutChg chg="del">
          <pc:chgData name="Hebe Iriarte" userId="e5ca9b163458634f" providerId="LiveId" clId="{6B0522A2-2954-454F-B8B8-8857C9F3AA44}" dt="2021-06-24T12:17:56.993" v="3888" actId="47"/>
          <pc:sldLayoutMkLst>
            <pc:docMk/>
            <pc:sldMasterMk cId="238912731" sldId="2147483661"/>
            <pc:sldLayoutMk cId="92400187" sldId="2147483669"/>
          </pc:sldLayoutMkLst>
        </pc:sldLayoutChg>
        <pc:sldLayoutChg chg="del">
          <pc:chgData name="Hebe Iriarte" userId="e5ca9b163458634f" providerId="LiveId" clId="{6B0522A2-2954-454F-B8B8-8857C9F3AA44}" dt="2021-06-24T12:17:56.993" v="3888" actId="47"/>
          <pc:sldLayoutMkLst>
            <pc:docMk/>
            <pc:sldMasterMk cId="238912731" sldId="2147483661"/>
            <pc:sldLayoutMk cId="1924208249" sldId="2147483670"/>
          </pc:sldLayoutMkLst>
        </pc:sldLayoutChg>
        <pc:sldLayoutChg chg="del">
          <pc:chgData name="Hebe Iriarte" userId="e5ca9b163458634f" providerId="LiveId" clId="{6B0522A2-2954-454F-B8B8-8857C9F3AA44}" dt="2021-06-24T12:17:56.993" v="3888" actId="47"/>
          <pc:sldLayoutMkLst>
            <pc:docMk/>
            <pc:sldMasterMk cId="238912731" sldId="2147483661"/>
            <pc:sldLayoutMk cId="2038330098" sldId="2147483671"/>
          </pc:sldLayoutMkLst>
        </pc:sldLayoutChg>
        <pc:sldLayoutChg chg="del">
          <pc:chgData name="Hebe Iriarte" userId="e5ca9b163458634f" providerId="LiveId" clId="{6B0522A2-2954-454F-B8B8-8857C9F3AA44}" dt="2021-06-24T12:17:56.993" v="3888" actId="47"/>
          <pc:sldLayoutMkLst>
            <pc:docMk/>
            <pc:sldMasterMk cId="238912731" sldId="2147483661"/>
            <pc:sldLayoutMk cId="3831411786" sldId="2147483672"/>
          </pc:sldLayoutMkLst>
        </pc:sldLayoutChg>
      </pc:sldMasterChg>
      <pc:sldMasterChg chg="del delSldLayout">
        <pc:chgData name="Hebe Iriarte" userId="e5ca9b163458634f" providerId="LiveId" clId="{6B0522A2-2954-454F-B8B8-8857C9F3AA44}" dt="2021-06-23T23:25:41.399" v="2799" actId="47"/>
        <pc:sldMasterMkLst>
          <pc:docMk/>
          <pc:sldMasterMk cId="66727570" sldId="2147483673"/>
        </pc:sldMasterMkLst>
        <pc:sldLayoutChg chg="del">
          <pc:chgData name="Hebe Iriarte" userId="e5ca9b163458634f" providerId="LiveId" clId="{6B0522A2-2954-454F-B8B8-8857C9F3AA44}" dt="2021-06-23T23:25:41.399" v="2799" actId="47"/>
          <pc:sldLayoutMkLst>
            <pc:docMk/>
            <pc:sldMasterMk cId="66727570" sldId="2147483673"/>
            <pc:sldLayoutMk cId="3485855178" sldId="2147483674"/>
          </pc:sldLayoutMkLst>
        </pc:sldLayoutChg>
        <pc:sldLayoutChg chg="del">
          <pc:chgData name="Hebe Iriarte" userId="e5ca9b163458634f" providerId="LiveId" clId="{6B0522A2-2954-454F-B8B8-8857C9F3AA44}" dt="2021-06-23T23:25:41.399" v="2799" actId="47"/>
          <pc:sldLayoutMkLst>
            <pc:docMk/>
            <pc:sldMasterMk cId="66727570" sldId="2147483673"/>
            <pc:sldLayoutMk cId="250776276" sldId="2147483675"/>
          </pc:sldLayoutMkLst>
        </pc:sldLayoutChg>
      </pc:sldMasterChg>
      <pc:sldMasterChg chg="del delSldLayout">
        <pc:chgData name="Hebe Iriarte" userId="e5ca9b163458634f" providerId="LiveId" clId="{6B0522A2-2954-454F-B8B8-8857C9F3AA44}" dt="2021-06-23T23:25:40.306" v="2798" actId="47"/>
        <pc:sldMasterMkLst>
          <pc:docMk/>
          <pc:sldMasterMk cId="300515259" sldId="2147483695"/>
        </pc:sldMasterMkLst>
        <pc:sldLayoutChg chg="del">
          <pc:chgData name="Hebe Iriarte" userId="e5ca9b163458634f" providerId="LiveId" clId="{6B0522A2-2954-454F-B8B8-8857C9F3AA44}" dt="2021-06-23T23:25:40.306" v="2798" actId="47"/>
          <pc:sldLayoutMkLst>
            <pc:docMk/>
            <pc:sldMasterMk cId="300515259" sldId="2147483695"/>
            <pc:sldLayoutMk cId="1100487930" sldId="2147483696"/>
          </pc:sldLayoutMkLst>
        </pc:sldLayoutChg>
        <pc:sldLayoutChg chg="del">
          <pc:chgData name="Hebe Iriarte" userId="e5ca9b163458634f" providerId="LiveId" clId="{6B0522A2-2954-454F-B8B8-8857C9F3AA44}" dt="2021-06-23T23:25:40.306" v="2798" actId="47"/>
          <pc:sldLayoutMkLst>
            <pc:docMk/>
            <pc:sldMasterMk cId="300515259" sldId="2147483695"/>
            <pc:sldLayoutMk cId="1659286227" sldId="2147483697"/>
          </pc:sldLayoutMkLst>
        </pc:sldLayoutChg>
      </pc:sldMasterChg>
      <pc:sldMasterChg chg="addSldLayout delSldLayout">
        <pc:chgData name="Hebe Iriarte" userId="e5ca9b163458634f" providerId="LiveId" clId="{6B0522A2-2954-454F-B8B8-8857C9F3AA44}" dt="2021-06-24T12:17:55.515" v="3887" actId="47"/>
        <pc:sldMasterMkLst>
          <pc:docMk/>
          <pc:sldMasterMk cId="3545022646" sldId="2147483717"/>
        </pc:sldMasterMkLst>
        <pc:sldLayoutChg chg="del">
          <pc:chgData name="Hebe Iriarte" userId="e5ca9b163458634f" providerId="LiveId" clId="{6B0522A2-2954-454F-B8B8-8857C9F3AA44}" dt="2021-06-24T12:17:55.515" v="3887" actId="47"/>
          <pc:sldLayoutMkLst>
            <pc:docMk/>
            <pc:sldMasterMk cId="3545022646" sldId="2147483717"/>
            <pc:sldLayoutMk cId="1606060506" sldId="2147483736"/>
          </pc:sldLayoutMkLst>
        </pc:sldLayoutChg>
        <pc:sldLayoutChg chg="add del">
          <pc:chgData name="Hebe Iriarte" userId="e5ca9b163458634f" providerId="LiveId" clId="{6B0522A2-2954-454F-B8B8-8857C9F3AA44}" dt="2021-06-23T23:24:59.276" v="2785" actId="47"/>
          <pc:sldLayoutMkLst>
            <pc:docMk/>
            <pc:sldMasterMk cId="3545022646" sldId="2147483717"/>
            <pc:sldLayoutMk cId="340273631" sldId="214748373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CBFAF72-1563-47D6-B7E6-34529404EE30}" type="datetimeFigureOut">
              <a:rPr lang="zh-CN" altLang="en-US"/>
              <a:pPr>
                <a:defRPr/>
              </a:pPr>
              <a:t>2021/6/24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219187B-8851-4471-879F-35BFB0C031CE}" type="slidenum">
              <a:rPr lang="zh-CN" altLang="en-US"/>
              <a:pPr>
                <a:defRPr/>
              </a:p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385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1866E4-F001-4660-AF58-DE5DC3ECCFA6}" type="datetimeFigureOut">
              <a:rPr lang="zh-CN" altLang="en-US"/>
              <a:pPr>
                <a:defRPr/>
              </a:pPr>
              <a:t>2021/6/24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7079287-648C-4B3D-8FE1-F0E0722F132F}" type="slidenum">
              <a:rPr lang="zh-CN" altLang="en-US"/>
              <a:pPr>
                <a:defRPr/>
              </a:p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465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2600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788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0975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163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502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34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73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1204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37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34196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16428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latin typeface="Arial" pitchFamily="34" charset="0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1962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98661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51962" y="1605601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004564" y="1604964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467803" y="3364457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116428" y="3364457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1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82873" y="190716"/>
            <a:ext cx="6238978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2873" y="795581"/>
            <a:ext cx="6238978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521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6349" y="231193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6349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3935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054147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54147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854360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970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1367" y="2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2019864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7632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3973" y="280869"/>
            <a:ext cx="5665329" cy="30243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3929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2"/>
            <a:ext cx="3176637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72608" y="2"/>
            <a:ext cx="3176637" cy="1868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545214" y="2"/>
            <a:ext cx="3176637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272419" y="1944253"/>
            <a:ext cx="3176825" cy="3456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7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2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219859" y="2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400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3973" y="190716"/>
            <a:ext cx="9377877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46962" y="950248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946963" y="3208275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7409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601395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860925" y="1808001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7963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0716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95581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11" y="1393589"/>
            <a:ext cx="3368574" cy="402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50753" y="1536723"/>
            <a:ext cx="1942723" cy="29636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2553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927163"/>
            <a:ext cx="9721850" cy="2473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65" y="1150144"/>
            <a:ext cx="6391830" cy="32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17339" y="1566212"/>
            <a:ext cx="3013096" cy="2219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61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075271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7981" y="97240"/>
            <a:ext cx="9228418" cy="5703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53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540187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76380" y="1188169"/>
            <a:ext cx="3029934" cy="3831630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65546" y="1414877"/>
            <a:ext cx="115379" cy="3402497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59797" y="1296797"/>
            <a:ext cx="527448" cy="53407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48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477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106" y="2"/>
            <a:ext cx="5932744" cy="5400675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1" y="129654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1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73703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225" y="2"/>
            <a:ext cx="5932625" cy="54006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1" y="129654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1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56528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18117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"/>
            <a:ext cx="9721850" cy="540067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8739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60440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34196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16428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latin typeface="Arial" pitchFamily="34" charset="0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1962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98661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51962" y="1605601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004564" y="1604964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467803" y="3364457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116428" y="3364457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69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82873" y="190716"/>
            <a:ext cx="6238978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2873" y="795581"/>
            <a:ext cx="6238978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521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6349" y="231193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6349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3935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054147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54147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854360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976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116412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1367" y="2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2019864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117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3973" y="280869"/>
            <a:ext cx="5665329" cy="30243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4235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2"/>
            <a:ext cx="3176637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72608" y="2"/>
            <a:ext cx="3176637" cy="1868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545214" y="2"/>
            <a:ext cx="3176637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272419" y="1944253"/>
            <a:ext cx="3176825" cy="3456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586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2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219859" y="2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4980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3973" y="190716"/>
            <a:ext cx="9377877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46962" y="950248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946963" y="3208275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503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601395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860925" y="1808001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29701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0716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95581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11" y="1393589"/>
            <a:ext cx="3368574" cy="402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50753" y="1536723"/>
            <a:ext cx="1942723" cy="29636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0268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927163"/>
            <a:ext cx="9721850" cy="2473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65" y="1150144"/>
            <a:ext cx="6391830" cy="32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17339" y="1566212"/>
            <a:ext cx="3013096" cy="2219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52775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7981" y="97240"/>
            <a:ext cx="9228418" cy="5703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53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2073752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76380" y="1188169"/>
            <a:ext cx="3029934" cy="3831630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65546" y="1414877"/>
            <a:ext cx="115379" cy="3402497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59797" y="1296797"/>
            <a:ext cx="527448" cy="53407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0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944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3296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106" y="2"/>
            <a:ext cx="5932744" cy="5400675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1" y="129654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1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619550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225" y="2"/>
            <a:ext cx="5932625" cy="54006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1" y="129654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1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03025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714144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"/>
            <a:ext cx="9721850" cy="540067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313863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30189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34196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16428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latin typeface="Arial" pitchFamily="34" charset="0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1962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98661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51962" y="1605601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004564" y="1604964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467803" y="3364457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116428" y="3364457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033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82873" y="190716"/>
            <a:ext cx="6238978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2873" y="795581"/>
            <a:ext cx="6238978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521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6349" y="231193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6349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3935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054147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54147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854360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59984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1367" y="2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2019864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27052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3973" y="280869"/>
            <a:ext cx="5665329" cy="30243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20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106" y="2"/>
            <a:ext cx="5932744" cy="5400675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1" y="129654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1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804052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2"/>
            <a:ext cx="3176637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72608" y="2"/>
            <a:ext cx="3176637" cy="1868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545214" y="2"/>
            <a:ext cx="3176637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272419" y="1944253"/>
            <a:ext cx="3176825" cy="3456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770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2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219859" y="2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40942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3973" y="190716"/>
            <a:ext cx="9377877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46962" y="950248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946963" y="3208275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76109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601395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860925" y="1808001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63795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0716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95581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11" y="1393589"/>
            <a:ext cx="3368574" cy="402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50753" y="1536723"/>
            <a:ext cx="1942723" cy="29636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56361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927163"/>
            <a:ext cx="9721850" cy="2473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65" y="1150144"/>
            <a:ext cx="6391830" cy="32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17339" y="1566212"/>
            <a:ext cx="3013096" cy="2219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9" indent="0">
              <a:buNone/>
              <a:defRPr sz="2941"/>
            </a:lvl2pPr>
            <a:lvl3pPr marL="960138" indent="0">
              <a:buNone/>
              <a:defRPr sz="2521"/>
            </a:lvl3pPr>
            <a:lvl4pPr marL="1440207" indent="0">
              <a:buNone/>
              <a:defRPr sz="2099"/>
            </a:lvl4pPr>
            <a:lvl5pPr marL="1920277" indent="0">
              <a:buNone/>
              <a:defRPr sz="2099"/>
            </a:lvl5pPr>
            <a:lvl6pPr marL="2400345" indent="0">
              <a:buNone/>
              <a:defRPr sz="2099"/>
            </a:lvl6pPr>
            <a:lvl7pPr marL="2880415" indent="0">
              <a:buNone/>
              <a:defRPr sz="2099"/>
            </a:lvl7pPr>
            <a:lvl8pPr marL="3360484" indent="0">
              <a:buNone/>
              <a:defRPr sz="2099"/>
            </a:lvl8pPr>
            <a:lvl9pPr marL="3840554" indent="0">
              <a:buNone/>
              <a:defRPr sz="20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45990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7981" y="97240"/>
            <a:ext cx="9228418" cy="5703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53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4385840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76380" y="1188169"/>
            <a:ext cx="3029934" cy="3831630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65546" y="1414877"/>
            <a:ext cx="115379" cy="3402497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59797" y="1296797"/>
            <a:ext cx="527448" cy="53407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8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225" y="2"/>
            <a:ext cx="5932625" cy="54006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1" y="129654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1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014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197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"/>
            <a:ext cx="9721850" cy="540067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5455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38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0435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-1"/>
            <a:ext cx="972026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8" r:id="rId2"/>
    <p:sldLayoutId id="2147483659" r:id="rId3"/>
  </p:sldLayoutIdLst>
  <p:transition spd="med">
    <p:pull/>
  </p:transition>
  <p:txStyles>
    <p:titleStyle>
      <a:lvl1pPr algn="ctr" defTabSz="966807" rtl="0" fontAlgn="base"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66807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2pPr>
      <a:lvl3pPr algn="ctr" defTabSz="966807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3pPr>
      <a:lvl4pPr algn="ctr" defTabSz="966807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4pPr>
      <a:lvl5pPr algn="ctr" defTabSz="966807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5pPr>
      <a:lvl6pPr marL="457209" algn="ctr" defTabSz="966807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914417" algn="ctr" defTabSz="966807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371626" algn="ctr" defTabSz="966807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1828835" algn="ctr" defTabSz="966807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361956" indent="-361956" algn="l" defTabSz="966807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828" indent="-301631" algn="l" defTabSz="966807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698" indent="-241305" algn="l" defTabSz="966807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307" indent="-241305" algn="l" defTabSz="966807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504" indent="-241305" algn="l" defTabSz="966807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661503" indent="-241954" algn="l" defTabSz="967819" rtl="0" eaLnBrk="1" latinLnBrk="0" hangingPunct="1">
        <a:spcBef>
          <a:spcPct val="20000"/>
        </a:spcBef>
        <a:buFont typeface="Arial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145413" indent="-241954" algn="l" defTabSz="967819" rtl="0" eaLnBrk="1" latinLnBrk="0" hangingPunct="1">
        <a:spcBef>
          <a:spcPct val="20000"/>
        </a:spcBef>
        <a:buFont typeface="Arial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629323" indent="-241954" algn="l" defTabSz="967819" rtl="0" eaLnBrk="1" latinLnBrk="0" hangingPunct="1">
        <a:spcBef>
          <a:spcPct val="20000"/>
        </a:spcBef>
        <a:buFont typeface="Arial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113232" indent="-241954" algn="l" defTabSz="967819" rtl="0" eaLnBrk="1" latinLnBrk="0" hangingPunct="1">
        <a:spcBef>
          <a:spcPct val="20000"/>
        </a:spcBef>
        <a:buFont typeface="Arial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910" algn="l" defTabSz="96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819" algn="l" defTabSz="96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729" algn="l" defTabSz="96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638" algn="l" defTabSz="96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548" algn="l" defTabSz="96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3459" algn="l" defTabSz="96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7367" algn="l" defTabSz="96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278" algn="l" defTabSz="96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77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</p:sldLayoutIdLst>
  <p:txStyles>
    <p:titleStyle>
      <a:lvl1pPr algn="ctr" defTabSz="960138" rtl="0" eaLnBrk="1" latinLnBrk="1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51" indent="-360051" algn="l" defTabSz="960138" rtl="0" eaLnBrk="1" latinLnBrk="1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113" indent="-300044" algn="l" defTabSz="960138" rtl="0" eaLnBrk="1" latinLnBrk="1" hangingPunct="1">
        <a:spcBef>
          <a:spcPct val="20000"/>
        </a:spcBef>
        <a:buFont typeface="Arial" pitchFamily="34" charset="0"/>
        <a:buChar char="–"/>
        <a:defRPr sz="2941" kern="1200">
          <a:solidFill>
            <a:schemeClr val="tx1"/>
          </a:solidFill>
          <a:latin typeface="+mn-lt"/>
          <a:ea typeface="+mn-ea"/>
          <a:cs typeface="+mn-cs"/>
        </a:defRPr>
      </a:lvl2pPr>
      <a:lvl3pPr marL="1200173" indent="-240034" algn="l" defTabSz="960138" rtl="0" eaLnBrk="1" latinLnBrk="1" hangingPunct="1">
        <a:spcBef>
          <a:spcPct val="20000"/>
        </a:spcBef>
        <a:buFont typeface="Arial" pitchFamily="34" charset="0"/>
        <a:buChar char="•"/>
        <a:defRPr sz="2521" kern="1200">
          <a:solidFill>
            <a:schemeClr val="tx1"/>
          </a:solidFill>
          <a:latin typeface="+mn-lt"/>
          <a:ea typeface="+mn-ea"/>
          <a:cs typeface="+mn-cs"/>
        </a:defRPr>
      </a:lvl3pPr>
      <a:lvl4pPr marL="1680243" indent="-240034" algn="l" defTabSz="960138" rtl="0" eaLnBrk="1" latinLnBrk="1" hangingPunct="1">
        <a:spcBef>
          <a:spcPct val="20000"/>
        </a:spcBef>
        <a:buFont typeface="Arial" pitchFamily="34" charset="0"/>
        <a:buChar char="–"/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60311" indent="-240034" algn="l" defTabSz="960138" rtl="0" eaLnBrk="1" latinLnBrk="1" hangingPunct="1">
        <a:spcBef>
          <a:spcPct val="20000"/>
        </a:spcBef>
        <a:buFont typeface="Arial" pitchFamily="34" charset="0"/>
        <a:buChar char="»"/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640380" indent="-240034" algn="l" defTabSz="960138" rtl="0" eaLnBrk="1" latinLnBrk="1" hangingPunct="1">
        <a:spcBef>
          <a:spcPct val="20000"/>
        </a:spcBef>
        <a:buFont typeface="Arial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120450" indent="-240034" algn="l" defTabSz="960138" rtl="0" eaLnBrk="1" latinLnBrk="1" hangingPunct="1">
        <a:spcBef>
          <a:spcPct val="20000"/>
        </a:spcBef>
        <a:buFont typeface="Arial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600518" indent="-240034" algn="l" defTabSz="960138" rtl="0" eaLnBrk="1" latinLnBrk="1" hangingPunct="1">
        <a:spcBef>
          <a:spcPct val="20000"/>
        </a:spcBef>
        <a:buFont typeface="Arial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080588" indent="-240034" algn="l" defTabSz="960138" rtl="0" eaLnBrk="1" latinLnBrk="1" hangingPunct="1">
        <a:spcBef>
          <a:spcPct val="20000"/>
        </a:spcBef>
        <a:buFont typeface="Arial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0138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9" algn="l" defTabSz="960138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38" algn="l" defTabSz="960138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207" algn="l" defTabSz="960138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77" algn="l" defTabSz="960138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45" algn="l" defTabSz="960138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415" algn="l" defTabSz="960138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84" algn="l" defTabSz="960138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554" algn="l" defTabSz="960138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89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ctr" defTabSz="960138" rtl="0" eaLnBrk="1" latinLnBrk="1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51" indent="-360051" algn="l" defTabSz="960138" rtl="0" eaLnBrk="1" latinLnBrk="1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113" indent="-300044" algn="l" defTabSz="960138" rtl="0" eaLnBrk="1" latinLnBrk="1" hangingPunct="1">
        <a:spcBef>
          <a:spcPct val="20000"/>
        </a:spcBef>
        <a:buFont typeface="Arial" pitchFamily="34" charset="0"/>
        <a:buChar char="–"/>
        <a:defRPr sz="2941" kern="1200">
          <a:solidFill>
            <a:schemeClr val="tx1"/>
          </a:solidFill>
          <a:latin typeface="+mn-lt"/>
          <a:ea typeface="+mn-ea"/>
          <a:cs typeface="+mn-cs"/>
        </a:defRPr>
      </a:lvl2pPr>
      <a:lvl3pPr marL="1200173" indent="-240034" algn="l" defTabSz="960138" rtl="0" eaLnBrk="1" latinLnBrk="1" hangingPunct="1">
        <a:spcBef>
          <a:spcPct val="20000"/>
        </a:spcBef>
        <a:buFont typeface="Arial" pitchFamily="34" charset="0"/>
        <a:buChar char="•"/>
        <a:defRPr sz="2521" kern="1200">
          <a:solidFill>
            <a:schemeClr val="tx1"/>
          </a:solidFill>
          <a:latin typeface="+mn-lt"/>
          <a:ea typeface="+mn-ea"/>
          <a:cs typeface="+mn-cs"/>
        </a:defRPr>
      </a:lvl3pPr>
      <a:lvl4pPr marL="1680243" indent="-240034" algn="l" defTabSz="960138" rtl="0" eaLnBrk="1" latinLnBrk="1" hangingPunct="1">
        <a:spcBef>
          <a:spcPct val="20000"/>
        </a:spcBef>
        <a:buFont typeface="Arial" pitchFamily="34" charset="0"/>
        <a:buChar char="–"/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60311" indent="-240034" algn="l" defTabSz="960138" rtl="0" eaLnBrk="1" latinLnBrk="1" hangingPunct="1">
        <a:spcBef>
          <a:spcPct val="20000"/>
        </a:spcBef>
        <a:buFont typeface="Arial" pitchFamily="34" charset="0"/>
        <a:buChar char="»"/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640380" indent="-240034" algn="l" defTabSz="960138" rtl="0" eaLnBrk="1" latinLnBrk="1" hangingPunct="1">
        <a:spcBef>
          <a:spcPct val="20000"/>
        </a:spcBef>
        <a:buFont typeface="Arial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120450" indent="-240034" algn="l" defTabSz="960138" rtl="0" eaLnBrk="1" latinLnBrk="1" hangingPunct="1">
        <a:spcBef>
          <a:spcPct val="20000"/>
        </a:spcBef>
        <a:buFont typeface="Arial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600518" indent="-240034" algn="l" defTabSz="960138" rtl="0" eaLnBrk="1" latinLnBrk="1" hangingPunct="1">
        <a:spcBef>
          <a:spcPct val="20000"/>
        </a:spcBef>
        <a:buFont typeface="Arial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080588" indent="-240034" algn="l" defTabSz="960138" rtl="0" eaLnBrk="1" latinLnBrk="1" hangingPunct="1">
        <a:spcBef>
          <a:spcPct val="20000"/>
        </a:spcBef>
        <a:buFont typeface="Arial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0138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9" algn="l" defTabSz="960138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38" algn="l" defTabSz="960138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207" algn="l" defTabSz="960138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77" algn="l" defTabSz="960138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45" algn="l" defTabSz="960138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415" algn="l" defTabSz="960138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84" algn="l" defTabSz="960138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554" algn="l" defTabSz="960138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02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xStyles>
    <p:titleStyle>
      <a:lvl1pPr algn="ctr" defTabSz="960138" rtl="0" eaLnBrk="1" latinLnBrk="1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51" indent="-360051" algn="l" defTabSz="960138" rtl="0" eaLnBrk="1" latinLnBrk="1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113" indent="-300044" algn="l" defTabSz="960138" rtl="0" eaLnBrk="1" latinLnBrk="1" hangingPunct="1">
        <a:spcBef>
          <a:spcPct val="20000"/>
        </a:spcBef>
        <a:buFont typeface="Arial" pitchFamily="34" charset="0"/>
        <a:buChar char="–"/>
        <a:defRPr sz="2941" kern="1200">
          <a:solidFill>
            <a:schemeClr val="tx1"/>
          </a:solidFill>
          <a:latin typeface="+mn-lt"/>
          <a:ea typeface="+mn-ea"/>
          <a:cs typeface="+mn-cs"/>
        </a:defRPr>
      </a:lvl2pPr>
      <a:lvl3pPr marL="1200173" indent="-240034" algn="l" defTabSz="960138" rtl="0" eaLnBrk="1" latinLnBrk="1" hangingPunct="1">
        <a:spcBef>
          <a:spcPct val="20000"/>
        </a:spcBef>
        <a:buFont typeface="Arial" pitchFamily="34" charset="0"/>
        <a:buChar char="•"/>
        <a:defRPr sz="2521" kern="1200">
          <a:solidFill>
            <a:schemeClr val="tx1"/>
          </a:solidFill>
          <a:latin typeface="+mn-lt"/>
          <a:ea typeface="+mn-ea"/>
          <a:cs typeface="+mn-cs"/>
        </a:defRPr>
      </a:lvl3pPr>
      <a:lvl4pPr marL="1680243" indent="-240034" algn="l" defTabSz="960138" rtl="0" eaLnBrk="1" latinLnBrk="1" hangingPunct="1">
        <a:spcBef>
          <a:spcPct val="20000"/>
        </a:spcBef>
        <a:buFont typeface="Arial" pitchFamily="34" charset="0"/>
        <a:buChar char="–"/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60311" indent="-240034" algn="l" defTabSz="960138" rtl="0" eaLnBrk="1" latinLnBrk="1" hangingPunct="1">
        <a:spcBef>
          <a:spcPct val="20000"/>
        </a:spcBef>
        <a:buFont typeface="Arial" pitchFamily="34" charset="0"/>
        <a:buChar char="»"/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640380" indent="-240034" algn="l" defTabSz="960138" rtl="0" eaLnBrk="1" latinLnBrk="1" hangingPunct="1">
        <a:spcBef>
          <a:spcPct val="20000"/>
        </a:spcBef>
        <a:buFont typeface="Arial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120450" indent="-240034" algn="l" defTabSz="960138" rtl="0" eaLnBrk="1" latinLnBrk="1" hangingPunct="1">
        <a:spcBef>
          <a:spcPct val="20000"/>
        </a:spcBef>
        <a:buFont typeface="Arial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600518" indent="-240034" algn="l" defTabSz="960138" rtl="0" eaLnBrk="1" latinLnBrk="1" hangingPunct="1">
        <a:spcBef>
          <a:spcPct val="20000"/>
        </a:spcBef>
        <a:buFont typeface="Arial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080588" indent="-240034" algn="l" defTabSz="960138" rtl="0" eaLnBrk="1" latinLnBrk="1" hangingPunct="1">
        <a:spcBef>
          <a:spcPct val="20000"/>
        </a:spcBef>
        <a:buFont typeface="Arial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0138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9" algn="l" defTabSz="960138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38" algn="l" defTabSz="960138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207" algn="l" defTabSz="960138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77" algn="l" defTabSz="960138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45" algn="l" defTabSz="960138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415" algn="l" defTabSz="960138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84" algn="l" defTabSz="960138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554" algn="l" defTabSz="960138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gromeat.com/20702/las-normas-sanitarias-y-las-plantas-de-alimentos-balanceados%C2%A0-ing-marcelo-campagna-giuliani-s-a-argentina" TargetMode="External"/><Relationship Id="rId3" Type="http://schemas.openxmlformats.org/officeDocument/2006/relationships/hyperlink" Target="http://www.fao.org/fao-who-codexalimentarius/es/" TargetMode="External"/><Relationship Id="rId7" Type="http://schemas.openxmlformats.org/officeDocument/2006/relationships/hyperlink" Target="http://www.senasa.gob.ar/prensa/Home/consulta_publica/2015/235/proyecto_y_anexos/Anexo%20I%2028-8-15%20Norma%20tecnica.pdf" TargetMode="External"/><Relationship Id="rId2" Type="http://schemas.openxmlformats.org/officeDocument/2006/relationships/hyperlink" Target="http://www.fao.org/3/y1579s/y1579s03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rgentina.gob.ar/anmat/codigoalimentario" TargetMode="External"/><Relationship Id="rId5" Type="http://schemas.openxmlformats.org/officeDocument/2006/relationships/hyperlink" Target="http://www.anmat.gov.ar/webanmat/normativas_alimentos.asp" TargetMode="External"/><Relationship Id="rId4" Type="http://schemas.openxmlformats.org/officeDocument/2006/relationships/hyperlink" Target="http://www.anmat.gov.ar/webanmat/aplicaciones_web/Red_de_Inspectores/archivos/HACCP_(OPS)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26"/>
          <p:cNvSpPr>
            <a:spLocks noChangeArrowheads="1"/>
          </p:cNvSpPr>
          <p:nvPr/>
        </p:nvSpPr>
        <p:spPr bwMode="auto">
          <a:xfrm>
            <a:off x="0" y="-7500"/>
            <a:ext cx="9721850" cy="54081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zh-CN" dirty="0">
              <a:sym typeface="宋体" pitchFamily="2" charset="-122"/>
            </a:endParaRPr>
          </a:p>
        </p:txBody>
      </p:sp>
      <p:pic>
        <p:nvPicPr>
          <p:cNvPr id="1034" name="Picture 10" descr="Logotipo analisis alimentos: vectores, gráficos, imágenes vectoriales |  Depositphotos®">
            <a:extLst>
              <a:ext uri="{FF2B5EF4-FFF2-40B4-BE49-F238E27FC236}">
                <a16:creationId xmlns:a16="http://schemas.microsoft.com/office/drawing/2014/main" id="{A91B11B5-739F-4F00-8021-11BBB2013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666" y="309708"/>
            <a:ext cx="1404194" cy="140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矩形 102"/>
          <p:cNvSpPr>
            <a:spLocks noChangeArrowheads="1"/>
          </p:cNvSpPr>
          <p:nvPr/>
        </p:nvSpPr>
        <p:spPr bwMode="auto">
          <a:xfrm>
            <a:off x="2827700" y="421241"/>
            <a:ext cx="654907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s-PE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方正粗谭黑简体" pitchFamily="2" charset="-122"/>
              </a:rPr>
              <a:t>ANÁLISIS DE PELIGROS </a:t>
            </a:r>
          </a:p>
          <a:p>
            <a:pPr algn="ctr"/>
            <a:r>
              <a:rPr lang="es-PE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方正粗谭黑简体" pitchFamily="2" charset="-122"/>
              </a:rPr>
              <a:t>Y  </a:t>
            </a:r>
          </a:p>
          <a:p>
            <a:pPr algn="ctr"/>
            <a:r>
              <a:rPr lang="es-PE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方正粗谭黑简体" pitchFamily="2" charset="-122"/>
              </a:rPr>
              <a:t>PUNTOS CRÍTICOS DE CONTROL </a:t>
            </a:r>
          </a:p>
          <a:p>
            <a:pPr algn="ctr"/>
            <a:r>
              <a:rPr lang="es-PE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方正粗谭黑简体" pitchFamily="2" charset="-122"/>
              </a:rPr>
              <a:t>(APPCC o HACCP)</a:t>
            </a:r>
            <a:endParaRPr lang="zh-CN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sym typeface="方正粗谭黑简体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4" y="960240"/>
            <a:ext cx="2705664" cy="4285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668" y="3468764"/>
            <a:ext cx="4100798" cy="22703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Group 550"/>
          <p:cNvGrpSpPr>
            <a:grpSpLocks/>
          </p:cNvGrpSpPr>
          <p:nvPr/>
        </p:nvGrpSpPr>
        <p:grpSpPr bwMode="auto">
          <a:xfrm>
            <a:off x="2031295" y="312168"/>
            <a:ext cx="1300993" cy="1296144"/>
            <a:chOff x="295" y="3475"/>
            <a:chExt cx="1407" cy="1407"/>
          </a:xfrm>
        </p:grpSpPr>
        <p:sp>
          <p:nvSpPr>
            <p:cNvPr id="41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D1D1D1">
                    <a:alpha val="12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zh-CN" altLang="en-US" sz="6000">
                <a:ea typeface="华文彩云" pitchFamily="2" charset="-122"/>
              </a:endParaRPr>
            </a:p>
          </p:txBody>
        </p:sp>
        <p:grpSp>
          <p:nvGrpSpPr>
            <p:cNvPr id="42" name="Group 552"/>
            <p:cNvGrpSpPr>
              <a:grpSpLocks/>
            </p:cNvGrpSpPr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43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zh-CN" altLang="en-US" sz="6000" dirty="0">
                  <a:ea typeface="华文彩云" pitchFamily="2" charset="-122"/>
                </a:endParaRPr>
              </a:p>
            </p:txBody>
          </p:sp>
          <p:grpSp>
            <p:nvGrpSpPr>
              <p:cNvPr id="44" name="Group 554"/>
              <p:cNvGrpSpPr>
                <a:grpSpLocks/>
              </p:cNvGrpSpPr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45" name="Group 555"/>
                <p:cNvGrpSpPr>
                  <a:grpSpLocks/>
                </p:cNvGrpSpPr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62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70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4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/>
                        <a:endParaRPr lang="zh-CN" altLang="en-US" sz="6000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75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eaLnBrk="1" hangingPunct="1"/>
                        <a:endParaRPr lang="zh-CN" altLang="en-US" sz="6000">
                          <a:ea typeface="华文彩云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71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2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eaLnBrk="1" hangingPunct="1"/>
                        <a:endParaRPr lang="zh-CN" altLang="en-US" sz="6000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73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eaLnBrk="1" hangingPunct="1"/>
                        <a:endParaRPr lang="zh-CN" altLang="en-US" sz="6000">
                          <a:ea typeface="华文彩云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63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64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68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eaLnBrk="1" hangingPunct="1"/>
                        <a:endParaRPr lang="zh-CN" altLang="en-US" sz="6000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69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eaLnBrk="1" hangingPunct="1"/>
                        <a:endParaRPr lang="zh-CN" altLang="en-US" sz="6000">
                          <a:ea typeface="华文彩云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65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66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eaLnBrk="1" hangingPunct="1"/>
                        <a:endParaRPr lang="zh-CN" altLang="en-US" sz="6000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67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eaLnBrk="1" hangingPunct="1"/>
                        <a:endParaRPr lang="zh-CN" altLang="en-US" sz="6000">
                          <a:ea typeface="华文彩云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6" name="Group 570"/>
                <p:cNvGrpSpPr>
                  <a:grpSpLocks/>
                </p:cNvGrpSpPr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47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6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60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/>
                        <a:endParaRPr lang="zh-CN" altLang="en-US" sz="6000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61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eaLnBrk="1" hangingPunct="1"/>
                        <a:endParaRPr lang="zh-CN" altLang="en-US" sz="6000">
                          <a:ea typeface="华文彩云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57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8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eaLnBrk="1" hangingPunct="1"/>
                        <a:endParaRPr lang="zh-CN" altLang="en-US" sz="6000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59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eaLnBrk="1" hangingPunct="1"/>
                        <a:endParaRPr lang="zh-CN" altLang="en-US" sz="6000">
                          <a:ea typeface="华文彩云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48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49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4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eaLnBrk="1" hangingPunct="1"/>
                        <a:endParaRPr lang="zh-CN" altLang="en-US" sz="6000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55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eaLnBrk="1" hangingPunct="1"/>
                        <a:endParaRPr lang="zh-CN" altLang="en-US" sz="6000">
                          <a:ea typeface="华文彩云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50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eaLnBrk="1" hangingPunct="1"/>
                        <a:endParaRPr lang="zh-CN" altLang="en-US" sz="6000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53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/>
                        <a:endParaRPr lang="zh-CN" altLang="en-US" sz="6000">
                          <a:ea typeface="华文彩云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77" name="文本框 2">
            <a:extLst>
              <a:ext uri="{FF2B5EF4-FFF2-40B4-BE49-F238E27FC236}">
                <a16:creationId xmlns:a16="http://schemas.microsoft.com/office/drawing/2014/main" id="{8471021A-78CA-4411-ADAC-6224624F7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403" y="3151618"/>
            <a:ext cx="2705664" cy="3131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s-PE" altLang="zh-CN" sz="1400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Mic</a:t>
            </a:r>
            <a:r>
              <a:rPr lang="es-PE" altLang="zh-CN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. Hebe J. Iriarte</a:t>
            </a:r>
            <a:endParaRPr lang="zh-CN" altLang="en-US" sz="1400" spc="3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028" name="Picture 4" descr="Index of /application/assets/img/logos">
            <a:extLst>
              <a:ext uri="{FF2B5EF4-FFF2-40B4-BE49-F238E27FC236}">
                <a16:creationId xmlns:a16="http://schemas.microsoft.com/office/drawing/2014/main" id="{16AF6414-13A1-43DD-9283-83CEBA3D5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68" y="121061"/>
            <a:ext cx="2001715" cy="53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go-haccp - ALFA Group">
            <a:extLst>
              <a:ext uri="{FF2B5EF4-FFF2-40B4-BE49-F238E27FC236}">
                <a16:creationId xmlns:a16="http://schemas.microsoft.com/office/drawing/2014/main" id="{BDAA5132-F2CC-4785-80E7-3ACA22BF3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357" y="3751520"/>
            <a:ext cx="480805" cy="45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6282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9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0" dur="3000" fill="hold"/>
                                        <p:tgtEl>
                                          <p:spTgt spid="4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4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5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03" grpId="0"/>
      <p:bldP spid="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adroTexto 76">
            <a:extLst>
              <a:ext uri="{FF2B5EF4-FFF2-40B4-BE49-F238E27FC236}">
                <a16:creationId xmlns:a16="http://schemas.microsoft.com/office/drawing/2014/main" id="{EE379257-26EC-40D2-9995-8A7E2E082824}"/>
              </a:ext>
            </a:extLst>
          </p:cNvPr>
          <p:cNvSpPr txBox="1"/>
          <p:nvPr/>
        </p:nvSpPr>
        <p:spPr>
          <a:xfrm>
            <a:off x="431018" y="583319"/>
            <a:ext cx="885981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CabinSketch" panose="020B0803050202020004" pitchFamily="34" charset="0"/>
              </a:rPr>
              <a:t>Una secuencia lógica para la aplicación del Plan HACCP (12 pasos) sería:</a:t>
            </a:r>
          </a:p>
          <a:p>
            <a:pPr algn="ctr"/>
            <a:endParaRPr lang="es-ES" sz="2000" dirty="0">
              <a:latin typeface="CabinSketch" panose="020B0803050202020004" pitchFamily="34" charset="0"/>
            </a:endParaRPr>
          </a:p>
          <a:p>
            <a:r>
              <a:rPr lang="es-ES" sz="2000" dirty="0">
                <a:latin typeface="CabinSketch" panose="020B0803050202020004" pitchFamily="34" charset="0"/>
              </a:rPr>
              <a:t>1 - Formar el equipo HACCP</a:t>
            </a:r>
          </a:p>
          <a:p>
            <a:r>
              <a:rPr lang="es-ES" sz="2000" dirty="0">
                <a:latin typeface="CabinSketch" panose="020B0803050202020004" pitchFamily="34" charset="0"/>
              </a:rPr>
              <a:t>2 - Describir el producto</a:t>
            </a:r>
          </a:p>
          <a:p>
            <a:r>
              <a:rPr lang="es-ES" sz="2000" dirty="0">
                <a:latin typeface="CabinSketch" panose="020B0803050202020004" pitchFamily="34" charset="0"/>
              </a:rPr>
              <a:t>3 - Identificar su uso esperado</a:t>
            </a:r>
          </a:p>
          <a:p>
            <a:r>
              <a:rPr lang="es-ES" sz="2000" dirty="0">
                <a:latin typeface="CabinSketch" panose="020B0803050202020004" pitchFamily="34" charset="0"/>
              </a:rPr>
              <a:t>4 - Describir el proceso y construir el flujograma de producción</a:t>
            </a:r>
          </a:p>
          <a:p>
            <a:r>
              <a:rPr lang="es-ES" sz="2000" dirty="0">
                <a:latin typeface="CabinSketch" panose="020B0803050202020004" pitchFamily="34" charset="0"/>
              </a:rPr>
              <a:t>5 - Verificar el flujograma en el lugar</a:t>
            </a:r>
          </a:p>
          <a:p>
            <a:r>
              <a:rPr lang="es-ES" sz="2000" dirty="0">
                <a:latin typeface="CabinSketch" panose="020B0803050202020004" pitchFamily="34" charset="0"/>
              </a:rPr>
              <a:t>6 - Evaluar todos los peligros potenciales  y realizar un análisis de esos peligros y determinar la necesidad de acciones para controlarlos, (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CabinSketch" panose="020B0803050202020004" pitchFamily="34" charset="0"/>
              </a:rPr>
              <a:t>Principio 1</a:t>
            </a:r>
            <a:r>
              <a:rPr lang="es-ES" sz="2000" dirty="0">
                <a:latin typeface="CabinSketch" panose="020B0803050202020004" pitchFamily="34" charset="0"/>
              </a:rPr>
              <a:t>).</a:t>
            </a:r>
          </a:p>
          <a:p>
            <a:r>
              <a:rPr lang="es-ES" sz="2000" dirty="0">
                <a:latin typeface="CabinSketch" panose="020B0803050202020004" pitchFamily="34" charset="0"/>
              </a:rPr>
              <a:t>7 - Determinar los PCC (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CabinSketch" panose="020B0803050202020004" pitchFamily="34" charset="0"/>
              </a:rPr>
              <a:t>Principio 2</a:t>
            </a:r>
            <a:r>
              <a:rPr lang="es-ES" sz="2000" dirty="0">
                <a:latin typeface="CabinSketch" panose="020B0803050202020004" pitchFamily="34" charset="0"/>
              </a:rPr>
              <a:t>)</a:t>
            </a:r>
          </a:p>
          <a:p>
            <a:r>
              <a:rPr lang="es-ES" sz="2000" dirty="0">
                <a:latin typeface="CabinSketch" panose="020B0803050202020004" pitchFamily="34" charset="0"/>
              </a:rPr>
              <a:t>8 - Establecer los límites críticos para cada PCC (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CabinSketch" panose="020B0803050202020004" pitchFamily="34" charset="0"/>
              </a:rPr>
              <a:t>Principio 3</a:t>
            </a:r>
            <a:r>
              <a:rPr lang="es-ES" sz="2000" dirty="0">
                <a:latin typeface="CabinSketch" panose="020B0803050202020004" pitchFamily="34" charset="0"/>
              </a:rPr>
              <a:t>)</a:t>
            </a:r>
          </a:p>
          <a:p>
            <a:r>
              <a:rPr lang="es-ES" sz="2000" dirty="0">
                <a:latin typeface="CabinSketch" panose="020B0803050202020004" pitchFamily="34" charset="0"/>
              </a:rPr>
              <a:t>9 - Establecer un sistema de monitoreo para cada PCC (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CabinSketch" panose="020B0803050202020004" pitchFamily="34" charset="0"/>
              </a:rPr>
              <a:t>Principio 4</a:t>
            </a:r>
            <a:r>
              <a:rPr lang="es-ES" sz="2000" dirty="0">
                <a:latin typeface="CabinSketch" panose="020B0803050202020004" pitchFamily="34" charset="0"/>
              </a:rPr>
              <a:t>)</a:t>
            </a:r>
          </a:p>
          <a:p>
            <a:r>
              <a:rPr lang="es-ES" sz="2000" dirty="0">
                <a:latin typeface="CabinSketch" panose="020B0803050202020004" pitchFamily="34" charset="0"/>
              </a:rPr>
              <a:t>10 - Establecer acciones correctivas para los desvíos que ocurran (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CabinSketch" panose="020B0803050202020004" pitchFamily="34" charset="0"/>
              </a:rPr>
              <a:t>Principio 5</a:t>
            </a:r>
            <a:r>
              <a:rPr lang="es-ES" sz="2000" dirty="0">
                <a:latin typeface="CabinSketch" panose="020B0803050202020004" pitchFamily="34" charset="0"/>
              </a:rPr>
              <a:t>)</a:t>
            </a:r>
          </a:p>
          <a:p>
            <a:r>
              <a:rPr lang="es-ES" sz="2000" dirty="0">
                <a:latin typeface="CabinSketch" panose="020B0803050202020004" pitchFamily="34" charset="0"/>
              </a:rPr>
              <a:t>11 - Establecer los procedimientos de verificación (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CabinSketch" panose="020B0803050202020004" pitchFamily="34" charset="0"/>
              </a:rPr>
              <a:t>Principio 6</a:t>
            </a:r>
            <a:r>
              <a:rPr lang="es-ES" sz="2000" dirty="0">
                <a:latin typeface="CabinSketch" panose="020B0803050202020004" pitchFamily="34" charset="0"/>
              </a:rPr>
              <a:t>)</a:t>
            </a:r>
          </a:p>
          <a:p>
            <a:r>
              <a:rPr lang="es-ES" sz="2000" dirty="0">
                <a:latin typeface="CabinSketch" panose="020B0803050202020004" pitchFamily="34" charset="0"/>
              </a:rPr>
              <a:t>12 - Establecer registro y documentación apropiados (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CabinSketch" panose="020B0803050202020004" pitchFamily="34" charset="0"/>
              </a:rPr>
              <a:t>Principio 7</a:t>
            </a:r>
            <a:r>
              <a:rPr lang="es-ES" sz="2000" dirty="0">
                <a:latin typeface="CabinSketch" panose="020B0803050202020004" pitchFamily="34" charset="0"/>
              </a:rPr>
              <a:t>)</a:t>
            </a:r>
            <a:endParaRPr lang="es-AR" sz="2000" dirty="0">
              <a:latin typeface="CabinSketch" panose="020B0803050202020004" pitchFamily="34" charset="0"/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508DE1F3-4123-41CB-8BAB-8BF4D5EF7A8A}"/>
              </a:ext>
            </a:extLst>
          </p:cNvPr>
          <p:cNvSpPr txBox="1"/>
          <p:nvPr/>
        </p:nvSpPr>
        <p:spPr>
          <a:xfrm>
            <a:off x="481265" y="108049"/>
            <a:ext cx="87593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altLang="zh-CN" sz="2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方正粗谭黑简体" pitchFamily="2" charset="-122"/>
              </a:rPr>
              <a:t>12 PASOS PARA LA </a:t>
            </a:r>
            <a:r>
              <a:rPr lang="es-PE" altLang="zh-CN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方正粗谭黑简体" pitchFamily="2" charset="-122"/>
              </a:rPr>
              <a:t>IMPLEMENTACIÓN</a:t>
            </a:r>
            <a:r>
              <a:rPr lang="es-PE" altLang="zh-CN" sz="2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方正粗谭黑简体" pitchFamily="2" charset="-122"/>
              </a:rPr>
              <a:t> DE HACCP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7DE2AFC-831F-454F-97B3-449110F02F2A}"/>
              </a:ext>
            </a:extLst>
          </p:cNvPr>
          <p:cNvSpPr/>
          <p:nvPr/>
        </p:nvSpPr>
        <p:spPr>
          <a:xfrm>
            <a:off x="252413" y="1116161"/>
            <a:ext cx="9038418" cy="194421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0" name="文本框 2">
            <a:extLst>
              <a:ext uri="{FF2B5EF4-FFF2-40B4-BE49-F238E27FC236}">
                <a16:creationId xmlns:a16="http://schemas.microsoft.com/office/drawing/2014/main" id="{D21B6DD1-2809-4186-AE66-FE17CE48F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213" y="5087506"/>
            <a:ext cx="2268637" cy="2516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s-PE" altLang="zh-CN" sz="1000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Mic</a:t>
            </a:r>
            <a:r>
              <a:rPr lang="es-PE" altLang="zh-CN" sz="1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. Hebe J. Iriarte</a:t>
            </a:r>
            <a:endParaRPr lang="zh-CN" altLang="en-US" sz="1000" spc="3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81" name="Picture 4" descr="Index of /application/assets/img/logos">
            <a:extLst>
              <a:ext uri="{FF2B5EF4-FFF2-40B4-BE49-F238E27FC236}">
                <a16:creationId xmlns:a16="http://schemas.microsoft.com/office/drawing/2014/main" id="{36AFEDED-4243-4651-88BA-C2D99C5CF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52"/>
          <a:stretch/>
        </p:blipFill>
        <p:spPr bwMode="auto">
          <a:xfrm>
            <a:off x="0" y="108049"/>
            <a:ext cx="638109" cy="7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0537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115373-35C5-4253-B410-8FCC954BCC9B}"/>
              </a:ext>
            </a:extLst>
          </p:cNvPr>
          <p:cNvSpPr txBox="1"/>
          <p:nvPr/>
        </p:nvSpPr>
        <p:spPr>
          <a:xfrm>
            <a:off x="481265" y="699206"/>
            <a:ext cx="8712968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CabinSketch" panose="020B0803050202020004" pitchFamily="34" charset="0"/>
              </a:rPr>
              <a:t>Los planes de apoyo que se deberán definir para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binSketch" panose="020B0803050202020004" pitchFamily="34" charset="0"/>
              </a:rPr>
              <a:t>asegurar correctas prácticas higiénicas</a:t>
            </a:r>
            <a:r>
              <a:rPr lang="es-ES" dirty="0">
                <a:latin typeface="CabinSketch" panose="020B0803050202020004" pitchFamily="34" charset="0"/>
              </a:rPr>
              <a:t> serán los siguientes:</a:t>
            </a:r>
          </a:p>
          <a:p>
            <a:pPr algn="just"/>
            <a:endParaRPr lang="es-ES" dirty="0">
              <a:latin typeface="CabinSketch" panose="020B08030502020200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abinSketch" panose="020B0803050202020004" pitchFamily="34" charset="0"/>
              </a:rPr>
              <a:t>Plan de Formación y Capacitación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abinSketch" panose="020B0803050202020004" pitchFamily="34" charset="0"/>
              </a:rPr>
              <a:t>Plan de Limpieza y Desinfección (POES)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abinSketch" panose="020B0803050202020004" pitchFamily="34" charset="0"/>
              </a:rPr>
              <a:t>Plan de Control de Plagas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abinSketch" panose="020B0803050202020004" pitchFamily="34" charset="0"/>
              </a:rPr>
              <a:t>Plan de Buenas Prácticas de Fabricación y Manipulación (BPM)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abinSketch" panose="020B0803050202020004" pitchFamily="34" charset="0"/>
              </a:rPr>
              <a:t>Plan de Homologación de Proveedores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abinSketch" panose="020B0803050202020004" pitchFamily="34" charset="0"/>
              </a:rPr>
              <a:t>Plan de Identificación y Trazabilidad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abinSketch" panose="020B0803050202020004" pitchFamily="34" charset="0"/>
              </a:rPr>
              <a:t>Plan de Control de Agua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abinSketch" panose="020B0803050202020004" pitchFamily="34" charset="0"/>
              </a:rPr>
              <a:t>Plan de Control de Residuos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abinSketch" panose="020B0803050202020004" pitchFamily="34" charset="0"/>
              </a:rPr>
              <a:t>Plan de Mantenimiento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abinSketch" panose="020B0803050202020004" pitchFamily="34" charset="0"/>
              </a:rPr>
              <a:t>Plan de Control y Seguimiento de Equipos de Medición (Calibración)</a:t>
            </a:r>
            <a:endParaRPr lang="es-AR" dirty="0">
              <a:latin typeface="CabinSketch" panose="020B08030502020200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5FBEA8-874B-4637-8ABB-0DCF8B91BEC2}"/>
              </a:ext>
            </a:extLst>
          </p:cNvPr>
          <p:cNvSpPr txBox="1"/>
          <p:nvPr/>
        </p:nvSpPr>
        <p:spPr>
          <a:xfrm>
            <a:off x="481265" y="108049"/>
            <a:ext cx="87593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altLang="zh-CN" sz="2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方正粗谭黑简体" pitchFamily="2" charset="-122"/>
              </a:rPr>
              <a:t>PLANES DE APOYO</a:t>
            </a:r>
          </a:p>
        </p:txBody>
      </p:sp>
      <p:pic>
        <p:nvPicPr>
          <p:cNvPr id="10244" name="Picture 4" descr="Manual Tأ©cnico de BPM y POES en establecimientos de 2019-11-28آ  involucrados en llevar la carne a - [PDF Document]">
            <a:extLst>
              <a:ext uri="{FF2B5EF4-FFF2-40B4-BE49-F238E27FC236}">
                <a16:creationId xmlns:a16="http://schemas.microsoft.com/office/drawing/2014/main" id="{B739E03E-D884-4BD2-A372-449DE49C5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1131">
            <a:off x="7870119" y="1272514"/>
            <a:ext cx="1224161" cy="164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Facebook">
            <a:extLst>
              <a:ext uri="{FF2B5EF4-FFF2-40B4-BE49-F238E27FC236}">
                <a16:creationId xmlns:a16="http://schemas.microsoft.com/office/drawing/2014/main" id="{6E7DA136-283B-461C-B09F-E829A7288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1448">
            <a:off x="7843269" y="2854886"/>
            <a:ext cx="1277859" cy="1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2">
            <a:extLst>
              <a:ext uri="{FF2B5EF4-FFF2-40B4-BE49-F238E27FC236}">
                <a16:creationId xmlns:a16="http://schemas.microsoft.com/office/drawing/2014/main" id="{58335446-A126-44E6-8851-4FB1B0110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213" y="5087506"/>
            <a:ext cx="2268637" cy="2516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s-PE" altLang="zh-CN" sz="1000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Mic</a:t>
            </a:r>
            <a:r>
              <a:rPr lang="es-PE" altLang="zh-CN" sz="1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. Hebe J. Iriarte</a:t>
            </a:r>
            <a:endParaRPr lang="zh-CN" altLang="en-US" sz="1000" spc="3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8" name="Picture 4" descr="Index of /application/assets/img/logos">
            <a:extLst>
              <a:ext uri="{FF2B5EF4-FFF2-40B4-BE49-F238E27FC236}">
                <a16:creationId xmlns:a16="http://schemas.microsoft.com/office/drawing/2014/main" id="{B33AC4C2-5C1D-4D35-AD3E-900642690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52"/>
          <a:stretch/>
        </p:blipFill>
        <p:spPr bwMode="auto">
          <a:xfrm>
            <a:off x="0" y="108049"/>
            <a:ext cx="638109" cy="7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1121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58CFB5-CC33-49A9-96FA-A5AA0B3D6429}"/>
              </a:ext>
            </a:extLst>
          </p:cNvPr>
          <p:cNvSpPr txBox="1"/>
          <p:nvPr/>
        </p:nvSpPr>
        <p:spPr>
          <a:xfrm>
            <a:off x="402842" y="1116161"/>
            <a:ext cx="891616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CabinSketch" panose="020B0803050202020004" pitchFamily="34" charset="0"/>
              </a:rPr>
              <a:t>Son necesarios procedimientos de comprobación que nos ayuden a 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CabinSketch" panose="020B0803050202020004" pitchFamily="34" charset="0"/>
              </a:rPr>
              <a:t>detectar posibles desviaciones</a:t>
            </a:r>
            <a:r>
              <a:rPr lang="es-ES" sz="2000" dirty="0">
                <a:latin typeface="CabinSketch" panose="020B0803050202020004" pitchFamily="34" charset="0"/>
              </a:rPr>
              <a:t> de las especificaciones para poder aplicar 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CabinSketch" panose="020B0803050202020004" pitchFamily="34" charset="0"/>
              </a:rPr>
              <a:t>medidas correctoras</a:t>
            </a:r>
            <a:r>
              <a:rPr lang="es-ES" sz="2000" dirty="0">
                <a:latin typeface="CabinSketch" panose="020B0803050202020004" pitchFamily="34" charset="0"/>
              </a:rPr>
              <a:t> que permitan volver al control del proceso.</a:t>
            </a:r>
          </a:p>
          <a:p>
            <a:pPr algn="just"/>
            <a:endParaRPr lang="es-ES" sz="2000" dirty="0">
              <a:latin typeface="CabinSketch" panose="020B0803050202020004" pitchFamily="34" charset="0"/>
            </a:endParaRPr>
          </a:p>
          <a:p>
            <a:pPr algn="just"/>
            <a:r>
              <a:rPr lang="es-ES" sz="2000" dirty="0">
                <a:latin typeface="CabinSketch" panose="020B0803050202020004" pitchFamily="34" charset="0"/>
              </a:rPr>
              <a:t>Existen cuatro tipos principales de comprobación:</a:t>
            </a:r>
          </a:p>
          <a:p>
            <a:pPr algn="just"/>
            <a:endParaRPr lang="es-ES" sz="2000" dirty="0">
              <a:latin typeface="CabinSketch" panose="020B08030502020200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latin typeface="CabinSketch" panose="020B0803050202020004" pitchFamily="34" charset="0"/>
              </a:rPr>
              <a:t>Observación visual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latin typeface="CabinSketch" panose="020B0803050202020004" pitchFamily="34" charset="0"/>
              </a:rPr>
              <a:t>Valoración sensorial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latin typeface="CabinSketch" panose="020B0803050202020004" pitchFamily="34" charset="0"/>
              </a:rPr>
              <a:t>Determinación físico-química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latin typeface="CabinSketch" panose="020B0803050202020004" pitchFamily="34" charset="0"/>
              </a:rPr>
              <a:t>Examen microbiológico</a:t>
            </a:r>
          </a:p>
          <a:p>
            <a:pPr algn="just"/>
            <a:endParaRPr lang="es-ES" sz="2000" dirty="0">
              <a:latin typeface="CabinSketch" panose="020B08030502020200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B84ED0-8EDC-465D-A1B3-B035A20CFB8F}"/>
              </a:ext>
            </a:extLst>
          </p:cNvPr>
          <p:cNvSpPr txBox="1"/>
          <p:nvPr/>
        </p:nvSpPr>
        <p:spPr>
          <a:xfrm>
            <a:off x="481265" y="283418"/>
            <a:ext cx="87593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altLang="zh-CN" sz="2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方正粗谭黑简体" pitchFamily="2" charset="-122"/>
              </a:rPr>
              <a:t>PROCEDIMIENTOS DE COMPROBACIÓN</a:t>
            </a:r>
          </a:p>
        </p:txBody>
      </p:sp>
      <p:pic>
        <p:nvPicPr>
          <p:cNvPr id="16386" name="Picture 2" descr="MIL ANUNCIOS.COM - Laboratorio de Alimentos y Agua Axarquía">
            <a:extLst>
              <a:ext uri="{FF2B5EF4-FFF2-40B4-BE49-F238E27FC236}">
                <a16:creationId xmlns:a16="http://schemas.microsoft.com/office/drawing/2014/main" id="{E3856682-713C-4521-80A7-DB8A359CB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11" y="2907483"/>
            <a:ext cx="3277096" cy="218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2">
            <a:extLst>
              <a:ext uri="{FF2B5EF4-FFF2-40B4-BE49-F238E27FC236}">
                <a16:creationId xmlns:a16="http://schemas.microsoft.com/office/drawing/2014/main" id="{D631795E-417E-48DC-8A75-15C821286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213" y="5087506"/>
            <a:ext cx="2268637" cy="2516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s-PE" altLang="zh-CN" sz="1000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Mic</a:t>
            </a:r>
            <a:r>
              <a:rPr lang="es-PE" altLang="zh-CN" sz="1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. Hebe J. Iriarte</a:t>
            </a:r>
            <a:endParaRPr lang="zh-CN" altLang="en-US" sz="1000" spc="3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7" name="Picture 4" descr="Index of /application/assets/img/logos">
            <a:extLst>
              <a:ext uri="{FF2B5EF4-FFF2-40B4-BE49-F238E27FC236}">
                <a16:creationId xmlns:a16="http://schemas.microsoft.com/office/drawing/2014/main" id="{4A71A5E9-DF12-4982-AA24-C2E601E65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52"/>
          <a:stretch/>
        </p:blipFill>
        <p:spPr bwMode="auto">
          <a:xfrm>
            <a:off x="0" y="108049"/>
            <a:ext cx="638109" cy="7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6416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58CFB5-CC33-49A9-96FA-A5AA0B3D6429}"/>
              </a:ext>
            </a:extLst>
          </p:cNvPr>
          <p:cNvSpPr txBox="1"/>
          <p:nvPr/>
        </p:nvSpPr>
        <p:spPr>
          <a:xfrm>
            <a:off x="324420" y="538936"/>
            <a:ext cx="89161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2000" dirty="0">
              <a:latin typeface="CabinSketch" panose="020B0803050202020004" pitchFamily="34" charset="0"/>
            </a:endParaRPr>
          </a:p>
          <a:p>
            <a:pPr algn="just"/>
            <a:r>
              <a:rPr lang="es-ES" sz="2000" dirty="0">
                <a:latin typeface="CabinSketch" panose="020B0803050202020004" pitchFamily="34" charset="0"/>
              </a:rPr>
              <a:t>No sería posible aplicar un HACCP adecuado sin que se apliquen prácticas correctas de 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CabinSketch" panose="020B0803050202020004" pitchFamily="34" charset="0"/>
              </a:rPr>
              <a:t>registro eficaces y precisas</a:t>
            </a:r>
            <a:r>
              <a:rPr lang="es-ES" sz="2000" dirty="0">
                <a:latin typeface="CabinSketch" panose="020B0803050202020004" pitchFamily="34" charset="0"/>
              </a:rPr>
              <a:t>. </a:t>
            </a:r>
          </a:p>
          <a:p>
            <a:pPr algn="just"/>
            <a:r>
              <a:rPr lang="es-ES" sz="2000" dirty="0">
                <a:latin typeface="CabinSketch" panose="020B0803050202020004" pitchFamily="34" charset="0"/>
              </a:rPr>
              <a:t>Por ello se deben documentar todos los procedimientos o planes de apoyo del sistema, y los sistemas de documentación y registro. </a:t>
            </a:r>
          </a:p>
          <a:p>
            <a:pPr algn="just"/>
            <a:endParaRPr lang="es-ES" sz="2000" dirty="0">
              <a:latin typeface="CabinSketch" panose="020B0803050202020004" pitchFamily="34" charset="0"/>
            </a:endParaRPr>
          </a:p>
          <a:p>
            <a:pPr algn="ctr"/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CabinSketch" panose="020B0803050202020004" pitchFamily="34" charset="0"/>
              </a:rPr>
              <a:t>Verificación y Validación del sistema</a:t>
            </a:r>
          </a:p>
          <a:p>
            <a:pPr algn="ctr"/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CabinSketch" panose="020B0803050202020004" pitchFamily="34" charset="0"/>
              </a:rPr>
              <a:t>Plan de Auditorías</a:t>
            </a:r>
          </a:p>
          <a:p>
            <a:pPr algn="just"/>
            <a:endParaRPr lang="es-AR" sz="2000" dirty="0">
              <a:latin typeface="CabinSketch" panose="020B08030502020200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B84ED0-8EDC-465D-A1B3-B035A20CFB8F}"/>
              </a:ext>
            </a:extLst>
          </p:cNvPr>
          <p:cNvSpPr txBox="1"/>
          <p:nvPr/>
        </p:nvSpPr>
        <p:spPr>
          <a:xfrm>
            <a:off x="481265" y="180057"/>
            <a:ext cx="87593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altLang="zh-CN" sz="2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方正粗谭黑简体" pitchFamily="2" charset="-122"/>
              </a:rPr>
              <a:t>PROCEDIMIENTOS DE COMPROBACIÓN</a:t>
            </a:r>
          </a:p>
        </p:txBody>
      </p:sp>
      <p:pic>
        <p:nvPicPr>
          <p:cNvPr id="9218" name="Picture 2" descr="Analista de Calidad | 2021-03-25 | Hand Selection">
            <a:extLst>
              <a:ext uri="{FF2B5EF4-FFF2-40B4-BE49-F238E27FC236}">
                <a16:creationId xmlns:a16="http://schemas.microsoft.com/office/drawing/2014/main" id="{799BED43-F90B-430D-BC2C-16881CC3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0" y="3445328"/>
            <a:ext cx="4269757" cy="162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uditor Interno de Seguridad Alimentaria FSSC 22000 v5.1 | Bureau Veritas  Formación">
            <a:extLst>
              <a:ext uri="{FF2B5EF4-FFF2-40B4-BE49-F238E27FC236}">
                <a16:creationId xmlns:a16="http://schemas.microsoft.com/office/drawing/2014/main" id="{CC51C398-BF95-4291-99A6-F595AF3BB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7"/>
          <a:stretch/>
        </p:blipFill>
        <p:spPr bwMode="auto">
          <a:xfrm>
            <a:off x="5127675" y="3419889"/>
            <a:ext cx="4269755" cy="167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2">
            <a:extLst>
              <a:ext uri="{FF2B5EF4-FFF2-40B4-BE49-F238E27FC236}">
                <a16:creationId xmlns:a16="http://schemas.microsoft.com/office/drawing/2014/main" id="{CBCD8C48-3C1B-4651-AA5C-90DCBC1E6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213" y="5087506"/>
            <a:ext cx="2268637" cy="2516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s-PE" altLang="zh-CN" sz="1000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Mic</a:t>
            </a:r>
            <a:r>
              <a:rPr lang="es-PE" altLang="zh-CN" sz="1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. Hebe J. Iriarte</a:t>
            </a:r>
            <a:endParaRPr lang="zh-CN" altLang="en-US" sz="1000" spc="3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8" name="Picture 4" descr="Index of /application/assets/img/logos">
            <a:extLst>
              <a:ext uri="{FF2B5EF4-FFF2-40B4-BE49-F238E27FC236}">
                <a16:creationId xmlns:a16="http://schemas.microsoft.com/office/drawing/2014/main" id="{EF249067-183B-4050-A811-7E3B27ACA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52"/>
          <a:stretch/>
        </p:blipFill>
        <p:spPr bwMode="auto">
          <a:xfrm>
            <a:off x="0" y="108049"/>
            <a:ext cx="638109" cy="7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2284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dex of /application/assets/img/logos">
            <a:extLst>
              <a:ext uri="{FF2B5EF4-FFF2-40B4-BE49-F238E27FC236}">
                <a16:creationId xmlns:a16="http://schemas.microsoft.com/office/drawing/2014/main" id="{E9F59ABC-4C5C-4C34-B61E-28D57FE21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52"/>
          <a:stretch/>
        </p:blipFill>
        <p:spPr bwMode="auto">
          <a:xfrm>
            <a:off x="0" y="108049"/>
            <a:ext cx="638109" cy="7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CB5CE7F-8EE5-4C8A-8770-E5AD6FE2844C}"/>
              </a:ext>
            </a:extLst>
          </p:cNvPr>
          <p:cNvSpPr txBox="1"/>
          <p:nvPr/>
        </p:nvSpPr>
        <p:spPr>
          <a:xfrm>
            <a:off x="828477" y="461583"/>
            <a:ext cx="85689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CabinSketch" panose="020B0803050202020004" pitchFamily="34" charset="0"/>
              </a:rPr>
              <a:t>Hoy en día, el sistema </a:t>
            </a:r>
            <a:r>
              <a:rPr lang="es-ES" sz="2000" dirty="0">
                <a:solidFill>
                  <a:srgbClr val="9900CC"/>
                </a:solidFill>
                <a:latin typeface="CabinSketch" panose="020B0803050202020004" pitchFamily="34" charset="0"/>
              </a:rPr>
              <a:t>es altamente acatado por el sector privado </a:t>
            </a:r>
            <a:r>
              <a:rPr lang="es-ES" sz="2000" dirty="0">
                <a:latin typeface="CabinSketch" panose="020B0803050202020004" pitchFamily="34" charset="0"/>
              </a:rPr>
              <a:t>y se ha fusionado con los requisitos de un sistema de gestión de inocuidad alimentaria, dando lugar a las siguientes regulaciones :</a:t>
            </a:r>
          </a:p>
          <a:p>
            <a:endParaRPr lang="es-ES" sz="2000" dirty="0">
              <a:latin typeface="CabinSketch" panose="020B0803050202020004" pitchFamily="34" charset="0"/>
            </a:endParaRPr>
          </a:p>
          <a:p>
            <a:pPr marL="1169988" indent="-342900">
              <a:buFont typeface="Arial" panose="020B0604020202020204" pitchFamily="34" charset="0"/>
              <a:buChar char="•"/>
            </a:pPr>
            <a:endParaRPr lang="es-AR" sz="2000" dirty="0">
              <a:latin typeface="CabinSketch" panose="020B0803050202020004" pitchFamily="34" charset="0"/>
            </a:endParaRPr>
          </a:p>
        </p:txBody>
      </p:sp>
      <p:pic>
        <p:nvPicPr>
          <p:cNvPr id="15" name="Picture 2" descr="EQS GRUPO">
            <a:extLst>
              <a:ext uri="{FF2B5EF4-FFF2-40B4-BE49-F238E27FC236}">
                <a16:creationId xmlns:a16="http://schemas.microsoft.com/office/drawing/2014/main" id="{5A12E6F8-9DCA-4D66-9ED1-AF0D4CFA8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01" y="1387712"/>
            <a:ext cx="4942896" cy="369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5564D09-32F2-43F2-9C15-88109671CFA4}"/>
              </a:ext>
            </a:extLst>
          </p:cNvPr>
          <p:cNvSpPr txBox="1"/>
          <p:nvPr/>
        </p:nvSpPr>
        <p:spPr>
          <a:xfrm>
            <a:off x="-392054" y="1738783"/>
            <a:ext cx="525297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2000" dirty="0">
              <a:latin typeface="CabinSketch" panose="020B0803050202020004" pitchFamily="34" charset="0"/>
            </a:endParaRPr>
          </a:p>
          <a:p>
            <a:pPr marL="1169988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CabinSketch" panose="020B0803050202020004" pitchFamily="34" charset="0"/>
              </a:rPr>
              <a:t>La serie de Normas ISO 22000 e ISO 22002</a:t>
            </a:r>
          </a:p>
          <a:p>
            <a:pPr marL="1169988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CabinSketch" panose="020B0803050202020004" pitchFamily="34" charset="0"/>
              </a:rPr>
              <a:t>La Norma Global para Inocuidad de los alimentos del BRC (BRC​ Global Standard </a:t>
            </a:r>
            <a:r>
              <a:rPr lang="es-ES" sz="2000" dirty="0" err="1">
                <a:latin typeface="CabinSketch" panose="020B0803050202020004" pitchFamily="34" charset="0"/>
              </a:rPr>
              <a:t>for</a:t>
            </a:r>
            <a:r>
              <a:rPr lang="es-ES" sz="2000" dirty="0">
                <a:latin typeface="CabinSketch" panose="020B0803050202020004" pitchFamily="34" charset="0"/>
              </a:rPr>
              <a:t> </a:t>
            </a:r>
            <a:r>
              <a:rPr lang="es-ES" sz="2000" dirty="0" err="1">
                <a:latin typeface="CabinSketch" panose="020B0803050202020004" pitchFamily="34" charset="0"/>
              </a:rPr>
              <a:t>Food</a:t>
            </a:r>
            <a:r>
              <a:rPr lang="es-ES" sz="2000" dirty="0">
                <a:latin typeface="CabinSketch" panose="020B0803050202020004" pitchFamily="34" charset="0"/>
              </a:rPr>
              <a:t> Safety)</a:t>
            </a:r>
          </a:p>
          <a:p>
            <a:pPr marL="1169988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CabinSketch" panose="020B0803050202020004" pitchFamily="34" charset="0"/>
              </a:rPr>
              <a:t>La Norma de Alimentos de IFS​</a:t>
            </a:r>
          </a:p>
          <a:p>
            <a:pPr marL="1169988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CabinSketch" panose="020B0803050202020004" pitchFamily="34" charset="0"/>
              </a:rPr>
              <a:t>El Código SQF (Industria Alimenticia)</a:t>
            </a:r>
            <a:endParaRPr lang="es-AR" sz="2000" dirty="0">
              <a:latin typeface="CabinSketch" panose="020B0803050202020004" pitchFamily="34" charset="0"/>
            </a:endParaRPr>
          </a:p>
        </p:txBody>
      </p:sp>
      <p:sp>
        <p:nvSpPr>
          <p:cNvPr id="17" name="文本框 2">
            <a:extLst>
              <a:ext uri="{FF2B5EF4-FFF2-40B4-BE49-F238E27FC236}">
                <a16:creationId xmlns:a16="http://schemas.microsoft.com/office/drawing/2014/main" id="{F6EC1C3B-ED33-4314-AA97-82D6B30F2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213" y="5087506"/>
            <a:ext cx="2268637" cy="2516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s-PE" altLang="zh-CN" sz="1000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Mic</a:t>
            </a:r>
            <a:r>
              <a:rPr lang="es-PE" altLang="zh-CN" sz="1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. Hebe J. Iriarte</a:t>
            </a:r>
            <a:endParaRPr lang="zh-CN" altLang="en-US" sz="1000" spc="3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494737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753C997-1339-48A6-B7FB-5C7897CB9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852" y="3147056"/>
            <a:ext cx="3112450" cy="1847593"/>
          </a:xfrm>
          <a:prstGeom prst="rect">
            <a:avLst/>
          </a:prstGeom>
        </p:spPr>
      </p:pic>
      <p:pic>
        <p:nvPicPr>
          <p:cNvPr id="13316" name="Picture 4" descr="Home - Nutribon">
            <a:extLst>
              <a:ext uri="{FF2B5EF4-FFF2-40B4-BE49-F238E27FC236}">
                <a16:creationId xmlns:a16="http://schemas.microsoft.com/office/drawing/2014/main" id="{085C6EDF-5B6D-4AD1-9AF9-5B48574C0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07" y="3147056"/>
            <a:ext cx="3288193" cy="186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limentos balanceados para Mascotas">
            <a:extLst>
              <a:ext uri="{FF2B5EF4-FFF2-40B4-BE49-F238E27FC236}">
                <a16:creationId xmlns:a16="http://schemas.microsoft.com/office/drawing/2014/main" id="{97E08A6C-E57E-441C-B2E6-1C76C0A6A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574" y="1992305"/>
            <a:ext cx="2520280" cy="54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DD5EBA1-7768-425C-BD36-1F7B7D505618}"/>
              </a:ext>
            </a:extLst>
          </p:cNvPr>
          <p:cNvSpPr txBox="1"/>
          <p:nvPr/>
        </p:nvSpPr>
        <p:spPr>
          <a:xfrm>
            <a:off x="481265" y="294276"/>
            <a:ext cx="87593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altLang="zh-CN" sz="2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方正粗谭黑简体" pitchFamily="2" charset="-122"/>
              </a:rPr>
              <a:t>APLICACIÓN REAL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407A46-579F-42DF-B1C7-40DF0E9AB206}"/>
              </a:ext>
            </a:extLst>
          </p:cNvPr>
          <p:cNvSpPr txBox="1"/>
          <p:nvPr/>
        </p:nvSpPr>
        <p:spPr>
          <a:xfrm>
            <a:off x="554054" y="1320497"/>
            <a:ext cx="87593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altLang="zh-CN" sz="2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方正粗谭黑简体" pitchFamily="2" charset="-122"/>
              </a:rPr>
              <a:t>PLANTA ELABORADORA DE ALIMENTOS BALANCEADOS</a:t>
            </a:r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A2251535-613B-4CA8-BABE-DA060B3FB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213" y="5087506"/>
            <a:ext cx="2268637" cy="2516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s-PE" altLang="zh-CN" sz="1000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Mic</a:t>
            </a:r>
            <a:r>
              <a:rPr lang="es-PE" altLang="zh-CN" sz="1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. Hebe J. Iriarte</a:t>
            </a:r>
            <a:endParaRPr lang="zh-CN" altLang="en-US" sz="1000" spc="3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9" name="Picture 4" descr="Index of /application/assets/img/logos">
            <a:extLst>
              <a:ext uri="{FF2B5EF4-FFF2-40B4-BE49-F238E27FC236}">
                <a16:creationId xmlns:a16="http://schemas.microsoft.com/office/drawing/2014/main" id="{41029F99-EE52-4AFC-9333-05875BF589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52"/>
          <a:stretch/>
        </p:blipFill>
        <p:spPr bwMode="auto">
          <a:xfrm>
            <a:off x="0" y="108049"/>
            <a:ext cx="638109" cy="7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0302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 Imagen">
            <a:extLst>
              <a:ext uri="{FF2B5EF4-FFF2-40B4-BE49-F238E27FC236}">
                <a16:creationId xmlns:a16="http://schemas.microsoft.com/office/drawing/2014/main" id="{D037D4F2-83AC-43DC-AFC3-99611445158F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4240" r="7314" b="21468"/>
          <a:stretch>
            <a:fillRect/>
          </a:stretch>
        </p:blipFill>
        <p:spPr bwMode="auto">
          <a:xfrm rot="16200000">
            <a:off x="735707" y="519335"/>
            <a:ext cx="3312368" cy="436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19135C2-6838-4DCB-A63C-5567CA02F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891" y="58404"/>
            <a:ext cx="4166069" cy="5283865"/>
          </a:xfrm>
          <a:prstGeom prst="rect">
            <a:avLst/>
          </a:prstGeom>
        </p:spPr>
      </p:pic>
      <p:pic>
        <p:nvPicPr>
          <p:cNvPr id="7170" name="Picture 2" descr="Alimentos balanceados para Mascotas">
            <a:extLst>
              <a:ext uri="{FF2B5EF4-FFF2-40B4-BE49-F238E27FC236}">
                <a16:creationId xmlns:a16="http://schemas.microsoft.com/office/drawing/2014/main" id="{17AF9941-709B-48A2-AD9E-2DAA51283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815" y="4500537"/>
            <a:ext cx="2333594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2">
            <a:extLst>
              <a:ext uri="{FF2B5EF4-FFF2-40B4-BE49-F238E27FC236}">
                <a16:creationId xmlns:a16="http://schemas.microsoft.com/office/drawing/2014/main" id="{4BFE1F5A-FDC7-406A-88FF-EA3B13B74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936" y="5149062"/>
            <a:ext cx="2268637" cy="2516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s-PE" altLang="zh-CN" sz="1000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Mic</a:t>
            </a:r>
            <a:r>
              <a:rPr lang="es-PE" altLang="zh-CN" sz="1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. Hebe J. Iriarte</a:t>
            </a:r>
            <a:endParaRPr lang="zh-CN" altLang="en-US" sz="1000" spc="3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6" name="Picture 4" descr="Index of /application/assets/img/logos">
            <a:extLst>
              <a:ext uri="{FF2B5EF4-FFF2-40B4-BE49-F238E27FC236}">
                <a16:creationId xmlns:a16="http://schemas.microsoft.com/office/drawing/2014/main" id="{B45A199B-9C2C-4E41-9632-6C3E9E5B6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52"/>
          <a:stretch/>
        </p:blipFill>
        <p:spPr bwMode="auto">
          <a:xfrm>
            <a:off x="0" y="108049"/>
            <a:ext cx="638109" cy="7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7751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 Imagen">
            <a:extLst>
              <a:ext uri="{FF2B5EF4-FFF2-40B4-BE49-F238E27FC236}">
                <a16:creationId xmlns:a16="http://schemas.microsoft.com/office/drawing/2014/main" id="{F69117CA-DA11-4A8A-A21D-3AAA359C31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0" t="5435" r="50319" b="5003"/>
          <a:stretch>
            <a:fillRect/>
          </a:stretch>
        </p:blipFill>
        <p:spPr bwMode="auto">
          <a:xfrm>
            <a:off x="180405" y="756121"/>
            <a:ext cx="4680520" cy="314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0 Imagen">
            <a:extLst>
              <a:ext uri="{FF2B5EF4-FFF2-40B4-BE49-F238E27FC236}">
                <a16:creationId xmlns:a16="http://schemas.microsoft.com/office/drawing/2014/main" id="{A3B46406-0DBC-44A6-8A9D-AFF15AC3836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7" t="4978" r="710" b="3851"/>
          <a:stretch/>
        </p:blipFill>
        <p:spPr bwMode="auto">
          <a:xfrm>
            <a:off x="4860925" y="756121"/>
            <a:ext cx="4824536" cy="314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Alimentos balanceados para Mascotas">
            <a:extLst>
              <a:ext uri="{FF2B5EF4-FFF2-40B4-BE49-F238E27FC236}">
                <a16:creationId xmlns:a16="http://schemas.microsoft.com/office/drawing/2014/main" id="{43A89387-0D44-4644-9E6D-ECF55222F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2" y="4400447"/>
            <a:ext cx="1800200" cy="38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BCC0CD-B236-4AB0-B9DB-B1CDFA0A3D11}"/>
              </a:ext>
            </a:extLst>
          </p:cNvPr>
          <p:cNvSpPr txBox="1"/>
          <p:nvPr/>
        </p:nvSpPr>
        <p:spPr>
          <a:xfrm>
            <a:off x="2781074" y="3982833"/>
            <a:ext cx="66205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/>
              <a:t>En los últimos años se han desarrollando softwares, específicos, para la gestión del HACCP, que ayudan al usuario a hacer el análisis de peligros, determinar los puntos críticos, gestionar la documentación asociada a los prerrequisitos y al HACCP, facilitando, en definitiva, la gestión del sistema de calidad.</a:t>
            </a:r>
            <a:endParaRPr lang="es-AR" sz="1600" dirty="0"/>
          </a:p>
        </p:txBody>
      </p:sp>
      <p:sp>
        <p:nvSpPr>
          <p:cNvPr id="9" name="文本框 2">
            <a:extLst>
              <a:ext uri="{FF2B5EF4-FFF2-40B4-BE49-F238E27FC236}">
                <a16:creationId xmlns:a16="http://schemas.microsoft.com/office/drawing/2014/main" id="{53D9DBAC-DF9E-4092-AC92-793511C51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213" y="5087506"/>
            <a:ext cx="2268637" cy="2516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s-PE" altLang="zh-CN" sz="1000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Mic</a:t>
            </a:r>
            <a:r>
              <a:rPr lang="es-PE" altLang="zh-CN" sz="1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. Hebe J. Iriarte</a:t>
            </a:r>
            <a:endParaRPr lang="zh-CN" altLang="en-US" sz="1000" spc="3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0" name="Picture 4" descr="Index of /application/assets/img/logos">
            <a:extLst>
              <a:ext uri="{FF2B5EF4-FFF2-40B4-BE49-F238E27FC236}">
                <a16:creationId xmlns:a16="http://schemas.microsoft.com/office/drawing/2014/main" id="{0C0C702A-3D66-4DFD-9FBE-22EAF4FA2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52"/>
          <a:stretch/>
        </p:blipFill>
        <p:spPr bwMode="auto">
          <a:xfrm>
            <a:off x="0" y="108049"/>
            <a:ext cx="638109" cy="7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9699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1E6B823-9489-48DE-8019-9099BDBD6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21" y="357550"/>
            <a:ext cx="3312368" cy="46855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D9E0284-4228-4EA7-8763-B13828AC6B09}"/>
              </a:ext>
            </a:extLst>
          </p:cNvPr>
          <p:cNvSpPr txBox="1"/>
          <p:nvPr/>
        </p:nvSpPr>
        <p:spPr>
          <a:xfrm>
            <a:off x="4284861" y="845983"/>
            <a:ext cx="4860758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1200" b="1" u="sng" dirty="0"/>
              <a:t>DOCUMENTACIÓN Y REGISTROS DEL PROCESO PRODUCTIVO</a:t>
            </a:r>
          </a:p>
          <a:p>
            <a:pPr defTabSz="179388">
              <a:spcBef>
                <a:spcPts val="600"/>
              </a:spcBef>
            </a:pPr>
            <a:r>
              <a:rPr lang="es-ES" sz="1200" dirty="0"/>
              <a:t>•	MANUAL DE ESPECIFICACIÓN TÉCNICA DE COMPRA – GRUPO BONGIOVANNI – VERSIÓN A (Cód. ETC)</a:t>
            </a:r>
          </a:p>
          <a:p>
            <a:pPr defTabSz="179388">
              <a:spcBef>
                <a:spcPts val="600"/>
              </a:spcBef>
            </a:pPr>
            <a:r>
              <a:rPr lang="es-ES" sz="1200" dirty="0"/>
              <a:t>•	MANUAL DE PROCEDIMIENTOS OPERATIVOS DE CONTROL EN EL LABORATORIO – GRUPO BONGIOVANNI – VERSIÓN 00 (CÓD. LAB).</a:t>
            </a:r>
          </a:p>
          <a:p>
            <a:pPr defTabSz="179388">
              <a:spcBef>
                <a:spcPts val="600"/>
              </a:spcBef>
            </a:pPr>
            <a:r>
              <a:rPr lang="es-ES" sz="1200" dirty="0"/>
              <a:t>•	MÉTODOS OFICIALES DE ANÁLISIS (AOAC - 15º Ed.).</a:t>
            </a:r>
          </a:p>
          <a:p>
            <a:pPr defTabSz="179388">
              <a:spcBef>
                <a:spcPts val="600"/>
              </a:spcBef>
            </a:pPr>
            <a:r>
              <a:rPr lang="es-ES" sz="1200" dirty="0"/>
              <a:t>•	INFORME DE RECEPCIÓN – FGC 01.</a:t>
            </a:r>
          </a:p>
          <a:p>
            <a:pPr defTabSz="179388">
              <a:spcBef>
                <a:spcPts val="600"/>
              </a:spcBef>
            </a:pPr>
            <a:r>
              <a:rPr lang="es-ES" sz="1200" dirty="0"/>
              <a:t>•	REGISTRO DE MOLIENDA – FGC 02.</a:t>
            </a:r>
          </a:p>
          <a:p>
            <a:pPr defTabSz="179388">
              <a:spcBef>
                <a:spcPts val="600"/>
              </a:spcBef>
            </a:pPr>
            <a:r>
              <a:rPr lang="es-ES" sz="1200" dirty="0"/>
              <a:t>•	REGISTRO DE EXTRUSIÓN – FGC 03.</a:t>
            </a:r>
          </a:p>
          <a:p>
            <a:pPr defTabSz="179388">
              <a:spcBef>
                <a:spcPts val="600"/>
              </a:spcBef>
            </a:pPr>
            <a:r>
              <a:rPr lang="es-ES" sz="1200" dirty="0"/>
              <a:t>•	REGISTRO DE SECADO Y ENFRIADO – FGC 04.</a:t>
            </a:r>
          </a:p>
          <a:p>
            <a:pPr defTabSz="179388">
              <a:spcBef>
                <a:spcPts val="600"/>
              </a:spcBef>
            </a:pPr>
            <a:r>
              <a:rPr lang="es-ES" sz="1200" dirty="0"/>
              <a:t>•	REGISTRO DE ENVASADO – FGC 05</a:t>
            </a:r>
          </a:p>
          <a:p>
            <a:pPr marL="171450" indent="-171450" defTabSz="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/>
              <a:t>REGISTRO ALMACENAMIENTO</a:t>
            </a:r>
          </a:p>
          <a:p>
            <a:pPr defTabSz="179388">
              <a:spcBef>
                <a:spcPts val="600"/>
              </a:spcBef>
            </a:pPr>
            <a:r>
              <a:rPr lang="es-ES" sz="1200" dirty="0"/>
              <a:t>•	PLANILLA DE CONTROL INTERNO DE LABORATORIO</a:t>
            </a:r>
          </a:p>
          <a:p>
            <a:pPr defTabSz="179388">
              <a:spcBef>
                <a:spcPts val="600"/>
              </a:spcBef>
            </a:pPr>
            <a:r>
              <a:rPr lang="es-ES" sz="1200" dirty="0"/>
              <a:t>•	INFORME ANALÍTICO DE PRODUCTO TERMINADO</a:t>
            </a:r>
          </a:p>
        </p:txBody>
      </p:sp>
      <p:sp>
        <p:nvSpPr>
          <p:cNvPr id="5" name="文本框 2">
            <a:extLst>
              <a:ext uri="{FF2B5EF4-FFF2-40B4-BE49-F238E27FC236}">
                <a16:creationId xmlns:a16="http://schemas.microsoft.com/office/drawing/2014/main" id="{00C94CDF-06DA-438C-953D-AB31FA3F8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213" y="5087506"/>
            <a:ext cx="2268637" cy="2516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s-PE" altLang="zh-CN" sz="1000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Mic</a:t>
            </a:r>
            <a:r>
              <a:rPr lang="es-PE" altLang="zh-CN" sz="1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. Hebe J. Iriarte</a:t>
            </a:r>
            <a:endParaRPr lang="zh-CN" altLang="en-US" sz="1000" spc="3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6" name="Picture 4" descr="Index of /application/assets/img/logos">
            <a:extLst>
              <a:ext uri="{FF2B5EF4-FFF2-40B4-BE49-F238E27FC236}">
                <a16:creationId xmlns:a16="http://schemas.microsoft.com/office/drawing/2014/main" id="{108D41B1-6940-4710-BE50-7C05A0EC9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52"/>
          <a:stretch/>
        </p:blipFill>
        <p:spPr bwMode="auto">
          <a:xfrm>
            <a:off x="8965381" y="61556"/>
            <a:ext cx="638109" cy="7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1802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1E6B823-9489-48DE-8019-9099BDBD6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21" y="357550"/>
            <a:ext cx="3312368" cy="468557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F206355-C1E1-4E6E-9817-16B1BB9B3C17}"/>
              </a:ext>
            </a:extLst>
          </p:cNvPr>
          <p:cNvSpPr txBox="1"/>
          <p:nvPr/>
        </p:nvSpPr>
        <p:spPr>
          <a:xfrm>
            <a:off x="4356869" y="612105"/>
            <a:ext cx="4860758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just">
              <a:spcBef>
                <a:spcPts val="600"/>
              </a:spcBef>
            </a:pPr>
            <a:r>
              <a:rPr lang="es-CO" sz="12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DOCUMENTACIÓN Y REGISTROS DE POES</a:t>
            </a:r>
            <a:endParaRPr lang="es-AR" sz="1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">
              <a:lnSpc>
                <a:spcPts val="1200"/>
              </a:lnSpc>
              <a:spcBef>
                <a:spcPts val="0"/>
              </a:spcBef>
              <a:spcAft>
                <a:spcPts val="600"/>
              </a:spcAft>
            </a:pPr>
            <a:r>
              <a:rPr lang="es-CO" sz="1200" b="1" u="none" strike="noStrike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AR" sz="1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RE-03.1 LIMPIEZA Y DESINFECCIÓN: </a:t>
            </a:r>
            <a:endParaRPr lang="es-AR" sz="1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RE-03.1.1. LYD RECEPCIÓN DE MATERIA PRIMA</a:t>
            </a:r>
            <a:endParaRPr lang="es-AR" sz="1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RE-03.1.2. LYD SALA DE PRODUCCIÓN</a:t>
            </a:r>
            <a:endParaRPr lang="es-AR" sz="1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RE-03.1.3. LYD BAÑO Y VESTUARIO DE HOMBRES</a:t>
            </a:r>
            <a:endParaRPr lang="es-AR" sz="1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RE-03.1.4. LYD BAÑO Y VESTUARIO DAMAS</a:t>
            </a:r>
            <a:endParaRPr lang="es-AR" sz="1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RE-03.1.5. COMEDOR</a:t>
            </a:r>
            <a:endParaRPr lang="es-AR" sz="1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RE-03.1.6. LYD LABORATORIO</a:t>
            </a:r>
            <a:endParaRPr lang="es-AR" sz="1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RE-03.1.7. LYD SALA DE CONTROL</a:t>
            </a:r>
            <a:endParaRPr lang="es-AR" sz="1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RE-03.1.8. LYD SILOS</a:t>
            </a:r>
            <a:endParaRPr lang="es-AR" sz="1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RE-03.1.9. LYD MAQUINARIA</a:t>
            </a:r>
            <a:endParaRPr lang="es-AR" sz="1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RE-03.2. INSTRUCTIVO PLAN DE LYD</a:t>
            </a:r>
            <a:endParaRPr lang="es-AR" sz="1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RE-03.3. LISTADO DE PRODUCTOS LYD</a:t>
            </a:r>
            <a:endParaRPr lang="es-AR" sz="1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INSTRUCTIVO LAVADO DE MANOS</a:t>
            </a:r>
            <a:endParaRPr lang="es-AR" sz="1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APROBACIONES DE PRODUCTOS QUÍMICOS.</a:t>
            </a:r>
            <a:endParaRPr lang="es-AR" sz="1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HOJAS DE SEGURIDAD DE PRODUCTOS QUÍMICOS.</a:t>
            </a:r>
            <a:endParaRPr lang="es-AR" sz="1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RESOLUCIÓN TÉCNICA 80/96 - MERCOSUR </a:t>
            </a:r>
            <a:endParaRPr lang="es-AR" sz="1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r>
              <a:rPr lang="es-E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RESOLUCIÓN N°233/98 DE SENASA </a:t>
            </a:r>
            <a:endParaRPr lang="es-AR" sz="1200" dirty="0">
              <a:cs typeface="Arial" panose="020B0604020202020204" pitchFamily="34" charset="0"/>
            </a:endParaRPr>
          </a:p>
        </p:txBody>
      </p:sp>
      <p:sp>
        <p:nvSpPr>
          <p:cNvPr id="6" name="文本框 2">
            <a:extLst>
              <a:ext uri="{FF2B5EF4-FFF2-40B4-BE49-F238E27FC236}">
                <a16:creationId xmlns:a16="http://schemas.microsoft.com/office/drawing/2014/main" id="{A0AF9F78-D79A-40E2-A749-9CD19982A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213" y="5087506"/>
            <a:ext cx="2268637" cy="2516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s-PE" altLang="zh-CN" sz="1000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Mic</a:t>
            </a:r>
            <a:r>
              <a:rPr lang="es-PE" altLang="zh-CN" sz="1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. Hebe J. Iriarte</a:t>
            </a:r>
            <a:endParaRPr lang="zh-CN" altLang="en-US" sz="1000" spc="3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7" name="Picture 4" descr="Index of /application/assets/img/logos">
            <a:extLst>
              <a:ext uri="{FF2B5EF4-FFF2-40B4-BE49-F238E27FC236}">
                <a16:creationId xmlns:a16="http://schemas.microsoft.com/office/drawing/2014/main" id="{F908A982-4FE3-4DC4-85A9-6B7BE26FB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52"/>
          <a:stretch/>
        </p:blipFill>
        <p:spPr bwMode="auto">
          <a:xfrm>
            <a:off x="8965381" y="61556"/>
            <a:ext cx="638109" cy="7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3526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dex of /application/assets/img/logos">
            <a:extLst>
              <a:ext uri="{FF2B5EF4-FFF2-40B4-BE49-F238E27FC236}">
                <a16:creationId xmlns:a16="http://schemas.microsoft.com/office/drawing/2014/main" id="{E9F59ABC-4C5C-4C34-B61E-28D57FE21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52"/>
          <a:stretch/>
        </p:blipFill>
        <p:spPr bwMode="auto">
          <a:xfrm>
            <a:off x="0" y="108049"/>
            <a:ext cx="638109" cy="7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1BB7017-F06D-4D10-B91B-4314B1EAE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213" y="5087506"/>
            <a:ext cx="2268637" cy="2516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s-PE" altLang="zh-CN" sz="1000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Mic</a:t>
            </a:r>
            <a:r>
              <a:rPr lang="es-PE" altLang="zh-CN" sz="1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. Hebe J. Iriarte</a:t>
            </a:r>
            <a:endParaRPr lang="zh-CN" altLang="en-US" sz="1000" spc="3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7BCA7D2-316D-459B-A3BA-11D556987343}"/>
              </a:ext>
            </a:extLst>
          </p:cNvPr>
          <p:cNvSpPr txBox="1"/>
          <p:nvPr/>
        </p:nvSpPr>
        <p:spPr>
          <a:xfrm>
            <a:off x="1037103" y="282655"/>
            <a:ext cx="76476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altLang="zh-CN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Sketch" panose="020B0803050202020004" pitchFamily="34" charset="0"/>
                <a:ea typeface="+mn-ea"/>
                <a:sym typeface="方正粗谭黑简体" pitchFamily="2" charset="-122"/>
              </a:rPr>
              <a:t>¿Qué es y en qué se basa HACCP?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8A1F69E-3203-4D58-9316-5C5319CB74A8}"/>
              </a:ext>
            </a:extLst>
          </p:cNvPr>
          <p:cNvSpPr txBox="1"/>
          <p:nvPr/>
        </p:nvSpPr>
        <p:spPr>
          <a:xfrm>
            <a:off x="504440" y="1576953"/>
            <a:ext cx="87129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CabinSketch" panose="020B0803050202020004" pitchFamily="34" charset="0"/>
              </a:rPr>
              <a:t>El </a:t>
            </a:r>
            <a:r>
              <a:rPr lang="es-ES" sz="2000" dirty="0">
                <a:solidFill>
                  <a:srgbClr val="FF0000"/>
                </a:solidFill>
                <a:latin typeface="CabinSketch" panose="020B0803050202020004" pitchFamily="34" charset="0"/>
              </a:rPr>
              <a:t>ANÁLISIS DE PELIGROS Y PUNTOS CRÍTICOS DE CONTROL </a:t>
            </a:r>
            <a:r>
              <a:rPr lang="es-ES" sz="2000" dirty="0">
                <a:latin typeface="CabinSketch" panose="020B0803050202020004" pitchFamily="34" charset="0"/>
              </a:rPr>
              <a:t>(</a:t>
            </a:r>
            <a:r>
              <a:rPr lang="es-ES" sz="2000" dirty="0">
                <a:solidFill>
                  <a:srgbClr val="FF0000"/>
                </a:solidFill>
                <a:latin typeface="CabinSketch" panose="020B0803050202020004" pitchFamily="34" charset="0"/>
              </a:rPr>
              <a:t>HACCP</a:t>
            </a:r>
            <a:r>
              <a:rPr lang="es-ES" sz="2000" dirty="0">
                <a:latin typeface="CabinSketch" panose="020B0803050202020004" pitchFamily="34" charset="0"/>
              </a:rPr>
              <a:t>) es un </a:t>
            </a:r>
            <a:r>
              <a:rPr lang="es-ES" sz="2000" dirty="0">
                <a:solidFill>
                  <a:srgbClr val="00B050"/>
                </a:solidFill>
                <a:latin typeface="CabinSketch" panose="020B0803050202020004" pitchFamily="34" charset="0"/>
              </a:rPr>
              <a:t>sistema de gestión </a:t>
            </a:r>
            <a:r>
              <a:rPr lang="es-ES" sz="2000" dirty="0">
                <a:latin typeface="CabinSketch" panose="020B0803050202020004" pitchFamily="34" charset="0"/>
              </a:rPr>
              <a:t>que tiene como propósito </a:t>
            </a:r>
            <a:r>
              <a:rPr lang="es-ES" sz="2000" dirty="0">
                <a:solidFill>
                  <a:srgbClr val="00B050"/>
                </a:solidFill>
                <a:latin typeface="CabinSketch" panose="020B0803050202020004" pitchFamily="34" charset="0"/>
              </a:rPr>
              <a:t>asegurar la inocuidad de los alimentos</a:t>
            </a:r>
            <a:r>
              <a:rPr lang="es-ES" sz="2000" dirty="0">
                <a:latin typeface="CabinSketch" panose="020B0803050202020004" pitchFamily="34" charset="0"/>
              </a:rPr>
              <a:t>, mediante la identificación y el control de los peligros que puedan estar presentes. </a:t>
            </a:r>
          </a:p>
          <a:p>
            <a:pPr algn="just"/>
            <a:endParaRPr lang="es-ES" sz="2000" dirty="0">
              <a:latin typeface="CabinSketch" panose="020B0803050202020004" pitchFamily="34" charset="0"/>
            </a:endParaRPr>
          </a:p>
          <a:p>
            <a:pPr algn="just"/>
            <a:r>
              <a:rPr lang="es-ES" sz="2000" dirty="0">
                <a:latin typeface="CabinSketch" panose="020B0803050202020004" pitchFamily="34" charset="0"/>
              </a:rPr>
              <a:t>En Argentina, el Servicio Nacional de Sanidad y Calidad Agroalimentaria (</a:t>
            </a:r>
            <a:r>
              <a:rPr lang="es-ES" sz="2000" dirty="0">
                <a:solidFill>
                  <a:srgbClr val="00B050"/>
                </a:solidFill>
                <a:latin typeface="CabinSketch" panose="020B0803050202020004" pitchFamily="34" charset="0"/>
              </a:rPr>
              <a:t>SENASA</a:t>
            </a:r>
            <a:r>
              <a:rPr lang="es-ES" sz="2000" dirty="0">
                <a:latin typeface="CabinSketch" panose="020B0803050202020004" pitchFamily="34" charset="0"/>
              </a:rPr>
              <a:t>) 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CabinSketch" panose="020B0803050202020004" pitchFamily="34" charset="0"/>
              </a:rPr>
              <a:t>establece la obligatoriedad de la implementación</a:t>
            </a:r>
            <a:r>
              <a:rPr lang="es-ES" sz="2000" dirty="0">
                <a:latin typeface="CabinSketch" panose="020B0803050202020004" pitchFamily="34" charset="0"/>
              </a:rPr>
              <a:t> del sistema HACCP en todos los establecimientos alcanzados por la jurisdicción de ese organismo.</a:t>
            </a:r>
            <a:endParaRPr lang="es-AR" sz="2000" dirty="0">
              <a:latin typeface="CabinSketch" panose="020B0803050202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2931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0445B6B4-A178-4599-AF26-34BB43FE8ABC}"/>
              </a:ext>
            </a:extLst>
          </p:cNvPr>
          <p:cNvSpPr/>
          <p:nvPr/>
        </p:nvSpPr>
        <p:spPr>
          <a:xfrm>
            <a:off x="357438" y="879882"/>
            <a:ext cx="6883929" cy="3980686"/>
          </a:xfrm>
          <a:prstGeom prst="roundRect">
            <a:avLst>
              <a:gd name="adj" fmla="val 8303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BE5994B-8B7A-4E16-AE08-9525EC2DD257}"/>
              </a:ext>
            </a:extLst>
          </p:cNvPr>
          <p:cNvSpPr txBox="1"/>
          <p:nvPr/>
        </p:nvSpPr>
        <p:spPr>
          <a:xfrm>
            <a:off x="478969" y="1079067"/>
            <a:ext cx="661860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600" dirty="0">
                <a:latin typeface="CabinSketch" panose="020B0803050202020004" pitchFamily="34" charset="0"/>
              </a:rPr>
              <a:t>El HACCP </a:t>
            </a:r>
            <a:r>
              <a:rPr lang="es-ES" sz="2600" dirty="0">
                <a:solidFill>
                  <a:srgbClr val="FF0000"/>
                </a:solidFill>
                <a:latin typeface="CabinSketch" panose="020B0803050202020004" pitchFamily="34" charset="0"/>
              </a:rPr>
              <a:t>NO</a:t>
            </a:r>
            <a:r>
              <a:rPr lang="es-ES" sz="2600" dirty="0">
                <a:latin typeface="CabinSketch" panose="020B0803050202020004" pitchFamily="34" charset="0"/>
              </a:rPr>
              <a:t> es un </a:t>
            </a:r>
          </a:p>
          <a:p>
            <a:pPr algn="ctr"/>
            <a:r>
              <a:rPr lang="es-ES" sz="2600" dirty="0">
                <a:solidFill>
                  <a:srgbClr val="FF0000"/>
                </a:solidFill>
                <a:latin typeface="CabinSketch" panose="020B0803050202020004" pitchFamily="34" charset="0"/>
              </a:rPr>
              <a:t>sistema de gestión de calidad</a:t>
            </a:r>
          </a:p>
          <a:p>
            <a:pPr algn="just"/>
            <a:r>
              <a:rPr lang="es-ES" sz="2600" dirty="0">
                <a:latin typeface="CabinSketch" panose="020B0803050202020004" pitchFamily="34" charset="0"/>
              </a:rPr>
              <a:t>ES un </a:t>
            </a:r>
            <a:r>
              <a:rPr lang="es-ES" sz="2600" dirty="0">
                <a:solidFill>
                  <a:srgbClr val="00B050"/>
                </a:solidFill>
                <a:latin typeface="CabinSketch" panose="020B0803050202020004" pitchFamily="34" charset="0"/>
              </a:rPr>
              <a:t>sistema de gestión de seguridad alimentaria</a:t>
            </a:r>
            <a:r>
              <a:rPr lang="es-ES" sz="2600" dirty="0">
                <a:latin typeface="CabinSketch" panose="020B0803050202020004" pitchFamily="34" charset="0"/>
              </a:rPr>
              <a:t> que se debe definir como premisa para la implantación de un sistema de gestión de calidad, como requisito legal obligatorio aplicable a todo establecimiento alimentario necesario para la obtención de la certificación.</a:t>
            </a:r>
            <a:endParaRPr lang="es-AR" sz="2600" dirty="0">
              <a:latin typeface="CabinSketch" panose="020B0803050202020004" pitchFamily="34" charset="0"/>
            </a:endParaRPr>
          </a:p>
        </p:txBody>
      </p:sp>
      <p:grpSp>
        <p:nvGrpSpPr>
          <p:cNvPr id="6" name="Google Shape;124;p17">
            <a:extLst>
              <a:ext uri="{FF2B5EF4-FFF2-40B4-BE49-F238E27FC236}">
                <a16:creationId xmlns:a16="http://schemas.microsoft.com/office/drawing/2014/main" id="{536D8CAA-BB97-473B-BFB2-B92E7248B4C2}"/>
              </a:ext>
            </a:extLst>
          </p:cNvPr>
          <p:cNvGrpSpPr/>
          <p:nvPr/>
        </p:nvGrpSpPr>
        <p:grpSpPr>
          <a:xfrm>
            <a:off x="7453213" y="841793"/>
            <a:ext cx="2136496" cy="4558882"/>
            <a:chOff x="7688425" y="945388"/>
            <a:chExt cx="2136495" cy="4558882"/>
          </a:xfrm>
        </p:grpSpPr>
        <p:grpSp>
          <p:nvGrpSpPr>
            <p:cNvPr id="7" name="Google Shape;125;p17">
              <a:extLst>
                <a:ext uri="{FF2B5EF4-FFF2-40B4-BE49-F238E27FC236}">
                  <a16:creationId xmlns:a16="http://schemas.microsoft.com/office/drawing/2014/main" id="{40E69673-EA17-48D0-BD2D-F8049040B4D1}"/>
                </a:ext>
              </a:extLst>
            </p:cNvPr>
            <p:cNvGrpSpPr/>
            <p:nvPr/>
          </p:nvGrpSpPr>
          <p:grpSpPr>
            <a:xfrm>
              <a:off x="7688425" y="945388"/>
              <a:ext cx="2136495" cy="4558882"/>
              <a:chOff x="877975" y="584575"/>
              <a:chExt cx="2136495" cy="4558882"/>
            </a:xfrm>
          </p:grpSpPr>
          <p:sp>
            <p:nvSpPr>
              <p:cNvPr id="10" name="Google Shape;126;p17">
                <a:extLst>
                  <a:ext uri="{FF2B5EF4-FFF2-40B4-BE49-F238E27FC236}">
                    <a16:creationId xmlns:a16="http://schemas.microsoft.com/office/drawing/2014/main" id="{0DEBEBF5-8782-4BE6-B482-F2A288F609AB}"/>
                  </a:ext>
                </a:extLst>
              </p:cNvPr>
              <p:cNvSpPr/>
              <p:nvPr/>
            </p:nvSpPr>
            <p:spPr>
              <a:xfrm>
                <a:off x="899596" y="1673954"/>
                <a:ext cx="1567834" cy="3465986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68613" extrusionOk="0">
                    <a:moveTo>
                      <a:pt x="21904" y="1"/>
                    </a:moveTo>
                    <a:lnTo>
                      <a:pt x="18167" y="1350"/>
                    </a:lnTo>
                    <a:lnTo>
                      <a:pt x="18167" y="9031"/>
                    </a:lnTo>
                    <a:cubicBezTo>
                      <a:pt x="18167" y="9031"/>
                      <a:pt x="9239" y="9133"/>
                      <a:pt x="7163" y="11521"/>
                    </a:cubicBezTo>
                    <a:cubicBezTo>
                      <a:pt x="5087" y="13908"/>
                      <a:pt x="2182" y="27403"/>
                      <a:pt x="0" y="54287"/>
                    </a:cubicBezTo>
                    <a:lnTo>
                      <a:pt x="0" y="68613"/>
                    </a:lnTo>
                    <a:lnTo>
                      <a:pt x="31037" y="68613"/>
                    </a:lnTo>
                    <a:lnTo>
                      <a:pt x="30831" y="10607"/>
                    </a:lnTo>
                    <a:cubicBezTo>
                      <a:pt x="30831" y="10607"/>
                      <a:pt x="30311" y="9859"/>
                      <a:pt x="22216" y="9031"/>
                    </a:cubicBezTo>
                    <a:lnTo>
                      <a:pt x="21904" y="1"/>
                    </a:ln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27;p17">
                <a:extLst>
                  <a:ext uri="{FF2B5EF4-FFF2-40B4-BE49-F238E27FC236}">
                    <a16:creationId xmlns:a16="http://schemas.microsoft.com/office/drawing/2014/main" id="{F15BC46E-BAD5-4E40-B73F-444A63587A20}"/>
                  </a:ext>
                </a:extLst>
              </p:cNvPr>
              <p:cNvSpPr/>
              <p:nvPr/>
            </p:nvSpPr>
            <p:spPr>
              <a:xfrm>
                <a:off x="1817270" y="1727602"/>
                <a:ext cx="193523" cy="27333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11" extrusionOk="0">
                    <a:moveTo>
                      <a:pt x="3738" y="0"/>
                    </a:moveTo>
                    <a:lnTo>
                      <a:pt x="1" y="1350"/>
                    </a:lnTo>
                    <a:lnTo>
                      <a:pt x="1" y="5410"/>
                    </a:lnTo>
                    <a:cubicBezTo>
                      <a:pt x="1559" y="5033"/>
                      <a:pt x="2871" y="4029"/>
                      <a:pt x="3830" y="2738"/>
                    </a:cubicBezTo>
                    <a:lnTo>
                      <a:pt x="3738" y="0"/>
                    </a:ln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8;p17">
                <a:extLst>
                  <a:ext uri="{FF2B5EF4-FFF2-40B4-BE49-F238E27FC236}">
                    <a16:creationId xmlns:a16="http://schemas.microsoft.com/office/drawing/2014/main" id="{7DB19803-D5F6-4536-864A-1FFE994D23A4}"/>
                  </a:ext>
                </a:extLst>
              </p:cNvPr>
              <p:cNvSpPr/>
              <p:nvPr/>
            </p:nvSpPr>
            <p:spPr>
              <a:xfrm>
                <a:off x="949102" y="2005037"/>
                <a:ext cx="1513834" cy="1878097"/>
              </a:xfrm>
              <a:custGeom>
                <a:avLst/>
                <a:gdLst/>
                <a:ahLst/>
                <a:cxnLst/>
                <a:rect l="l" t="t" r="r" b="b"/>
                <a:pathLst>
                  <a:path w="29968" h="37179" extrusionOk="0">
                    <a:moveTo>
                      <a:pt x="17187" y="0"/>
                    </a:moveTo>
                    <a:lnTo>
                      <a:pt x="17187" y="2477"/>
                    </a:lnTo>
                    <a:cubicBezTo>
                      <a:pt x="17187" y="2477"/>
                      <a:pt x="8259" y="2579"/>
                      <a:pt x="6183" y="4967"/>
                    </a:cubicBezTo>
                    <a:cubicBezTo>
                      <a:pt x="4405" y="7012"/>
                      <a:pt x="2018" y="17207"/>
                      <a:pt x="0" y="36980"/>
                    </a:cubicBezTo>
                    <a:cubicBezTo>
                      <a:pt x="1671" y="36956"/>
                      <a:pt x="3342" y="36946"/>
                      <a:pt x="5014" y="36946"/>
                    </a:cubicBezTo>
                    <a:cubicBezTo>
                      <a:pt x="13089" y="36946"/>
                      <a:pt x="21180" y="37179"/>
                      <a:pt x="29261" y="37179"/>
                    </a:cubicBezTo>
                    <a:cubicBezTo>
                      <a:pt x="29497" y="37179"/>
                      <a:pt x="29732" y="37179"/>
                      <a:pt x="29968" y="37178"/>
                    </a:cubicBezTo>
                    <a:lnTo>
                      <a:pt x="29851" y="4053"/>
                    </a:lnTo>
                    <a:cubicBezTo>
                      <a:pt x="29851" y="4053"/>
                      <a:pt x="29331" y="3305"/>
                      <a:pt x="21236" y="2477"/>
                    </a:cubicBezTo>
                    <a:lnTo>
                      <a:pt x="21150" y="0"/>
                    </a:lnTo>
                    <a:cubicBezTo>
                      <a:pt x="20150" y="332"/>
                      <a:pt x="19337" y="952"/>
                      <a:pt x="19214" y="2056"/>
                    </a:cubicBezTo>
                    <a:cubicBezTo>
                      <a:pt x="18858" y="1164"/>
                      <a:pt x="18063" y="13"/>
                      <a:pt x="17187" y="0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29;p17">
                <a:extLst>
                  <a:ext uri="{FF2B5EF4-FFF2-40B4-BE49-F238E27FC236}">
                    <a16:creationId xmlns:a16="http://schemas.microsoft.com/office/drawing/2014/main" id="{19D549F3-92F1-4E1E-85C4-3EB68737A6B6}"/>
                  </a:ext>
                </a:extLst>
              </p:cNvPr>
              <p:cNvSpPr/>
              <p:nvPr/>
            </p:nvSpPr>
            <p:spPr>
              <a:xfrm>
                <a:off x="1919919" y="2127336"/>
                <a:ext cx="5001" cy="1746455"/>
              </a:xfrm>
              <a:custGeom>
                <a:avLst/>
                <a:gdLst/>
                <a:ahLst/>
                <a:cxnLst/>
                <a:rect l="l" t="t" r="r" b="b"/>
                <a:pathLst>
                  <a:path w="99" h="34573" extrusionOk="0">
                    <a:moveTo>
                      <a:pt x="0" y="1"/>
                    </a:moveTo>
                    <a:lnTo>
                      <a:pt x="0" y="34572"/>
                    </a:lnTo>
                    <a:lnTo>
                      <a:pt x="99" y="34572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30;p17">
                <a:extLst>
                  <a:ext uri="{FF2B5EF4-FFF2-40B4-BE49-F238E27FC236}">
                    <a16:creationId xmlns:a16="http://schemas.microsoft.com/office/drawing/2014/main" id="{982FA71E-D144-4175-B64D-3CD1EEAEB03F}"/>
                  </a:ext>
                </a:extLst>
              </p:cNvPr>
              <p:cNvSpPr/>
              <p:nvPr/>
            </p:nvSpPr>
            <p:spPr>
              <a:xfrm>
                <a:off x="899596" y="3871353"/>
                <a:ext cx="1567834" cy="1268634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25114" extrusionOk="0">
                    <a:moveTo>
                      <a:pt x="5994" y="1"/>
                    </a:moveTo>
                    <a:cubicBezTo>
                      <a:pt x="4322" y="1"/>
                      <a:pt x="2651" y="11"/>
                      <a:pt x="980" y="35"/>
                    </a:cubicBezTo>
                    <a:cubicBezTo>
                      <a:pt x="641" y="3351"/>
                      <a:pt x="315" y="6930"/>
                      <a:pt x="0" y="10788"/>
                    </a:cubicBezTo>
                    <a:lnTo>
                      <a:pt x="0" y="25114"/>
                    </a:lnTo>
                    <a:lnTo>
                      <a:pt x="31037" y="25114"/>
                    </a:lnTo>
                    <a:lnTo>
                      <a:pt x="30948" y="233"/>
                    </a:lnTo>
                    <a:cubicBezTo>
                      <a:pt x="30712" y="234"/>
                      <a:pt x="30477" y="234"/>
                      <a:pt x="30241" y="234"/>
                    </a:cubicBezTo>
                    <a:cubicBezTo>
                      <a:pt x="22160" y="234"/>
                      <a:pt x="14069" y="1"/>
                      <a:pt x="5994" y="1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31;p17">
                <a:extLst>
                  <a:ext uri="{FF2B5EF4-FFF2-40B4-BE49-F238E27FC236}">
                    <a16:creationId xmlns:a16="http://schemas.microsoft.com/office/drawing/2014/main" id="{42FFCA1B-FF3C-415C-8CCA-A4EBB7938454}"/>
                  </a:ext>
                </a:extLst>
              </p:cNvPr>
              <p:cNvSpPr/>
              <p:nvPr/>
            </p:nvSpPr>
            <p:spPr>
              <a:xfrm>
                <a:off x="877975" y="2063989"/>
                <a:ext cx="936902" cy="3075959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60892" extrusionOk="0">
                    <a:moveTo>
                      <a:pt x="18546" y="1"/>
                    </a:moveTo>
                    <a:lnTo>
                      <a:pt x="18546" y="1"/>
                    </a:lnTo>
                    <a:cubicBezTo>
                      <a:pt x="17532" y="21"/>
                      <a:pt x="9304" y="275"/>
                      <a:pt x="7317" y="2560"/>
                    </a:cubicBezTo>
                    <a:cubicBezTo>
                      <a:pt x="5197" y="4999"/>
                      <a:pt x="2226" y="18787"/>
                      <a:pt x="0" y="46254"/>
                    </a:cubicBezTo>
                    <a:lnTo>
                      <a:pt x="0" y="60892"/>
                    </a:lnTo>
                    <a:lnTo>
                      <a:pt x="12819" y="60892"/>
                    </a:lnTo>
                    <a:cubicBezTo>
                      <a:pt x="15933" y="60892"/>
                      <a:pt x="18454" y="58367"/>
                      <a:pt x="18454" y="55254"/>
                    </a:cubicBezTo>
                    <a:lnTo>
                      <a:pt x="18546" y="1"/>
                    </a:ln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32;p17">
                <a:extLst>
                  <a:ext uri="{FF2B5EF4-FFF2-40B4-BE49-F238E27FC236}">
                    <a16:creationId xmlns:a16="http://schemas.microsoft.com/office/drawing/2014/main" id="{D76DC228-4FD9-4469-B81B-B4008D793717}"/>
                  </a:ext>
                </a:extLst>
              </p:cNvPr>
              <p:cNvSpPr/>
              <p:nvPr/>
            </p:nvSpPr>
            <p:spPr>
              <a:xfrm>
                <a:off x="2020597" y="2064696"/>
                <a:ext cx="459333" cy="307525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60878" extrusionOk="0">
                    <a:moveTo>
                      <a:pt x="76" y="1"/>
                    </a:moveTo>
                    <a:lnTo>
                      <a:pt x="1" y="53999"/>
                    </a:lnTo>
                    <a:cubicBezTo>
                      <a:pt x="1" y="57798"/>
                      <a:pt x="3077" y="60878"/>
                      <a:pt x="6876" y="60878"/>
                    </a:cubicBezTo>
                    <a:lnTo>
                      <a:pt x="9092" y="60878"/>
                    </a:lnTo>
                    <a:lnTo>
                      <a:pt x="8880" y="1611"/>
                    </a:lnTo>
                    <a:cubicBezTo>
                      <a:pt x="8880" y="1611"/>
                      <a:pt x="8349" y="850"/>
                      <a:pt x="76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33;p17">
                <a:extLst>
                  <a:ext uri="{FF2B5EF4-FFF2-40B4-BE49-F238E27FC236}">
                    <a16:creationId xmlns:a16="http://schemas.microsoft.com/office/drawing/2014/main" id="{6C1F685A-C0C6-4F5F-9AA9-73D148AD96AA}"/>
                  </a:ext>
                </a:extLst>
              </p:cNvPr>
              <p:cNvSpPr/>
              <p:nvPr/>
            </p:nvSpPr>
            <p:spPr>
              <a:xfrm>
                <a:off x="1371668" y="3157006"/>
                <a:ext cx="5051" cy="1986452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9324" extrusionOk="0">
                    <a:moveTo>
                      <a:pt x="1" y="0"/>
                    </a:moveTo>
                    <a:lnTo>
                      <a:pt x="1" y="39323"/>
                    </a:lnTo>
                    <a:lnTo>
                      <a:pt x="99" y="3932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34;p17">
                <a:extLst>
                  <a:ext uri="{FF2B5EF4-FFF2-40B4-BE49-F238E27FC236}">
                    <a16:creationId xmlns:a16="http://schemas.microsoft.com/office/drawing/2014/main" id="{63D9CE74-EEDC-43A0-A0D2-20AE2E511623}"/>
                  </a:ext>
                </a:extLst>
              </p:cNvPr>
              <p:cNvSpPr/>
              <p:nvPr/>
            </p:nvSpPr>
            <p:spPr>
              <a:xfrm>
                <a:off x="1472751" y="2083387"/>
                <a:ext cx="343148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25153" extrusionOk="0">
                    <a:moveTo>
                      <a:pt x="6793" y="1"/>
                    </a:moveTo>
                    <a:cubicBezTo>
                      <a:pt x="6793" y="1"/>
                      <a:pt x="4395" y="597"/>
                      <a:pt x="1268" y="3180"/>
                    </a:cubicBezTo>
                    <a:cubicBezTo>
                      <a:pt x="346" y="3937"/>
                      <a:pt x="0" y="5191"/>
                      <a:pt x="384" y="6317"/>
                    </a:cubicBezTo>
                    <a:lnTo>
                      <a:pt x="6793" y="25152"/>
                    </a:lnTo>
                    <a:lnTo>
                      <a:pt x="6793" y="1"/>
                    </a:ln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35;p17">
                <a:extLst>
                  <a:ext uri="{FF2B5EF4-FFF2-40B4-BE49-F238E27FC236}">
                    <a16:creationId xmlns:a16="http://schemas.microsoft.com/office/drawing/2014/main" id="{1BCCB8A4-5A53-4157-979A-93C1E06B01E2}"/>
                  </a:ext>
                </a:extLst>
              </p:cNvPr>
              <p:cNvSpPr/>
              <p:nvPr/>
            </p:nvSpPr>
            <p:spPr>
              <a:xfrm>
                <a:off x="2021658" y="2083387"/>
                <a:ext cx="342997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5153" extrusionOk="0">
                    <a:moveTo>
                      <a:pt x="0" y="1"/>
                    </a:moveTo>
                    <a:lnTo>
                      <a:pt x="0" y="25152"/>
                    </a:lnTo>
                    <a:lnTo>
                      <a:pt x="6406" y="6317"/>
                    </a:lnTo>
                    <a:cubicBezTo>
                      <a:pt x="6790" y="5191"/>
                      <a:pt x="6444" y="3937"/>
                      <a:pt x="5525" y="3180"/>
                    </a:cubicBezTo>
                    <a:cubicBezTo>
                      <a:pt x="2395" y="59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136;p17">
                <a:extLst>
                  <a:ext uri="{FF2B5EF4-FFF2-40B4-BE49-F238E27FC236}">
                    <a16:creationId xmlns:a16="http://schemas.microsoft.com/office/drawing/2014/main" id="{DC29D2AF-6DEA-4A71-B3C2-CD10A88E029E}"/>
                  </a:ext>
                </a:extLst>
              </p:cNvPr>
              <p:cNvSpPr/>
              <p:nvPr/>
            </p:nvSpPr>
            <p:spPr>
              <a:xfrm>
                <a:off x="1514780" y="3215150"/>
                <a:ext cx="861786" cy="1144569"/>
              </a:xfrm>
              <a:custGeom>
                <a:avLst/>
                <a:gdLst/>
                <a:ahLst/>
                <a:cxnLst/>
                <a:rect l="l" t="t" r="r" b="b"/>
                <a:pathLst>
                  <a:path w="17060" h="22658" extrusionOk="0">
                    <a:moveTo>
                      <a:pt x="13367" y="1"/>
                    </a:moveTo>
                    <a:cubicBezTo>
                      <a:pt x="13307" y="1"/>
                      <a:pt x="13247" y="4"/>
                      <a:pt x="13186" y="11"/>
                    </a:cubicBezTo>
                    <a:lnTo>
                      <a:pt x="1532" y="1289"/>
                    </a:lnTo>
                    <a:cubicBezTo>
                      <a:pt x="645" y="1388"/>
                      <a:pt x="0" y="2186"/>
                      <a:pt x="100" y="3077"/>
                    </a:cubicBezTo>
                    <a:lnTo>
                      <a:pt x="2090" y="21212"/>
                    </a:lnTo>
                    <a:cubicBezTo>
                      <a:pt x="2183" y="22043"/>
                      <a:pt x="2884" y="22657"/>
                      <a:pt x="3701" y="22657"/>
                    </a:cubicBezTo>
                    <a:cubicBezTo>
                      <a:pt x="3760" y="22657"/>
                      <a:pt x="3819" y="22654"/>
                      <a:pt x="3878" y="22648"/>
                    </a:cubicBezTo>
                    <a:lnTo>
                      <a:pt x="15529" y="21370"/>
                    </a:lnTo>
                    <a:cubicBezTo>
                      <a:pt x="16419" y="21270"/>
                      <a:pt x="17060" y="20469"/>
                      <a:pt x="16964" y="19582"/>
                    </a:cubicBezTo>
                    <a:lnTo>
                      <a:pt x="14974" y="1442"/>
                    </a:lnTo>
                    <a:cubicBezTo>
                      <a:pt x="14881" y="616"/>
                      <a:pt x="14179" y="1"/>
                      <a:pt x="13367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37;p17">
                <a:extLst>
                  <a:ext uri="{FF2B5EF4-FFF2-40B4-BE49-F238E27FC236}">
                    <a16:creationId xmlns:a16="http://schemas.microsoft.com/office/drawing/2014/main" id="{9B871442-E77B-4560-802B-A4261402D2D0}"/>
                  </a:ext>
                </a:extLst>
              </p:cNvPr>
              <p:cNvSpPr/>
              <p:nvPr/>
            </p:nvSpPr>
            <p:spPr>
              <a:xfrm>
                <a:off x="1675017" y="3166149"/>
                <a:ext cx="421952" cy="130884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2591" extrusionOk="0">
                    <a:moveTo>
                      <a:pt x="7037" y="0"/>
                    </a:moveTo>
                    <a:cubicBezTo>
                      <a:pt x="6991" y="0"/>
                      <a:pt x="6946" y="3"/>
                      <a:pt x="6899" y="8"/>
                    </a:cubicBezTo>
                    <a:lnTo>
                      <a:pt x="1193" y="635"/>
                    </a:lnTo>
                    <a:cubicBezTo>
                      <a:pt x="497" y="714"/>
                      <a:pt x="1" y="1334"/>
                      <a:pt x="76" y="2029"/>
                    </a:cubicBezTo>
                    <a:lnTo>
                      <a:pt x="137" y="2591"/>
                    </a:lnTo>
                    <a:lnTo>
                      <a:pt x="8352" y="1687"/>
                    </a:lnTo>
                    <a:lnTo>
                      <a:pt x="8291" y="1125"/>
                    </a:lnTo>
                    <a:cubicBezTo>
                      <a:pt x="8220" y="479"/>
                      <a:pt x="7672" y="0"/>
                      <a:pt x="7037" y="0"/>
                    </a:cubicBez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138;p17">
                <a:extLst>
                  <a:ext uri="{FF2B5EF4-FFF2-40B4-BE49-F238E27FC236}">
                    <a16:creationId xmlns:a16="http://schemas.microsoft.com/office/drawing/2014/main" id="{D8EDAD15-E780-4930-A9F8-DBB1C7E2906B}"/>
                  </a:ext>
                </a:extLst>
              </p:cNvPr>
              <p:cNvSpPr/>
              <p:nvPr/>
            </p:nvSpPr>
            <p:spPr>
              <a:xfrm>
                <a:off x="1449362" y="3813209"/>
                <a:ext cx="217568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8028" extrusionOk="0">
                    <a:moveTo>
                      <a:pt x="1521" y="0"/>
                    </a:moveTo>
                    <a:cubicBezTo>
                      <a:pt x="1025" y="83"/>
                      <a:pt x="531" y="562"/>
                      <a:pt x="398" y="1045"/>
                    </a:cubicBezTo>
                    <a:cubicBezTo>
                      <a:pt x="0" y="2511"/>
                      <a:pt x="295" y="4067"/>
                      <a:pt x="596" y="5553"/>
                    </a:cubicBezTo>
                    <a:cubicBezTo>
                      <a:pt x="637" y="5770"/>
                      <a:pt x="683" y="6005"/>
                      <a:pt x="826" y="6173"/>
                    </a:cubicBezTo>
                    <a:cubicBezTo>
                      <a:pt x="1751" y="7235"/>
                      <a:pt x="2751" y="7291"/>
                      <a:pt x="3954" y="8027"/>
                    </a:cubicBezTo>
                    <a:cubicBezTo>
                      <a:pt x="4087" y="8010"/>
                      <a:pt x="4173" y="7969"/>
                      <a:pt x="4307" y="7952"/>
                    </a:cubicBezTo>
                    <a:cubicBezTo>
                      <a:pt x="4287" y="5795"/>
                      <a:pt x="4015" y="2200"/>
                      <a:pt x="4081" y="1928"/>
                    </a:cubicBezTo>
                    <a:lnTo>
                      <a:pt x="4081" y="1928"/>
                    </a:lnTo>
                    <a:cubicBezTo>
                      <a:pt x="4088" y="1930"/>
                      <a:pt x="4093" y="1931"/>
                      <a:pt x="4097" y="1931"/>
                    </a:cubicBezTo>
                    <a:cubicBezTo>
                      <a:pt x="4102" y="1931"/>
                      <a:pt x="4104" y="1928"/>
                      <a:pt x="4101" y="1923"/>
                    </a:cubicBezTo>
                    <a:cubicBezTo>
                      <a:pt x="4097" y="1915"/>
                      <a:pt x="4094" y="1911"/>
                      <a:pt x="4091" y="1911"/>
                    </a:cubicBezTo>
                    <a:cubicBezTo>
                      <a:pt x="4087" y="1911"/>
                      <a:pt x="4084" y="1917"/>
                      <a:pt x="4081" y="1928"/>
                    </a:cubicBezTo>
                    <a:lnTo>
                      <a:pt x="4081" y="1928"/>
                    </a:lnTo>
                    <a:cubicBezTo>
                      <a:pt x="3888" y="1864"/>
                      <a:pt x="2450" y="934"/>
                      <a:pt x="2443" y="843"/>
                    </a:cubicBezTo>
                    <a:cubicBezTo>
                      <a:pt x="2224" y="508"/>
                      <a:pt x="1829" y="261"/>
                      <a:pt x="1521" y="0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39;p17">
                <a:extLst>
                  <a:ext uri="{FF2B5EF4-FFF2-40B4-BE49-F238E27FC236}">
                    <a16:creationId xmlns:a16="http://schemas.microsoft.com/office/drawing/2014/main" id="{BAED97F0-EF59-4D8B-80DD-0EACC89F9E3A}"/>
                  </a:ext>
                </a:extLst>
              </p:cNvPr>
              <p:cNvSpPr/>
              <p:nvPr/>
            </p:nvSpPr>
            <p:spPr>
              <a:xfrm>
                <a:off x="1523923" y="2116273"/>
                <a:ext cx="1490546" cy="2211244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43774" extrusionOk="0">
                    <a:moveTo>
                      <a:pt x="16502" y="1"/>
                    </a:moveTo>
                    <a:lnTo>
                      <a:pt x="18821" y="17907"/>
                    </a:lnTo>
                    <a:cubicBezTo>
                      <a:pt x="18821" y="17907"/>
                      <a:pt x="18674" y="30541"/>
                      <a:pt x="18469" y="30688"/>
                    </a:cubicBezTo>
                    <a:cubicBezTo>
                      <a:pt x="17148" y="31630"/>
                      <a:pt x="13793" y="33873"/>
                      <a:pt x="4616" y="33873"/>
                    </a:cubicBezTo>
                    <a:cubicBezTo>
                      <a:pt x="3555" y="33873"/>
                      <a:pt x="2418" y="33843"/>
                      <a:pt x="1196" y="33777"/>
                    </a:cubicBezTo>
                    <a:lnTo>
                      <a:pt x="1" y="41499"/>
                    </a:lnTo>
                    <a:cubicBezTo>
                      <a:pt x="1" y="41499"/>
                      <a:pt x="4595" y="43773"/>
                      <a:pt x="11022" y="43773"/>
                    </a:cubicBezTo>
                    <a:cubicBezTo>
                      <a:pt x="15777" y="43773"/>
                      <a:pt x="21534" y="42529"/>
                      <a:pt x="27176" y="38200"/>
                    </a:cubicBezTo>
                    <a:cubicBezTo>
                      <a:pt x="29506" y="36415"/>
                      <a:pt x="22418" y="4594"/>
                      <a:pt x="21631" y="3019"/>
                    </a:cubicBezTo>
                    <a:cubicBezTo>
                      <a:pt x="20647" y="1052"/>
                      <a:pt x="18119" y="69"/>
                      <a:pt x="16502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140;p17">
                <a:extLst>
                  <a:ext uri="{FF2B5EF4-FFF2-40B4-BE49-F238E27FC236}">
                    <a16:creationId xmlns:a16="http://schemas.microsoft.com/office/drawing/2014/main" id="{A751F439-9AB4-4E31-90C5-B167500F8E0A}"/>
                  </a:ext>
                </a:extLst>
              </p:cNvPr>
              <p:cNvSpPr/>
              <p:nvPr/>
            </p:nvSpPr>
            <p:spPr>
              <a:xfrm>
                <a:off x="1388793" y="584575"/>
                <a:ext cx="1124666" cy="1349458"/>
              </a:xfrm>
              <a:custGeom>
                <a:avLst/>
                <a:gdLst/>
                <a:ahLst/>
                <a:cxnLst/>
                <a:rect l="l" t="t" r="r" b="b"/>
                <a:pathLst>
                  <a:path w="22264" h="26714" extrusionOk="0">
                    <a:moveTo>
                      <a:pt x="9230" y="1"/>
                    </a:moveTo>
                    <a:cubicBezTo>
                      <a:pt x="9159" y="1"/>
                      <a:pt x="9087" y="3"/>
                      <a:pt x="9014" y="8"/>
                    </a:cubicBezTo>
                    <a:cubicBezTo>
                      <a:pt x="7763" y="94"/>
                      <a:pt x="6506" y="179"/>
                      <a:pt x="5297" y="501"/>
                    </a:cubicBezTo>
                    <a:cubicBezTo>
                      <a:pt x="4348" y="755"/>
                      <a:pt x="3365" y="1173"/>
                      <a:pt x="2601" y="1800"/>
                    </a:cubicBezTo>
                    <a:cubicBezTo>
                      <a:pt x="1912" y="2358"/>
                      <a:pt x="1532" y="3300"/>
                      <a:pt x="1193" y="4119"/>
                    </a:cubicBezTo>
                    <a:cubicBezTo>
                      <a:pt x="394" y="6044"/>
                      <a:pt x="32" y="8137"/>
                      <a:pt x="21" y="10217"/>
                    </a:cubicBezTo>
                    <a:cubicBezTo>
                      <a:pt x="0" y="13177"/>
                      <a:pt x="669" y="16105"/>
                      <a:pt x="1618" y="18907"/>
                    </a:cubicBezTo>
                    <a:cubicBezTo>
                      <a:pt x="2200" y="20624"/>
                      <a:pt x="2957" y="22391"/>
                      <a:pt x="4413" y="23470"/>
                    </a:cubicBezTo>
                    <a:cubicBezTo>
                      <a:pt x="5620" y="24367"/>
                      <a:pt x="7568" y="25024"/>
                      <a:pt x="9392" y="25024"/>
                    </a:cubicBezTo>
                    <a:cubicBezTo>
                      <a:pt x="10744" y="25024"/>
                      <a:pt x="12028" y="24663"/>
                      <a:pt x="12893" y="23770"/>
                    </a:cubicBezTo>
                    <a:lnTo>
                      <a:pt x="12893" y="23770"/>
                    </a:lnTo>
                    <a:cubicBezTo>
                      <a:pt x="12295" y="24391"/>
                      <a:pt x="14145" y="25903"/>
                      <a:pt x="14546" y="26112"/>
                    </a:cubicBezTo>
                    <a:cubicBezTo>
                      <a:pt x="15294" y="26504"/>
                      <a:pt x="16140" y="26713"/>
                      <a:pt x="16985" y="26713"/>
                    </a:cubicBezTo>
                    <a:cubicBezTo>
                      <a:pt x="17304" y="26713"/>
                      <a:pt x="17623" y="26683"/>
                      <a:pt x="17937" y="26622"/>
                    </a:cubicBezTo>
                    <a:cubicBezTo>
                      <a:pt x="21335" y="25964"/>
                      <a:pt x="22264" y="22121"/>
                      <a:pt x="20157" y="19626"/>
                    </a:cubicBezTo>
                    <a:cubicBezTo>
                      <a:pt x="19513" y="18865"/>
                      <a:pt x="18578" y="18218"/>
                      <a:pt x="17618" y="18218"/>
                    </a:cubicBezTo>
                    <a:cubicBezTo>
                      <a:pt x="17572" y="18218"/>
                      <a:pt x="17527" y="18219"/>
                      <a:pt x="17482" y="18222"/>
                    </a:cubicBezTo>
                    <a:cubicBezTo>
                      <a:pt x="19694" y="14279"/>
                      <a:pt x="20627" y="9552"/>
                      <a:pt x="18317" y="5907"/>
                    </a:cubicBezTo>
                    <a:cubicBezTo>
                      <a:pt x="17992" y="5393"/>
                      <a:pt x="17660" y="4873"/>
                      <a:pt x="17231" y="4437"/>
                    </a:cubicBezTo>
                    <a:cubicBezTo>
                      <a:pt x="16807" y="4002"/>
                      <a:pt x="16265" y="3656"/>
                      <a:pt x="15662" y="3561"/>
                    </a:cubicBezTo>
                    <a:cubicBezTo>
                      <a:pt x="14080" y="2255"/>
                      <a:pt x="12200" y="1066"/>
                      <a:pt x="10322" y="234"/>
                    </a:cubicBezTo>
                    <a:cubicBezTo>
                      <a:pt x="9961" y="73"/>
                      <a:pt x="9610" y="1"/>
                      <a:pt x="92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41;p17">
                <a:extLst>
                  <a:ext uri="{FF2B5EF4-FFF2-40B4-BE49-F238E27FC236}">
                    <a16:creationId xmlns:a16="http://schemas.microsoft.com/office/drawing/2014/main" id="{649B730A-BA0B-41BA-A14A-F350393091FB}"/>
                  </a:ext>
                </a:extLst>
              </p:cNvPr>
              <p:cNvSpPr/>
              <p:nvPr/>
            </p:nvSpPr>
            <p:spPr>
              <a:xfrm>
                <a:off x="2158152" y="755319"/>
                <a:ext cx="232975" cy="41831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281" extrusionOk="0">
                    <a:moveTo>
                      <a:pt x="531" y="1"/>
                    </a:moveTo>
                    <a:cubicBezTo>
                      <a:pt x="407" y="1"/>
                      <a:pt x="279" y="10"/>
                      <a:pt x="148" y="29"/>
                    </a:cubicBezTo>
                    <a:cubicBezTo>
                      <a:pt x="1" y="53"/>
                      <a:pt x="57" y="261"/>
                      <a:pt x="191" y="261"/>
                    </a:cubicBezTo>
                    <a:cubicBezTo>
                      <a:pt x="197" y="261"/>
                      <a:pt x="203" y="261"/>
                      <a:pt x="210" y="260"/>
                    </a:cubicBezTo>
                    <a:cubicBezTo>
                      <a:pt x="318" y="245"/>
                      <a:pt x="424" y="238"/>
                      <a:pt x="527" y="238"/>
                    </a:cubicBezTo>
                    <a:cubicBezTo>
                      <a:pt x="2231" y="238"/>
                      <a:pt x="3232" y="2191"/>
                      <a:pt x="3687" y="3613"/>
                    </a:cubicBezTo>
                    <a:cubicBezTo>
                      <a:pt x="4170" y="5120"/>
                      <a:pt x="4132" y="6631"/>
                      <a:pt x="3821" y="8162"/>
                    </a:cubicBezTo>
                    <a:cubicBezTo>
                      <a:pt x="3806" y="8234"/>
                      <a:pt x="3862" y="8280"/>
                      <a:pt x="3918" y="8280"/>
                    </a:cubicBezTo>
                    <a:cubicBezTo>
                      <a:pt x="3954" y="8280"/>
                      <a:pt x="3990" y="8260"/>
                      <a:pt x="4006" y="8214"/>
                    </a:cubicBezTo>
                    <a:cubicBezTo>
                      <a:pt x="4611" y="6371"/>
                      <a:pt x="4417" y="4312"/>
                      <a:pt x="3591" y="2568"/>
                    </a:cubicBezTo>
                    <a:cubicBezTo>
                      <a:pt x="2991" y="1305"/>
                      <a:pt x="1998" y="1"/>
                      <a:pt x="531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42;p17">
                <a:extLst>
                  <a:ext uri="{FF2B5EF4-FFF2-40B4-BE49-F238E27FC236}">
                    <a16:creationId xmlns:a16="http://schemas.microsoft.com/office/drawing/2014/main" id="{37C57285-53EC-4A15-91EB-6AFDC8442C32}"/>
                  </a:ext>
                </a:extLst>
              </p:cNvPr>
              <p:cNvSpPr/>
              <p:nvPr/>
            </p:nvSpPr>
            <p:spPr>
              <a:xfrm>
                <a:off x="1991146" y="1744677"/>
                <a:ext cx="298342" cy="173115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3427" extrusionOk="0">
                    <a:moveTo>
                      <a:pt x="1009" y="1"/>
                    </a:moveTo>
                    <a:cubicBezTo>
                      <a:pt x="992" y="1"/>
                      <a:pt x="975" y="7"/>
                      <a:pt x="960" y="22"/>
                    </a:cubicBezTo>
                    <a:cubicBezTo>
                      <a:pt x="1" y="1030"/>
                      <a:pt x="580" y="2585"/>
                      <a:pt x="1735" y="3143"/>
                    </a:cubicBezTo>
                    <a:cubicBezTo>
                      <a:pt x="2136" y="3338"/>
                      <a:pt x="2578" y="3427"/>
                      <a:pt x="3026" y="3427"/>
                    </a:cubicBezTo>
                    <a:cubicBezTo>
                      <a:pt x="4095" y="3427"/>
                      <a:pt x="5200" y="2921"/>
                      <a:pt x="5866" y="2129"/>
                    </a:cubicBezTo>
                    <a:cubicBezTo>
                      <a:pt x="5906" y="2084"/>
                      <a:pt x="5872" y="2017"/>
                      <a:pt x="5819" y="2017"/>
                    </a:cubicBezTo>
                    <a:cubicBezTo>
                      <a:pt x="5808" y="2017"/>
                      <a:pt x="5796" y="2020"/>
                      <a:pt x="5784" y="2026"/>
                    </a:cubicBezTo>
                    <a:cubicBezTo>
                      <a:pt x="4859" y="2502"/>
                      <a:pt x="4066" y="3127"/>
                      <a:pt x="3000" y="3127"/>
                    </a:cubicBezTo>
                    <a:cubicBezTo>
                      <a:pt x="2906" y="3127"/>
                      <a:pt x="2809" y="3122"/>
                      <a:pt x="2711" y="3112"/>
                    </a:cubicBezTo>
                    <a:cubicBezTo>
                      <a:pt x="1193" y="2955"/>
                      <a:pt x="214" y="1496"/>
                      <a:pt x="1080" y="114"/>
                    </a:cubicBezTo>
                    <a:cubicBezTo>
                      <a:pt x="1114" y="61"/>
                      <a:pt x="1062" y="1"/>
                      <a:pt x="1009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43;p17">
                <a:extLst>
                  <a:ext uri="{FF2B5EF4-FFF2-40B4-BE49-F238E27FC236}">
                    <a16:creationId xmlns:a16="http://schemas.microsoft.com/office/drawing/2014/main" id="{10661D63-7BB1-4314-A3F9-F6ED6DABF1A0}"/>
                  </a:ext>
                </a:extLst>
              </p:cNvPr>
              <p:cNvSpPr/>
              <p:nvPr/>
            </p:nvSpPr>
            <p:spPr>
              <a:xfrm>
                <a:off x="1386368" y="1358279"/>
                <a:ext cx="183117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541" extrusionOk="0">
                    <a:moveTo>
                      <a:pt x="1651" y="1"/>
                    </a:moveTo>
                    <a:cubicBezTo>
                      <a:pt x="1357" y="1"/>
                      <a:pt x="1064" y="70"/>
                      <a:pt x="806" y="214"/>
                    </a:cubicBezTo>
                    <a:cubicBezTo>
                      <a:pt x="395" y="440"/>
                      <a:pt x="76" y="854"/>
                      <a:pt x="21" y="1320"/>
                    </a:cubicBezTo>
                    <a:cubicBezTo>
                      <a:pt x="1" y="1529"/>
                      <a:pt x="28" y="1738"/>
                      <a:pt x="76" y="1943"/>
                    </a:cubicBezTo>
                    <a:cubicBezTo>
                      <a:pt x="175" y="2372"/>
                      <a:pt x="363" y="2797"/>
                      <a:pt x="703" y="3081"/>
                    </a:cubicBezTo>
                    <a:cubicBezTo>
                      <a:pt x="1182" y="3485"/>
                      <a:pt x="1861" y="3537"/>
                      <a:pt x="2488" y="3540"/>
                    </a:cubicBezTo>
                    <a:cubicBezTo>
                      <a:pt x="2513" y="3540"/>
                      <a:pt x="2538" y="3540"/>
                      <a:pt x="2563" y="3540"/>
                    </a:cubicBezTo>
                    <a:cubicBezTo>
                      <a:pt x="2931" y="3540"/>
                      <a:pt x="3311" y="3514"/>
                      <a:pt x="3625" y="3331"/>
                    </a:cubicBezTo>
                    <a:cubicBezTo>
                      <a:pt x="3385" y="2419"/>
                      <a:pt x="3155" y="1605"/>
                      <a:pt x="3084" y="666"/>
                    </a:cubicBezTo>
                    <a:cubicBezTo>
                      <a:pt x="2743" y="237"/>
                      <a:pt x="2195" y="1"/>
                      <a:pt x="1651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44;p17">
                <a:extLst>
                  <a:ext uri="{FF2B5EF4-FFF2-40B4-BE49-F238E27FC236}">
                    <a16:creationId xmlns:a16="http://schemas.microsoft.com/office/drawing/2014/main" id="{0098BCAA-8580-4DCF-AD68-C2D07BA48807}"/>
                  </a:ext>
                </a:extLst>
              </p:cNvPr>
              <p:cNvSpPr/>
              <p:nvPr/>
            </p:nvSpPr>
            <p:spPr>
              <a:xfrm>
                <a:off x="1383085" y="1393893"/>
                <a:ext cx="16771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514" extrusionOk="0">
                    <a:moveTo>
                      <a:pt x="1215" y="0"/>
                    </a:moveTo>
                    <a:cubicBezTo>
                      <a:pt x="789" y="0"/>
                      <a:pt x="364" y="118"/>
                      <a:pt x="1" y="345"/>
                    </a:cubicBezTo>
                    <a:lnTo>
                      <a:pt x="110" y="516"/>
                    </a:lnTo>
                    <a:cubicBezTo>
                      <a:pt x="438" y="310"/>
                      <a:pt x="823" y="204"/>
                      <a:pt x="1208" y="204"/>
                    </a:cubicBezTo>
                    <a:cubicBezTo>
                      <a:pt x="1426" y="204"/>
                      <a:pt x="1645" y="238"/>
                      <a:pt x="1854" y="307"/>
                    </a:cubicBezTo>
                    <a:cubicBezTo>
                      <a:pt x="2429" y="495"/>
                      <a:pt x="2906" y="947"/>
                      <a:pt x="3132" y="1513"/>
                    </a:cubicBezTo>
                    <a:lnTo>
                      <a:pt x="3320" y="1437"/>
                    </a:lnTo>
                    <a:cubicBezTo>
                      <a:pt x="3073" y="818"/>
                      <a:pt x="2550" y="321"/>
                      <a:pt x="1916" y="111"/>
                    </a:cubicBezTo>
                    <a:cubicBezTo>
                      <a:pt x="1689" y="37"/>
                      <a:pt x="1452" y="0"/>
                      <a:pt x="121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45;p17">
                <a:extLst>
                  <a:ext uri="{FF2B5EF4-FFF2-40B4-BE49-F238E27FC236}">
                    <a16:creationId xmlns:a16="http://schemas.microsoft.com/office/drawing/2014/main" id="{703CAF46-5243-4A22-824F-2C9A464572B5}"/>
                  </a:ext>
                </a:extLst>
              </p:cNvPr>
              <p:cNvSpPr/>
              <p:nvPr/>
            </p:nvSpPr>
            <p:spPr>
              <a:xfrm>
                <a:off x="2199727" y="1358279"/>
                <a:ext cx="183319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3541" extrusionOk="0">
                    <a:moveTo>
                      <a:pt x="1978" y="1"/>
                    </a:moveTo>
                    <a:cubicBezTo>
                      <a:pt x="1434" y="1"/>
                      <a:pt x="885" y="237"/>
                      <a:pt x="545" y="666"/>
                    </a:cubicBezTo>
                    <a:cubicBezTo>
                      <a:pt x="473" y="1605"/>
                      <a:pt x="243" y="2419"/>
                      <a:pt x="0" y="3331"/>
                    </a:cubicBezTo>
                    <a:cubicBezTo>
                      <a:pt x="318" y="3514"/>
                      <a:pt x="698" y="3540"/>
                      <a:pt x="1066" y="3540"/>
                    </a:cubicBezTo>
                    <a:cubicBezTo>
                      <a:pt x="1091" y="3540"/>
                      <a:pt x="1116" y="3540"/>
                      <a:pt x="1141" y="3540"/>
                    </a:cubicBezTo>
                    <a:cubicBezTo>
                      <a:pt x="1768" y="3537"/>
                      <a:pt x="2446" y="3485"/>
                      <a:pt x="2925" y="3081"/>
                    </a:cubicBezTo>
                    <a:cubicBezTo>
                      <a:pt x="3261" y="2797"/>
                      <a:pt x="3453" y="2372"/>
                      <a:pt x="3553" y="1943"/>
                    </a:cubicBezTo>
                    <a:cubicBezTo>
                      <a:pt x="3600" y="1738"/>
                      <a:pt x="3628" y="1529"/>
                      <a:pt x="3604" y="1320"/>
                    </a:cubicBezTo>
                    <a:cubicBezTo>
                      <a:pt x="3553" y="854"/>
                      <a:pt x="3234" y="440"/>
                      <a:pt x="2822" y="214"/>
                    </a:cubicBezTo>
                    <a:cubicBezTo>
                      <a:pt x="2564" y="70"/>
                      <a:pt x="2272" y="1"/>
                      <a:pt x="1978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46;p17">
                <a:extLst>
                  <a:ext uri="{FF2B5EF4-FFF2-40B4-BE49-F238E27FC236}">
                    <a16:creationId xmlns:a16="http://schemas.microsoft.com/office/drawing/2014/main" id="{F68BFCDB-FD63-4A72-BC80-D416D4B0B960}"/>
                  </a:ext>
                </a:extLst>
              </p:cNvPr>
              <p:cNvSpPr/>
              <p:nvPr/>
            </p:nvSpPr>
            <p:spPr>
              <a:xfrm>
                <a:off x="2218569" y="1393893"/>
                <a:ext cx="16776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514" extrusionOk="0">
                    <a:moveTo>
                      <a:pt x="2105" y="0"/>
                    </a:moveTo>
                    <a:cubicBezTo>
                      <a:pt x="1868" y="0"/>
                      <a:pt x="1632" y="37"/>
                      <a:pt x="1405" y="111"/>
                    </a:cubicBezTo>
                    <a:cubicBezTo>
                      <a:pt x="771" y="321"/>
                      <a:pt x="244" y="818"/>
                      <a:pt x="0" y="1437"/>
                    </a:cubicBezTo>
                    <a:lnTo>
                      <a:pt x="189" y="1513"/>
                    </a:lnTo>
                    <a:cubicBezTo>
                      <a:pt x="411" y="947"/>
                      <a:pt x="891" y="495"/>
                      <a:pt x="1467" y="307"/>
                    </a:cubicBezTo>
                    <a:cubicBezTo>
                      <a:pt x="1676" y="238"/>
                      <a:pt x="1895" y="204"/>
                      <a:pt x="2113" y="204"/>
                    </a:cubicBezTo>
                    <a:cubicBezTo>
                      <a:pt x="2498" y="204"/>
                      <a:pt x="2882" y="310"/>
                      <a:pt x="3210" y="516"/>
                    </a:cubicBezTo>
                    <a:lnTo>
                      <a:pt x="3320" y="345"/>
                    </a:lnTo>
                    <a:cubicBezTo>
                      <a:pt x="2957" y="118"/>
                      <a:pt x="2531" y="0"/>
                      <a:pt x="210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47;p17">
                <a:extLst>
                  <a:ext uri="{FF2B5EF4-FFF2-40B4-BE49-F238E27FC236}">
                    <a16:creationId xmlns:a16="http://schemas.microsoft.com/office/drawing/2014/main" id="{79767D17-C9E5-438E-8145-CC255728A79F}"/>
                  </a:ext>
                </a:extLst>
              </p:cNvPr>
              <p:cNvSpPr/>
              <p:nvPr/>
            </p:nvSpPr>
            <p:spPr>
              <a:xfrm>
                <a:off x="1455777" y="720059"/>
                <a:ext cx="868706" cy="1152601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22817" extrusionOk="0">
                    <a:moveTo>
                      <a:pt x="6682" y="1"/>
                    </a:moveTo>
                    <a:cubicBezTo>
                      <a:pt x="6313" y="1"/>
                      <a:pt x="5996" y="25"/>
                      <a:pt x="5756" y="80"/>
                    </a:cubicBezTo>
                    <a:cubicBezTo>
                      <a:pt x="5303" y="186"/>
                      <a:pt x="4762" y="542"/>
                      <a:pt x="4203" y="1023"/>
                    </a:cubicBezTo>
                    <a:cubicBezTo>
                      <a:pt x="1411" y="3417"/>
                      <a:pt x="1" y="7051"/>
                      <a:pt x="312" y="10721"/>
                    </a:cubicBezTo>
                    <a:cubicBezTo>
                      <a:pt x="387" y="11625"/>
                      <a:pt x="542" y="12618"/>
                      <a:pt x="806" y="13690"/>
                    </a:cubicBezTo>
                    <a:cubicBezTo>
                      <a:pt x="1939" y="18280"/>
                      <a:pt x="3022" y="21528"/>
                      <a:pt x="8588" y="22816"/>
                    </a:cubicBezTo>
                    <a:cubicBezTo>
                      <a:pt x="8588" y="22816"/>
                      <a:pt x="15138" y="21165"/>
                      <a:pt x="16166" y="13228"/>
                    </a:cubicBezTo>
                    <a:cubicBezTo>
                      <a:pt x="17197" y="5287"/>
                      <a:pt x="14724" y="2091"/>
                      <a:pt x="14158" y="1526"/>
                    </a:cubicBezTo>
                    <a:cubicBezTo>
                      <a:pt x="13666" y="1034"/>
                      <a:pt x="9072" y="1"/>
                      <a:pt x="6682" y="1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48;p17">
                <a:extLst>
                  <a:ext uri="{FF2B5EF4-FFF2-40B4-BE49-F238E27FC236}">
                    <a16:creationId xmlns:a16="http://schemas.microsoft.com/office/drawing/2014/main" id="{F82A6EDA-4C06-4269-9401-B1979383AC59}"/>
                  </a:ext>
                </a:extLst>
              </p:cNvPr>
              <p:cNvSpPr/>
              <p:nvPr/>
            </p:nvSpPr>
            <p:spPr>
              <a:xfrm>
                <a:off x="1426175" y="652166"/>
                <a:ext cx="901087" cy="759493"/>
              </a:xfrm>
              <a:custGeom>
                <a:avLst/>
                <a:gdLst/>
                <a:ahLst/>
                <a:cxnLst/>
                <a:rect l="l" t="t" r="r" b="b"/>
                <a:pathLst>
                  <a:path w="17838" h="15035" extrusionOk="0">
                    <a:moveTo>
                      <a:pt x="8925" y="0"/>
                    </a:moveTo>
                    <a:cubicBezTo>
                      <a:pt x="8592" y="0"/>
                      <a:pt x="8256" y="28"/>
                      <a:pt x="7920" y="88"/>
                    </a:cubicBezTo>
                    <a:cubicBezTo>
                      <a:pt x="4197" y="753"/>
                      <a:pt x="2590" y="2363"/>
                      <a:pt x="1532" y="4008"/>
                    </a:cubicBezTo>
                    <a:cubicBezTo>
                      <a:pt x="473" y="5655"/>
                      <a:pt x="0" y="6950"/>
                      <a:pt x="0" y="8399"/>
                    </a:cubicBezTo>
                    <a:cubicBezTo>
                      <a:pt x="0" y="9848"/>
                      <a:pt x="79" y="12595"/>
                      <a:pt x="432" y="13496"/>
                    </a:cubicBezTo>
                    <a:cubicBezTo>
                      <a:pt x="785" y="14397"/>
                      <a:pt x="1392" y="15034"/>
                      <a:pt x="1392" y="15034"/>
                    </a:cubicBezTo>
                    <a:cubicBezTo>
                      <a:pt x="1392" y="15034"/>
                      <a:pt x="1532" y="11259"/>
                      <a:pt x="1532" y="9810"/>
                    </a:cubicBezTo>
                    <a:cubicBezTo>
                      <a:pt x="1532" y="9810"/>
                      <a:pt x="4002" y="6244"/>
                      <a:pt x="7842" y="4713"/>
                    </a:cubicBezTo>
                    <a:cubicBezTo>
                      <a:pt x="10471" y="3668"/>
                      <a:pt x="12549" y="3503"/>
                      <a:pt x="13625" y="3503"/>
                    </a:cubicBezTo>
                    <a:cubicBezTo>
                      <a:pt x="14121" y="3503"/>
                      <a:pt x="14404" y="3538"/>
                      <a:pt x="14429" y="3538"/>
                    </a:cubicBezTo>
                    <a:cubicBezTo>
                      <a:pt x="14508" y="3538"/>
                      <a:pt x="15512" y="12394"/>
                      <a:pt x="16752" y="14572"/>
                    </a:cubicBezTo>
                    <a:cubicBezTo>
                      <a:pt x="16752" y="14572"/>
                      <a:pt x="17605" y="12554"/>
                      <a:pt x="17721" y="10400"/>
                    </a:cubicBezTo>
                    <a:cubicBezTo>
                      <a:pt x="17838" y="8242"/>
                      <a:pt x="16820" y="4244"/>
                      <a:pt x="16074" y="3497"/>
                    </a:cubicBezTo>
                    <a:cubicBezTo>
                      <a:pt x="15397" y="2821"/>
                      <a:pt x="12286" y="0"/>
                      <a:pt x="892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49;p17">
                <a:extLst>
                  <a:ext uri="{FF2B5EF4-FFF2-40B4-BE49-F238E27FC236}">
                    <a16:creationId xmlns:a16="http://schemas.microsoft.com/office/drawing/2014/main" id="{8A258355-7B95-49E9-8A14-21F0B307BE65}"/>
                  </a:ext>
                </a:extLst>
              </p:cNvPr>
              <p:cNvSpPr/>
              <p:nvPr/>
            </p:nvSpPr>
            <p:spPr>
              <a:xfrm>
                <a:off x="2147796" y="811594"/>
                <a:ext cx="121590" cy="54571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803" extrusionOk="0">
                    <a:moveTo>
                      <a:pt x="237" y="1"/>
                    </a:moveTo>
                    <a:cubicBezTo>
                      <a:pt x="221" y="1"/>
                      <a:pt x="204" y="12"/>
                      <a:pt x="203" y="33"/>
                    </a:cubicBezTo>
                    <a:cubicBezTo>
                      <a:pt x="0" y="1855"/>
                      <a:pt x="203" y="3756"/>
                      <a:pt x="552" y="5551"/>
                    </a:cubicBezTo>
                    <a:cubicBezTo>
                      <a:pt x="895" y="7298"/>
                      <a:pt x="1368" y="9254"/>
                      <a:pt x="2316" y="10782"/>
                    </a:cubicBezTo>
                    <a:cubicBezTo>
                      <a:pt x="2326" y="10796"/>
                      <a:pt x="2339" y="10802"/>
                      <a:pt x="2353" y="10802"/>
                    </a:cubicBezTo>
                    <a:cubicBezTo>
                      <a:pt x="2380" y="10802"/>
                      <a:pt x="2406" y="10779"/>
                      <a:pt x="2395" y="10748"/>
                    </a:cubicBezTo>
                    <a:cubicBezTo>
                      <a:pt x="1853" y="9039"/>
                      <a:pt x="1131" y="7456"/>
                      <a:pt x="761" y="5682"/>
                    </a:cubicBezTo>
                    <a:cubicBezTo>
                      <a:pt x="367" y="3797"/>
                      <a:pt x="323" y="1948"/>
                      <a:pt x="268" y="33"/>
                    </a:cubicBezTo>
                    <a:cubicBezTo>
                      <a:pt x="268" y="11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50;p17">
                <a:extLst>
                  <a:ext uri="{FF2B5EF4-FFF2-40B4-BE49-F238E27FC236}">
                    <a16:creationId xmlns:a16="http://schemas.microsoft.com/office/drawing/2014/main" id="{DE222D8B-817E-4C03-840E-AC737B946EB8}"/>
                  </a:ext>
                </a:extLst>
              </p:cNvPr>
              <p:cNvSpPr/>
              <p:nvPr/>
            </p:nvSpPr>
            <p:spPr>
              <a:xfrm>
                <a:off x="1542766" y="821849"/>
                <a:ext cx="611838" cy="310011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6137" extrusionOk="0">
                    <a:moveTo>
                      <a:pt x="11391" y="0"/>
                    </a:moveTo>
                    <a:cubicBezTo>
                      <a:pt x="7066" y="0"/>
                      <a:pt x="2252" y="2334"/>
                      <a:pt x="18" y="6075"/>
                    </a:cubicBezTo>
                    <a:cubicBezTo>
                      <a:pt x="1" y="6102"/>
                      <a:pt x="26" y="6136"/>
                      <a:pt x="53" y="6136"/>
                    </a:cubicBezTo>
                    <a:cubicBezTo>
                      <a:pt x="63" y="6136"/>
                      <a:pt x="72" y="6132"/>
                      <a:pt x="80" y="6123"/>
                    </a:cubicBezTo>
                    <a:cubicBezTo>
                      <a:pt x="1571" y="4348"/>
                      <a:pt x="3119" y="2810"/>
                      <a:pt x="5201" y="1731"/>
                    </a:cubicBezTo>
                    <a:cubicBezTo>
                      <a:pt x="7339" y="628"/>
                      <a:pt x="9651" y="155"/>
                      <a:pt x="12042" y="121"/>
                    </a:cubicBezTo>
                    <a:cubicBezTo>
                      <a:pt x="12111" y="121"/>
                      <a:pt x="12111" y="21"/>
                      <a:pt x="12042" y="18"/>
                    </a:cubicBezTo>
                    <a:cubicBezTo>
                      <a:pt x="11827" y="6"/>
                      <a:pt x="11610" y="0"/>
                      <a:pt x="11391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51;p17">
                <a:extLst>
                  <a:ext uri="{FF2B5EF4-FFF2-40B4-BE49-F238E27FC236}">
                    <a16:creationId xmlns:a16="http://schemas.microsoft.com/office/drawing/2014/main" id="{91566B45-1310-4E4B-96DA-6506B07CC9E6}"/>
                  </a:ext>
                </a:extLst>
              </p:cNvPr>
              <p:cNvSpPr/>
              <p:nvPr/>
            </p:nvSpPr>
            <p:spPr>
              <a:xfrm>
                <a:off x="2053129" y="1000929"/>
                <a:ext cx="115932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3" extrusionOk="0">
                    <a:moveTo>
                      <a:pt x="366" y="1"/>
                    </a:moveTo>
                    <a:cubicBezTo>
                      <a:pt x="1" y="1"/>
                      <a:pt x="9" y="584"/>
                      <a:pt x="391" y="611"/>
                    </a:cubicBezTo>
                    <a:cubicBezTo>
                      <a:pt x="864" y="642"/>
                      <a:pt x="1299" y="789"/>
                      <a:pt x="1703" y="1036"/>
                    </a:cubicBezTo>
                    <a:cubicBezTo>
                      <a:pt x="1757" y="1068"/>
                      <a:pt x="1809" y="1082"/>
                      <a:pt x="1858" y="1082"/>
                    </a:cubicBezTo>
                    <a:cubicBezTo>
                      <a:pt x="2122" y="1082"/>
                      <a:pt x="2294" y="678"/>
                      <a:pt x="2012" y="505"/>
                    </a:cubicBezTo>
                    <a:cubicBezTo>
                      <a:pt x="1515" y="203"/>
                      <a:pt x="970" y="39"/>
                      <a:pt x="391" y="2"/>
                    </a:cubicBezTo>
                    <a:cubicBezTo>
                      <a:pt x="382" y="1"/>
                      <a:pt x="374" y="1"/>
                      <a:pt x="366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52;p17">
                <a:extLst>
                  <a:ext uri="{FF2B5EF4-FFF2-40B4-BE49-F238E27FC236}">
                    <a16:creationId xmlns:a16="http://schemas.microsoft.com/office/drawing/2014/main" id="{C11820D8-925A-47A5-AE4B-5D253D64D6DF}"/>
                  </a:ext>
                </a:extLst>
              </p:cNvPr>
              <p:cNvSpPr/>
              <p:nvPr/>
            </p:nvSpPr>
            <p:spPr>
              <a:xfrm>
                <a:off x="1580754" y="1000929"/>
                <a:ext cx="116134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83" extrusionOk="0">
                    <a:moveTo>
                      <a:pt x="1930" y="1"/>
                    </a:moveTo>
                    <a:cubicBezTo>
                      <a:pt x="1922" y="1"/>
                      <a:pt x="1913" y="1"/>
                      <a:pt x="1905" y="2"/>
                    </a:cubicBezTo>
                    <a:cubicBezTo>
                      <a:pt x="1325" y="39"/>
                      <a:pt x="781" y="203"/>
                      <a:pt x="284" y="505"/>
                    </a:cubicBezTo>
                    <a:cubicBezTo>
                      <a:pt x="1" y="678"/>
                      <a:pt x="175" y="1082"/>
                      <a:pt x="438" y="1082"/>
                    </a:cubicBezTo>
                    <a:cubicBezTo>
                      <a:pt x="487" y="1082"/>
                      <a:pt x="540" y="1068"/>
                      <a:pt x="592" y="1036"/>
                    </a:cubicBezTo>
                    <a:cubicBezTo>
                      <a:pt x="996" y="789"/>
                      <a:pt x="1432" y="642"/>
                      <a:pt x="1905" y="611"/>
                    </a:cubicBezTo>
                    <a:cubicBezTo>
                      <a:pt x="2286" y="584"/>
                      <a:pt x="2298" y="1"/>
                      <a:pt x="19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53;p17">
                <a:extLst>
                  <a:ext uri="{FF2B5EF4-FFF2-40B4-BE49-F238E27FC236}">
                    <a16:creationId xmlns:a16="http://schemas.microsoft.com/office/drawing/2014/main" id="{02D51A44-4978-4C56-9C7D-E392D83164E7}"/>
                  </a:ext>
                </a:extLst>
              </p:cNvPr>
              <p:cNvSpPr/>
              <p:nvPr/>
            </p:nvSpPr>
            <p:spPr>
              <a:xfrm>
                <a:off x="1527055" y="1236687"/>
                <a:ext cx="730649" cy="176802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3500" extrusionOk="0">
                    <a:moveTo>
                      <a:pt x="5324" y="7"/>
                    </a:moveTo>
                    <a:cubicBezTo>
                      <a:pt x="4598" y="7"/>
                      <a:pt x="3869" y="28"/>
                      <a:pt x="3153" y="130"/>
                    </a:cubicBezTo>
                    <a:cubicBezTo>
                      <a:pt x="2214" y="260"/>
                      <a:pt x="980" y="346"/>
                      <a:pt x="296" y="1131"/>
                    </a:cubicBezTo>
                    <a:cubicBezTo>
                      <a:pt x="14" y="1456"/>
                      <a:pt x="0" y="1980"/>
                      <a:pt x="296" y="2302"/>
                    </a:cubicBezTo>
                    <a:cubicBezTo>
                      <a:pt x="936" y="2997"/>
                      <a:pt x="1923" y="3063"/>
                      <a:pt x="2783" y="3199"/>
                    </a:cubicBezTo>
                    <a:cubicBezTo>
                      <a:pt x="3872" y="3378"/>
                      <a:pt x="4971" y="3392"/>
                      <a:pt x="6071" y="3405"/>
                    </a:cubicBezTo>
                    <a:cubicBezTo>
                      <a:pt x="7369" y="3420"/>
                      <a:pt x="8676" y="3499"/>
                      <a:pt x="9980" y="3499"/>
                    </a:cubicBezTo>
                    <a:cubicBezTo>
                      <a:pt x="10812" y="3499"/>
                      <a:pt x="11644" y="3467"/>
                      <a:pt x="12470" y="3364"/>
                    </a:cubicBezTo>
                    <a:cubicBezTo>
                      <a:pt x="13850" y="3190"/>
                      <a:pt x="14464" y="815"/>
                      <a:pt x="12829" y="462"/>
                    </a:cubicBezTo>
                    <a:cubicBezTo>
                      <a:pt x="10671" y="0"/>
                      <a:pt x="8455" y="42"/>
                      <a:pt x="6266" y="14"/>
                    </a:cubicBezTo>
                    <a:cubicBezTo>
                      <a:pt x="5953" y="11"/>
                      <a:pt x="5639" y="7"/>
                      <a:pt x="5324" y="7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54;p17">
                <a:extLst>
                  <a:ext uri="{FF2B5EF4-FFF2-40B4-BE49-F238E27FC236}">
                    <a16:creationId xmlns:a16="http://schemas.microsoft.com/office/drawing/2014/main" id="{A7FBC34B-BBB8-47DB-B8F7-2FD7740C2162}"/>
                  </a:ext>
                </a:extLst>
              </p:cNvPr>
              <p:cNvSpPr/>
              <p:nvPr/>
            </p:nvSpPr>
            <p:spPr>
              <a:xfrm>
                <a:off x="1771755" y="985067"/>
                <a:ext cx="117851" cy="474033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9384" extrusionOk="0">
                    <a:moveTo>
                      <a:pt x="118" y="1"/>
                    </a:moveTo>
                    <a:cubicBezTo>
                      <a:pt x="82" y="1"/>
                      <a:pt x="47" y="19"/>
                      <a:pt x="28" y="52"/>
                    </a:cubicBezTo>
                    <a:cubicBezTo>
                      <a:pt x="1" y="103"/>
                      <a:pt x="18" y="164"/>
                      <a:pt x="69" y="192"/>
                    </a:cubicBezTo>
                    <a:cubicBezTo>
                      <a:pt x="771" y="589"/>
                      <a:pt x="1186" y="1247"/>
                      <a:pt x="1405" y="1727"/>
                    </a:cubicBezTo>
                    <a:cubicBezTo>
                      <a:pt x="1655" y="2272"/>
                      <a:pt x="1823" y="2915"/>
                      <a:pt x="1929" y="3755"/>
                    </a:cubicBezTo>
                    <a:cubicBezTo>
                      <a:pt x="2127" y="5358"/>
                      <a:pt x="2076" y="7108"/>
                      <a:pt x="1762" y="9267"/>
                    </a:cubicBezTo>
                    <a:cubicBezTo>
                      <a:pt x="1754" y="9322"/>
                      <a:pt x="1792" y="9373"/>
                      <a:pt x="1847" y="9383"/>
                    </a:cubicBezTo>
                    <a:lnTo>
                      <a:pt x="1864" y="9383"/>
                    </a:lnTo>
                    <a:cubicBezTo>
                      <a:pt x="1912" y="9383"/>
                      <a:pt x="1956" y="9345"/>
                      <a:pt x="1963" y="9294"/>
                    </a:cubicBezTo>
                    <a:cubicBezTo>
                      <a:pt x="2279" y="7119"/>
                      <a:pt x="2333" y="5351"/>
                      <a:pt x="2132" y="3731"/>
                    </a:cubicBezTo>
                    <a:cubicBezTo>
                      <a:pt x="2063" y="3189"/>
                      <a:pt x="1933" y="2381"/>
                      <a:pt x="1590" y="1641"/>
                    </a:cubicBezTo>
                    <a:cubicBezTo>
                      <a:pt x="1357" y="1134"/>
                      <a:pt x="919" y="439"/>
                      <a:pt x="168" y="14"/>
                    </a:cubicBezTo>
                    <a:cubicBezTo>
                      <a:pt x="153" y="5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155;p17">
                <a:extLst>
                  <a:ext uri="{FF2B5EF4-FFF2-40B4-BE49-F238E27FC236}">
                    <a16:creationId xmlns:a16="http://schemas.microsoft.com/office/drawing/2014/main" id="{E9AE103B-4E28-42FB-90BD-68D910D34B32}"/>
                  </a:ext>
                </a:extLst>
              </p:cNvPr>
              <p:cNvSpPr/>
              <p:nvPr/>
            </p:nvSpPr>
            <p:spPr>
              <a:xfrm>
                <a:off x="1878849" y="1508716"/>
                <a:ext cx="130026" cy="78399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552" extrusionOk="0">
                    <a:moveTo>
                      <a:pt x="2385" y="1"/>
                    </a:moveTo>
                    <a:cubicBezTo>
                      <a:pt x="2194" y="445"/>
                      <a:pt x="1857" y="823"/>
                      <a:pt x="1433" y="1062"/>
                    </a:cubicBezTo>
                    <a:cubicBezTo>
                      <a:pt x="1098" y="1249"/>
                      <a:pt x="718" y="1347"/>
                      <a:pt x="338" y="1347"/>
                    </a:cubicBezTo>
                    <a:cubicBezTo>
                      <a:pt x="236" y="1347"/>
                      <a:pt x="134" y="1340"/>
                      <a:pt x="32" y="1326"/>
                    </a:cubicBezTo>
                    <a:lnTo>
                      <a:pt x="1" y="1528"/>
                    </a:lnTo>
                    <a:cubicBezTo>
                      <a:pt x="110" y="1545"/>
                      <a:pt x="224" y="1552"/>
                      <a:pt x="333" y="1552"/>
                    </a:cubicBezTo>
                    <a:cubicBezTo>
                      <a:pt x="752" y="1552"/>
                      <a:pt x="1169" y="1446"/>
                      <a:pt x="1533" y="1237"/>
                    </a:cubicBezTo>
                    <a:cubicBezTo>
                      <a:pt x="1995" y="976"/>
                      <a:pt x="2365" y="565"/>
                      <a:pt x="2573" y="79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56;p17">
                <a:extLst>
                  <a:ext uri="{FF2B5EF4-FFF2-40B4-BE49-F238E27FC236}">
                    <a16:creationId xmlns:a16="http://schemas.microsoft.com/office/drawing/2014/main" id="{D7B6D30E-19B0-49F7-AF78-2A1DEB7DD17C}"/>
                  </a:ext>
                </a:extLst>
              </p:cNvPr>
              <p:cNvSpPr/>
              <p:nvPr/>
            </p:nvSpPr>
            <p:spPr>
              <a:xfrm>
                <a:off x="1592322" y="1144748"/>
                <a:ext cx="157152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602" extrusionOk="0">
                    <a:moveTo>
                      <a:pt x="1252" y="1"/>
                    </a:moveTo>
                    <a:cubicBezTo>
                      <a:pt x="453" y="1"/>
                      <a:pt x="39" y="570"/>
                      <a:pt x="21" y="1087"/>
                    </a:cubicBezTo>
                    <a:cubicBezTo>
                      <a:pt x="0" y="1680"/>
                      <a:pt x="631" y="2584"/>
                      <a:pt x="1459" y="2601"/>
                    </a:cubicBezTo>
                    <a:cubicBezTo>
                      <a:pt x="1469" y="2602"/>
                      <a:pt x="1478" y="2602"/>
                      <a:pt x="1488" y="2602"/>
                    </a:cubicBezTo>
                    <a:cubicBezTo>
                      <a:pt x="2302" y="2602"/>
                      <a:pt x="2924" y="2041"/>
                      <a:pt x="3110" y="1539"/>
                    </a:cubicBezTo>
                    <a:cubicBezTo>
                      <a:pt x="3110" y="1539"/>
                      <a:pt x="2809" y="268"/>
                      <a:pt x="1627" y="39"/>
                    </a:cubicBezTo>
                    <a:cubicBezTo>
                      <a:pt x="1494" y="13"/>
                      <a:pt x="1369" y="1"/>
                      <a:pt x="125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157;p17">
                <a:extLst>
                  <a:ext uri="{FF2B5EF4-FFF2-40B4-BE49-F238E27FC236}">
                    <a16:creationId xmlns:a16="http://schemas.microsoft.com/office/drawing/2014/main" id="{4F84ACF4-018D-497F-888D-2B4AD3B32294}"/>
                  </a:ext>
                </a:extLst>
              </p:cNvPr>
              <p:cNvSpPr/>
              <p:nvPr/>
            </p:nvSpPr>
            <p:spPr>
              <a:xfrm>
                <a:off x="1623289" y="1158236"/>
                <a:ext cx="103859" cy="94059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862" extrusionOk="0">
                    <a:moveTo>
                      <a:pt x="1028" y="1"/>
                    </a:moveTo>
                    <a:cubicBezTo>
                      <a:pt x="611" y="1"/>
                      <a:pt x="231" y="282"/>
                      <a:pt x="124" y="707"/>
                    </a:cubicBezTo>
                    <a:cubicBezTo>
                      <a:pt x="0" y="1204"/>
                      <a:pt x="305" y="1710"/>
                      <a:pt x="802" y="1834"/>
                    </a:cubicBezTo>
                    <a:cubicBezTo>
                      <a:pt x="878" y="1852"/>
                      <a:pt x="953" y="1861"/>
                      <a:pt x="1028" y="1861"/>
                    </a:cubicBezTo>
                    <a:cubicBezTo>
                      <a:pt x="1446" y="1861"/>
                      <a:pt x="1824" y="1580"/>
                      <a:pt x="1929" y="1156"/>
                    </a:cubicBezTo>
                    <a:cubicBezTo>
                      <a:pt x="2056" y="659"/>
                      <a:pt x="1751" y="156"/>
                      <a:pt x="1254" y="28"/>
                    </a:cubicBezTo>
                    <a:cubicBezTo>
                      <a:pt x="1179" y="10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158;p17">
                <a:extLst>
                  <a:ext uri="{FF2B5EF4-FFF2-40B4-BE49-F238E27FC236}">
                    <a16:creationId xmlns:a16="http://schemas.microsoft.com/office/drawing/2014/main" id="{B78D1227-0B84-41F3-8CD6-86885851980E}"/>
                  </a:ext>
                </a:extLst>
              </p:cNvPr>
              <p:cNvSpPr/>
              <p:nvPr/>
            </p:nvSpPr>
            <p:spPr>
              <a:xfrm>
                <a:off x="1525944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578" y="0"/>
                    </a:moveTo>
                    <a:cubicBezTo>
                      <a:pt x="1789" y="0"/>
                      <a:pt x="952" y="287"/>
                      <a:pt x="280" y="706"/>
                    </a:cubicBezTo>
                    <a:cubicBezTo>
                      <a:pt x="1" y="882"/>
                      <a:pt x="174" y="1285"/>
                      <a:pt x="434" y="1285"/>
                    </a:cubicBezTo>
                    <a:cubicBezTo>
                      <a:pt x="483" y="1285"/>
                      <a:pt x="535" y="1270"/>
                      <a:pt x="588" y="1237"/>
                    </a:cubicBezTo>
                    <a:cubicBezTo>
                      <a:pt x="1166" y="877"/>
                      <a:pt x="1894" y="598"/>
                      <a:pt x="2571" y="598"/>
                    </a:cubicBezTo>
                    <a:cubicBezTo>
                      <a:pt x="3251" y="598"/>
                      <a:pt x="3878" y="879"/>
                      <a:pt x="4247" y="1641"/>
                    </a:cubicBezTo>
                    <a:cubicBezTo>
                      <a:pt x="4300" y="1751"/>
                      <a:pt x="4388" y="1797"/>
                      <a:pt x="4479" y="1797"/>
                    </a:cubicBezTo>
                    <a:cubicBezTo>
                      <a:pt x="4679" y="1797"/>
                      <a:pt x="4892" y="1576"/>
                      <a:pt x="4774" y="1332"/>
                    </a:cubicBezTo>
                    <a:cubicBezTo>
                      <a:pt x="4308" y="369"/>
                      <a:pt x="3473" y="0"/>
                      <a:pt x="257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59;p17">
                <a:extLst>
                  <a:ext uri="{FF2B5EF4-FFF2-40B4-BE49-F238E27FC236}">
                    <a16:creationId xmlns:a16="http://schemas.microsoft.com/office/drawing/2014/main" id="{2A301EC8-3CF7-4032-A72C-0A0204528224}"/>
                  </a:ext>
                </a:extLst>
              </p:cNvPr>
              <p:cNvSpPr/>
              <p:nvPr/>
            </p:nvSpPr>
            <p:spPr>
              <a:xfrm>
                <a:off x="1993419" y="1144748"/>
                <a:ext cx="157203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602" extrusionOk="0">
                    <a:moveTo>
                      <a:pt x="1859" y="1"/>
                    </a:moveTo>
                    <a:cubicBezTo>
                      <a:pt x="1742" y="1"/>
                      <a:pt x="1617" y="13"/>
                      <a:pt x="1484" y="39"/>
                    </a:cubicBezTo>
                    <a:cubicBezTo>
                      <a:pt x="302" y="268"/>
                      <a:pt x="0" y="1539"/>
                      <a:pt x="0" y="1539"/>
                    </a:cubicBezTo>
                    <a:cubicBezTo>
                      <a:pt x="187" y="2041"/>
                      <a:pt x="808" y="2602"/>
                      <a:pt x="1624" y="2602"/>
                    </a:cubicBezTo>
                    <a:cubicBezTo>
                      <a:pt x="1633" y="2602"/>
                      <a:pt x="1643" y="2602"/>
                      <a:pt x="1652" y="2601"/>
                    </a:cubicBezTo>
                    <a:cubicBezTo>
                      <a:pt x="2481" y="2584"/>
                      <a:pt x="3111" y="1680"/>
                      <a:pt x="3091" y="1087"/>
                    </a:cubicBezTo>
                    <a:cubicBezTo>
                      <a:pt x="3073" y="570"/>
                      <a:pt x="2658" y="1"/>
                      <a:pt x="185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60;p17">
                <a:extLst>
                  <a:ext uri="{FF2B5EF4-FFF2-40B4-BE49-F238E27FC236}">
                    <a16:creationId xmlns:a16="http://schemas.microsoft.com/office/drawing/2014/main" id="{9A19D8B5-E79C-41EA-9202-069591C39E11}"/>
                  </a:ext>
                </a:extLst>
              </p:cNvPr>
              <p:cNvSpPr/>
              <p:nvPr/>
            </p:nvSpPr>
            <p:spPr>
              <a:xfrm>
                <a:off x="2015899" y="1160004"/>
                <a:ext cx="103909" cy="94008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861" extrusionOk="0">
                    <a:moveTo>
                      <a:pt x="1028" y="0"/>
                    </a:moveTo>
                    <a:cubicBezTo>
                      <a:pt x="954" y="0"/>
                      <a:pt x="878" y="9"/>
                      <a:pt x="803" y="28"/>
                    </a:cubicBezTo>
                    <a:cubicBezTo>
                      <a:pt x="306" y="151"/>
                      <a:pt x="1" y="658"/>
                      <a:pt x="128" y="1155"/>
                    </a:cubicBezTo>
                    <a:cubicBezTo>
                      <a:pt x="232" y="1579"/>
                      <a:pt x="611" y="1861"/>
                      <a:pt x="1029" y="1861"/>
                    </a:cubicBezTo>
                    <a:cubicBezTo>
                      <a:pt x="1104" y="1861"/>
                      <a:pt x="1179" y="1852"/>
                      <a:pt x="1255" y="1833"/>
                    </a:cubicBezTo>
                    <a:cubicBezTo>
                      <a:pt x="1751" y="1710"/>
                      <a:pt x="2056" y="1203"/>
                      <a:pt x="1930" y="706"/>
                    </a:cubicBezTo>
                    <a:cubicBezTo>
                      <a:pt x="1825" y="282"/>
                      <a:pt x="1446" y="0"/>
                      <a:pt x="102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61;p17">
                <a:extLst>
                  <a:ext uri="{FF2B5EF4-FFF2-40B4-BE49-F238E27FC236}">
                    <a16:creationId xmlns:a16="http://schemas.microsoft.com/office/drawing/2014/main" id="{8819AC79-C856-4F66-8587-46E9B00D4C3B}"/>
                  </a:ext>
                </a:extLst>
              </p:cNvPr>
              <p:cNvSpPr/>
              <p:nvPr/>
            </p:nvSpPr>
            <p:spPr>
              <a:xfrm>
                <a:off x="1969828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315" y="0"/>
                    </a:moveTo>
                    <a:cubicBezTo>
                      <a:pt x="1419" y="0"/>
                      <a:pt x="584" y="369"/>
                      <a:pt x="118" y="1332"/>
                    </a:cubicBezTo>
                    <a:cubicBezTo>
                      <a:pt x="0" y="1576"/>
                      <a:pt x="213" y="1797"/>
                      <a:pt x="413" y="1797"/>
                    </a:cubicBezTo>
                    <a:cubicBezTo>
                      <a:pt x="504" y="1797"/>
                      <a:pt x="592" y="1751"/>
                      <a:pt x="646" y="1641"/>
                    </a:cubicBezTo>
                    <a:cubicBezTo>
                      <a:pt x="1014" y="881"/>
                      <a:pt x="1642" y="600"/>
                      <a:pt x="2323" y="600"/>
                    </a:cubicBezTo>
                    <a:cubicBezTo>
                      <a:pt x="3000" y="600"/>
                      <a:pt x="3728" y="877"/>
                      <a:pt x="4304" y="1237"/>
                    </a:cubicBezTo>
                    <a:cubicBezTo>
                      <a:pt x="4358" y="1270"/>
                      <a:pt x="4410" y="1285"/>
                      <a:pt x="4460" y="1285"/>
                    </a:cubicBezTo>
                    <a:cubicBezTo>
                      <a:pt x="4721" y="1285"/>
                      <a:pt x="4892" y="882"/>
                      <a:pt x="4613" y="706"/>
                    </a:cubicBezTo>
                    <a:cubicBezTo>
                      <a:pt x="3940" y="287"/>
                      <a:pt x="3104" y="0"/>
                      <a:pt x="231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62;p17">
                <a:extLst>
                  <a:ext uri="{FF2B5EF4-FFF2-40B4-BE49-F238E27FC236}">
                    <a16:creationId xmlns:a16="http://schemas.microsoft.com/office/drawing/2014/main" id="{FD91ECA9-BA5E-4FDF-A275-93E07F246090}"/>
                  </a:ext>
                </a:extLst>
              </p:cNvPr>
              <p:cNvSpPr/>
              <p:nvPr/>
            </p:nvSpPr>
            <p:spPr>
              <a:xfrm>
                <a:off x="1345905" y="1067963"/>
                <a:ext cx="1041569" cy="24696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4889" extrusionOk="0">
                    <a:moveTo>
                      <a:pt x="20475" y="353"/>
                    </a:moveTo>
                    <a:lnTo>
                      <a:pt x="20475" y="353"/>
                    </a:lnTo>
                    <a:cubicBezTo>
                      <a:pt x="20523" y="942"/>
                      <a:pt x="20516" y="1538"/>
                      <a:pt x="20469" y="2138"/>
                    </a:cubicBezTo>
                    <a:lnTo>
                      <a:pt x="20469" y="2138"/>
                    </a:lnTo>
                    <a:cubicBezTo>
                      <a:pt x="20567" y="1733"/>
                      <a:pt x="20619" y="1312"/>
                      <a:pt x="20619" y="877"/>
                    </a:cubicBezTo>
                    <a:cubicBezTo>
                      <a:pt x="20619" y="699"/>
                      <a:pt x="20564" y="517"/>
                      <a:pt x="20475" y="353"/>
                    </a:cubicBezTo>
                    <a:close/>
                    <a:moveTo>
                      <a:pt x="884" y="0"/>
                    </a:moveTo>
                    <a:lnTo>
                      <a:pt x="884" y="0"/>
                    </a:lnTo>
                    <a:cubicBezTo>
                      <a:pt x="359" y="459"/>
                      <a:pt x="0" y="1151"/>
                      <a:pt x="0" y="1819"/>
                    </a:cubicBezTo>
                    <a:cubicBezTo>
                      <a:pt x="0" y="3018"/>
                      <a:pt x="486" y="4104"/>
                      <a:pt x="1275" y="4889"/>
                    </a:cubicBezTo>
                    <a:cubicBezTo>
                      <a:pt x="1011" y="3488"/>
                      <a:pt x="860" y="2069"/>
                      <a:pt x="870" y="648"/>
                    </a:cubicBezTo>
                    <a:cubicBezTo>
                      <a:pt x="870" y="432"/>
                      <a:pt x="873" y="216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3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63;p17">
                <a:extLst>
                  <a:ext uri="{FF2B5EF4-FFF2-40B4-BE49-F238E27FC236}">
                    <a16:creationId xmlns:a16="http://schemas.microsoft.com/office/drawing/2014/main" id="{82AE3259-FC8F-4A44-8392-65833DCB9BCE}"/>
                  </a:ext>
                </a:extLst>
              </p:cNvPr>
              <p:cNvSpPr/>
              <p:nvPr/>
            </p:nvSpPr>
            <p:spPr>
              <a:xfrm>
                <a:off x="1389349" y="1045787"/>
                <a:ext cx="993276" cy="303393"/>
              </a:xfrm>
              <a:custGeom>
                <a:avLst/>
                <a:gdLst/>
                <a:ahLst/>
                <a:cxnLst/>
                <a:rect l="l" t="t" r="r" b="b"/>
                <a:pathLst>
                  <a:path w="19663" h="6006" extrusionOk="0">
                    <a:moveTo>
                      <a:pt x="18241" y="28"/>
                    </a:moveTo>
                    <a:cubicBezTo>
                      <a:pt x="18402" y="967"/>
                      <a:pt x="18491" y="1888"/>
                      <a:pt x="18450" y="2608"/>
                    </a:cubicBezTo>
                    <a:cubicBezTo>
                      <a:pt x="18399" y="3574"/>
                      <a:pt x="18197" y="4512"/>
                      <a:pt x="17991" y="5255"/>
                    </a:cubicBezTo>
                    <a:cubicBezTo>
                      <a:pt x="18776" y="4556"/>
                      <a:pt x="19348" y="3628"/>
                      <a:pt x="19609" y="2577"/>
                    </a:cubicBezTo>
                    <a:cubicBezTo>
                      <a:pt x="19656" y="1977"/>
                      <a:pt x="19663" y="1381"/>
                      <a:pt x="19615" y="792"/>
                    </a:cubicBezTo>
                    <a:cubicBezTo>
                      <a:pt x="19598" y="765"/>
                      <a:pt x="19581" y="737"/>
                      <a:pt x="19560" y="706"/>
                    </a:cubicBezTo>
                    <a:cubicBezTo>
                      <a:pt x="19522" y="1302"/>
                      <a:pt x="19413" y="1895"/>
                      <a:pt x="19225" y="2464"/>
                    </a:cubicBezTo>
                    <a:cubicBezTo>
                      <a:pt x="19211" y="2512"/>
                      <a:pt x="19173" y="2532"/>
                      <a:pt x="19136" y="2532"/>
                    </a:cubicBezTo>
                    <a:cubicBezTo>
                      <a:pt x="19081" y="2532"/>
                      <a:pt x="19026" y="2485"/>
                      <a:pt x="19040" y="2412"/>
                    </a:cubicBezTo>
                    <a:cubicBezTo>
                      <a:pt x="19177" y="1737"/>
                      <a:pt x="19262" y="1066"/>
                      <a:pt x="19269" y="398"/>
                    </a:cubicBezTo>
                    <a:cubicBezTo>
                      <a:pt x="19173" y="326"/>
                      <a:pt x="19063" y="271"/>
                      <a:pt x="18951" y="237"/>
                    </a:cubicBezTo>
                    <a:lnTo>
                      <a:pt x="18241" y="28"/>
                    </a:lnTo>
                    <a:close/>
                    <a:moveTo>
                      <a:pt x="761" y="1"/>
                    </a:moveTo>
                    <a:lnTo>
                      <a:pt x="761" y="1"/>
                    </a:lnTo>
                    <a:cubicBezTo>
                      <a:pt x="493" y="96"/>
                      <a:pt x="243" y="247"/>
                      <a:pt x="24" y="439"/>
                    </a:cubicBezTo>
                    <a:cubicBezTo>
                      <a:pt x="13" y="655"/>
                      <a:pt x="10" y="871"/>
                      <a:pt x="10" y="1087"/>
                    </a:cubicBezTo>
                    <a:cubicBezTo>
                      <a:pt x="0" y="2508"/>
                      <a:pt x="151" y="3927"/>
                      <a:pt x="415" y="5328"/>
                    </a:cubicBezTo>
                    <a:cubicBezTo>
                      <a:pt x="674" y="5588"/>
                      <a:pt x="969" y="5818"/>
                      <a:pt x="1291" y="6006"/>
                    </a:cubicBezTo>
                    <a:cubicBezTo>
                      <a:pt x="1247" y="5906"/>
                      <a:pt x="1202" y="5807"/>
                      <a:pt x="1161" y="5704"/>
                    </a:cubicBezTo>
                    <a:cubicBezTo>
                      <a:pt x="808" y="4803"/>
                      <a:pt x="729" y="2056"/>
                      <a:pt x="729" y="607"/>
                    </a:cubicBezTo>
                    <a:cubicBezTo>
                      <a:pt x="729" y="401"/>
                      <a:pt x="740" y="203"/>
                      <a:pt x="76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64;p17">
                <a:extLst>
                  <a:ext uri="{FF2B5EF4-FFF2-40B4-BE49-F238E27FC236}">
                    <a16:creationId xmlns:a16="http://schemas.microsoft.com/office/drawing/2014/main" id="{81F2DC25-90D3-47A2-9AD1-8DDDFCEDDCD5}"/>
                  </a:ext>
                </a:extLst>
              </p:cNvPr>
              <p:cNvSpPr/>
              <p:nvPr/>
            </p:nvSpPr>
            <p:spPr>
              <a:xfrm>
                <a:off x="2350416" y="1065842"/>
                <a:ext cx="27026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136" extrusionOk="0">
                    <a:moveTo>
                      <a:pt x="244" y="1"/>
                    </a:moveTo>
                    <a:cubicBezTo>
                      <a:pt x="237" y="669"/>
                      <a:pt x="152" y="1340"/>
                      <a:pt x="15" y="2015"/>
                    </a:cubicBezTo>
                    <a:cubicBezTo>
                      <a:pt x="1" y="2088"/>
                      <a:pt x="56" y="2135"/>
                      <a:pt x="111" y="2135"/>
                    </a:cubicBezTo>
                    <a:cubicBezTo>
                      <a:pt x="148" y="2135"/>
                      <a:pt x="186" y="2115"/>
                      <a:pt x="200" y="2067"/>
                    </a:cubicBezTo>
                    <a:cubicBezTo>
                      <a:pt x="388" y="1498"/>
                      <a:pt x="497" y="905"/>
                      <a:pt x="535" y="309"/>
                    </a:cubicBezTo>
                    <a:cubicBezTo>
                      <a:pt x="456" y="192"/>
                      <a:pt x="357" y="86"/>
                      <a:pt x="2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65;p17">
                <a:extLst>
                  <a:ext uri="{FF2B5EF4-FFF2-40B4-BE49-F238E27FC236}">
                    <a16:creationId xmlns:a16="http://schemas.microsoft.com/office/drawing/2014/main" id="{F1B72E57-FFDB-4FF7-9561-55EEE6962F8A}"/>
                  </a:ext>
                </a:extLst>
              </p:cNvPr>
              <p:cNvSpPr/>
              <p:nvPr/>
            </p:nvSpPr>
            <p:spPr>
              <a:xfrm>
                <a:off x="1497958" y="1021034"/>
                <a:ext cx="755250" cy="357747"/>
              </a:xfrm>
              <a:custGeom>
                <a:avLst/>
                <a:gdLst/>
                <a:ahLst/>
                <a:cxnLst/>
                <a:rect l="l" t="t" r="r" b="b"/>
                <a:pathLst>
                  <a:path w="14951" h="7082" extrusionOk="0">
                    <a:moveTo>
                      <a:pt x="13375" y="11"/>
                    </a:moveTo>
                    <a:cubicBezTo>
                      <a:pt x="13437" y="518"/>
                      <a:pt x="13519" y="1025"/>
                      <a:pt x="13625" y="1536"/>
                    </a:cubicBezTo>
                    <a:cubicBezTo>
                      <a:pt x="13728" y="2029"/>
                      <a:pt x="13857" y="2508"/>
                      <a:pt x="14005" y="2978"/>
                    </a:cubicBezTo>
                    <a:cubicBezTo>
                      <a:pt x="14088" y="3057"/>
                      <a:pt x="14112" y="3160"/>
                      <a:pt x="14091" y="3255"/>
                    </a:cubicBezTo>
                    <a:cubicBezTo>
                      <a:pt x="14145" y="3427"/>
                      <a:pt x="14204" y="3598"/>
                      <a:pt x="14262" y="3765"/>
                    </a:cubicBezTo>
                    <a:cubicBezTo>
                      <a:pt x="14005" y="2553"/>
                      <a:pt x="13775" y="1220"/>
                      <a:pt x="13584" y="18"/>
                    </a:cubicBezTo>
                    <a:cubicBezTo>
                      <a:pt x="13546" y="15"/>
                      <a:pt x="13498" y="11"/>
                      <a:pt x="13443" y="11"/>
                    </a:cubicBezTo>
                    <a:close/>
                    <a:moveTo>
                      <a:pt x="12813" y="1"/>
                    </a:moveTo>
                    <a:cubicBezTo>
                      <a:pt x="12878" y="35"/>
                      <a:pt x="12940" y="69"/>
                      <a:pt x="13002" y="107"/>
                    </a:cubicBezTo>
                    <a:cubicBezTo>
                      <a:pt x="13286" y="282"/>
                      <a:pt x="13111" y="682"/>
                      <a:pt x="12850" y="682"/>
                    </a:cubicBezTo>
                    <a:cubicBezTo>
                      <a:pt x="12799" y="682"/>
                      <a:pt x="12748" y="668"/>
                      <a:pt x="12693" y="638"/>
                    </a:cubicBezTo>
                    <a:cubicBezTo>
                      <a:pt x="12289" y="391"/>
                      <a:pt x="11854" y="244"/>
                      <a:pt x="11381" y="213"/>
                    </a:cubicBezTo>
                    <a:cubicBezTo>
                      <a:pt x="11241" y="203"/>
                      <a:pt x="11148" y="118"/>
                      <a:pt x="11111" y="11"/>
                    </a:cubicBezTo>
                    <a:lnTo>
                      <a:pt x="6431" y="11"/>
                    </a:lnTo>
                    <a:cubicBezTo>
                      <a:pt x="6698" y="323"/>
                      <a:pt x="6883" y="655"/>
                      <a:pt x="7010" y="929"/>
                    </a:cubicBezTo>
                    <a:cubicBezTo>
                      <a:pt x="7353" y="1669"/>
                      <a:pt x="7483" y="2477"/>
                      <a:pt x="7552" y="3019"/>
                    </a:cubicBezTo>
                    <a:cubicBezTo>
                      <a:pt x="7572" y="3201"/>
                      <a:pt x="7593" y="3382"/>
                      <a:pt x="7609" y="3566"/>
                    </a:cubicBezTo>
                    <a:cubicBezTo>
                      <a:pt x="7901" y="3669"/>
                      <a:pt x="8123" y="3930"/>
                      <a:pt x="8178" y="4255"/>
                    </a:cubicBezTo>
                    <a:cubicBezTo>
                      <a:pt x="8181" y="4269"/>
                      <a:pt x="8185" y="4283"/>
                      <a:pt x="8189" y="4297"/>
                    </a:cubicBezTo>
                    <a:cubicBezTo>
                      <a:pt x="8795" y="4303"/>
                      <a:pt x="9401" y="4314"/>
                      <a:pt x="10007" y="4341"/>
                    </a:cubicBezTo>
                    <a:cubicBezTo>
                      <a:pt x="9928" y="4235"/>
                      <a:pt x="9863" y="4129"/>
                      <a:pt x="9822" y="4023"/>
                    </a:cubicBezTo>
                    <a:cubicBezTo>
                      <a:pt x="9799" y="4029"/>
                      <a:pt x="9778" y="4033"/>
                      <a:pt x="9754" y="4033"/>
                    </a:cubicBezTo>
                    <a:cubicBezTo>
                      <a:pt x="9555" y="4033"/>
                      <a:pt x="9343" y="3810"/>
                      <a:pt x="9459" y="3566"/>
                    </a:cubicBezTo>
                    <a:cubicBezTo>
                      <a:pt x="9925" y="2605"/>
                      <a:pt x="10761" y="2235"/>
                      <a:pt x="11655" y="2235"/>
                    </a:cubicBezTo>
                    <a:cubicBezTo>
                      <a:pt x="12354" y="2235"/>
                      <a:pt x="13090" y="2461"/>
                      <a:pt x="13714" y="2803"/>
                    </a:cubicBezTo>
                    <a:cubicBezTo>
                      <a:pt x="13604" y="2330"/>
                      <a:pt x="13505" y="1861"/>
                      <a:pt x="13416" y="1405"/>
                    </a:cubicBezTo>
                    <a:cubicBezTo>
                      <a:pt x="13327" y="946"/>
                      <a:pt x="13248" y="480"/>
                      <a:pt x="13183" y="11"/>
                    </a:cubicBezTo>
                    <a:cubicBezTo>
                      <a:pt x="13060" y="4"/>
                      <a:pt x="12937" y="1"/>
                      <a:pt x="12813" y="1"/>
                    </a:cubicBezTo>
                    <a:close/>
                    <a:moveTo>
                      <a:pt x="12758" y="3039"/>
                    </a:moveTo>
                    <a:cubicBezTo>
                      <a:pt x="12847" y="3197"/>
                      <a:pt x="12891" y="3368"/>
                      <a:pt x="12899" y="3536"/>
                    </a:cubicBezTo>
                    <a:cubicBezTo>
                      <a:pt x="12909" y="3851"/>
                      <a:pt x="12738" y="4252"/>
                      <a:pt x="12453" y="4560"/>
                    </a:cubicBezTo>
                    <a:cubicBezTo>
                      <a:pt x="12772" y="4608"/>
                      <a:pt x="13090" y="4667"/>
                      <a:pt x="13405" y="4731"/>
                    </a:cubicBezTo>
                    <a:cubicBezTo>
                      <a:pt x="14433" y="4954"/>
                      <a:pt x="14570" y="5975"/>
                      <a:pt x="14190" y="6746"/>
                    </a:cubicBezTo>
                    <a:cubicBezTo>
                      <a:pt x="14454" y="6646"/>
                      <a:pt x="14711" y="6526"/>
                      <a:pt x="14951" y="6386"/>
                    </a:cubicBezTo>
                    <a:cubicBezTo>
                      <a:pt x="14910" y="6266"/>
                      <a:pt x="14869" y="6140"/>
                      <a:pt x="14828" y="6009"/>
                    </a:cubicBezTo>
                    <a:cubicBezTo>
                      <a:pt x="14430" y="5228"/>
                      <a:pt x="14132" y="4368"/>
                      <a:pt x="13895" y="3502"/>
                    </a:cubicBezTo>
                    <a:cubicBezTo>
                      <a:pt x="13865" y="3512"/>
                      <a:pt x="13834" y="3519"/>
                      <a:pt x="13803" y="3519"/>
                    </a:cubicBezTo>
                    <a:cubicBezTo>
                      <a:pt x="13751" y="3519"/>
                      <a:pt x="13700" y="3502"/>
                      <a:pt x="13645" y="3471"/>
                    </a:cubicBezTo>
                    <a:cubicBezTo>
                      <a:pt x="13375" y="3299"/>
                      <a:pt x="13073" y="3149"/>
                      <a:pt x="12758" y="3039"/>
                    </a:cubicBezTo>
                    <a:close/>
                    <a:moveTo>
                      <a:pt x="3817" y="11"/>
                    </a:moveTo>
                    <a:cubicBezTo>
                      <a:pt x="3776" y="118"/>
                      <a:pt x="3687" y="203"/>
                      <a:pt x="3544" y="213"/>
                    </a:cubicBezTo>
                    <a:cubicBezTo>
                      <a:pt x="3174" y="237"/>
                      <a:pt x="2824" y="333"/>
                      <a:pt x="2495" y="494"/>
                    </a:cubicBezTo>
                    <a:cubicBezTo>
                      <a:pt x="1968" y="1025"/>
                      <a:pt x="1464" y="1590"/>
                      <a:pt x="967" y="2180"/>
                    </a:cubicBezTo>
                    <a:cubicBezTo>
                      <a:pt x="960" y="2189"/>
                      <a:pt x="950" y="2193"/>
                      <a:pt x="940" y="2193"/>
                    </a:cubicBezTo>
                    <a:cubicBezTo>
                      <a:pt x="913" y="2193"/>
                      <a:pt x="885" y="2159"/>
                      <a:pt x="905" y="2132"/>
                    </a:cubicBezTo>
                    <a:cubicBezTo>
                      <a:pt x="1214" y="1614"/>
                      <a:pt x="1574" y="1121"/>
                      <a:pt x="1971" y="662"/>
                    </a:cubicBezTo>
                    <a:cubicBezTo>
                      <a:pt x="1912" y="635"/>
                      <a:pt x="1861" y="586"/>
                      <a:pt x="1827" y="532"/>
                    </a:cubicBezTo>
                    <a:cubicBezTo>
                      <a:pt x="728" y="1614"/>
                      <a:pt x="111" y="2508"/>
                      <a:pt x="111" y="2508"/>
                    </a:cubicBezTo>
                    <a:cubicBezTo>
                      <a:pt x="111" y="3522"/>
                      <a:pt x="42" y="5677"/>
                      <a:pt x="1" y="6876"/>
                    </a:cubicBezTo>
                    <a:cubicBezTo>
                      <a:pt x="419" y="7010"/>
                      <a:pt x="864" y="7081"/>
                      <a:pt x="1324" y="7081"/>
                    </a:cubicBezTo>
                    <a:lnTo>
                      <a:pt x="1607" y="7081"/>
                    </a:lnTo>
                    <a:cubicBezTo>
                      <a:pt x="1337" y="6965"/>
                      <a:pt x="1084" y="6804"/>
                      <a:pt x="872" y="6571"/>
                    </a:cubicBezTo>
                    <a:cubicBezTo>
                      <a:pt x="576" y="6249"/>
                      <a:pt x="590" y="5725"/>
                      <a:pt x="872" y="5400"/>
                    </a:cubicBezTo>
                    <a:cubicBezTo>
                      <a:pt x="1255" y="4961"/>
                      <a:pt x="1806" y="4742"/>
                      <a:pt x="2382" y="4611"/>
                    </a:cubicBezTo>
                    <a:cubicBezTo>
                      <a:pt x="2070" y="4293"/>
                      <a:pt x="1879" y="3868"/>
                      <a:pt x="1889" y="3536"/>
                    </a:cubicBezTo>
                    <a:cubicBezTo>
                      <a:pt x="1895" y="3368"/>
                      <a:pt x="1944" y="3197"/>
                      <a:pt x="2032" y="3036"/>
                    </a:cubicBezTo>
                    <a:lnTo>
                      <a:pt x="2032" y="3036"/>
                    </a:lnTo>
                    <a:cubicBezTo>
                      <a:pt x="1718" y="3149"/>
                      <a:pt x="1413" y="3299"/>
                      <a:pt x="1142" y="3471"/>
                    </a:cubicBezTo>
                    <a:cubicBezTo>
                      <a:pt x="1090" y="3502"/>
                      <a:pt x="1036" y="3519"/>
                      <a:pt x="988" y="3519"/>
                    </a:cubicBezTo>
                    <a:cubicBezTo>
                      <a:pt x="728" y="3519"/>
                      <a:pt x="556" y="3118"/>
                      <a:pt x="834" y="2940"/>
                    </a:cubicBezTo>
                    <a:cubicBezTo>
                      <a:pt x="1505" y="2522"/>
                      <a:pt x="2341" y="2235"/>
                      <a:pt x="3133" y="2235"/>
                    </a:cubicBezTo>
                    <a:cubicBezTo>
                      <a:pt x="4026" y="2235"/>
                      <a:pt x="4862" y="2605"/>
                      <a:pt x="5328" y="3566"/>
                    </a:cubicBezTo>
                    <a:cubicBezTo>
                      <a:pt x="5444" y="3810"/>
                      <a:pt x="5232" y="4033"/>
                      <a:pt x="5033" y="4033"/>
                    </a:cubicBezTo>
                    <a:cubicBezTo>
                      <a:pt x="5009" y="4033"/>
                      <a:pt x="4989" y="4029"/>
                      <a:pt x="4968" y="4023"/>
                    </a:cubicBezTo>
                    <a:cubicBezTo>
                      <a:pt x="4927" y="4115"/>
                      <a:pt x="4875" y="4208"/>
                      <a:pt x="4811" y="4300"/>
                    </a:cubicBezTo>
                    <a:cubicBezTo>
                      <a:pt x="5163" y="4279"/>
                      <a:pt x="5520" y="4276"/>
                      <a:pt x="5873" y="4276"/>
                    </a:cubicBezTo>
                    <a:cubicBezTo>
                      <a:pt x="6054" y="4276"/>
                      <a:pt x="6236" y="4276"/>
                      <a:pt x="6417" y="4279"/>
                    </a:cubicBezTo>
                    <a:cubicBezTo>
                      <a:pt x="6417" y="4269"/>
                      <a:pt x="6417" y="4262"/>
                      <a:pt x="6421" y="4255"/>
                    </a:cubicBezTo>
                    <a:cubicBezTo>
                      <a:pt x="6493" y="3838"/>
                      <a:pt x="6842" y="3522"/>
                      <a:pt x="7267" y="3522"/>
                    </a:cubicBezTo>
                    <a:lnTo>
                      <a:pt x="7335" y="3522"/>
                    </a:lnTo>
                    <a:cubicBezTo>
                      <a:pt x="7356" y="3522"/>
                      <a:pt x="7376" y="3522"/>
                      <a:pt x="7400" y="3525"/>
                    </a:cubicBezTo>
                    <a:cubicBezTo>
                      <a:pt x="7383" y="3365"/>
                      <a:pt x="7367" y="3204"/>
                      <a:pt x="7349" y="3043"/>
                    </a:cubicBezTo>
                    <a:cubicBezTo>
                      <a:pt x="7243" y="2203"/>
                      <a:pt x="7075" y="1560"/>
                      <a:pt x="6825" y="1015"/>
                    </a:cubicBezTo>
                    <a:cubicBezTo>
                      <a:pt x="6688" y="714"/>
                      <a:pt x="6472" y="344"/>
                      <a:pt x="6160" y="11"/>
                    </a:cubicBezTo>
                    <a:close/>
                  </a:path>
                </a:pathLst>
              </a:custGeom>
              <a:solidFill>
                <a:srgbClr val="FFD2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66;p17">
                <a:extLst>
                  <a:ext uri="{FF2B5EF4-FFF2-40B4-BE49-F238E27FC236}">
                    <a16:creationId xmlns:a16="http://schemas.microsoft.com/office/drawing/2014/main" id="{AACDF338-C6CC-4D54-BBC2-0E729CE37F1D}"/>
                  </a:ext>
                </a:extLst>
              </p:cNvPr>
              <p:cNvSpPr/>
              <p:nvPr/>
            </p:nvSpPr>
            <p:spPr>
              <a:xfrm>
                <a:off x="1426175" y="1021034"/>
                <a:ext cx="897298" cy="347341"/>
              </a:xfrm>
              <a:custGeom>
                <a:avLst/>
                <a:gdLst/>
                <a:ahLst/>
                <a:cxnLst/>
                <a:rect l="l" t="t" r="r" b="b"/>
                <a:pathLst>
                  <a:path w="17763" h="6876" extrusionOk="0">
                    <a:moveTo>
                      <a:pt x="15005" y="18"/>
                    </a:moveTo>
                    <a:lnTo>
                      <a:pt x="15005" y="18"/>
                    </a:lnTo>
                    <a:cubicBezTo>
                      <a:pt x="15196" y="1220"/>
                      <a:pt x="15426" y="2553"/>
                      <a:pt x="15683" y="3765"/>
                    </a:cubicBezTo>
                    <a:cubicBezTo>
                      <a:pt x="15971" y="4602"/>
                      <a:pt x="16290" y="5420"/>
                      <a:pt x="16570" y="6266"/>
                    </a:cubicBezTo>
                    <a:cubicBezTo>
                      <a:pt x="16817" y="6112"/>
                      <a:pt x="17046" y="5938"/>
                      <a:pt x="17262" y="5745"/>
                    </a:cubicBezTo>
                    <a:cubicBezTo>
                      <a:pt x="17468" y="5002"/>
                      <a:pt x="17670" y="4064"/>
                      <a:pt x="17721" y="3098"/>
                    </a:cubicBezTo>
                    <a:cubicBezTo>
                      <a:pt x="17762" y="2378"/>
                      <a:pt x="17673" y="1457"/>
                      <a:pt x="17512" y="518"/>
                    </a:cubicBezTo>
                    <a:lnTo>
                      <a:pt x="17221" y="432"/>
                    </a:lnTo>
                    <a:cubicBezTo>
                      <a:pt x="16522" y="230"/>
                      <a:pt x="15810" y="100"/>
                      <a:pt x="15093" y="39"/>
                    </a:cubicBezTo>
                    <a:cubicBezTo>
                      <a:pt x="15070" y="31"/>
                      <a:pt x="15043" y="25"/>
                      <a:pt x="15005" y="18"/>
                    </a:cubicBezTo>
                    <a:close/>
                    <a:moveTo>
                      <a:pt x="16249" y="6009"/>
                    </a:moveTo>
                    <a:lnTo>
                      <a:pt x="16249" y="6009"/>
                    </a:lnTo>
                    <a:cubicBezTo>
                      <a:pt x="16290" y="6140"/>
                      <a:pt x="16331" y="6266"/>
                      <a:pt x="16372" y="6386"/>
                    </a:cubicBezTo>
                    <a:cubicBezTo>
                      <a:pt x="16393" y="6376"/>
                      <a:pt x="16413" y="6366"/>
                      <a:pt x="16434" y="6352"/>
                    </a:cubicBezTo>
                    <a:cubicBezTo>
                      <a:pt x="16368" y="6238"/>
                      <a:pt x="16306" y="6126"/>
                      <a:pt x="16249" y="6009"/>
                    </a:cubicBezTo>
                    <a:close/>
                    <a:moveTo>
                      <a:pt x="3439" y="1"/>
                    </a:moveTo>
                    <a:cubicBezTo>
                      <a:pt x="3378" y="1"/>
                      <a:pt x="3320" y="4"/>
                      <a:pt x="3169" y="11"/>
                    </a:cubicBezTo>
                    <a:cubicBezTo>
                      <a:pt x="2885" y="11"/>
                      <a:pt x="2381" y="39"/>
                      <a:pt x="2381" y="39"/>
                    </a:cubicBezTo>
                    <a:cubicBezTo>
                      <a:pt x="1655" y="97"/>
                      <a:pt x="932" y="227"/>
                      <a:pt x="223" y="432"/>
                    </a:cubicBezTo>
                    <a:lnTo>
                      <a:pt x="124" y="463"/>
                    </a:lnTo>
                    <a:cubicBezTo>
                      <a:pt x="93" y="470"/>
                      <a:pt x="62" y="480"/>
                      <a:pt x="32" y="491"/>
                    </a:cubicBezTo>
                    <a:cubicBezTo>
                      <a:pt x="11" y="693"/>
                      <a:pt x="0" y="891"/>
                      <a:pt x="0" y="1097"/>
                    </a:cubicBezTo>
                    <a:cubicBezTo>
                      <a:pt x="0" y="2546"/>
                      <a:pt x="79" y="5293"/>
                      <a:pt x="432" y="6194"/>
                    </a:cubicBezTo>
                    <a:cubicBezTo>
                      <a:pt x="473" y="6297"/>
                      <a:pt x="518" y="6396"/>
                      <a:pt x="562" y="6496"/>
                    </a:cubicBezTo>
                    <a:cubicBezTo>
                      <a:pt x="833" y="6650"/>
                      <a:pt x="1121" y="6780"/>
                      <a:pt x="1422" y="6876"/>
                    </a:cubicBezTo>
                    <a:cubicBezTo>
                      <a:pt x="1463" y="5677"/>
                      <a:pt x="1532" y="3522"/>
                      <a:pt x="1532" y="2508"/>
                    </a:cubicBezTo>
                    <a:cubicBezTo>
                      <a:pt x="1532" y="2508"/>
                      <a:pt x="2149" y="1614"/>
                      <a:pt x="3248" y="532"/>
                    </a:cubicBezTo>
                    <a:cubicBezTo>
                      <a:pt x="3169" y="398"/>
                      <a:pt x="3176" y="213"/>
                      <a:pt x="3344" y="107"/>
                    </a:cubicBezTo>
                    <a:cubicBezTo>
                      <a:pt x="3406" y="72"/>
                      <a:pt x="3467" y="35"/>
                      <a:pt x="3529" y="4"/>
                    </a:cubicBezTo>
                    <a:cubicBezTo>
                      <a:pt x="3495" y="1"/>
                      <a:pt x="3467" y="1"/>
                      <a:pt x="3439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67;p17">
                <a:extLst>
                  <a:ext uri="{FF2B5EF4-FFF2-40B4-BE49-F238E27FC236}">
                    <a16:creationId xmlns:a16="http://schemas.microsoft.com/office/drawing/2014/main" id="{E004A746-40AF-4B7B-A8CA-6ABD90CE3F58}"/>
                  </a:ext>
                </a:extLst>
              </p:cNvPr>
              <p:cNvSpPr/>
              <p:nvPr/>
            </p:nvSpPr>
            <p:spPr>
              <a:xfrm>
                <a:off x="2163911" y="1021539"/>
                <a:ext cx="99363" cy="320366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6342" extrusionOk="0">
                    <a:moveTo>
                      <a:pt x="0" y="1"/>
                    </a:moveTo>
                    <a:cubicBezTo>
                      <a:pt x="65" y="470"/>
                      <a:pt x="144" y="936"/>
                      <a:pt x="233" y="1395"/>
                    </a:cubicBezTo>
                    <a:cubicBezTo>
                      <a:pt x="322" y="1851"/>
                      <a:pt x="421" y="2320"/>
                      <a:pt x="531" y="2793"/>
                    </a:cubicBezTo>
                    <a:cubicBezTo>
                      <a:pt x="613" y="2837"/>
                      <a:pt x="692" y="2882"/>
                      <a:pt x="771" y="2930"/>
                    </a:cubicBezTo>
                    <a:cubicBezTo>
                      <a:pt x="788" y="2944"/>
                      <a:pt x="805" y="2954"/>
                      <a:pt x="822" y="2968"/>
                    </a:cubicBezTo>
                    <a:cubicBezTo>
                      <a:pt x="674" y="2498"/>
                      <a:pt x="545" y="2019"/>
                      <a:pt x="442" y="1526"/>
                    </a:cubicBezTo>
                    <a:cubicBezTo>
                      <a:pt x="336" y="1015"/>
                      <a:pt x="254" y="508"/>
                      <a:pt x="192" y="1"/>
                    </a:cubicBezTo>
                    <a:close/>
                    <a:moveTo>
                      <a:pt x="908" y="3245"/>
                    </a:moveTo>
                    <a:cubicBezTo>
                      <a:pt x="887" y="3355"/>
                      <a:pt x="812" y="3450"/>
                      <a:pt x="712" y="3492"/>
                    </a:cubicBezTo>
                    <a:cubicBezTo>
                      <a:pt x="949" y="4358"/>
                      <a:pt x="1247" y="5218"/>
                      <a:pt x="1645" y="5999"/>
                    </a:cubicBezTo>
                    <a:cubicBezTo>
                      <a:pt x="1702" y="6116"/>
                      <a:pt x="1764" y="6228"/>
                      <a:pt x="1830" y="6342"/>
                    </a:cubicBezTo>
                    <a:cubicBezTo>
                      <a:pt x="1877" y="6315"/>
                      <a:pt x="1922" y="6287"/>
                      <a:pt x="1966" y="6256"/>
                    </a:cubicBezTo>
                    <a:cubicBezTo>
                      <a:pt x="1686" y="5410"/>
                      <a:pt x="1367" y="4592"/>
                      <a:pt x="1079" y="3755"/>
                    </a:cubicBezTo>
                    <a:cubicBezTo>
                      <a:pt x="1021" y="3588"/>
                      <a:pt x="962" y="3417"/>
                      <a:pt x="908" y="3245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68;p17">
                <a:extLst>
                  <a:ext uri="{FF2B5EF4-FFF2-40B4-BE49-F238E27FC236}">
                    <a16:creationId xmlns:a16="http://schemas.microsoft.com/office/drawing/2014/main" id="{EB0078AB-AFF9-4814-BB5B-5821650D03B2}"/>
                  </a:ext>
                </a:extLst>
              </p:cNvPr>
              <p:cNvSpPr/>
              <p:nvPr/>
            </p:nvSpPr>
            <p:spPr>
              <a:xfrm>
                <a:off x="1542614" y="1045989"/>
                <a:ext cx="8143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700" extrusionOk="0">
                    <a:moveTo>
                      <a:pt x="1611" y="0"/>
                    </a:moveTo>
                    <a:lnTo>
                      <a:pt x="1611" y="0"/>
                    </a:lnTo>
                    <a:cubicBezTo>
                      <a:pt x="1522" y="41"/>
                      <a:pt x="1433" y="89"/>
                      <a:pt x="1347" y="144"/>
                    </a:cubicBezTo>
                    <a:cubicBezTo>
                      <a:pt x="1296" y="174"/>
                      <a:pt x="1241" y="188"/>
                      <a:pt x="1193" y="188"/>
                    </a:cubicBezTo>
                    <a:cubicBezTo>
                      <a:pt x="1155" y="188"/>
                      <a:pt x="1121" y="182"/>
                      <a:pt x="1087" y="168"/>
                    </a:cubicBezTo>
                    <a:cubicBezTo>
                      <a:pt x="690" y="627"/>
                      <a:pt x="330" y="1120"/>
                      <a:pt x="21" y="1638"/>
                    </a:cubicBezTo>
                    <a:cubicBezTo>
                      <a:pt x="1" y="1665"/>
                      <a:pt x="29" y="1699"/>
                      <a:pt x="56" y="1699"/>
                    </a:cubicBezTo>
                    <a:cubicBezTo>
                      <a:pt x="66" y="1699"/>
                      <a:pt x="76" y="1695"/>
                      <a:pt x="83" y="1686"/>
                    </a:cubicBezTo>
                    <a:cubicBezTo>
                      <a:pt x="580" y="1096"/>
                      <a:pt x="1084" y="531"/>
                      <a:pt x="161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69;p17">
                <a:extLst>
                  <a:ext uri="{FF2B5EF4-FFF2-40B4-BE49-F238E27FC236}">
                    <a16:creationId xmlns:a16="http://schemas.microsoft.com/office/drawing/2014/main" id="{1F846DB5-A020-4BE5-B366-43371D7A9BAB}"/>
                  </a:ext>
                </a:extLst>
              </p:cNvPr>
              <p:cNvSpPr/>
              <p:nvPr/>
            </p:nvSpPr>
            <p:spPr>
              <a:xfrm>
                <a:off x="2059191" y="1021034"/>
                <a:ext cx="109971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683" extrusionOk="0">
                    <a:moveTo>
                      <a:pt x="1648" y="1"/>
                    </a:moveTo>
                    <a:cubicBezTo>
                      <a:pt x="1501" y="1"/>
                      <a:pt x="1354" y="4"/>
                      <a:pt x="1206" y="11"/>
                    </a:cubicBezTo>
                    <a:lnTo>
                      <a:pt x="1" y="11"/>
                    </a:lnTo>
                    <a:cubicBezTo>
                      <a:pt x="38" y="118"/>
                      <a:pt x="131" y="203"/>
                      <a:pt x="271" y="213"/>
                    </a:cubicBezTo>
                    <a:cubicBezTo>
                      <a:pt x="744" y="244"/>
                      <a:pt x="1179" y="391"/>
                      <a:pt x="1583" y="638"/>
                    </a:cubicBezTo>
                    <a:cubicBezTo>
                      <a:pt x="1638" y="668"/>
                      <a:pt x="1689" y="682"/>
                      <a:pt x="1740" y="682"/>
                    </a:cubicBezTo>
                    <a:cubicBezTo>
                      <a:pt x="2001" y="682"/>
                      <a:pt x="2176" y="282"/>
                      <a:pt x="1892" y="107"/>
                    </a:cubicBezTo>
                    <a:cubicBezTo>
                      <a:pt x="1830" y="69"/>
                      <a:pt x="1768" y="35"/>
                      <a:pt x="1703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70;p17">
                <a:extLst>
                  <a:ext uri="{FF2B5EF4-FFF2-40B4-BE49-F238E27FC236}">
                    <a16:creationId xmlns:a16="http://schemas.microsoft.com/office/drawing/2014/main" id="{3A06F309-B38D-41D4-A9D1-1110864007A6}"/>
                  </a:ext>
                </a:extLst>
              </p:cNvPr>
              <p:cNvSpPr/>
              <p:nvPr/>
            </p:nvSpPr>
            <p:spPr>
              <a:xfrm>
                <a:off x="1586210" y="1021236"/>
                <a:ext cx="104617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79" extrusionOk="0">
                    <a:moveTo>
                      <a:pt x="361" y="0"/>
                    </a:moveTo>
                    <a:cubicBezTo>
                      <a:pt x="299" y="31"/>
                      <a:pt x="238" y="68"/>
                      <a:pt x="176" y="103"/>
                    </a:cubicBezTo>
                    <a:cubicBezTo>
                      <a:pt x="8" y="209"/>
                      <a:pt x="1" y="394"/>
                      <a:pt x="80" y="528"/>
                    </a:cubicBezTo>
                    <a:cubicBezTo>
                      <a:pt x="114" y="582"/>
                      <a:pt x="165" y="631"/>
                      <a:pt x="224" y="658"/>
                    </a:cubicBezTo>
                    <a:cubicBezTo>
                      <a:pt x="258" y="672"/>
                      <a:pt x="292" y="678"/>
                      <a:pt x="330" y="678"/>
                    </a:cubicBezTo>
                    <a:cubicBezTo>
                      <a:pt x="378" y="678"/>
                      <a:pt x="433" y="664"/>
                      <a:pt x="484" y="634"/>
                    </a:cubicBezTo>
                    <a:cubicBezTo>
                      <a:pt x="570" y="579"/>
                      <a:pt x="659" y="531"/>
                      <a:pt x="748" y="490"/>
                    </a:cubicBezTo>
                    <a:cubicBezTo>
                      <a:pt x="1077" y="329"/>
                      <a:pt x="1427" y="233"/>
                      <a:pt x="1797" y="209"/>
                    </a:cubicBezTo>
                    <a:cubicBezTo>
                      <a:pt x="1940" y="199"/>
                      <a:pt x="2029" y="114"/>
                      <a:pt x="2070" y="7"/>
                    </a:cubicBezTo>
                    <a:lnTo>
                      <a:pt x="539" y="7"/>
                    </a:lnTo>
                    <a:cubicBezTo>
                      <a:pt x="456" y="3"/>
                      <a:pt x="402" y="0"/>
                      <a:pt x="36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71;p17">
                <a:extLst>
                  <a:ext uri="{FF2B5EF4-FFF2-40B4-BE49-F238E27FC236}">
                    <a16:creationId xmlns:a16="http://schemas.microsoft.com/office/drawing/2014/main" id="{78E382E1-722B-44CB-B873-15B2849ABB59}"/>
                  </a:ext>
                </a:extLst>
              </p:cNvPr>
              <p:cNvSpPr/>
              <p:nvPr/>
            </p:nvSpPr>
            <p:spPr>
              <a:xfrm>
                <a:off x="1527055" y="1237041"/>
                <a:ext cx="706957" cy="141745"/>
              </a:xfrm>
              <a:custGeom>
                <a:avLst/>
                <a:gdLst/>
                <a:ahLst/>
                <a:cxnLst/>
                <a:rect l="l" t="t" r="r" b="b"/>
                <a:pathLst>
                  <a:path w="13995" h="2806" extrusionOk="0">
                    <a:moveTo>
                      <a:pt x="5297" y="0"/>
                    </a:moveTo>
                    <a:cubicBezTo>
                      <a:pt x="4944" y="0"/>
                      <a:pt x="4587" y="3"/>
                      <a:pt x="4235" y="24"/>
                    </a:cubicBezTo>
                    <a:cubicBezTo>
                      <a:pt x="3954" y="418"/>
                      <a:pt x="3430" y="774"/>
                      <a:pt x="2783" y="774"/>
                    </a:cubicBezTo>
                    <a:lnTo>
                      <a:pt x="2751" y="774"/>
                    </a:lnTo>
                    <a:cubicBezTo>
                      <a:pt x="2385" y="767"/>
                      <a:pt x="2056" y="585"/>
                      <a:pt x="1806" y="335"/>
                    </a:cubicBezTo>
                    <a:cubicBezTo>
                      <a:pt x="1230" y="466"/>
                      <a:pt x="679" y="685"/>
                      <a:pt x="296" y="1124"/>
                    </a:cubicBezTo>
                    <a:cubicBezTo>
                      <a:pt x="14" y="1449"/>
                      <a:pt x="0" y="1973"/>
                      <a:pt x="296" y="2295"/>
                    </a:cubicBezTo>
                    <a:cubicBezTo>
                      <a:pt x="508" y="2528"/>
                      <a:pt x="761" y="2689"/>
                      <a:pt x="1031" y="2805"/>
                    </a:cubicBezTo>
                    <a:lnTo>
                      <a:pt x="1693" y="2805"/>
                    </a:lnTo>
                    <a:cubicBezTo>
                      <a:pt x="3762" y="2805"/>
                      <a:pt x="5482" y="1962"/>
                      <a:pt x="5841" y="3"/>
                    </a:cubicBezTo>
                    <a:cubicBezTo>
                      <a:pt x="5660" y="0"/>
                      <a:pt x="5478" y="0"/>
                      <a:pt x="5297" y="0"/>
                    </a:cubicBezTo>
                    <a:close/>
                    <a:moveTo>
                      <a:pt x="7613" y="21"/>
                    </a:moveTo>
                    <a:lnTo>
                      <a:pt x="7613" y="21"/>
                    </a:lnTo>
                    <a:cubicBezTo>
                      <a:pt x="7975" y="1970"/>
                      <a:pt x="9692" y="2805"/>
                      <a:pt x="11754" y="2805"/>
                    </a:cubicBezTo>
                    <a:cubicBezTo>
                      <a:pt x="12408" y="2805"/>
                      <a:pt x="13035" y="2689"/>
                      <a:pt x="13614" y="2470"/>
                    </a:cubicBezTo>
                    <a:cubicBezTo>
                      <a:pt x="13994" y="1699"/>
                      <a:pt x="13857" y="678"/>
                      <a:pt x="12829" y="455"/>
                    </a:cubicBezTo>
                    <a:cubicBezTo>
                      <a:pt x="12514" y="391"/>
                      <a:pt x="12196" y="332"/>
                      <a:pt x="11877" y="284"/>
                    </a:cubicBezTo>
                    <a:cubicBezTo>
                      <a:pt x="11624" y="562"/>
                      <a:pt x="11278" y="767"/>
                      <a:pt x="10884" y="774"/>
                    </a:cubicBezTo>
                    <a:lnTo>
                      <a:pt x="10853" y="774"/>
                    </a:lnTo>
                    <a:cubicBezTo>
                      <a:pt x="10230" y="774"/>
                      <a:pt x="9719" y="446"/>
                      <a:pt x="9431" y="65"/>
                    </a:cubicBezTo>
                    <a:cubicBezTo>
                      <a:pt x="8825" y="38"/>
                      <a:pt x="8219" y="27"/>
                      <a:pt x="7613" y="21"/>
                    </a:cubicBezTo>
                    <a:close/>
                  </a:path>
                </a:pathLst>
              </a:custGeom>
              <a:solidFill>
                <a:srgbClr val="F9C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72;p17">
                <a:extLst>
                  <a:ext uri="{FF2B5EF4-FFF2-40B4-BE49-F238E27FC236}">
                    <a16:creationId xmlns:a16="http://schemas.microsoft.com/office/drawing/2014/main" id="{6EB6F58A-6640-4D0B-A7FF-0100C5E54DCB}"/>
                  </a:ext>
                </a:extLst>
              </p:cNvPr>
              <p:cNvSpPr/>
              <p:nvPr/>
            </p:nvSpPr>
            <p:spPr>
              <a:xfrm>
                <a:off x="1809137" y="1021539"/>
                <a:ext cx="73247" cy="179682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557" extrusionOk="0">
                    <a:moveTo>
                      <a:pt x="0" y="1"/>
                    </a:moveTo>
                    <a:cubicBezTo>
                      <a:pt x="312" y="334"/>
                      <a:pt x="528" y="704"/>
                      <a:pt x="665" y="1005"/>
                    </a:cubicBezTo>
                    <a:cubicBezTo>
                      <a:pt x="915" y="1550"/>
                      <a:pt x="1083" y="2193"/>
                      <a:pt x="1189" y="3033"/>
                    </a:cubicBezTo>
                    <a:cubicBezTo>
                      <a:pt x="1207" y="3194"/>
                      <a:pt x="1223" y="3355"/>
                      <a:pt x="1240" y="3515"/>
                    </a:cubicBezTo>
                    <a:cubicBezTo>
                      <a:pt x="1313" y="3519"/>
                      <a:pt x="1381" y="3536"/>
                      <a:pt x="1449" y="3556"/>
                    </a:cubicBezTo>
                    <a:cubicBezTo>
                      <a:pt x="1433" y="3372"/>
                      <a:pt x="1412" y="3191"/>
                      <a:pt x="1392" y="3009"/>
                    </a:cubicBezTo>
                    <a:cubicBezTo>
                      <a:pt x="1323" y="2467"/>
                      <a:pt x="1193" y="1659"/>
                      <a:pt x="850" y="919"/>
                    </a:cubicBezTo>
                    <a:cubicBezTo>
                      <a:pt x="723" y="645"/>
                      <a:pt x="538" y="313"/>
                      <a:pt x="27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73;p17">
                <a:extLst>
                  <a:ext uri="{FF2B5EF4-FFF2-40B4-BE49-F238E27FC236}">
                    <a16:creationId xmlns:a16="http://schemas.microsoft.com/office/drawing/2014/main" id="{AAFF6D88-3072-4384-9536-EA1ED2871701}"/>
                  </a:ext>
                </a:extLst>
              </p:cNvPr>
              <p:cNvSpPr/>
              <p:nvPr/>
            </p:nvSpPr>
            <p:spPr>
              <a:xfrm>
                <a:off x="1592827" y="1164146"/>
                <a:ext cx="156142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218" extrusionOk="0">
                    <a:moveTo>
                      <a:pt x="1182" y="1"/>
                    </a:moveTo>
                    <a:cubicBezTo>
                      <a:pt x="843" y="8"/>
                      <a:pt x="490" y="83"/>
                      <a:pt x="154" y="203"/>
                    </a:cubicBezTo>
                    <a:cubicBezTo>
                      <a:pt x="66" y="364"/>
                      <a:pt x="17" y="535"/>
                      <a:pt x="11" y="703"/>
                    </a:cubicBezTo>
                    <a:cubicBezTo>
                      <a:pt x="1" y="1035"/>
                      <a:pt x="192" y="1460"/>
                      <a:pt x="504" y="1778"/>
                    </a:cubicBezTo>
                    <a:cubicBezTo>
                      <a:pt x="754" y="2028"/>
                      <a:pt x="1083" y="2210"/>
                      <a:pt x="1449" y="2217"/>
                    </a:cubicBezTo>
                    <a:lnTo>
                      <a:pt x="1481" y="2217"/>
                    </a:lnTo>
                    <a:cubicBezTo>
                      <a:pt x="2128" y="2217"/>
                      <a:pt x="2652" y="1861"/>
                      <a:pt x="2933" y="1467"/>
                    </a:cubicBezTo>
                    <a:cubicBezTo>
                      <a:pt x="2997" y="1375"/>
                      <a:pt x="3049" y="1282"/>
                      <a:pt x="3090" y="1190"/>
                    </a:cubicBezTo>
                    <a:cubicBezTo>
                      <a:pt x="3022" y="1173"/>
                      <a:pt x="2964" y="1124"/>
                      <a:pt x="2923" y="1042"/>
                    </a:cubicBezTo>
                    <a:cubicBezTo>
                      <a:pt x="2803" y="792"/>
                      <a:pt x="2652" y="590"/>
                      <a:pt x="2480" y="439"/>
                    </a:cubicBezTo>
                    <a:lnTo>
                      <a:pt x="2480" y="439"/>
                    </a:lnTo>
                    <a:cubicBezTo>
                      <a:pt x="2563" y="621"/>
                      <a:pt x="2586" y="830"/>
                      <a:pt x="2532" y="1039"/>
                    </a:cubicBezTo>
                    <a:cubicBezTo>
                      <a:pt x="2429" y="1464"/>
                      <a:pt x="2049" y="1745"/>
                      <a:pt x="1631" y="1745"/>
                    </a:cubicBezTo>
                    <a:cubicBezTo>
                      <a:pt x="1555" y="1745"/>
                      <a:pt x="1481" y="1737"/>
                      <a:pt x="1405" y="1717"/>
                    </a:cubicBezTo>
                    <a:cubicBezTo>
                      <a:pt x="908" y="1593"/>
                      <a:pt x="603" y="1087"/>
                      <a:pt x="727" y="590"/>
                    </a:cubicBezTo>
                    <a:cubicBezTo>
                      <a:pt x="795" y="327"/>
                      <a:pt x="963" y="121"/>
                      <a:pt x="1182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74;p17">
                <a:extLst>
                  <a:ext uri="{FF2B5EF4-FFF2-40B4-BE49-F238E27FC236}">
                    <a16:creationId xmlns:a16="http://schemas.microsoft.com/office/drawing/2014/main" id="{78EA998B-0456-4AE9-9BA8-78B30466CEB6}"/>
                  </a:ext>
                </a:extLst>
              </p:cNvPr>
              <p:cNvSpPr/>
              <p:nvPr/>
            </p:nvSpPr>
            <p:spPr>
              <a:xfrm>
                <a:off x="1623289" y="1163994"/>
                <a:ext cx="100222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748" extrusionOk="0">
                    <a:moveTo>
                      <a:pt x="641" y="1"/>
                    </a:moveTo>
                    <a:cubicBezTo>
                      <a:pt x="620" y="1"/>
                      <a:pt x="600" y="1"/>
                      <a:pt x="579" y="4"/>
                    </a:cubicBezTo>
                    <a:cubicBezTo>
                      <a:pt x="360" y="124"/>
                      <a:pt x="192" y="330"/>
                      <a:pt x="124" y="593"/>
                    </a:cubicBezTo>
                    <a:cubicBezTo>
                      <a:pt x="0" y="1090"/>
                      <a:pt x="305" y="1596"/>
                      <a:pt x="802" y="1720"/>
                    </a:cubicBezTo>
                    <a:cubicBezTo>
                      <a:pt x="878" y="1740"/>
                      <a:pt x="952" y="1748"/>
                      <a:pt x="1028" y="1748"/>
                    </a:cubicBezTo>
                    <a:cubicBezTo>
                      <a:pt x="1446" y="1748"/>
                      <a:pt x="1826" y="1467"/>
                      <a:pt x="1929" y="1042"/>
                    </a:cubicBezTo>
                    <a:cubicBezTo>
                      <a:pt x="1983" y="833"/>
                      <a:pt x="1960" y="624"/>
                      <a:pt x="1877" y="442"/>
                    </a:cubicBezTo>
                    <a:cubicBezTo>
                      <a:pt x="1531" y="127"/>
                      <a:pt x="1100" y="1"/>
                      <a:pt x="64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75;p17">
                <a:extLst>
                  <a:ext uri="{FF2B5EF4-FFF2-40B4-BE49-F238E27FC236}">
                    <a16:creationId xmlns:a16="http://schemas.microsoft.com/office/drawing/2014/main" id="{DF004EC5-8C1C-477C-8EE4-7EC79B7D1C29}"/>
                  </a:ext>
                </a:extLst>
              </p:cNvPr>
              <p:cNvSpPr/>
              <p:nvPr/>
            </p:nvSpPr>
            <p:spPr>
              <a:xfrm>
                <a:off x="1525995" y="1133887"/>
                <a:ext cx="247018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99" extrusionOk="0">
                    <a:moveTo>
                      <a:pt x="2578" y="1"/>
                    </a:moveTo>
                    <a:cubicBezTo>
                      <a:pt x="1786" y="1"/>
                      <a:pt x="950" y="288"/>
                      <a:pt x="279" y="706"/>
                    </a:cubicBezTo>
                    <a:cubicBezTo>
                      <a:pt x="1" y="884"/>
                      <a:pt x="173" y="1285"/>
                      <a:pt x="433" y="1285"/>
                    </a:cubicBezTo>
                    <a:cubicBezTo>
                      <a:pt x="481" y="1285"/>
                      <a:pt x="535" y="1268"/>
                      <a:pt x="587" y="1237"/>
                    </a:cubicBezTo>
                    <a:cubicBezTo>
                      <a:pt x="858" y="1065"/>
                      <a:pt x="1163" y="915"/>
                      <a:pt x="1477" y="802"/>
                    </a:cubicBezTo>
                    <a:cubicBezTo>
                      <a:pt x="1813" y="682"/>
                      <a:pt x="2166" y="607"/>
                      <a:pt x="2505" y="600"/>
                    </a:cubicBezTo>
                    <a:cubicBezTo>
                      <a:pt x="2526" y="597"/>
                      <a:pt x="2546" y="597"/>
                      <a:pt x="2567" y="597"/>
                    </a:cubicBezTo>
                    <a:cubicBezTo>
                      <a:pt x="3026" y="597"/>
                      <a:pt x="3457" y="723"/>
                      <a:pt x="3803" y="1038"/>
                    </a:cubicBezTo>
                    <a:cubicBezTo>
                      <a:pt x="3975" y="1189"/>
                      <a:pt x="4126" y="1391"/>
                      <a:pt x="4246" y="1641"/>
                    </a:cubicBezTo>
                    <a:cubicBezTo>
                      <a:pt x="4287" y="1723"/>
                      <a:pt x="4345" y="1772"/>
                      <a:pt x="4413" y="1789"/>
                    </a:cubicBezTo>
                    <a:cubicBezTo>
                      <a:pt x="4434" y="1795"/>
                      <a:pt x="4454" y="1799"/>
                      <a:pt x="4478" y="1799"/>
                    </a:cubicBezTo>
                    <a:cubicBezTo>
                      <a:pt x="4677" y="1799"/>
                      <a:pt x="4889" y="1576"/>
                      <a:pt x="4773" y="1332"/>
                    </a:cubicBezTo>
                    <a:cubicBezTo>
                      <a:pt x="4307" y="371"/>
                      <a:pt x="3471" y="1"/>
                      <a:pt x="2578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76;p17">
                <a:extLst>
                  <a:ext uri="{FF2B5EF4-FFF2-40B4-BE49-F238E27FC236}">
                    <a16:creationId xmlns:a16="http://schemas.microsoft.com/office/drawing/2014/main" id="{35202B52-9A31-4305-BF3D-052E189F5E32}"/>
                  </a:ext>
                </a:extLst>
              </p:cNvPr>
              <p:cNvSpPr/>
              <p:nvPr/>
            </p:nvSpPr>
            <p:spPr>
              <a:xfrm>
                <a:off x="1994127" y="1164146"/>
                <a:ext cx="155940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218" extrusionOk="0">
                    <a:moveTo>
                      <a:pt x="1844" y="1"/>
                    </a:moveTo>
                    <a:cubicBezTo>
                      <a:pt x="2094" y="114"/>
                      <a:pt x="2288" y="336"/>
                      <a:pt x="2361" y="624"/>
                    </a:cubicBezTo>
                    <a:cubicBezTo>
                      <a:pt x="2487" y="1121"/>
                      <a:pt x="2182" y="1628"/>
                      <a:pt x="1686" y="1751"/>
                    </a:cubicBezTo>
                    <a:cubicBezTo>
                      <a:pt x="1610" y="1769"/>
                      <a:pt x="1535" y="1778"/>
                      <a:pt x="1460" y="1778"/>
                    </a:cubicBezTo>
                    <a:cubicBezTo>
                      <a:pt x="1042" y="1778"/>
                      <a:pt x="661" y="1498"/>
                      <a:pt x="559" y="1073"/>
                    </a:cubicBezTo>
                    <a:cubicBezTo>
                      <a:pt x="500" y="840"/>
                      <a:pt x="535" y="607"/>
                      <a:pt x="638" y="412"/>
                    </a:cubicBezTo>
                    <a:lnTo>
                      <a:pt x="638" y="412"/>
                    </a:lnTo>
                    <a:cubicBezTo>
                      <a:pt x="456" y="569"/>
                      <a:pt x="295" y="775"/>
                      <a:pt x="165" y="1042"/>
                    </a:cubicBezTo>
                    <a:cubicBezTo>
                      <a:pt x="124" y="1124"/>
                      <a:pt x="65" y="1173"/>
                      <a:pt x="0" y="1190"/>
                    </a:cubicBezTo>
                    <a:cubicBezTo>
                      <a:pt x="41" y="1296"/>
                      <a:pt x="106" y="1402"/>
                      <a:pt x="185" y="1508"/>
                    </a:cubicBezTo>
                    <a:cubicBezTo>
                      <a:pt x="473" y="1889"/>
                      <a:pt x="984" y="2217"/>
                      <a:pt x="1607" y="2217"/>
                    </a:cubicBezTo>
                    <a:lnTo>
                      <a:pt x="1638" y="2217"/>
                    </a:lnTo>
                    <a:cubicBezTo>
                      <a:pt x="2032" y="2210"/>
                      <a:pt x="2378" y="2005"/>
                      <a:pt x="2631" y="1727"/>
                    </a:cubicBezTo>
                    <a:cubicBezTo>
                      <a:pt x="2916" y="1419"/>
                      <a:pt x="3087" y="1018"/>
                      <a:pt x="3077" y="703"/>
                    </a:cubicBezTo>
                    <a:cubicBezTo>
                      <a:pt x="3069" y="535"/>
                      <a:pt x="3025" y="364"/>
                      <a:pt x="2936" y="206"/>
                    </a:cubicBezTo>
                    <a:cubicBezTo>
                      <a:pt x="2576" y="80"/>
                      <a:pt x="2203" y="1"/>
                      <a:pt x="1844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177;p17">
                <a:extLst>
                  <a:ext uri="{FF2B5EF4-FFF2-40B4-BE49-F238E27FC236}">
                    <a16:creationId xmlns:a16="http://schemas.microsoft.com/office/drawing/2014/main" id="{438AB47D-A75D-4AAC-8A87-DBE558D98FA7}"/>
                  </a:ext>
                </a:extLst>
              </p:cNvPr>
              <p:cNvSpPr/>
              <p:nvPr/>
            </p:nvSpPr>
            <p:spPr>
              <a:xfrm>
                <a:off x="2019385" y="1164146"/>
                <a:ext cx="100424" cy="89866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779" extrusionOk="0">
                    <a:moveTo>
                      <a:pt x="1344" y="1"/>
                    </a:moveTo>
                    <a:cubicBezTo>
                      <a:pt x="898" y="1"/>
                      <a:pt x="480" y="121"/>
                      <a:pt x="138" y="412"/>
                    </a:cubicBezTo>
                    <a:cubicBezTo>
                      <a:pt x="35" y="607"/>
                      <a:pt x="0" y="840"/>
                      <a:pt x="59" y="1073"/>
                    </a:cubicBezTo>
                    <a:cubicBezTo>
                      <a:pt x="161" y="1498"/>
                      <a:pt x="542" y="1778"/>
                      <a:pt x="960" y="1778"/>
                    </a:cubicBezTo>
                    <a:cubicBezTo>
                      <a:pt x="1035" y="1778"/>
                      <a:pt x="1110" y="1769"/>
                      <a:pt x="1186" y="1751"/>
                    </a:cubicBezTo>
                    <a:cubicBezTo>
                      <a:pt x="1682" y="1628"/>
                      <a:pt x="1987" y="1121"/>
                      <a:pt x="1861" y="624"/>
                    </a:cubicBezTo>
                    <a:cubicBezTo>
                      <a:pt x="1788" y="336"/>
                      <a:pt x="1594" y="114"/>
                      <a:pt x="13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178;p17">
                <a:extLst>
                  <a:ext uri="{FF2B5EF4-FFF2-40B4-BE49-F238E27FC236}">
                    <a16:creationId xmlns:a16="http://schemas.microsoft.com/office/drawing/2014/main" id="{F147E218-56E4-46FD-9A74-82271C986414}"/>
                  </a:ext>
                </a:extLst>
              </p:cNvPr>
              <p:cNvSpPr/>
              <p:nvPr/>
            </p:nvSpPr>
            <p:spPr>
              <a:xfrm>
                <a:off x="1969930" y="1133887"/>
                <a:ext cx="240906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799" extrusionOk="0">
                    <a:moveTo>
                      <a:pt x="2312" y="1"/>
                    </a:moveTo>
                    <a:cubicBezTo>
                      <a:pt x="1418" y="1"/>
                      <a:pt x="582" y="371"/>
                      <a:pt x="116" y="1332"/>
                    </a:cubicBezTo>
                    <a:cubicBezTo>
                      <a:pt x="0" y="1576"/>
                      <a:pt x="212" y="1799"/>
                      <a:pt x="411" y="1799"/>
                    </a:cubicBezTo>
                    <a:cubicBezTo>
                      <a:pt x="435" y="1799"/>
                      <a:pt x="456" y="1795"/>
                      <a:pt x="479" y="1789"/>
                    </a:cubicBezTo>
                    <a:cubicBezTo>
                      <a:pt x="544" y="1772"/>
                      <a:pt x="603" y="1723"/>
                      <a:pt x="644" y="1641"/>
                    </a:cubicBezTo>
                    <a:cubicBezTo>
                      <a:pt x="774" y="1374"/>
                      <a:pt x="935" y="1168"/>
                      <a:pt x="1117" y="1011"/>
                    </a:cubicBezTo>
                    <a:cubicBezTo>
                      <a:pt x="1459" y="720"/>
                      <a:pt x="1877" y="600"/>
                      <a:pt x="2323" y="600"/>
                    </a:cubicBezTo>
                    <a:cubicBezTo>
                      <a:pt x="2682" y="600"/>
                      <a:pt x="3055" y="679"/>
                      <a:pt x="3415" y="805"/>
                    </a:cubicBezTo>
                    <a:cubicBezTo>
                      <a:pt x="3730" y="915"/>
                      <a:pt x="4032" y="1065"/>
                      <a:pt x="4302" y="1237"/>
                    </a:cubicBezTo>
                    <a:cubicBezTo>
                      <a:pt x="4357" y="1268"/>
                      <a:pt x="4408" y="1285"/>
                      <a:pt x="4460" y="1285"/>
                    </a:cubicBezTo>
                    <a:cubicBezTo>
                      <a:pt x="4491" y="1285"/>
                      <a:pt x="4522" y="1278"/>
                      <a:pt x="4552" y="1268"/>
                    </a:cubicBezTo>
                    <a:cubicBezTo>
                      <a:pt x="4652" y="1226"/>
                      <a:pt x="4727" y="1131"/>
                      <a:pt x="4748" y="1021"/>
                    </a:cubicBezTo>
                    <a:cubicBezTo>
                      <a:pt x="4769" y="926"/>
                      <a:pt x="4745" y="823"/>
                      <a:pt x="4662" y="744"/>
                    </a:cubicBezTo>
                    <a:cubicBezTo>
                      <a:pt x="4645" y="730"/>
                      <a:pt x="4628" y="720"/>
                      <a:pt x="4611" y="706"/>
                    </a:cubicBezTo>
                    <a:cubicBezTo>
                      <a:pt x="4532" y="658"/>
                      <a:pt x="4453" y="613"/>
                      <a:pt x="4371" y="569"/>
                    </a:cubicBezTo>
                    <a:cubicBezTo>
                      <a:pt x="3747" y="227"/>
                      <a:pt x="3011" y="1"/>
                      <a:pt x="2312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179;p17">
                <a:extLst>
                  <a:ext uri="{FF2B5EF4-FFF2-40B4-BE49-F238E27FC236}">
                    <a16:creationId xmlns:a16="http://schemas.microsoft.com/office/drawing/2014/main" id="{0C7AA4EF-A3EE-466B-AAA1-7E3D0C5F26BA}"/>
                  </a:ext>
                </a:extLst>
              </p:cNvPr>
              <p:cNvSpPr/>
              <p:nvPr/>
            </p:nvSpPr>
            <p:spPr>
              <a:xfrm>
                <a:off x="2328139" y="3065773"/>
                <a:ext cx="136896" cy="70039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3865" extrusionOk="0">
                    <a:moveTo>
                      <a:pt x="2607" y="1"/>
                    </a:moveTo>
                    <a:cubicBezTo>
                      <a:pt x="2552" y="4842"/>
                      <a:pt x="2418" y="12131"/>
                      <a:pt x="2278" y="12474"/>
                    </a:cubicBezTo>
                    <a:cubicBezTo>
                      <a:pt x="1918" y="12731"/>
                      <a:pt x="1182" y="13255"/>
                      <a:pt x="0" y="13772"/>
                    </a:cubicBezTo>
                    <a:lnTo>
                      <a:pt x="41" y="13865"/>
                    </a:lnTo>
                    <a:cubicBezTo>
                      <a:pt x="1240" y="13340"/>
                      <a:pt x="1986" y="12809"/>
                      <a:pt x="2343" y="12553"/>
                    </a:cubicBezTo>
                    <a:cubicBezTo>
                      <a:pt x="2552" y="12406"/>
                      <a:pt x="2675" y="2910"/>
                      <a:pt x="271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" name="Google Shape;180;p17">
              <a:extLst>
                <a:ext uri="{FF2B5EF4-FFF2-40B4-BE49-F238E27FC236}">
                  <a16:creationId xmlns:a16="http://schemas.microsoft.com/office/drawing/2014/main" id="{AF5337F7-EEFC-440B-9407-1475302AB33A}"/>
                </a:ext>
              </a:extLst>
            </p:cNvPr>
            <p:cNvSpPr/>
            <p:nvPr/>
          </p:nvSpPr>
          <p:spPr>
            <a:xfrm>
              <a:off x="82894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1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81;p17">
              <a:extLst>
                <a:ext uri="{FF2B5EF4-FFF2-40B4-BE49-F238E27FC236}">
                  <a16:creationId xmlns:a16="http://schemas.microsoft.com/office/drawing/2014/main" id="{8E2B6D36-1A70-4C2C-AC0B-156AC34BA559}"/>
                </a:ext>
              </a:extLst>
            </p:cNvPr>
            <p:cNvSpPr/>
            <p:nvPr/>
          </p:nvSpPr>
          <p:spPr>
            <a:xfrm>
              <a:off x="90056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1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4" name="CuadroTexto 63">
            <a:extLst>
              <a:ext uri="{FF2B5EF4-FFF2-40B4-BE49-F238E27FC236}">
                <a16:creationId xmlns:a16="http://schemas.microsoft.com/office/drawing/2014/main" id="{61C4C105-C007-4BCE-A17A-DD8227F56F35}"/>
              </a:ext>
            </a:extLst>
          </p:cNvPr>
          <p:cNvSpPr txBox="1"/>
          <p:nvPr/>
        </p:nvSpPr>
        <p:spPr>
          <a:xfrm>
            <a:off x="1490428" y="229926"/>
            <a:ext cx="45956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altLang="zh-CN" sz="2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方正粗谭黑简体" pitchFamily="2" charset="-122"/>
              </a:rPr>
              <a:t>CONCLUSIÓN</a:t>
            </a:r>
          </a:p>
        </p:txBody>
      </p:sp>
      <p:sp>
        <p:nvSpPr>
          <p:cNvPr id="66" name="文本框 2">
            <a:extLst>
              <a:ext uri="{FF2B5EF4-FFF2-40B4-BE49-F238E27FC236}">
                <a16:creationId xmlns:a16="http://schemas.microsoft.com/office/drawing/2014/main" id="{95CEC99A-48A2-4326-9DDE-5C0B14069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952" y="5149062"/>
            <a:ext cx="2268637" cy="2516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s-PE" altLang="zh-CN" sz="1000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Mic</a:t>
            </a:r>
            <a:r>
              <a:rPr lang="es-PE" altLang="zh-CN" sz="1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. Hebe J. Iriarte</a:t>
            </a:r>
            <a:endParaRPr lang="zh-CN" altLang="en-US" sz="1000" spc="3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67" name="Picture 4" descr="Index of /application/assets/img/logos">
            <a:extLst>
              <a:ext uri="{FF2B5EF4-FFF2-40B4-BE49-F238E27FC236}">
                <a16:creationId xmlns:a16="http://schemas.microsoft.com/office/drawing/2014/main" id="{18AB224C-801D-4B33-9DDD-5950473A9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52"/>
          <a:stretch/>
        </p:blipFill>
        <p:spPr bwMode="auto">
          <a:xfrm>
            <a:off x="8965381" y="61556"/>
            <a:ext cx="638109" cy="7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0475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BC8126-9896-4D30-91E4-B91A7AF50D2C}"/>
              </a:ext>
            </a:extLst>
          </p:cNvPr>
          <p:cNvSpPr txBox="1"/>
          <p:nvPr/>
        </p:nvSpPr>
        <p:spPr>
          <a:xfrm>
            <a:off x="2563083" y="180057"/>
            <a:ext cx="45956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altLang="zh-CN" sz="2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方正粗谭黑简体" pitchFamily="2" charset="-122"/>
              </a:rPr>
              <a:t>Bibliografía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D951C3-61A2-4738-9449-B1F41CEC95A0}"/>
              </a:ext>
            </a:extLst>
          </p:cNvPr>
          <p:cNvSpPr txBox="1"/>
          <p:nvPr/>
        </p:nvSpPr>
        <p:spPr>
          <a:xfrm>
            <a:off x="439327" y="558308"/>
            <a:ext cx="910211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400" dirty="0"/>
              <a:t>ANMAT - Ministerio de Salud de la Nación (2015). Directrices para la autorización sanitaria de establecimientos. Programa Federal de Alimentos. Buenos Aires, Argentina.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sz="1400" dirty="0"/>
              <a:t>Manual de Buenas Prácticas de Manufactura de la Planta elaboradora de alimentos balanceados de Grupo Bongiovanni – Autor: Hebe J. Iriarte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400" dirty="0"/>
              <a:t>Red Nacional de Protección de Alimentos. Estatuto.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400" dirty="0"/>
              <a:t>Secretaría de Agricultura Ganadería y Pesca (2015). Resolución que incorpora el Art. 154 tris al Código Alimentario Argentino.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400" dirty="0"/>
              <a:t>SENASA (2015). Registro Nacional Sanitario de Productores Agropecuarios. Manual de procedimientos.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400" dirty="0"/>
              <a:t>SENASA. Resoluciones 510/2012, 423/2014, 562/2015 y 596/2015. </a:t>
            </a:r>
            <a:endParaRPr lang="es-AR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AR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E3B844-3881-4F39-B36A-D18C91D996CF}"/>
              </a:ext>
            </a:extLst>
          </p:cNvPr>
          <p:cNvSpPr txBox="1"/>
          <p:nvPr/>
        </p:nvSpPr>
        <p:spPr>
          <a:xfrm>
            <a:off x="454192" y="3174409"/>
            <a:ext cx="8828331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sz="1400" dirty="0">
                <a:solidFill>
                  <a:schemeClr val="accent5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http://www.fao.org/3/y1579s/y1579s03.htm</a:t>
            </a:r>
            <a:endParaRPr lang="es-AR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sz="1400" dirty="0">
                <a:solidFill>
                  <a:schemeClr val="accent5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http://www.fao.org/fao-who-codexalimentarius/es/</a:t>
            </a:r>
            <a:endParaRPr lang="es-AR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sz="1400" dirty="0">
                <a:solidFill>
                  <a:schemeClr val="accent5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http://www.anmat.gov.ar/webanmat/aplicaciones_web/Red_de_Inspectores/archivos/HACCP_(OPS.pdf</a:t>
            </a:r>
            <a:endParaRPr lang="es-AR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sz="1400" dirty="0">
                <a:solidFill>
                  <a:schemeClr val="accent5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http://www.anmat.gov.ar/webanmat/normativas_alimentos.asp</a:t>
            </a:r>
            <a:endParaRPr lang="es-AR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sz="1400" dirty="0">
                <a:solidFill>
                  <a:schemeClr val="accent5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https://www.argentina.gob.ar/anmat/codigoalimentario</a:t>
            </a:r>
            <a:endParaRPr lang="es-AR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sz="1400" dirty="0">
                <a:solidFill>
                  <a:schemeClr val="accent5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http://www.senasa.gob.ar/prensa/Home/consulta_publica/2015/235/proyecto_y_anexos/Anexo%20I%2028-8-15%20Norma%20tecnica.pdf</a:t>
            </a:r>
            <a:endParaRPr lang="es-AR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sz="1400" dirty="0">
                <a:solidFill>
                  <a:schemeClr val="accent5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https://www.agromeat.com/20702/las-normas-sanitarias-y-las-plantas-de-alimentos-balanceados%C2%A0-ing-marcelo-campagna-giuliani-s-a-argentina</a:t>
            </a:r>
            <a:endParaRPr lang="es-AR" sz="1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s-A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42EB91-57B8-4006-B0A3-1D19EDA6AF25}"/>
              </a:ext>
            </a:extLst>
          </p:cNvPr>
          <p:cNvSpPr txBox="1"/>
          <p:nvPr/>
        </p:nvSpPr>
        <p:spPr>
          <a:xfrm>
            <a:off x="2585680" y="2692118"/>
            <a:ext cx="45956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altLang="zh-CN" sz="2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方正粗谭黑简体" pitchFamily="2" charset="-122"/>
              </a:rPr>
              <a:t>Sitios de internet</a:t>
            </a:r>
          </a:p>
        </p:txBody>
      </p:sp>
    </p:spTree>
    <p:extLst>
      <p:ext uri="{BB962C8B-B14F-4D97-AF65-F5344CB8AC3E}">
        <p14:creationId xmlns:p14="http://schemas.microsoft.com/office/powerpoint/2010/main" val="184289300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dex of /application/assets/img/logos">
            <a:extLst>
              <a:ext uri="{FF2B5EF4-FFF2-40B4-BE49-F238E27FC236}">
                <a16:creationId xmlns:a16="http://schemas.microsoft.com/office/drawing/2014/main" id="{E9F59ABC-4C5C-4C34-B61E-28D57FE21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52"/>
          <a:stretch/>
        </p:blipFill>
        <p:spPr bwMode="auto">
          <a:xfrm>
            <a:off x="0" y="108049"/>
            <a:ext cx="638109" cy="7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1BB7017-F06D-4D10-B91B-4314B1EAE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213" y="5087506"/>
            <a:ext cx="2268637" cy="2516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s-PE" altLang="zh-CN" sz="1000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Mic</a:t>
            </a:r>
            <a:r>
              <a:rPr lang="es-PE" altLang="zh-CN" sz="1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. Hebe J. Iriarte</a:t>
            </a:r>
            <a:endParaRPr lang="zh-CN" altLang="en-US" sz="1000" spc="3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9CB9DD2-DBAA-4CC6-8ACA-2281E3DB8D7D}"/>
              </a:ext>
            </a:extLst>
          </p:cNvPr>
          <p:cNvSpPr txBox="1"/>
          <p:nvPr/>
        </p:nvSpPr>
        <p:spPr>
          <a:xfrm>
            <a:off x="542122" y="3143949"/>
            <a:ext cx="8568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CabinSketch" panose="020B0803050202020004" pitchFamily="34" charset="0"/>
              </a:rPr>
              <a:t>Es un sistema de control que permite 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CabinSketch" panose="020B0803050202020004" pitchFamily="34" charset="0"/>
              </a:rPr>
              <a:t>identificar</a:t>
            </a:r>
            <a:r>
              <a:rPr lang="es-ES" sz="2000" dirty="0">
                <a:latin typeface="CabinSketch" panose="020B0803050202020004" pitchFamily="34" charset="0"/>
              </a:rPr>
              <a:t>, 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CabinSketch" panose="020B0803050202020004" pitchFamily="34" charset="0"/>
              </a:rPr>
              <a:t>evaluar</a:t>
            </a:r>
            <a:r>
              <a:rPr lang="es-ES" sz="2000" dirty="0">
                <a:latin typeface="CabinSketch" panose="020B0803050202020004" pitchFamily="34" charset="0"/>
              </a:rPr>
              <a:t> y 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CabinSketch" panose="020B0803050202020004" pitchFamily="34" charset="0"/>
              </a:rPr>
              <a:t>controlar </a:t>
            </a:r>
            <a:r>
              <a:rPr lang="es-ES" sz="2000" dirty="0">
                <a:latin typeface="CabinSketch" panose="020B0803050202020004" pitchFamily="34" charset="0"/>
              </a:rPr>
              <a:t>los peligros significativos para 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CabinSketch" panose="020B0803050202020004" pitchFamily="34" charset="0"/>
              </a:rPr>
              <a:t>garantizar</a:t>
            </a:r>
            <a:r>
              <a:rPr lang="es-ES" sz="2000" dirty="0">
                <a:latin typeface="CabinSketch" panose="020B0803050202020004" pitchFamily="34" charset="0"/>
              </a:rPr>
              <a:t> la </a:t>
            </a:r>
            <a:r>
              <a:rPr lang="es-ES" sz="2000" dirty="0">
                <a:solidFill>
                  <a:srgbClr val="00B050"/>
                </a:solidFill>
                <a:latin typeface="CabinSketch" panose="020B0803050202020004" pitchFamily="34" charset="0"/>
              </a:rPr>
              <a:t>calidad sanitaria de los alimentos</a:t>
            </a:r>
            <a:r>
              <a:rPr lang="es-ES" sz="2000" dirty="0">
                <a:latin typeface="CabinSketch" panose="020B0803050202020004" pitchFamily="34" charset="0"/>
              </a:rPr>
              <a:t>.</a:t>
            </a:r>
            <a:endParaRPr lang="es-AR" sz="2000" dirty="0">
              <a:latin typeface="CabinSketch" panose="020B08030502020200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132B45C-5EE0-430B-91BC-CA98FC463ECD}"/>
              </a:ext>
            </a:extLst>
          </p:cNvPr>
          <p:cNvSpPr txBox="1"/>
          <p:nvPr/>
        </p:nvSpPr>
        <p:spPr>
          <a:xfrm>
            <a:off x="542122" y="3996481"/>
            <a:ext cx="85689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CabinSketch" panose="020B0803050202020004" pitchFamily="34" charset="0"/>
              </a:rPr>
              <a:t>El sistema 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CabinSketch" panose="020B0803050202020004" pitchFamily="34" charset="0"/>
              </a:rPr>
              <a:t>HACCP</a:t>
            </a:r>
            <a:r>
              <a:rPr lang="es-ES" sz="2000" dirty="0">
                <a:latin typeface="CabinSketch" panose="020B0803050202020004" pitchFamily="34" charset="0"/>
              </a:rPr>
              <a:t> está basado en la 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CabinSketch" panose="020B0803050202020004" pitchFamily="34" charset="0"/>
              </a:rPr>
              <a:t>previsión</a:t>
            </a:r>
            <a:r>
              <a:rPr lang="es-ES" sz="2000" dirty="0">
                <a:latin typeface="CabinSketch" panose="020B0803050202020004" pitchFamily="34" charset="0"/>
              </a:rPr>
              <a:t> y la 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CabinSketch" panose="020B0803050202020004" pitchFamily="34" charset="0"/>
              </a:rPr>
              <a:t>prevención</a:t>
            </a:r>
            <a:r>
              <a:rPr lang="es-ES" sz="2000" dirty="0">
                <a:latin typeface="CabinSketch" panose="020B0803050202020004" pitchFamily="34" charset="0"/>
              </a:rPr>
              <a:t> de la contaminación de los alimentos por agentes biológicos, químicos y físicos, y ha de ser aplicable a todos los eslabones de la cadena alimentaria.</a:t>
            </a:r>
            <a:endParaRPr lang="es-AR" sz="2000" dirty="0">
              <a:latin typeface="CabinSketch" panose="020B08030502020200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7BCA7D2-316D-459B-A3BA-11D556987343}"/>
              </a:ext>
            </a:extLst>
          </p:cNvPr>
          <p:cNvSpPr txBox="1"/>
          <p:nvPr/>
        </p:nvSpPr>
        <p:spPr>
          <a:xfrm>
            <a:off x="1037103" y="282655"/>
            <a:ext cx="76476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altLang="zh-CN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Sketch" panose="020B0803050202020004" pitchFamily="34" charset="0"/>
                <a:ea typeface="+mn-ea"/>
                <a:sym typeface="方正粗谭黑简体" pitchFamily="2" charset="-122"/>
              </a:rPr>
              <a:t>¿Qué es y en qué se basa HACCP?</a:t>
            </a:r>
          </a:p>
        </p:txBody>
      </p:sp>
      <p:pic>
        <p:nvPicPr>
          <p:cNvPr id="3080" name="Picture 8" descr="HACCP - Consulenza e Certificazione - Studio Tecnico Franco Lunadei">
            <a:extLst>
              <a:ext uri="{FF2B5EF4-FFF2-40B4-BE49-F238E27FC236}">
                <a16:creationId xmlns:a16="http://schemas.microsoft.com/office/drawing/2014/main" id="{D84097CC-F0B5-4DF9-B173-2A0DDF743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77" y="612105"/>
            <a:ext cx="4943895" cy="278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1013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Calendario Icono PNG transparente - StickPNG">
            <a:extLst>
              <a:ext uri="{FF2B5EF4-FFF2-40B4-BE49-F238E27FC236}">
                <a16:creationId xmlns:a16="http://schemas.microsoft.com/office/drawing/2014/main" id="{772476C6-8DE0-4446-9444-B8A7FE0AF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01" y="1438604"/>
            <a:ext cx="1459991" cy="145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Index of /application/assets/img/logos">
            <a:extLst>
              <a:ext uri="{FF2B5EF4-FFF2-40B4-BE49-F238E27FC236}">
                <a16:creationId xmlns:a16="http://schemas.microsoft.com/office/drawing/2014/main" id="{E9F59ABC-4C5C-4C34-B61E-28D57FE21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52"/>
          <a:stretch/>
        </p:blipFill>
        <p:spPr bwMode="auto">
          <a:xfrm>
            <a:off x="0" y="108049"/>
            <a:ext cx="638109" cy="7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3ED06CC-A8DC-4DC6-8F74-57713E118BBA}"/>
              </a:ext>
            </a:extLst>
          </p:cNvPr>
          <p:cNvSpPr txBox="1"/>
          <p:nvPr/>
        </p:nvSpPr>
        <p:spPr>
          <a:xfrm>
            <a:off x="638109" y="261697"/>
            <a:ext cx="87593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altLang="zh-CN" sz="2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方正粗谭黑简体" pitchFamily="2" charset="-122"/>
              </a:rPr>
              <a:t>HISTORIA DE HACCP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C9A347-5FCA-4CEE-8AF2-DB5EA86BB716}"/>
              </a:ext>
            </a:extLst>
          </p:cNvPr>
          <p:cNvSpPr txBox="1"/>
          <p:nvPr/>
        </p:nvSpPr>
        <p:spPr>
          <a:xfrm>
            <a:off x="952819" y="1998132"/>
            <a:ext cx="16433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altLang="zh-CN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Sketch" panose="020B0803050202020004" pitchFamily="34" charset="0"/>
                <a:ea typeface="+mn-ea"/>
                <a:sym typeface="方正粗谭黑简体" pitchFamily="2" charset="-122"/>
              </a:rPr>
              <a:t>1959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B72A422-2FFB-49D7-ADB4-90D48CC57B2F}"/>
              </a:ext>
            </a:extLst>
          </p:cNvPr>
          <p:cNvSpPr txBox="1"/>
          <p:nvPr/>
        </p:nvSpPr>
        <p:spPr>
          <a:xfrm>
            <a:off x="952819" y="1798077"/>
            <a:ext cx="16433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altLang="zh-CN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Sketch" panose="020B0803050202020004" pitchFamily="34" charset="0"/>
                <a:ea typeface="+mn-ea"/>
                <a:sym typeface="方正粗谭黑简体" pitchFamily="2" charset="-122"/>
              </a:rPr>
              <a:t>año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AAA39A1-B89A-48FB-B9EA-E8B963704A42}"/>
              </a:ext>
            </a:extLst>
          </p:cNvPr>
          <p:cNvSpPr txBox="1"/>
          <p:nvPr/>
        </p:nvSpPr>
        <p:spPr>
          <a:xfrm>
            <a:off x="403215" y="3522082"/>
            <a:ext cx="9001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CabinSketch" panose="020B0803050202020004" pitchFamily="34" charset="0"/>
              </a:rPr>
              <a:t>Surge por la necesidad de la NASA de garantizar la 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CabinSketch" panose="020B0803050202020004" pitchFamily="34" charset="0"/>
              </a:rPr>
              <a:t>inocuidad de los alimentos </a:t>
            </a:r>
            <a:r>
              <a:rPr lang="es-ES" sz="2000" dirty="0">
                <a:latin typeface="CabinSketch" panose="020B0803050202020004" pitchFamily="34" charset="0"/>
              </a:rPr>
              <a:t>que consumían los astronautas durante sus vuelos espaciales. </a:t>
            </a:r>
          </a:p>
          <a:p>
            <a:pPr algn="just"/>
            <a:r>
              <a:rPr lang="es-ES" sz="2000" dirty="0">
                <a:latin typeface="CabinSketch" panose="020B0803050202020004" pitchFamily="34" charset="0"/>
              </a:rPr>
              <a:t>Esto requería comenzar a 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CabinSketch" panose="020B0803050202020004" pitchFamily="34" charset="0"/>
              </a:rPr>
              <a:t>controlar</a:t>
            </a:r>
            <a:r>
              <a:rPr lang="es-ES" sz="2000" dirty="0">
                <a:latin typeface="CabinSketch" panose="020B0803050202020004" pitchFamily="34" charset="0"/>
              </a:rPr>
              <a:t> la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CabinSketch" panose="020B0803050202020004" pitchFamily="34" charset="0"/>
              </a:rPr>
              <a:t>materia prima</a:t>
            </a:r>
            <a:r>
              <a:rPr lang="es-ES" sz="2000" dirty="0">
                <a:latin typeface="CabinSketch" panose="020B0803050202020004" pitchFamily="34" charset="0"/>
              </a:rPr>
              <a:t>,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CabinSketch" panose="020B0803050202020004" pitchFamily="34" charset="0"/>
              </a:rPr>
              <a:t>el proceso</a:t>
            </a:r>
            <a:r>
              <a:rPr lang="es-ES" sz="2000" dirty="0">
                <a:latin typeface="CabinSketch" panose="020B0803050202020004" pitchFamily="34" charset="0"/>
              </a:rPr>
              <a:t> y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CabinSketch" panose="020B0803050202020004" pitchFamily="34" charset="0"/>
              </a:rPr>
              <a:t>el ambiente</a:t>
            </a:r>
            <a:r>
              <a:rPr lang="es-ES" sz="2000" dirty="0">
                <a:latin typeface="CabinSketch" panose="020B0803050202020004" pitchFamily="34" charset="0"/>
              </a:rPr>
              <a:t> de producción. De esta forma surge el Sistema de Análisis de Peligros y Puntos Críticos de Control (HACCP).</a:t>
            </a:r>
            <a:endParaRPr lang="es-AR" sz="2000" dirty="0">
              <a:latin typeface="CabinSketch" panose="020B0803050202020004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8BB61DF-EA2B-4B5E-9AD9-8CEFD6292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419" y="857866"/>
            <a:ext cx="4234258" cy="2391669"/>
          </a:xfrm>
          <a:prstGeom prst="rect">
            <a:avLst/>
          </a:prstGeom>
        </p:spPr>
      </p:pic>
      <p:sp>
        <p:nvSpPr>
          <p:cNvPr id="31" name="文本框 2">
            <a:extLst>
              <a:ext uri="{FF2B5EF4-FFF2-40B4-BE49-F238E27FC236}">
                <a16:creationId xmlns:a16="http://schemas.microsoft.com/office/drawing/2014/main" id="{E4FB0968-E9F7-46C9-ADA1-E5F0ABA7A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213" y="5087506"/>
            <a:ext cx="2268637" cy="2516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s-PE" altLang="zh-CN" sz="1000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Mic</a:t>
            </a:r>
            <a:r>
              <a:rPr lang="es-PE" altLang="zh-CN" sz="1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. Hebe J. Iriarte</a:t>
            </a:r>
            <a:endParaRPr lang="zh-CN" altLang="en-US" sz="1000" spc="3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697868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dex of /application/assets/img/logos">
            <a:extLst>
              <a:ext uri="{FF2B5EF4-FFF2-40B4-BE49-F238E27FC236}">
                <a16:creationId xmlns:a16="http://schemas.microsoft.com/office/drawing/2014/main" id="{E9F59ABC-4C5C-4C34-B61E-28D57FE21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52"/>
          <a:stretch/>
        </p:blipFill>
        <p:spPr bwMode="auto">
          <a:xfrm>
            <a:off x="0" y="108049"/>
            <a:ext cx="638109" cy="7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reve historia del sistema HACCP - Ibro Academy">
            <a:extLst>
              <a:ext uri="{FF2B5EF4-FFF2-40B4-BE49-F238E27FC236}">
                <a16:creationId xmlns:a16="http://schemas.microsoft.com/office/drawing/2014/main" id="{A637D549-AE3B-482A-A5F1-C809C222A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3" b="11288"/>
          <a:stretch/>
        </p:blipFill>
        <p:spPr bwMode="auto">
          <a:xfrm>
            <a:off x="900485" y="911042"/>
            <a:ext cx="813690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A6C0F7A-31BB-42F9-8B46-5EB1011447EB}"/>
              </a:ext>
            </a:extLst>
          </p:cNvPr>
          <p:cNvSpPr txBox="1"/>
          <p:nvPr/>
        </p:nvSpPr>
        <p:spPr>
          <a:xfrm>
            <a:off x="3996829" y="461583"/>
            <a:ext cx="30457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OMS/ FAO forman la comisión del Codex </a:t>
            </a:r>
            <a:r>
              <a:rPr lang="es-ES" sz="15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Alimentarius</a:t>
            </a:r>
            <a:endParaRPr lang="es-AR" sz="15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文本框 2">
            <a:extLst>
              <a:ext uri="{FF2B5EF4-FFF2-40B4-BE49-F238E27FC236}">
                <a16:creationId xmlns:a16="http://schemas.microsoft.com/office/drawing/2014/main" id="{C1CA0EBD-4972-4774-A3BF-7CE6B98D3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213" y="5087506"/>
            <a:ext cx="2268637" cy="2516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s-PE" altLang="zh-CN" sz="1000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Mic</a:t>
            </a:r>
            <a:r>
              <a:rPr lang="es-PE" altLang="zh-CN" sz="1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. Hebe J. Iriarte</a:t>
            </a:r>
            <a:endParaRPr lang="zh-CN" altLang="en-US" sz="1000" spc="3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611948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EF75B2-3A39-48F6-BD1F-C2668D92BB83}"/>
              </a:ext>
            </a:extLst>
          </p:cNvPr>
          <p:cNvSpPr txBox="1"/>
          <p:nvPr/>
        </p:nvSpPr>
        <p:spPr>
          <a:xfrm>
            <a:off x="396429" y="890725"/>
            <a:ext cx="88569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CabinSketch" panose="020B0803050202020004" pitchFamily="34" charset="0"/>
              </a:rPr>
              <a:t>Las </a:t>
            </a:r>
            <a:r>
              <a:rPr lang="es-ES" sz="2000" dirty="0">
                <a:solidFill>
                  <a:schemeClr val="accent4">
                    <a:lumMod val="75000"/>
                  </a:schemeClr>
                </a:solidFill>
                <a:latin typeface="CabinSketch" panose="020B0803050202020004" pitchFamily="34" charset="0"/>
              </a:rPr>
              <a:t>Directrices</a:t>
            </a:r>
            <a:r>
              <a:rPr lang="es-ES" sz="2000" dirty="0">
                <a:latin typeface="CabinSketch" panose="020B0803050202020004" pitchFamily="34" charset="0"/>
              </a:rPr>
              <a:t> para la Aplicación del Sistema HACCP del </a:t>
            </a:r>
            <a:r>
              <a:rPr lang="es-ES" sz="2000" dirty="0">
                <a:solidFill>
                  <a:schemeClr val="accent4">
                    <a:lumMod val="75000"/>
                  </a:schemeClr>
                </a:solidFill>
                <a:latin typeface="CabinSketch" panose="020B0803050202020004" pitchFamily="34" charset="0"/>
              </a:rPr>
              <a:t>Codex </a:t>
            </a:r>
            <a:r>
              <a:rPr lang="es-ES" sz="2000" dirty="0" err="1">
                <a:solidFill>
                  <a:schemeClr val="accent4">
                    <a:lumMod val="75000"/>
                  </a:schemeClr>
                </a:solidFill>
                <a:latin typeface="CabinSketch" panose="020B0803050202020004" pitchFamily="34" charset="0"/>
              </a:rPr>
              <a:t>Alimentarius</a:t>
            </a:r>
            <a:r>
              <a:rPr lang="es-ES" sz="2000" dirty="0">
                <a:latin typeface="CabinSketch" panose="020B0803050202020004" pitchFamily="34" charset="0"/>
              </a:rPr>
              <a:t> se volvieron </a:t>
            </a:r>
            <a:r>
              <a:rPr lang="es-ES" sz="2000" dirty="0">
                <a:solidFill>
                  <a:schemeClr val="accent4">
                    <a:lumMod val="75000"/>
                  </a:schemeClr>
                </a:solidFill>
                <a:latin typeface="CabinSketch" panose="020B0803050202020004" pitchFamily="34" charset="0"/>
              </a:rPr>
              <a:t>referentes</a:t>
            </a:r>
            <a:r>
              <a:rPr lang="es-ES" sz="2000" dirty="0">
                <a:latin typeface="CabinSketch" panose="020B0803050202020004" pitchFamily="34" charset="0"/>
              </a:rPr>
              <a:t> para las legislaciones internacionales de inocuidad de alimentos. En nuestro país las directrices están dadas por el 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CabinSketch" panose="020B0803050202020004" pitchFamily="34" charset="0"/>
              </a:rPr>
              <a:t>Código Alimentario Argentino</a:t>
            </a:r>
            <a:r>
              <a:rPr lang="es-ES" sz="2000" dirty="0">
                <a:latin typeface="CabinSketch" panose="020B0803050202020004" pitchFamily="34" charset="0"/>
              </a:rPr>
              <a:t> (CAA).</a:t>
            </a:r>
            <a:endParaRPr lang="es-AR" sz="2000" dirty="0">
              <a:latin typeface="CabinSketch" panose="020B08030502020200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F3DFE9-E390-4F0C-84E0-AB79715921BB}"/>
              </a:ext>
            </a:extLst>
          </p:cNvPr>
          <p:cNvSpPr txBox="1"/>
          <p:nvPr/>
        </p:nvSpPr>
        <p:spPr>
          <a:xfrm>
            <a:off x="396429" y="2412305"/>
            <a:ext cx="88569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CabinSketch" panose="020B0803050202020004" pitchFamily="34" charset="0"/>
              </a:rPr>
              <a:t>La Comisión del Codex </a:t>
            </a:r>
            <a:r>
              <a:rPr lang="es-ES" sz="2000" dirty="0" err="1">
                <a:latin typeface="CabinSketch" panose="020B0803050202020004" pitchFamily="34" charset="0"/>
              </a:rPr>
              <a:t>Alimentarius</a:t>
            </a:r>
            <a:r>
              <a:rPr lang="es-ES" sz="2000" dirty="0">
                <a:latin typeface="CabinSketch" panose="020B0803050202020004" pitchFamily="34" charset="0"/>
              </a:rPr>
              <a:t> definió:</a:t>
            </a:r>
          </a:p>
          <a:p>
            <a:pPr algn="just"/>
            <a:endParaRPr lang="es-ES" sz="2000" dirty="0">
              <a:latin typeface="CabinSketch" panose="020B0803050202020004" pitchFamily="34" charset="0"/>
            </a:endParaRPr>
          </a:p>
          <a:p>
            <a:pPr algn="just"/>
            <a:r>
              <a:rPr lang="es-ES" sz="2000" dirty="0">
                <a:latin typeface="CabinSketch" panose="020B0803050202020004" pitchFamily="34" charset="0"/>
              </a:rPr>
              <a:t> “</a:t>
            </a:r>
            <a:r>
              <a:rPr lang="es-ES" sz="2000" dirty="0">
                <a:solidFill>
                  <a:srgbClr val="FF0000"/>
                </a:solidFill>
                <a:latin typeface="CabinSketch" panose="020B0803050202020004" pitchFamily="34" charset="0"/>
              </a:rPr>
              <a:t>PELIGRO</a:t>
            </a:r>
            <a:r>
              <a:rPr lang="es-ES" sz="2000" dirty="0">
                <a:latin typeface="CabinSketch" panose="020B0803050202020004" pitchFamily="34" charset="0"/>
              </a:rPr>
              <a:t>" a un </a:t>
            </a:r>
            <a:r>
              <a:rPr lang="es-ES" sz="2000" dirty="0">
                <a:solidFill>
                  <a:schemeClr val="accent4">
                    <a:lumMod val="75000"/>
                  </a:schemeClr>
                </a:solidFill>
                <a:latin typeface="CabinSketch" panose="020B0803050202020004" pitchFamily="34" charset="0"/>
              </a:rPr>
              <a:t>agente</a:t>
            </a:r>
            <a:r>
              <a:rPr lang="es-ES" sz="2000" dirty="0">
                <a:latin typeface="CabinSketch" panose="020B0803050202020004" pitchFamily="34" charset="0"/>
              </a:rPr>
              <a:t> de naturaleza biológica, física o química, o a una condición del alimento, </a:t>
            </a:r>
            <a:r>
              <a:rPr lang="es-ES" sz="2000" dirty="0">
                <a:solidFill>
                  <a:schemeClr val="accent4">
                    <a:lumMod val="75000"/>
                  </a:schemeClr>
                </a:solidFill>
                <a:latin typeface="CabinSketch" panose="020B0803050202020004" pitchFamily="34" charset="0"/>
              </a:rPr>
              <a:t>con potencial para causar daño a la salud del consumidor</a:t>
            </a:r>
            <a:r>
              <a:rPr lang="es-ES" sz="2000" dirty="0">
                <a:latin typeface="CabinSketch" panose="020B0803050202020004" pitchFamily="34" charset="0"/>
              </a:rPr>
              <a:t>.</a:t>
            </a:r>
          </a:p>
          <a:p>
            <a:pPr algn="just"/>
            <a:endParaRPr lang="es-ES" sz="2000" dirty="0">
              <a:latin typeface="CabinSketch" panose="020B0803050202020004" pitchFamily="34" charset="0"/>
            </a:endParaRPr>
          </a:p>
          <a:p>
            <a:pPr algn="just"/>
            <a:r>
              <a:rPr lang="es-ES" sz="2000" dirty="0">
                <a:latin typeface="CabinSketch" panose="020B0803050202020004" pitchFamily="34" charset="0"/>
              </a:rPr>
              <a:t>Los peligros deben ser de tal naturaleza que </a:t>
            </a:r>
            <a:r>
              <a:rPr lang="es-ES" sz="2000" dirty="0">
                <a:solidFill>
                  <a:schemeClr val="accent4">
                    <a:lumMod val="75000"/>
                  </a:schemeClr>
                </a:solidFill>
                <a:latin typeface="CabinSketch" panose="020B0803050202020004" pitchFamily="34" charset="0"/>
              </a:rPr>
              <a:t>su eliminación o reducción</a:t>
            </a:r>
            <a:r>
              <a:rPr lang="es-ES" sz="2000" dirty="0">
                <a:latin typeface="CabinSketch" panose="020B0803050202020004" pitchFamily="34" charset="0"/>
              </a:rPr>
              <a:t> a niveles aceptables sea esencial para la producción de </a:t>
            </a:r>
            <a:r>
              <a:rPr lang="es-ES" sz="2000" dirty="0">
                <a:solidFill>
                  <a:srgbClr val="00B050"/>
                </a:solidFill>
                <a:latin typeface="CabinSketch" panose="020B0803050202020004" pitchFamily="34" charset="0"/>
              </a:rPr>
              <a:t>alimentos inocuos</a:t>
            </a:r>
            <a:r>
              <a:rPr lang="es-ES" sz="2000" dirty="0">
                <a:latin typeface="CabinSketch" panose="020B0803050202020004" pitchFamily="34" charset="0"/>
              </a:rPr>
              <a:t>.</a:t>
            </a:r>
            <a:endParaRPr lang="es-AR" sz="2000" dirty="0">
              <a:latin typeface="CabinSketch" panose="020B08030502020200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2C7951-9E1B-4954-ADE4-652DA2855088}"/>
              </a:ext>
            </a:extLst>
          </p:cNvPr>
          <p:cNvSpPr txBox="1"/>
          <p:nvPr/>
        </p:nvSpPr>
        <p:spPr>
          <a:xfrm>
            <a:off x="638109" y="261697"/>
            <a:ext cx="87593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altLang="zh-CN" sz="2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方正粗谭黑简体" pitchFamily="2" charset="-122"/>
              </a:rPr>
              <a:t>Codex </a:t>
            </a:r>
            <a:r>
              <a:rPr lang="es-PE" altLang="zh-CN" sz="22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方正粗谭黑简体" pitchFamily="2" charset="-122"/>
              </a:rPr>
              <a:t>Alimentarius</a:t>
            </a:r>
            <a:r>
              <a:rPr lang="es-PE" altLang="zh-CN" sz="2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方正粗谭黑简体" pitchFamily="2" charset="-122"/>
              </a:rPr>
              <a:t> y Código Alimentario Argentino</a:t>
            </a:r>
          </a:p>
        </p:txBody>
      </p:sp>
      <p:sp>
        <p:nvSpPr>
          <p:cNvPr id="7" name="文本框 2">
            <a:extLst>
              <a:ext uri="{FF2B5EF4-FFF2-40B4-BE49-F238E27FC236}">
                <a16:creationId xmlns:a16="http://schemas.microsoft.com/office/drawing/2014/main" id="{F3C5B746-8429-4C17-BBBB-988F1D91C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213" y="5087506"/>
            <a:ext cx="2268637" cy="2516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s-PE" altLang="zh-CN" sz="1000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Mic</a:t>
            </a:r>
            <a:r>
              <a:rPr lang="es-PE" altLang="zh-CN" sz="1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. Hebe J. Iriarte</a:t>
            </a:r>
            <a:endParaRPr lang="zh-CN" altLang="en-US" sz="1000" spc="3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8" name="Picture 4" descr="Index of /application/assets/img/logos">
            <a:extLst>
              <a:ext uri="{FF2B5EF4-FFF2-40B4-BE49-F238E27FC236}">
                <a16:creationId xmlns:a16="http://schemas.microsoft.com/office/drawing/2014/main" id="{EEA65CB2-7669-4C88-9E86-6EAEEC7C4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52"/>
          <a:stretch/>
        </p:blipFill>
        <p:spPr bwMode="auto">
          <a:xfrm>
            <a:off x="0" y="108049"/>
            <a:ext cx="638109" cy="7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6704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44726FD-F1B6-49F9-8865-5CFAA794D597}"/>
              </a:ext>
            </a:extLst>
          </p:cNvPr>
          <p:cNvSpPr txBox="1"/>
          <p:nvPr/>
        </p:nvSpPr>
        <p:spPr>
          <a:xfrm>
            <a:off x="211044" y="165939"/>
            <a:ext cx="9042369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CabinSketch" panose="020B0803050202020004" pitchFamily="34" charset="0"/>
              </a:rPr>
              <a:t>                            Los </a:t>
            </a:r>
            <a:r>
              <a:rPr lang="es-ES" sz="2400" dirty="0">
                <a:solidFill>
                  <a:srgbClr val="FF0000"/>
                </a:solidFill>
                <a:latin typeface="CabinSketch" panose="020B0803050202020004" pitchFamily="34" charset="0"/>
              </a:rPr>
              <a:t>PELIGROS</a:t>
            </a:r>
            <a:r>
              <a:rPr lang="es-ES" sz="2000" dirty="0">
                <a:latin typeface="CabinSketch" panose="020B0803050202020004" pitchFamily="34" charset="0"/>
              </a:rPr>
              <a:t> se clasifican según su naturaleza:</a:t>
            </a:r>
          </a:p>
          <a:p>
            <a:pPr algn="just"/>
            <a:endParaRPr lang="es-ES" sz="2000" dirty="0">
              <a:latin typeface="CabinSketch" panose="020B08030502020200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FF0000"/>
                </a:solidFill>
                <a:latin typeface="CabinSketch" panose="020B0803050202020004" pitchFamily="34" charset="0"/>
              </a:rPr>
              <a:t>Peligros biológicos</a:t>
            </a:r>
            <a:r>
              <a:rPr lang="es-ES" sz="2000" dirty="0">
                <a:latin typeface="CabinSketch" panose="020B0803050202020004" pitchFamily="34" charset="0"/>
              </a:rPr>
              <a:t>: bacterias, virus, parásitos patogénicos, determinadas toxinas naturales, bacteriocinas, micotoxinas y determinados metabólicos tóxicos de origen microbiano.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>
              <a:latin typeface="CabinSketch" panose="020B08030502020200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abinSketch" panose="020B0803050202020004" pitchFamily="34" charset="0"/>
              </a:rPr>
              <a:t> </a:t>
            </a:r>
            <a:r>
              <a:rPr lang="es-ES" sz="2000" dirty="0">
                <a:solidFill>
                  <a:srgbClr val="FF0000"/>
                </a:solidFill>
                <a:latin typeface="CabinSketch" panose="020B0803050202020004" pitchFamily="34" charset="0"/>
              </a:rPr>
              <a:t>Peligros químicos</a:t>
            </a:r>
            <a:r>
              <a:rPr lang="es-ES" sz="2000" dirty="0">
                <a:latin typeface="CabinSketch" panose="020B0803050202020004" pitchFamily="34" charset="0"/>
              </a:rPr>
              <a:t>: pesticidas, herbicidas, contaminantes tóxicos inorgánicos, antibióticos, promotores del crecimiento, aditivos alimentarios tóxicos, lubricantes y tintas, desinfectantes, </a:t>
            </a:r>
            <a:r>
              <a:rPr lang="es-ES" sz="2000" dirty="0" err="1">
                <a:latin typeface="CabinSketch" panose="020B0803050202020004" pitchFamily="34" charset="0"/>
              </a:rPr>
              <a:t>metil</a:t>
            </a:r>
            <a:r>
              <a:rPr lang="es-ES" sz="2000" dirty="0">
                <a:latin typeface="CabinSketch" panose="020B0803050202020004" pitchFamily="34" charset="0"/>
              </a:rPr>
              <a:t> y </a:t>
            </a:r>
            <a:r>
              <a:rPr lang="es-ES" sz="2000" dirty="0" err="1">
                <a:latin typeface="CabinSketch" panose="020B0803050202020004" pitchFamily="34" charset="0"/>
              </a:rPr>
              <a:t>etilmercurio</a:t>
            </a:r>
            <a:r>
              <a:rPr lang="es-ES" sz="2000" dirty="0">
                <a:latin typeface="CabinSketch" panose="020B0803050202020004" pitchFamily="34" charset="0"/>
              </a:rPr>
              <a:t>, e histamina.</a:t>
            </a:r>
          </a:p>
          <a:p>
            <a:pPr algn="just"/>
            <a:endParaRPr lang="es-ES" sz="2000" dirty="0">
              <a:latin typeface="CabinSketch" panose="020B08030502020200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FF0000"/>
                </a:solidFill>
                <a:latin typeface="CabinSketch" panose="020B0803050202020004" pitchFamily="34" charset="0"/>
              </a:rPr>
              <a:t>Peligros físicos</a:t>
            </a:r>
            <a:r>
              <a:rPr lang="es-ES" sz="2000" dirty="0">
                <a:latin typeface="CabinSketch" panose="020B0803050202020004" pitchFamily="34" charset="0"/>
              </a:rPr>
              <a:t>: fragmentos de vidrio, metal, madera u otros objetos que puedan causar daño físico al consumidor.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>
              <a:latin typeface="CabinSketch" panose="020B08030502020200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>
              <a:latin typeface="CabinSketch" panose="020B0803050202020004" pitchFamily="34" charset="0"/>
            </a:endParaRPr>
          </a:p>
          <a:p>
            <a:endParaRPr lang="es-ES" sz="2000" dirty="0">
              <a:latin typeface="CabinSketch" panose="020B0803050202020004" pitchFamily="34" charset="0"/>
            </a:endParaRPr>
          </a:p>
          <a:p>
            <a:endParaRPr lang="es-AR" sz="2000" dirty="0">
              <a:latin typeface="CabinSketch" panose="020B08030502020200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694F82-C0E8-4F18-A673-5449E2C474C5}"/>
              </a:ext>
            </a:extLst>
          </p:cNvPr>
          <p:cNvSpPr txBox="1"/>
          <p:nvPr/>
        </p:nvSpPr>
        <p:spPr>
          <a:xfrm>
            <a:off x="540444" y="4572545"/>
            <a:ext cx="86409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/>
              <a:t>Por otra parte,  el Reglamento (UE) </a:t>
            </a:r>
            <a:r>
              <a:rPr lang="es-ES" sz="1400" dirty="0" err="1"/>
              <a:t>nº</a:t>
            </a:r>
            <a:r>
              <a:rPr lang="es-ES" sz="1400" dirty="0"/>
              <a:t> 1169/2011, que establece la obligación de facilitar a los consumidores la información referente 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ALERGENOS</a:t>
            </a:r>
            <a:r>
              <a:rPr lang="es-ES" sz="1400" dirty="0"/>
              <a:t>, hace necesario la implantación de un Plan de Control de Alérgenos.</a:t>
            </a:r>
            <a:endParaRPr lang="es-AR" sz="1400" dirty="0"/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DAC4F883-C0A1-482D-A872-FC6B6BE71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213" y="5087506"/>
            <a:ext cx="2268637" cy="2516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s-PE" altLang="zh-CN" sz="1000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Mic</a:t>
            </a:r>
            <a:r>
              <a:rPr lang="es-PE" altLang="zh-CN" sz="1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. Hebe J. Iriarte</a:t>
            </a:r>
            <a:endParaRPr lang="zh-CN" altLang="en-US" sz="1000" spc="3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0" name="Picture 4" descr="Index of /application/assets/img/logos">
            <a:extLst>
              <a:ext uri="{FF2B5EF4-FFF2-40B4-BE49-F238E27FC236}">
                <a16:creationId xmlns:a16="http://schemas.microsoft.com/office/drawing/2014/main" id="{DE856E71-E5A9-4F6F-B77F-859105813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52"/>
          <a:stretch/>
        </p:blipFill>
        <p:spPr bwMode="auto">
          <a:xfrm>
            <a:off x="0" y="108049"/>
            <a:ext cx="638109" cy="7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5895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4" descr="Index of /application/assets/img/logos">
            <a:extLst>
              <a:ext uri="{FF2B5EF4-FFF2-40B4-BE49-F238E27FC236}">
                <a16:creationId xmlns:a16="http://schemas.microsoft.com/office/drawing/2014/main" id="{23F86626-63BA-4B4A-AC01-605A5E4BF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52"/>
          <a:stretch/>
        </p:blipFill>
        <p:spPr bwMode="auto">
          <a:xfrm>
            <a:off x="0" y="108049"/>
            <a:ext cx="638109" cy="7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圆角矩形 50">
            <a:extLst>
              <a:ext uri="{FF2B5EF4-FFF2-40B4-BE49-F238E27FC236}">
                <a16:creationId xmlns:a16="http://schemas.microsoft.com/office/drawing/2014/main" id="{4176CBBA-BC0B-4D02-B0FA-0DABCDC82B83}"/>
              </a:ext>
            </a:extLst>
          </p:cNvPr>
          <p:cNvSpPr/>
          <p:nvPr/>
        </p:nvSpPr>
        <p:spPr>
          <a:xfrm>
            <a:off x="1208109" y="694078"/>
            <a:ext cx="8199231" cy="48178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矩形 51">
            <a:extLst>
              <a:ext uri="{FF2B5EF4-FFF2-40B4-BE49-F238E27FC236}">
                <a16:creationId xmlns:a16="http://schemas.microsoft.com/office/drawing/2014/main" id="{4740F3F0-F7EA-45E8-96F6-D42012937122}"/>
              </a:ext>
            </a:extLst>
          </p:cNvPr>
          <p:cNvSpPr/>
          <p:nvPr/>
        </p:nvSpPr>
        <p:spPr>
          <a:xfrm>
            <a:off x="1342445" y="694078"/>
            <a:ext cx="3168961" cy="42774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000" dirty="0">
                <a:solidFill>
                  <a:srgbClr val="B00C9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Análisis de peligros</a:t>
            </a:r>
            <a:endParaRPr lang="en-US" altLang="zh-CN" sz="2000" dirty="0">
              <a:solidFill>
                <a:srgbClr val="B00C91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组合 52">
            <a:extLst>
              <a:ext uri="{FF2B5EF4-FFF2-40B4-BE49-F238E27FC236}">
                <a16:creationId xmlns:a16="http://schemas.microsoft.com/office/drawing/2014/main" id="{3F88A24C-69E5-4EFD-82F2-019577E89E9A}"/>
              </a:ext>
            </a:extLst>
          </p:cNvPr>
          <p:cNvGrpSpPr/>
          <p:nvPr/>
        </p:nvGrpSpPr>
        <p:grpSpPr>
          <a:xfrm>
            <a:off x="401994" y="706513"/>
            <a:ext cx="688433" cy="45691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53">
              <a:extLst>
                <a:ext uri="{FF2B5EF4-FFF2-40B4-BE49-F238E27FC236}">
                  <a16:creationId xmlns:a16="http://schemas.microsoft.com/office/drawing/2014/main" id="{2E341592-A83E-4088-AD3C-2B8F014366DD}"/>
                </a:ext>
              </a:extLst>
            </p:cNvPr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圆角矩形 54">
              <a:extLst>
                <a:ext uri="{FF2B5EF4-FFF2-40B4-BE49-F238E27FC236}">
                  <a16:creationId xmlns:a16="http://schemas.microsoft.com/office/drawing/2014/main" id="{A1448DB5-59C8-4626-ABCE-117BBD9BC8EF}"/>
                </a:ext>
              </a:extLst>
            </p:cNvPr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" name="圆角矩形 55">
            <a:extLst>
              <a:ext uri="{FF2B5EF4-FFF2-40B4-BE49-F238E27FC236}">
                <a16:creationId xmlns:a16="http://schemas.microsoft.com/office/drawing/2014/main" id="{A5F72C6F-3655-4591-8097-2C3F1410E4B6}"/>
              </a:ext>
            </a:extLst>
          </p:cNvPr>
          <p:cNvSpPr/>
          <p:nvPr/>
        </p:nvSpPr>
        <p:spPr bwMode="auto">
          <a:xfrm>
            <a:off x="476678" y="743035"/>
            <a:ext cx="536933" cy="406970"/>
          </a:xfrm>
          <a:prstGeom prst="roundRect">
            <a:avLst/>
          </a:prstGeom>
          <a:solidFill>
            <a:schemeClr val="accent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10FE142-6F04-440C-A8FE-8DFD55C1F249}"/>
              </a:ext>
            </a:extLst>
          </p:cNvPr>
          <p:cNvSpPr txBox="1"/>
          <p:nvPr/>
        </p:nvSpPr>
        <p:spPr>
          <a:xfrm>
            <a:off x="4279422" y="720452"/>
            <a:ext cx="48585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Tras realizar un diagrama de flujo para cada producto elaborado, se analizan todos los peligros potenciales y las medidas preventivas.</a:t>
            </a:r>
            <a:endParaRPr lang="es-AR" sz="1100" dirty="0"/>
          </a:p>
        </p:txBody>
      </p:sp>
      <p:sp>
        <p:nvSpPr>
          <p:cNvPr id="34" name="圆角矩形 50">
            <a:extLst>
              <a:ext uri="{FF2B5EF4-FFF2-40B4-BE49-F238E27FC236}">
                <a16:creationId xmlns:a16="http://schemas.microsoft.com/office/drawing/2014/main" id="{F0141633-E9DC-4F3D-98EF-430FA9CFD118}"/>
              </a:ext>
            </a:extLst>
          </p:cNvPr>
          <p:cNvSpPr/>
          <p:nvPr/>
        </p:nvSpPr>
        <p:spPr>
          <a:xfrm>
            <a:off x="1208109" y="1326949"/>
            <a:ext cx="8199231" cy="48178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5" name="矩形 51">
            <a:extLst>
              <a:ext uri="{FF2B5EF4-FFF2-40B4-BE49-F238E27FC236}">
                <a16:creationId xmlns:a16="http://schemas.microsoft.com/office/drawing/2014/main" id="{E4D52D8F-33F3-4908-A1C3-96BCC8DC1135}"/>
              </a:ext>
            </a:extLst>
          </p:cNvPr>
          <p:cNvSpPr/>
          <p:nvPr/>
        </p:nvSpPr>
        <p:spPr>
          <a:xfrm>
            <a:off x="1342445" y="1326949"/>
            <a:ext cx="5366234" cy="42774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000" dirty="0">
                <a:solidFill>
                  <a:srgbClr val="B00C9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Identificar los PPC</a:t>
            </a:r>
            <a:endParaRPr lang="en-US" altLang="zh-CN" sz="2000" dirty="0">
              <a:solidFill>
                <a:srgbClr val="B00C91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6" name="组合 52">
            <a:extLst>
              <a:ext uri="{FF2B5EF4-FFF2-40B4-BE49-F238E27FC236}">
                <a16:creationId xmlns:a16="http://schemas.microsoft.com/office/drawing/2014/main" id="{218E7E56-C55A-4CF9-954F-6F76D1291B6F}"/>
              </a:ext>
            </a:extLst>
          </p:cNvPr>
          <p:cNvGrpSpPr/>
          <p:nvPr/>
        </p:nvGrpSpPr>
        <p:grpSpPr>
          <a:xfrm>
            <a:off x="401994" y="1339384"/>
            <a:ext cx="688433" cy="45691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7" name="圆角矩形 53">
              <a:extLst>
                <a:ext uri="{FF2B5EF4-FFF2-40B4-BE49-F238E27FC236}">
                  <a16:creationId xmlns:a16="http://schemas.microsoft.com/office/drawing/2014/main" id="{CE39C715-BD18-4EDA-99A3-8C29DE903F9E}"/>
                </a:ext>
              </a:extLst>
            </p:cNvPr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8" name="圆角矩形 54">
              <a:extLst>
                <a:ext uri="{FF2B5EF4-FFF2-40B4-BE49-F238E27FC236}">
                  <a16:creationId xmlns:a16="http://schemas.microsoft.com/office/drawing/2014/main" id="{5667D5C8-C0BB-48A7-B90C-5618C6970943}"/>
                </a:ext>
              </a:extLst>
            </p:cNvPr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9" name="圆角矩形 55">
            <a:extLst>
              <a:ext uri="{FF2B5EF4-FFF2-40B4-BE49-F238E27FC236}">
                <a16:creationId xmlns:a16="http://schemas.microsoft.com/office/drawing/2014/main" id="{A23FAB61-D9B5-4FC4-B8DA-652C1C7C025C}"/>
              </a:ext>
            </a:extLst>
          </p:cNvPr>
          <p:cNvSpPr/>
          <p:nvPr/>
        </p:nvSpPr>
        <p:spPr bwMode="auto">
          <a:xfrm>
            <a:off x="476678" y="1375906"/>
            <a:ext cx="536933" cy="406970"/>
          </a:xfrm>
          <a:prstGeom prst="roundRect">
            <a:avLst/>
          </a:prstGeom>
          <a:solidFill>
            <a:schemeClr val="accent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A6C9E97-5DE7-4FB0-9977-DB4CCD19ECDC}"/>
              </a:ext>
            </a:extLst>
          </p:cNvPr>
          <p:cNvSpPr txBox="1"/>
          <p:nvPr/>
        </p:nvSpPr>
        <p:spPr>
          <a:xfrm>
            <a:off x="4625619" y="1384611"/>
            <a:ext cx="41661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Establecer aquellas etapas del proceso en las que se puede aplicar control </a:t>
            </a:r>
            <a:endParaRPr lang="es-AR" sz="1100" dirty="0"/>
          </a:p>
        </p:txBody>
      </p:sp>
      <p:sp>
        <p:nvSpPr>
          <p:cNvPr id="41" name="圆角矩形 50">
            <a:extLst>
              <a:ext uri="{FF2B5EF4-FFF2-40B4-BE49-F238E27FC236}">
                <a16:creationId xmlns:a16="http://schemas.microsoft.com/office/drawing/2014/main" id="{1859AF03-7933-4CA8-9E29-6CEB53739FE3}"/>
              </a:ext>
            </a:extLst>
          </p:cNvPr>
          <p:cNvSpPr/>
          <p:nvPr/>
        </p:nvSpPr>
        <p:spPr>
          <a:xfrm>
            <a:off x="1202858" y="1922433"/>
            <a:ext cx="8199231" cy="48178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2" name="矩形 51">
            <a:extLst>
              <a:ext uri="{FF2B5EF4-FFF2-40B4-BE49-F238E27FC236}">
                <a16:creationId xmlns:a16="http://schemas.microsoft.com/office/drawing/2014/main" id="{A8906C47-ABDE-4147-950B-273F672D9977}"/>
              </a:ext>
            </a:extLst>
          </p:cNvPr>
          <p:cNvSpPr/>
          <p:nvPr/>
        </p:nvSpPr>
        <p:spPr>
          <a:xfrm>
            <a:off x="1337194" y="1922433"/>
            <a:ext cx="3643292" cy="42774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000" dirty="0">
                <a:solidFill>
                  <a:srgbClr val="B00C9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Establecer los límites críticos </a:t>
            </a:r>
            <a:endParaRPr lang="en-US" altLang="zh-CN" sz="2000" dirty="0">
              <a:solidFill>
                <a:srgbClr val="B00C91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3" name="组合 52">
            <a:extLst>
              <a:ext uri="{FF2B5EF4-FFF2-40B4-BE49-F238E27FC236}">
                <a16:creationId xmlns:a16="http://schemas.microsoft.com/office/drawing/2014/main" id="{90EC010E-48A6-485E-B8EA-8D3CB40B7281}"/>
              </a:ext>
            </a:extLst>
          </p:cNvPr>
          <p:cNvGrpSpPr/>
          <p:nvPr/>
        </p:nvGrpSpPr>
        <p:grpSpPr>
          <a:xfrm>
            <a:off x="396743" y="1934868"/>
            <a:ext cx="688433" cy="45691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4" name="圆角矩形 53">
              <a:extLst>
                <a:ext uri="{FF2B5EF4-FFF2-40B4-BE49-F238E27FC236}">
                  <a16:creationId xmlns:a16="http://schemas.microsoft.com/office/drawing/2014/main" id="{CD78125D-6C23-40BA-9980-C608ACA61043}"/>
                </a:ext>
              </a:extLst>
            </p:cNvPr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圆角矩形 54">
              <a:extLst>
                <a:ext uri="{FF2B5EF4-FFF2-40B4-BE49-F238E27FC236}">
                  <a16:creationId xmlns:a16="http://schemas.microsoft.com/office/drawing/2014/main" id="{C4893155-D187-4599-BB35-6EB5AC33FB6C}"/>
                </a:ext>
              </a:extLst>
            </p:cNvPr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6" name="圆角矩形 55">
            <a:extLst>
              <a:ext uri="{FF2B5EF4-FFF2-40B4-BE49-F238E27FC236}">
                <a16:creationId xmlns:a16="http://schemas.microsoft.com/office/drawing/2014/main" id="{19942555-E665-44DC-87C7-23E1CDEB9D3F}"/>
              </a:ext>
            </a:extLst>
          </p:cNvPr>
          <p:cNvSpPr/>
          <p:nvPr/>
        </p:nvSpPr>
        <p:spPr bwMode="auto">
          <a:xfrm>
            <a:off x="471427" y="1971390"/>
            <a:ext cx="536933" cy="406970"/>
          </a:xfrm>
          <a:prstGeom prst="roundRect">
            <a:avLst/>
          </a:prstGeom>
          <a:solidFill>
            <a:schemeClr val="accent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BE2C6BD-4C27-4A0F-BD24-E374DAB24BB1}"/>
              </a:ext>
            </a:extLst>
          </p:cNvPr>
          <p:cNvSpPr txBox="1"/>
          <p:nvPr/>
        </p:nvSpPr>
        <p:spPr>
          <a:xfrm>
            <a:off x="4707386" y="1948531"/>
            <a:ext cx="46999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Se establecen valores </a:t>
            </a:r>
            <a:r>
              <a:rPr lang="es-ES" sz="1100" dirty="0" err="1"/>
              <a:t>máx</a:t>
            </a:r>
            <a:r>
              <a:rPr lang="es-ES" sz="1100" dirty="0"/>
              <a:t> y </a:t>
            </a:r>
            <a:r>
              <a:rPr lang="es-ES" sz="1100" dirty="0" err="1"/>
              <a:t>mín</a:t>
            </a:r>
            <a:r>
              <a:rPr lang="es-ES" sz="1100" dirty="0"/>
              <a:t> aceptables. Cuando un valor está por fuera de los límites el producto es potencialmente peligroso.</a:t>
            </a:r>
            <a:endParaRPr lang="es-AR" sz="1100" dirty="0"/>
          </a:p>
        </p:txBody>
      </p:sp>
      <p:sp>
        <p:nvSpPr>
          <p:cNvPr id="48" name="圆角矩形 50">
            <a:extLst>
              <a:ext uri="{FF2B5EF4-FFF2-40B4-BE49-F238E27FC236}">
                <a16:creationId xmlns:a16="http://schemas.microsoft.com/office/drawing/2014/main" id="{FBB572F8-EA96-4FCE-9DA5-E6B620FBB039}"/>
              </a:ext>
            </a:extLst>
          </p:cNvPr>
          <p:cNvSpPr/>
          <p:nvPr/>
        </p:nvSpPr>
        <p:spPr>
          <a:xfrm>
            <a:off x="1202858" y="2555987"/>
            <a:ext cx="8199231" cy="48178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9" name="矩形 51">
            <a:extLst>
              <a:ext uri="{FF2B5EF4-FFF2-40B4-BE49-F238E27FC236}">
                <a16:creationId xmlns:a16="http://schemas.microsoft.com/office/drawing/2014/main" id="{B89F242D-84E7-4BDD-B03F-17F7CAAB6CB1}"/>
              </a:ext>
            </a:extLst>
          </p:cNvPr>
          <p:cNvSpPr/>
          <p:nvPr/>
        </p:nvSpPr>
        <p:spPr>
          <a:xfrm>
            <a:off x="1337194" y="2555987"/>
            <a:ext cx="5083453" cy="42774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000" dirty="0" err="1">
                <a:solidFill>
                  <a:srgbClr val="B00C9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Establ</a:t>
            </a:r>
            <a:r>
              <a:rPr lang="es-PE" altLang="zh-CN" sz="2000" dirty="0">
                <a:solidFill>
                  <a:srgbClr val="B00C9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un </a:t>
            </a:r>
            <a:r>
              <a:rPr lang="es-PE" altLang="zh-CN" sz="2000" dirty="0" err="1">
                <a:solidFill>
                  <a:srgbClr val="B00C9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sist</a:t>
            </a:r>
            <a:r>
              <a:rPr lang="es-PE" altLang="zh-CN" sz="2000" dirty="0">
                <a:solidFill>
                  <a:srgbClr val="B00C9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vigilancia de los PCC</a:t>
            </a:r>
            <a:endParaRPr lang="en-US" altLang="zh-CN" sz="2000" dirty="0">
              <a:solidFill>
                <a:srgbClr val="B00C91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0" name="组合 52">
            <a:extLst>
              <a:ext uri="{FF2B5EF4-FFF2-40B4-BE49-F238E27FC236}">
                <a16:creationId xmlns:a16="http://schemas.microsoft.com/office/drawing/2014/main" id="{3667383D-8656-43E9-91BF-32ACE7FD470E}"/>
              </a:ext>
            </a:extLst>
          </p:cNvPr>
          <p:cNvGrpSpPr/>
          <p:nvPr/>
        </p:nvGrpSpPr>
        <p:grpSpPr>
          <a:xfrm>
            <a:off x="396743" y="2568422"/>
            <a:ext cx="688433" cy="45691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1" name="圆角矩形 53">
              <a:extLst>
                <a:ext uri="{FF2B5EF4-FFF2-40B4-BE49-F238E27FC236}">
                  <a16:creationId xmlns:a16="http://schemas.microsoft.com/office/drawing/2014/main" id="{365F07F7-0DAE-4042-8463-2DAB4C517FAF}"/>
                </a:ext>
              </a:extLst>
            </p:cNvPr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圆角矩形 54">
              <a:extLst>
                <a:ext uri="{FF2B5EF4-FFF2-40B4-BE49-F238E27FC236}">
                  <a16:creationId xmlns:a16="http://schemas.microsoft.com/office/drawing/2014/main" id="{7BF24BB0-5DAE-4D52-92E6-F52E1305DFEB}"/>
                </a:ext>
              </a:extLst>
            </p:cNvPr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3" name="圆角矩形 55">
            <a:extLst>
              <a:ext uri="{FF2B5EF4-FFF2-40B4-BE49-F238E27FC236}">
                <a16:creationId xmlns:a16="http://schemas.microsoft.com/office/drawing/2014/main" id="{683B0F7D-020D-4664-A8D0-C62259EACDE2}"/>
              </a:ext>
            </a:extLst>
          </p:cNvPr>
          <p:cNvSpPr/>
          <p:nvPr/>
        </p:nvSpPr>
        <p:spPr bwMode="auto">
          <a:xfrm>
            <a:off x="471427" y="2604944"/>
            <a:ext cx="536933" cy="406970"/>
          </a:xfrm>
          <a:prstGeom prst="roundRect">
            <a:avLst/>
          </a:prstGeom>
          <a:solidFill>
            <a:schemeClr val="accent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52A65623-5056-4BF5-93D1-B7DA23E147E5}"/>
              </a:ext>
            </a:extLst>
          </p:cNvPr>
          <p:cNvSpPr txBox="1"/>
          <p:nvPr/>
        </p:nvSpPr>
        <p:spPr>
          <a:xfrm>
            <a:off x="5624974" y="2594685"/>
            <a:ext cx="37682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Se siguen protocolos y se hace un registro de los PCC</a:t>
            </a:r>
          </a:p>
          <a:p>
            <a:pPr algn="ctr"/>
            <a:r>
              <a:rPr lang="es-ES" sz="1100" dirty="0"/>
              <a:t>Se vigila que se lleven a cabo.</a:t>
            </a:r>
            <a:endParaRPr lang="es-AR" sz="1100" dirty="0"/>
          </a:p>
        </p:txBody>
      </p:sp>
      <p:sp>
        <p:nvSpPr>
          <p:cNvPr id="55" name="圆角矩形 50">
            <a:extLst>
              <a:ext uri="{FF2B5EF4-FFF2-40B4-BE49-F238E27FC236}">
                <a16:creationId xmlns:a16="http://schemas.microsoft.com/office/drawing/2014/main" id="{7B9B9127-0387-4F21-9420-9499BC532751}"/>
              </a:ext>
            </a:extLst>
          </p:cNvPr>
          <p:cNvSpPr/>
          <p:nvPr/>
        </p:nvSpPr>
        <p:spPr>
          <a:xfrm>
            <a:off x="1197607" y="3253042"/>
            <a:ext cx="8199231" cy="48178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6" name="矩形 51">
            <a:extLst>
              <a:ext uri="{FF2B5EF4-FFF2-40B4-BE49-F238E27FC236}">
                <a16:creationId xmlns:a16="http://schemas.microsoft.com/office/drawing/2014/main" id="{37DAD288-980E-4121-9EAB-C2727AC36F8F}"/>
              </a:ext>
            </a:extLst>
          </p:cNvPr>
          <p:cNvSpPr/>
          <p:nvPr/>
        </p:nvSpPr>
        <p:spPr>
          <a:xfrm>
            <a:off x="1331943" y="3253042"/>
            <a:ext cx="3648543" cy="42774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000" dirty="0" err="1">
                <a:solidFill>
                  <a:srgbClr val="B00C9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Establ</a:t>
            </a:r>
            <a:r>
              <a:rPr lang="es-PE" altLang="zh-CN" sz="2000" dirty="0">
                <a:solidFill>
                  <a:srgbClr val="B00C9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acciones correctivas</a:t>
            </a:r>
            <a:endParaRPr lang="en-US" altLang="zh-CN" sz="2000" dirty="0">
              <a:solidFill>
                <a:srgbClr val="B00C91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7" name="组合 52">
            <a:extLst>
              <a:ext uri="{FF2B5EF4-FFF2-40B4-BE49-F238E27FC236}">
                <a16:creationId xmlns:a16="http://schemas.microsoft.com/office/drawing/2014/main" id="{BA85D0B1-4EDE-4EDF-81C9-E69761C252F1}"/>
              </a:ext>
            </a:extLst>
          </p:cNvPr>
          <p:cNvGrpSpPr/>
          <p:nvPr/>
        </p:nvGrpSpPr>
        <p:grpSpPr>
          <a:xfrm>
            <a:off x="391492" y="3265477"/>
            <a:ext cx="688433" cy="45691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8" name="圆角矩形 53">
              <a:extLst>
                <a:ext uri="{FF2B5EF4-FFF2-40B4-BE49-F238E27FC236}">
                  <a16:creationId xmlns:a16="http://schemas.microsoft.com/office/drawing/2014/main" id="{D339108B-EBA7-46A2-A322-326D2B5040BB}"/>
                </a:ext>
              </a:extLst>
            </p:cNvPr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圆角矩形 54">
              <a:extLst>
                <a:ext uri="{FF2B5EF4-FFF2-40B4-BE49-F238E27FC236}">
                  <a16:creationId xmlns:a16="http://schemas.microsoft.com/office/drawing/2014/main" id="{43C0B1AC-59F0-469A-A9C5-66DB55D299D5}"/>
                </a:ext>
              </a:extLst>
            </p:cNvPr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0" name="圆角矩形 55">
            <a:extLst>
              <a:ext uri="{FF2B5EF4-FFF2-40B4-BE49-F238E27FC236}">
                <a16:creationId xmlns:a16="http://schemas.microsoft.com/office/drawing/2014/main" id="{67A6D2DE-269B-4F45-99CF-71E213D32594}"/>
              </a:ext>
            </a:extLst>
          </p:cNvPr>
          <p:cNvSpPr/>
          <p:nvPr/>
        </p:nvSpPr>
        <p:spPr bwMode="auto">
          <a:xfrm>
            <a:off x="466176" y="3301999"/>
            <a:ext cx="536933" cy="406970"/>
          </a:xfrm>
          <a:prstGeom prst="roundRect">
            <a:avLst/>
          </a:prstGeom>
          <a:solidFill>
            <a:schemeClr val="accent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5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4A3EF340-F894-45E4-93C2-98B1D9C0E810}"/>
              </a:ext>
            </a:extLst>
          </p:cNvPr>
          <p:cNvSpPr txBox="1"/>
          <p:nvPr/>
        </p:nvSpPr>
        <p:spPr>
          <a:xfrm>
            <a:off x="4980487" y="3280678"/>
            <a:ext cx="44216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/>
              <a:t>Que permitan actuar cuando el anterior principio de vigilancia determine de uno de estos puntos no está controlado</a:t>
            </a:r>
            <a:endParaRPr lang="es-AR" sz="1100" dirty="0"/>
          </a:p>
        </p:txBody>
      </p:sp>
      <p:sp>
        <p:nvSpPr>
          <p:cNvPr id="62" name="圆角矩形 50">
            <a:extLst>
              <a:ext uri="{FF2B5EF4-FFF2-40B4-BE49-F238E27FC236}">
                <a16:creationId xmlns:a16="http://schemas.microsoft.com/office/drawing/2014/main" id="{4E280529-629B-4043-99E8-36E44D7E8C8C}"/>
              </a:ext>
            </a:extLst>
          </p:cNvPr>
          <p:cNvSpPr/>
          <p:nvPr/>
        </p:nvSpPr>
        <p:spPr>
          <a:xfrm>
            <a:off x="1197607" y="3935207"/>
            <a:ext cx="8199231" cy="48178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63" name="矩形 51">
            <a:extLst>
              <a:ext uri="{FF2B5EF4-FFF2-40B4-BE49-F238E27FC236}">
                <a16:creationId xmlns:a16="http://schemas.microsoft.com/office/drawing/2014/main" id="{D0E3584D-6CFD-4F7C-8B5B-87BEA94D65D2}"/>
              </a:ext>
            </a:extLst>
          </p:cNvPr>
          <p:cNvSpPr/>
          <p:nvPr/>
        </p:nvSpPr>
        <p:spPr>
          <a:xfrm>
            <a:off x="1331943" y="3935207"/>
            <a:ext cx="3504528" cy="42774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000" dirty="0" err="1">
                <a:solidFill>
                  <a:srgbClr val="B00C9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Establ</a:t>
            </a:r>
            <a:r>
              <a:rPr lang="es-PE" altLang="zh-CN" sz="2000" dirty="0">
                <a:solidFill>
                  <a:srgbClr val="B00C9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s-PE" altLang="zh-CN" sz="2000" dirty="0" err="1">
                <a:solidFill>
                  <a:srgbClr val="B00C9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sist</a:t>
            </a:r>
            <a:r>
              <a:rPr lang="es-PE" altLang="zh-CN" sz="2000" dirty="0">
                <a:solidFill>
                  <a:srgbClr val="B00C9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de verificación</a:t>
            </a:r>
            <a:endParaRPr lang="en-US" altLang="zh-CN" sz="2000" dirty="0">
              <a:solidFill>
                <a:srgbClr val="B00C91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4" name="组合 52">
            <a:extLst>
              <a:ext uri="{FF2B5EF4-FFF2-40B4-BE49-F238E27FC236}">
                <a16:creationId xmlns:a16="http://schemas.microsoft.com/office/drawing/2014/main" id="{8C0066FD-3A85-4F84-8794-7617A6FE5A0D}"/>
              </a:ext>
            </a:extLst>
          </p:cNvPr>
          <p:cNvGrpSpPr/>
          <p:nvPr/>
        </p:nvGrpSpPr>
        <p:grpSpPr>
          <a:xfrm>
            <a:off x="391492" y="3947642"/>
            <a:ext cx="688433" cy="45691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5" name="圆角矩形 53">
              <a:extLst>
                <a:ext uri="{FF2B5EF4-FFF2-40B4-BE49-F238E27FC236}">
                  <a16:creationId xmlns:a16="http://schemas.microsoft.com/office/drawing/2014/main" id="{620D6895-AFE6-452B-B8B2-0F3E4952F25E}"/>
                </a:ext>
              </a:extLst>
            </p:cNvPr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圆角矩形 54">
              <a:extLst>
                <a:ext uri="{FF2B5EF4-FFF2-40B4-BE49-F238E27FC236}">
                  <a16:creationId xmlns:a16="http://schemas.microsoft.com/office/drawing/2014/main" id="{8FD3A3C7-BF13-4E0B-B741-4CC3B06D285C}"/>
                </a:ext>
              </a:extLst>
            </p:cNvPr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7" name="圆角矩形 55">
            <a:extLst>
              <a:ext uri="{FF2B5EF4-FFF2-40B4-BE49-F238E27FC236}">
                <a16:creationId xmlns:a16="http://schemas.microsoft.com/office/drawing/2014/main" id="{67E758A2-E065-41FC-9E74-D70104A4B49E}"/>
              </a:ext>
            </a:extLst>
          </p:cNvPr>
          <p:cNvSpPr/>
          <p:nvPr/>
        </p:nvSpPr>
        <p:spPr bwMode="auto">
          <a:xfrm>
            <a:off x="466176" y="3984164"/>
            <a:ext cx="536933" cy="406970"/>
          </a:xfrm>
          <a:prstGeom prst="roundRect">
            <a:avLst/>
          </a:prstGeom>
          <a:solidFill>
            <a:schemeClr val="accent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6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93826E59-0E2A-4F05-8A2D-5D44BCB7C2E1}"/>
              </a:ext>
            </a:extLst>
          </p:cNvPr>
          <p:cNvSpPr txBox="1"/>
          <p:nvPr/>
        </p:nvSpPr>
        <p:spPr>
          <a:xfrm>
            <a:off x="4980485" y="4045296"/>
            <a:ext cx="43009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Sistema que compruebe que el sistema funciona correctamente</a:t>
            </a:r>
            <a:endParaRPr lang="es-AR" sz="1100" dirty="0"/>
          </a:p>
        </p:txBody>
      </p:sp>
      <p:sp>
        <p:nvSpPr>
          <p:cNvPr id="69" name="圆角矩形 50">
            <a:extLst>
              <a:ext uri="{FF2B5EF4-FFF2-40B4-BE49-F238E27FC236}">
                <a16:creationId xmlns:a16="http://schemas.microsoft.com/office/drawing/2014/main" id="{53234E3A-C3F5-42F6-997F-0A119C9BBF83}"/>
              </a:ext>
            </a:extLst>
          </p:cNvPr>
          <p:cNvSpPr/>
          <p:nvPr/>
        </p:nvSpPr>
        <p:spPr>
          <a:xfrm>
            <a:off x="1197607" y="4617372"/>
            <a:ext cx="8199231" cy="48178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0" name="矩形 51">
            <a:extLst>
              <a:ext uri="{FF2B5EF4-FFF2-40B4-BE49-F238E27FC236}">
                <a16:creationId xmlns:a16="http://schemas.microsoft.com/office/drawing/2014/main" id="{5C84AC37-764A-4984-8C55-9C8773740A1A}"/>
              </a:ext>
            </a:extLst>
          </p:cNvPr>
          <p:cNvSpPr/>
          <p:nvPr/>
        </p:nvSpPr>
        <p:spPr>
          <a:xfrm>
            <a:off x="1331943" y="4617372"/>
            <a:ext cx="5664768" cy="42774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000" dirty="0">
                <a:solidFill>
                  <a:srgbClr val="B00C9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Aplicar un </a:t>
            </a:r>
            <a:r>
              <a:rPr lang="es-PE" altLang="zh-CN" sz="2000" dirty="0" err="1">
                <a:solidFill>
                  <a:srgbClr val="B00C9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sist</a:t>
            </a:r>
            <a:r>
              <a:rPr lang="es-PE" altLang="zh-CN" sz="2000" dirty="0">
                <a:solidFill>
                  <a:srgbClr val="B00C9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de registro y </a:t>
            </a:r>
            <a:r>
              <a:rPr lang="es-PE" altLang="zh-CN" sz="2000" dirty="0" err="1">
                <a:solidFill>
                  <a:srgbClr val="B00C9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docum</a:t>
            </a:r>
            <a:r>
              <a:rPr lang="es-PE" altLang="zh-CN" sz="2000" dirty="0">
                <a:solidFill>
                  <a:srgbClr val="B00C9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</a:t>
            </a:r>
            <a:endParaRPr lang="en-US" altLang="zh-CN" sz="2000" dirty="0">
              <a:solidFill>
                <a:srgbClr val="B00C91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1" name="组合 52">
            <a:extLst>
              <a:ext uri="{FF2B5EF4-FFF2-40B4-BE49-F238E27FC236}">
                <a16:creationId xmlns:a16="http://schemas.microsoft.com/office/drawing/2014/main" id="{2BD58D62-2696-4703-8CA7-43A25703CC01}"/>
              </a:ext>
            </a:extLst>
          </p:cNvPr>
          <p:cNvGrpSpPr/>
          <p:nvPr/>
        </p:nvGrpSpPr>
        <p:grpSpPr>
          <a:xfrm>
            <a:off x="391492" y="4629807"/>
            <a:ext cx="688433" cy="45691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2" name="圆角矩形 53">
              <a:extLst>
                <a:ext uri="{FF2B5EF4-FFF2-40B4-BE49-F238E27FC236}">
                  <a16:creationId xmlns:a16="http://schemas.microsoft.com/office/drawing/2014/main" id="{1C8C950B-EA1A-4E6D-B339-DC24F8FEB97A}"/>
                </a:ext>
              </a:extLst>
            </p:cNvPr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3" name="圆角矩形 54">
              <a:extLst>
                <a:ext uri="{FF2B5EF4-FFF2-40B4-BE49-F238E27FC236}">
                  <a16:creationId xmlns:a16="http://schemas.microsoft.com/office/drawing/2014/main" id="{AFA3271E-DDC5-49BB-93E4-A94F39107437}"/>
                </a:ext>
              </a:extLst>
            </p:cNvPr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4" name="圆角矩形 55">
            <a:extLst>
              <a:ext uri="{FF2B5EF4-FFF2-40B4-BE49-F238E27FC236}">
                <a16:creationId xmlns:a16="http://schemas.microsoft.com/office/drawing/2014/main" id="{69D7FCEE-A281-48C6-843C-872B343F4849}"/>
              </a:ext>
            </a:extLst>
          </p:cNvPr>
          <p:cNvSpPr/>
          <p:nvPr/>
        </p:nvSpPr>
        <p:spPr bwMode="auto">
          <a:xfrm>
            <a:off x="466176" y="4666329"/>
            <a:ext cx="536933" cy="406970"/>
          </a:xfrm>
          <a:prstGeom prst="roundRect">
            <a:avLst/>
          </a:prstGeom>
          <a:solidFill>
            <a:schemeClr val="accent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7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487AF445-0400-4244-90B8-85D60858AC44}"/>
              </a:ext>
            </a:extLst>
          </p:cNvPr>
          <p:cNvSpPr txBox="1"/>
          <p:nvPr/>
        </p:nvSpPr>
        <p:spPr>
          <a:xfrm>
            <a:off x="5624975" y="4641252"/>
            <a:ext cx="3656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Tanto de los parámetros medidos en los PCC como de los controles que se llevan de estos registros.</a:t>
            </a:r>
            <a:endParaRPr lang="es-AR" sz="1100" dirty="0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86510BDF-49FD-4E26-8109-429E39B122DB}"/>
              </a:ext>
            </a:extLst>
          </p:cNvPr>
          <p:cNvSpPr txBox="1"/>
          <p:nvPr/>
        </p:nvSpPr>
        <p:spPr>
          <a:xfrm>
            <a:off x="638109" y="235407"/>
            <a:ext cx="87593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altLang="zh-CN" sz="2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方正粗谭黑简体" pitchFamily="2" charset="-122"/>
              </a:rPr>
              <a:t>LOS 7 PRINCIPIOS DE HACCP</a:t>
            </a:r>
          </a:p>
        </p:txBody>
      </p:sp>
      <p:sp>
        <p:nvSpPr>
          <p:cNvPr id="77" name="文本框 2">
            <a:extLst>
              <a:ext uri="{FF2B5EF4-FFF2-40B4-BE49-F238E27FC236}">
                <a16:creationId xmlns:a16="http://schemas.microsoft.com/office/drawing/2014/main" id="{24BF0122-2ABA-499C-99E2-523383DB0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213" y="5087506"/>
            <a:ext cx="2268637" cy="2516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s-PE" altLang="zh-CN" sz="1000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Mic</a:t>
            </a:r>
            <a:r>
              <a:rPr lang="es-PE" altLang="zh-CN" sz="1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. Hebe J. Iriarte</a:t>
            </a:r>
            <a:endParaRPr lang="zh-CN" altLang="en-US" sz="1000" spc="3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947860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34" grpId="0" animBg="1"/>
      <p:bldP spid="35" grpId="0"/>
      <p:bldP spid="39" grpId="0" animBg="1"/>
      <p:bldP spid="41" grpId="0" animBg="1"/>
      <p:bldP spid="42" grpId="0"/>
      <p:bldP spid="46" grpId="0" animBg="1"/>
      <p:bldP spid="48" grpId="0" animBg="1"/>
      <p:bldP spid="49" grpId="0"/>
      <p:bldP spid="53" grpId="0" animBg="1"/>
      <p:bldP spid="55" grpId="0" animBg="1"/>
      <p:bldP spid="56" grpId="0"/>
      <p:bldP spid="60" grpId="0" animBg="1"/>
      <p:bldP spid="62" grpId="0" animBg="1"/>
      <p:bldP spid="63" grpId="0"/>
      <p:bldP spid="67" grpId="0" animBg="1"/>
      <p:bldP spid="69" grpId="0" animBg="1"/>
      <p:bldP spid="70" grpId="0"/>
      <p:bldP spid="74" grpId="0" animBg="1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1">
            <a:extLst>
              <a:ext uri="{FF2B5EF4-FFF2-40B4-BE49-F238E27FC236}">
                <a16:creationId xmlns:a16="http://schemas.microsoft.com/office/drawing/2014/main" id="{8E6B4B7A-0F76-475E-B31B-247915F7F1A7}"/>
              </a:ext>
            </a:extLst>
          </p:cNvPr>
          <p:cNvSpPr/>
          <p:nvPr/>
        </p:nvSpPr>
        <p:spPr>
          <a:xfrm>
            <a:off x="287789" y="1124752"/>
            <a:ext cx="2034627" cy="4275923"/>
          </a:xfrm>
          <a:prstGeom prst="rect">
            <a:avLst/>
          </a:pr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2" name="Picture 4" descr="Index of /application/assets/img/logos">
            <a:extLst>
              <a:ext uri="{FF2B5EF4-FFF2-40B4-BE49-F238E27FC236}">
                <a16:creationId xmlns:a16="http://schemas.microsoft.com/office/drawing/2014/main" id="{E9F59ABC-4C5C-4C34-B61E-28D57FE21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52"/>
          <a:stretch/>
        </p:blipFill>
        <p:spPr bwMode="auto">
          <a:xfrm>
            <a:off x="0" y="108049"/>
            <a:ext cx="638109" cy="7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oogle Shape;124;p17">
            <a:extLst>
              <a:ext uri="{FF2B5EF4-FFF2-40B4-BE49-F238E27FC236}">
                <a16:creationId xmlns:a16="http://schemas.microsoft.com/office/drawing/2014/main" id="{0D52EA35-5921-4DED-B27A-E596D1F064E2}"/>
              </a:ext>
            </a:extLst>
          </p:cNvPr>
          <p:cNvGrpSpPr/>
          <p:nvPr/>
        </p:nvGrpSpPr>
        <p:grpSpPr>
          <a:xfrm flipH="1">
            <a:off x="324421" y="1332185"/>
            <a:ext cx="1845000" cy="4068490"/>
            <a:chOff x="7688425" y="945388"/>
            <a:chExt cx="2136495" cy="4558882"/>
          </a:xfrm>
        </p:grpSpPr>
        <p:grpSp>
          <p:nvGrpSpPr>
            <p:cNvPr id="14" name="Google Shape;125;p17">
              <a:extLst>
                <a:ext uri="{FF2B5EF4-FFF2-40B4-BE49-F238E27FC236}">
                  <a16:creationId xmlns:a16="http://schemas.microsoft.com/office/drawing/2014/main" id="{7B806BC9-760B-4665-956F-5DD0546BB99D}"/>
                </a:ext>
              </a:extLst>
            </p:cNvPr>
            <p:cNvGrpSpPr/>
            <p:nvPr/>
          </p:nvGrpSpPr>
          <p:grpSpPr>
            <a:xfrm>
              <a:off x="7688425" y="945388"/>
              <a:ext cx="2136495" cy="4558882"/>
              <a:chOff x="877975" y="584575"/>
              <a:chExt cx="2136495" cy="4558882"/>
            </a:xfrm>
          </p:grpSpPr>
          <p:sp>
            <p:nvSpPr>
              <p:cNvPr id="17" name="Google Shape;126;p17">
                <a:extLst>
                  <a:ext uri="{FF2B5EF4-FFF2-40B4-BE49-F238E27FC236}">
                    <a16:creationId xmlns:a16="http://schemas.microsoft.com/office/drawing/2014/main" id="{E74DC326-F547-4CE0-A21B-00132A0F4ED8}"/>
                  </a:ext>
                </a:extLst>
              </p:cNvPr>
              <p:cNvSpPr/>
              <p:nvPr/>
            </p:nvSpPr>
            <p:spPr>
              <a:xfrm>
                <a:off x="899596" y="1673954"/>
                <a:ext cx="1567834" cy="3465986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68613" extrusionOk="0">
                    <a:moveTo>
                      <a:pt x="21904" y="1"/>
                    </a:moveTo>
                    <a:lnTo>
                      <a:pt x="18167" y="1350"/>
                    </a:lnTo>
                    <a:lnTo>
                      <a:pt x="18167" y="9031"/>
                    </a:lnTo>
                    <a:cubicBezTo>
                      <a:pt x="18167" y="9031"/>
                      <a:pt x="9239" y="9133"/>
                      <a:pt x="7163" y="11521"/>
                    </a:cubicBezTo>
                    <a:cubicBezTo>
                      <a:pt x="5087" y="13908"/>
                      <a:pt x="2182" y="27403"/>
                      <a:pt x="0" y="54287"/>
                    </a:cubicBezTo>
                    <a:lnTo>
                      <a:pt x="0" y="68613"/>
                    </a:lnTo>
                    <a:lnTo>
                      <a:pt x="31037" y="68613"/>
                    </a:lnTo>
                    <a:lnTo>
                      <a:pt x="30831" y="10607"/>
                    </a:lnTo>
                    <a:cubicBezTo>
                      <a:pt x="30831" y="10607"/>
                      <a:pt x="30311" y="9859"/>
                      <a:pt x="22216" y="9031"/>
                    </a:cubicBezTo>
                    <a:lnTo>
                      <a:pt x="21904" y="1"/>
                    </a:ln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27;p17">
                <a:extLst>
                  <a:ext uri="{FF2B5EF4-FFF2-40B4-BE49-F238E27FC236}">
                    <a16:creationId xmlns:a16="http://schemas.microsoft.com/office/drawing/2014/main" id="{65E6CF03-27C3-4AE8-BBB3-85AE62AEB3EA}"/>
                  </a:ext>
                </a:extLst>
              </p:cNvPr>
              <p:cNvSpPr/>
              <p:nvPr/>
            </p:nvSpPr>
            <p:spPr>
              <a:xfrm>
                <a:off x="1817270" y="1727602"/>
                <a:ext cx="193523" cy="27333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11" extrusionOk="0">
                    <a:moveTo>
                      <a:pt x="3738" y="0"/>
                    </a:moveTo>
                    <a:lnTo>
                      <a:pt x="1" y="1350"/>
                    </a:lnTo>
                    <a:lnTo>
                      <a:pt x="1" y="5410"/>
                    </a:lnTo>
                    <a:cubicBezTo>
                      <a:pt x="1559" y="5033"/>
                      <a:pt x="2871" y="4029"/>
                      <a:pt x="3830" y="2738"/>
                    </a:cubicBezTo>
                    <a:lnTo>
                      <a:pt x="3738" y="0"/>
                    </a:ln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28;p17">
                <a:extLst>
                  <a:ext uri="{FF2B5EF4-FFF2-40B4-BE49-F238E27FC236}">
                    <a16:creationId xmlns:a16="http://schemas.microsoft.com/office/drawing/2014/main" id="{667F6514-592D-4CAA-9DA4-F3A9B6C87C51}"/>
                  </a:ext>
                </a:extLst>
              </p:cNvPr>
              <p:cNvSpPr/>
              <p:nvPr/>
            </p:nvSpPr>
            <p:spPr>
              <a:xfrm>
                <a:off x="949102" y="2005037"/>
                <a:ext cx="1513834" cy="1878097"/>
              </a:xfrm>
              <a:custGeom>
                <a:avLst/>
                <a:gdLst/>
                <a:ahLst/>
                <a:cxnLst/>
                <a:rect l="l" t="t" r="r" b="b"/>
                <a:pathLst>
                  <a:path w="29968" h="37179" extrusionOk="0">
                    <a:moveTo>
                      <a:pt x="17187" y="0"/>
                    </a:moveTo>
                    <a:lnTo>
                      <a:pt x="17187" y="2477"/>
                    </a:lnTo>
                    <a:cubicBezTo>
                      <a:pt x="17187" y="2477"/>
                      <a:pt x="8259" y="2579"/>
                      <a:pt x="6183" y="4967"/>
                    </a:cubicBezTo>
                    <a:cubicBezTo>
                      <a:pt x="4405" y="7012"/>
                      <a:pt x="2018" y="17207"/>
                      <a:pt x="0" y="36980"/>
                    </a:cubicBezTo>
                    <a:cubicBezTo>
                      <a:pt x="1671" y="36956"/>
                      <a:pt x="3342" y="36946"/>
                      <a:pt x="5014" y="36946"/>
                    </a:cubicBezTo>
                    <a:cubicBezTo>
                      <a:pt x="13089" y="36946"/>
                      <a:pt x="21180" y="37179"/>
                      <a:pt x="29261" y="37179"/>
                    </a:cubicBezTo>
                    <a:cubicBezTo>
                      <a:pt x="29497" y="37179"/>
                      <a:pt x="29732" y="37179"/>
                      <a:pt x="29968" y="37178"/>
                    </a:cubicBezTo>
                    <a:lnTo>
                      <a:pt x="29851" y="4053"/>
                    </a:lnTo>
                    <a:cubicBezTo>
                      <a:pt x="29851" y="4053"/>
                      <a:pt x="29331" y="3305"/>
                      <a:pt x="21236" y="2477"/>
                    </a:cubicBezTo>
                    <a:lnTo>
                      <a:pt x="21150" y="0"/>
                    </a:lnTo>
                    <a:cubicBezTo>
                      <a:pt x="20150" y="332"/>
                      <a:pt x="19337" y="952"/>
                      <a:pt x="19214" y="2056"/>
                    </a:cubicBezTo>
                    <a:cubicBezTo>
                      <a:pt x="18858" y="1164"/>
                      <a:pt x="18063" y="13"/>
                      <a:pt x="17187" y="0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129;p17">
                <a:extLst>
                  <a:ext uri="{FF2B5EF4-FFF2-40B4-BE49-F238E27FC236}">
                    <a16:creationId xmlns:a16="http://schemas.microsoft.com/office/drawing/2014/main" id="{65A6C104-1CFA-455A-8DA8-76D233A944EB}"/>
                  </a:ext>
                </a:extLst>
              </p:cNvPr>
              <p:cNvSpPr/>
              <p:nvPr/>
            </p:nvSpPr>
            <p:spPr>
              <a:xfrm>
                <a:off x="1919919" y="2127336"/>
                <a:ext cx="5001" cy="1746455"/>
              </a:xfrm>
              <a:custGeom>
                <a:avLst/>
                <a:gdLst/>
                <a:ahLst/>
                <a:cxnLst/>
                <a:rect l="l" t="t" r="r" b="b"/>
                <a:pathLst>
                  <a:path w="99" h="34573" extrusionOk="0">
                    <a:moveTo>
                      <a:pt x="0" y="1"/>
                    </a:moveTo>
                    <a:lnTo>
                      <a:pt x="0" y="34572"/>
                    </a:lnTo>
                    <a:lnTo>
                      <a:pt x="99" y="34572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30;p17">
                <a:extLst>
                  <a:ext uri="{FF2B5EF4-FFF2-40B4-BE49-F238E27FC236}">
                    <a16:creationId xmlns:a16="http://schemas.microsoft.com/office/drawing/2014/main" id="{246B1361-2BFB-4B0A-B896-98C6C6E016DD}"/>
                  </a:ext>
                </a:extLst>
              </p:cNvPr>
              <p:cNvSpPr/>
              <p:nvPr/>
            </p:nvSpPr>
            <p:spPr>
              <a:xfrm>
                <a:off x="899596" y="3871353"/>
                <a:ext cx="1567834" cy="1268634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25114" extrusionOk="0">
                    <a:moveTo>
                      <a:pt x="5994" y="1"/>
                    </a:moveTo>
                    <a:cubicBezTo>
                      <a:pt x="4322" y="1"/>
                      <a:pt x="2651" y="11"/>
                      <a:pt x="980" y="35"/>
                    </a:cubicBezTo>
                    <a:cubicBezTo>
                      <a:pt x="641" y="3351"/>
                      <a:pt x="315" y="6930"/>
                      <a:pt x="0" y="10788"/>
                    </a:cubicBezTo>
                    <a:lnTo>
                      <a:pt x="0" y="25114"/>
                    </a:lnTo>
                    <a:lnTo>
                      <a:pt x="31037" y="25114"/>
                    </a:lnTo>
                    <a:lnTo>
                      <a:pt x="30948" y="233"/>
                    </a:lnTo>
                    <a:cubicBezTo>
                      <a:pt x="30712" y="234"/>
                      <a:pt x="30477" y="234"/>
                      <a:pt x="30241" y="234"/>
                    </a:cubicBezTo>
                    <a:cubicBezTo>
                      <a:pt x="22160" y="234"/>
                      <a:pt x="14069" y="1"/>
                      <a:pt x="5994" y="1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131;p17">
                <a:extLst>
                  <a:ext uri="{FF2B5EF4-FFF2-40B4-BE49-F238E27FC236}">
                    <a16:creationId xmlns:a16="http://schemas.microsoft.com/office/drawing/2014/main" id="{676DBFE1-B8CA-4256-9EAC-CEDF6B42339E}"/>
                  </a:ext>
                </a:extLst>
              </p:cNvPr>
              <p:cNvSpPr/>
              <p:nvPr/>
            </p:nvSpPr>
            <p:spPr>
              <a:xfrm>
                <a:off x="877975" y="2063989"/>
                <a:ext cx="936902" cy="3075959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60892" extrusionOk="0">
                    <a:moveTo>
                      <a:pt x="18546" y="1"/>
                    </a:moveTo>
                    <a:lnTo>
                      <a:pt x="18546" y="1"/>
                    </a:lnTo>
                    <a:cubicBezTo>
                      <a:pt x="17532" y="21"/>
                      <a:pt x="9304" y="275"/>
                      <a:pt x="7317" y="2560"/>
                    </a:cubicBezTo>
                    <a:cubicBezTo>
                      <a:pt x="5197" y="4999"/>
                      <a:pt x="2226" y="18787"/>
                      <a:pt x="0" y="46254"/>
                    </a:cubicBezTo>
                    <a:lnTo>
                      <a:pt x="0" y="60892"/>
                    </a:lnTo>
                    <a:lnTo>
                      <a:pt x="12819" y="60892"/>
                    </a:lnTo>
                    <a:cubicBezTo>
                      <a:pt x="15933" y="60892"/>
                      <a:pt x="18454" y="58367"/>
                      <a:pt x="18454" y="55254"/>
                    </a:cubicBezTo>
                    <a:lnTo>
                      <a:pt x="18546" y="1"/>
                    </a:ln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32;p17">
                <a:extLst>
                  <a:ext uri="{FF2B5EF4-FFF2-40B4-BE49-F238E27FC236}">
                    <a16:creationId xmlns:a16="http://schemas.microsoft.com/office/drawing/2014/main" id="{CC64B394-C290-47BE-9145-F2EBE8213A28}"/>
                  </a:ext>
                </a:extLst>
              </p:cNvPr>
              <p:cNvSpPr/>
              <p:nvPr/>
            </p:nvSpPr>
            <p:spPr>
              <a:xfrm>
                <a:off x="2020597" y="2064696"/>
                <a:ext cx="459333" cy="307525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60878" extrusionOk="0">
                    <a:moveTo>
                      <a:pt x="76" y="1"/>
                    </a:moveTo>
                    <a:lnTo>
                      <a:pt x="1" y="53999"/>
                    </a:lnTo>
                    <a:cubicBezTo>
                      <a:pt x="1" y="57798"/>
                      <a:pt x="3077" y="60878"/>
                      <a:pt x="6876" y="60878"/>
                    </a:cubicBezTo>
                    <a:lnTo>
                      <a:pt x="9092" y="60878"/>
                    </a:lnTo>
                    <a:lnTo>
                      <a:pt x="8880" y="1611"/>
                    </a:lnTo>
                    <a:cubicBezTo>
                      <a:pt x="8880" y="1611"/>
                      <a:pt x="8349" y="850"/>
                      <a:pt x="76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133;p17">
                <a:extLst>
                  <a:ext uri="{FF2B5EF4-FFF2-40B4-BE49-F238E27FC236}">
                    <a16:creationId xmlns:a16="http://schemas.microsoft.com/office/drawing/2014/main" id="{2FF06864-C5C6-4BB2-BB19-A1051842A4BE}"/>
                  </a:ext>
                </a:extLst>
              </p:cNvPr>
              <p:cNvSpPr/>
              <p:nvPr/>
            </p:nvSpPr>
            <p:spPr>
              <a:xfrm>
                <a:off x="1371668" y="3157006"/>
                <a:ext cx="5051" cy="1986452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9324" extrusionOk="0">
                    <a:moveTo>
                      <a:pt x="1" y="0"/>
                    </a:moveTo>
                    <a:lnTo>
                      <a:pt x="1" y="39323"/>
                    </a:lnTo>
                    <a:lnTo>
                      <a:pt x="99" y="3932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34;p17">
                <a:extLst>
                  <a:ext uri="{FF2B5EF4-FFF2-40B4-BE49-F238E27FC236}">
                    <a16:creationId xmlns:a16="http://schemas.microsoft.com/office/drawing/2014/main" id="{FC7B2452-632D-4077-B96F-284469DA7AFD}"/>
                  </a:ext>
                </a:extLst>
              </p:cNvPr>
              <p:cNvSpPr/>
              <p:nvPr/>
            </p:nvSpPr>
            <p:spPr>
              <a:xfrm>
                <a:off x="1472751" y="2083387"/>
                <a:ext cx="343148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25153" extrusionOk="0">
                    <a:moveTo>
                      <a:pt x="6793" y="1"/>
                    </a:moveTo>
                    <a:cubicBezTo>
                      <a:pt x="6793" y="1"/>
                      <a:pt x="4395" y="597"/>
                      <a:pt x="1268" y="3180"/>
                    </a:cubicBezTo>
                    <a:cubicBezTo>
                      <a:pt x="346" y="3937"/>
                      <a:pt x="0" y="5191"/>
                      <a:pt x="384" y="6317"/>
                    </a:cubicBezTo>
                    <a:lnTo>
                      <a:pt x="6793" y="25152"/>
                    </a:lnTo>
                    <a:lnTo>
                      <a:pt x="6793" y="1"/>
                    </a:ln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35;p17">
                <a:extLst>
                  <a:ext uri="{FF2B5EF4-FFF2-40B4-BE49-F238E27FC236}">
                    <a16:creationId xmlns:a16="http://schemas.microsoft.com/office/drawing/2014/main" id="{61872AD1-7911-4D01-8EC9-E87A6D26925C}"/>
                  </a:ext>
                </a:extLst>
              </p:cNvPr>
              <p:cNvSpPr/>
              <p:nvPr/>
            </p:nvSpPr>
            <p:spPr>
              <a:xfrm>
                <a:off x="2021658" y="2083387"/>
                <a:ext cx="342997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5153" extrusionOk="0">
                    <a:moveTo>
                      <a:pt x="0" y="1"/>
                    </a:moveTo>
                    <a:lnTo>
                      <a:pt x="0" y="25152"/>
                    </a:lnTo>
                    <a:lnTo>
                      <a:pt x="6406" y="6317"/>
                    </a:lnTo>
                    <a:cubicBezTo>
                      <a:pt x="6790" y="5191"/>
                      <a:pt x="6444" y="3937"/>
                      <a:pt x="5525" y="3180"/>
                    </a:cubicBezTo>
                    <a:cubicBezTo>
                      <a:pt x="2395" y="59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36;p17">
                <a:extLst>
                  <a:ext uri="{FF2B5EF4-FFF2-40B4-BE49-F238E27FC236}">
                    <a16:creationId xmlns:a16="http://schemas.microsoft.com/office/drawing/2014/main" id="{7AA2B260-66F4-4A25-B0C7-E97A1568A9AF}"/>
                  </a:ext>
                </a:extLst>
              </p:cNvPr>
              <p:cNvSpPr/>
              <p:nvPr/>
            </p:nvSpPr>
            <p:spPr>
              <a:xfrm>
                <a:off x="1514780" y="3215150"/>
                <a:ext cx="861786" cy="1144569"/>
              </a:xfrm>
              <a:custGeom>
                <a:avLst/>
                <a:gdLst/>
                <a:ahLst/>
                <a:cxnLst/>
                <a:rect l="l" t="t" r="r" b="b"/>
                <a:pathLst>
                  <a:path w="17060" h="22658" extrusionOk="0">
                    <a:moveTo>
                      <a:pt x="13367" y="1"/>
                    </a:moveTo>
                    <a:cubicBezTo>
                      <a:pt x="13307" y="1"/>
                      <a:pt x="13247" y="4"/>
                      <a:pt x="13186" y="11"/>
                    </a:cubicBezTo>
                    <a:lnTo>
                      <a:pt x="1532" y="1289"/>
                    </a:lnTo>
                    <a:cubicBezTo>
                      <a:pt x="645" y="1388"/>
                      <a:pt x="0" y="2186"/>
                      <a:pt x="100" y="3077"/>
                    </a:cubicBezTo>
                    <a:lnTo>
                      <a:pt x="2090" y="21212"/>
                    </a:lnTo>
                    <a:cubicBezTo>
                      <a:pt x="2183" y="22043"/>
                      <a:pt x="2884" y="22657"/>
                      <a:pt x="3701" y="22657"/>
                    </a:cubicBezTo>
                    <a:cubicBezTo>
                      <a:pt x="3760" y="22657"/>
                      <a:pt x="3819" y="22654"/>
                      <a:pt x="3878" y="22648"/>
                    </a:cubicBezTo>
                    <a:lnTo>
                      <a:pt x="15529" y="21370"/>
                    </a:lnTo>
                    <a:cubicBezTo>
                      <a:pt x="16419" y="21270"/>
                      <a:pt x="17060" y="20469"/>
                      <a:pt x="16964" y="19582"/>
                    </a:cubicBezTo>
                    <a:lnTo>
                      <a:pt x="14974" y="1442"/>
                    </a:lnTo>
                    <a:cubicBezTo>
                      <a:pt x="14881" y="616"/>
                      <a:pt x="14179" y="1"/>
                      <a:pt x="13367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37;p17">
                <a:extLst>
                  <a:ext uri="{FF2B5EF4-FFF2-40B4-BE49-F238E27FC236}">
                    <a16:creationId xmlns:a16="http://schemas.microsoft.com/office/drawing/2014/main" id="{C6329CEF-88A5-48F5-9884-53780E694AAE}"/>
                  </a:ext>
                </a:extLst>
              </p:cNvPr>
              <p:cNvSpPr/>
              <p:nvPr/>
            </p:nvSpPr>
            <p:spPr>
              <a:xfrm>
                <a:off x="1675017" y="3166149"/>
                <a:ext cx="421952" cy="130884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2591" extrusionOk="0">
                    <a:moveTo>
                      <a:pt x="7037" y="0"/>
                    </a:moveTo>
                    <a:cubicBezTo>
                      <a:pt x="6991" y="0"/>
                      <a:pt x="6946" y="3"/>
                      <a:pt x="6899" y="8"/>
                    </a:cubicBezTo>
                    <a:lnTo>
                      <a:pt x="1193" y="635"/>
                    </a:lnTo>
                    <a:cubicBezTo>
                      <a:pt x="497" y="714"/>
                      <a:pt x="1" y="1334"/>
                      <a:pt x="76" y="2029"/>
                    </a:cubicBezTo>
                    <a:lnTo>
                      <a:pt x="137" y="2591"/>
                    </a:lnTo>
                    <a:lnTo>
                      <a:pt x="8352" y="1687"/>
                    </a:lnTo>
                    <a:lnTo>
                      <a:pt x="8291" y="1125"/>
                    </a:lnTo>
                    <a:cubicBezTo>
                      <a:pt x="8220" y="479"/>
                      <a:pt x="7672" y="0"/>
                      <a:pt x="7037" y="0"/>
                    </a:cubicBez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38;p17">
                <a:extLst>
                  <a:ext uri="{FF2B5EF4-FFF2-40B4-BE49-F238E27FC236}">
                    <a16:creationId xmlns:a16="http://schemas.microsoft.com/office/drawing/2014/main" id="{DB42D9EF-38E7-46CE-823F-D4C7C6F509E7}"/>
                  </a:ext>
                </a:extLst>
              </p:cNvPr>
              <p:cNvSpPr/>
              <p:nvPr/>
            </p:nvSpPr>
            <p:spPr>
              <a:xfrm>
                <a:off x="1449362" y="3813209"/>
                <a:ext cx="217568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8028" extrusionOk="0">
                    <a:moveTo>
                      <a:pt x="1521" y="0"/>
                    </a:moveTo>
                    <a:cubicBezTo>
                      <a:pt x="1025" y="83"/>
                      <a:pt x="531" y="562"/>
                      <a:pt x="398" y="1045"/>
                    </a:cubicBezTo>
                    <a:cubicBezTo>
                      <a:pt x="0" y="2511"/>
                      <a:pt x="295" y="4067"/>
                      <a:pt x="596" y="5553"/>
                    </a:cubicBezTo>
                    <a:cubicBezTo>
                      <a:pt x="637" y="5770"/>
                      <a:pt x="683" y="6005"/>
                      <a:pt x="826" y="6173"/>
                    </a:cubicBezTo>
                    <a:cubicBezTo>
                      <a:pt x="1751" y="7235"/>
                      <a:pt x="2751" y="7291"/>
                      <a:pt x="3954" y="8027"/>
                    </a:cubicBezTo>
                    <a:cubicBezTo>
                      <a:pt x="4087" y="8010"/>
                      <a:pt x="4173" y="7969"/>
                      <a:pt x="4307" y="7952"/>
                    </a:cubicBezTo>
                    <a:cubicBezTo>
                      <a:pt x="4287" y="5795"/>
                      <a:pt x="4015" y="2200"/>
                      <a:pt x="4081" y="1928"/>
                    </a:cubicBezTo>
                    <a:lnTo>
                      <a:pt x="4081" y="1928"/>
                    </a:lnTo>
                    <a:cubicBezTo>
                      <a:pt x="4088" y="1930"/>
                      <a:pt x="4093" y="1931"/>
                      <a:pt x="4097" y="1931"/>
                    </a:cubicBezTo>
                    <a:cubicBezTo>
                      <a:pt x="4102" y="1931"/>
                      <a:pt x="4104" y="1928"/>
                      <a:pt x="4101" y="1923"/>
                    </a:cubicBezTo>
                    <a:cubicBezTo>
                      <a:pt x="4097" y="1915"/>
                      <a:pt x="4094" y="1911"/>
                      <a:pt x="4091" y="1911"/>
                    </a:cubicBezTo>
                    <a:cubicBezTo>
                      <a:pt x="4087" y="1911"/>
                      <a:pt x="4084" y="1917"/>
                      <a:pt x="4081" y="1928"/>
                    </a:cubicBezTo>
                    <a:lnTo>
                      <a:pt x="4081" y="1928"/>
                    </a:lnTo>
                    <a:cubicBezTo>
                      <a:pt x="3888" y="1864"/>
                      <a:pt x="2450" y="934"/>
                      <a:pt x="2443" y="843"/>
                    </a:cubicBezTo>
                    <a:cubicBezTo>
                      <a:pt x="2224" y="508"/>
                      <a:pt x="1829" y="261"/>
                      <a:pt x="1521" y="0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39;p17">
                <a:extLst>
                  <a:ext uri="{FF2B5EF4-FFF2-40B4-BE49-F238E27FC236}">
                    <a16:creationId xmlns:a16="http://schemas.microsoft.com/office/drawing/2014/main" id="{8A4851D6-11B5-4D51-A663-FA92EB63FF6A}"/>
                  </a:ext>
                </a:extLst>
              </p:cNvPr>
              <p:cNvSpPr/>
              <p:nvPr/>
            </p:nvSpPr>
            <p:spPr>
              <a:xfrm>
                <a:off x="1523923" y="2116273"/>
                <a:ext cx="1490546" cy="2211244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43774" extrusionOk="0">
                    <a:moveTo>
                      <a:pt x="16502" y="1"/>
                    </a:moveTo>
                    <a:lnTo>
                      <a:pt x="18821" y="17907"/>
                    </a:lnTo>
                    <a:cubicBezTo>
                      <a:pt x="18821" y="17907"/>
                      <a:pt x="18674" y="30541"/>
                      <a:pt x="18469" y="30688"/>
                    </a:cubicBezTo>
                    <a:cubicBezTo>
                      <a:pt x="17148" y="31630"/>
                      <a:pt x="13793" y="33873"/>
                      <a:pt x="4616" y="33873"/>
                    </a:cubicBezTo>
                    <a:cubicBezTo>
                      <a:pt x="3555" y="33873"/>
                      <a:pt x="2418" y="33843"/>
                      <a:pt x="1196" y="33777"/>
                    </a:cubicBezTo>
                    <a:lnTo>
                      <a:pt x="1" y="41499"/>
                    </a:lnTo>
                    <a:cubicBezTo>
                      <a:pt x="1" y="41499"/>
                      <a:pt x="4595" y="43773"/>
                      <a:pt x="11022" y="43773"/>
                    </a:cubicBezTo>
                    <a:cubicBezTo>
                      <a:pt x="15777" y="43773"/>
                      <a:pt x="21534" y="42529"/>
                      <a:pt x="27176" y="38200"/>
                    </a:cubicBezTo>
                    <a:cubicBezTo>
                      <a:pt x="29506" y="36415"/>
                      <a:pt x="22418" y="4594"/>
                      <a:pt x="21631" y="3019"/>
                    </a:cubicBezTo>
                    <a:cubicBezTo>
                      <a:pt x="20647" y="1052"/>
                      <a:pt x="18119" y="69"/>
                      <a:pt x="16502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40;p17">
                <a:extLst>
                  <a:ext uri="{FF2B5EF4-FFF2-40B4-BE49-F238E27FC236}">
                    <a16:creationId xmlns:a16="http://schemas.microsoft.com/office/drawing/2014/main" id="{8907B0ED-4C16-4278-8B11-456F27400D26}"/>
                  </a:ext>
                </a:extLst>
              </p:cNvPr>
              <p:cNvSpPr/>
              <p:nvPr/>
            </p:nvSpPr>
            <p:spPr>
              <a:xfrm>
                <a:off x="1388793" y="584575"/>
                <a:ext cx="1124666" cy="1349458"/>
              </a:xfrm>
              <a:custGeom>
                <a:avLst/>
                <a:gdLst/>
                <a:ahLst/>
                <a:cxnLst/>
                <a:rect l="l" t="t" r="r" b="b"/>
                <a:pathLst>
                  <a:path w="22264" h="26714" extrusionOk="0">
                    <a:moveTo>
                      <a:pt x="9230" y="1"/>
                    </a:moveTo>
                    <a:cubicBezTo>
                      <a:pt x="9159" y="1"/>
                      <a:pt x="9087" y="3"/>
                      <a:pt x="9014" y="8"/>
                    </a:cubicBezTo>
                    <a:cubicBezTo>
                      <a:pt x="7763" y="94"/>
                      <a:pt x="6506" y="179"/>
                      <a:pt x="5297" y="501"/>
                    </a:cubicBezTo>
                    <a:cubicBezTo>
                      <a:pt x="4348" y="755"/>
                      <a:pt x="3365" y="1173"/>
                      <a:pt x="2601" y="1800"/>
                    </a:cubicBezTo>
                    <a:cubicBezTo>
                      <a:pt x="1912" y="2358"/>
                      <a:pt x="1532" y="3300"/>
                      <a:pt x="1193" y="4119"/>
                    </a:cubicBezTo>
                    <a:cubicBezTo>
                      <a:pt x="394" y="6044"/>
                      <a:pt x="32" y="8137"/>
                      <a:pt x="21" y="10217"/>
                    </a:cubicBezTo>
                    <a:cubicBezTo>
                      <a:pt x="0" y="13177"/>
                      <a:pt x="669" y="16105"/>
                      <a:pt x="1618" y="18907"/>
                    </a:cubicBezTo>
                    <a:cubicBezTo>
                      <a:pt x="2200" y="20624"/>
                      <a:pt x="2957" y="22391"/>
                      <a:pt x="4413" y="23470"/>
                    </a:cubicBezTo>
                    <a:cubicBezTo>
                      <a:pt x="5620" y="24367"/>
                      <a:pt x="7568" y="25024"/>
                      <a:pt x="9392" y="25024"/>
                    </a:cubicBezTo>
                    <a:cubicBezTo>
                      <a:pt x="10744" y="25024"/>
                      <a:pt x="12028" y="24663"/>
                      <a:pt x="12893" y="23770"/>
                    </a:cubicBezTo>
                    <a:lnTo>
                      <a:pt x="12893" y="23770"/>
                    </a:lnTo>
                    <a:cubicBezTo>
                      <a:pt x="12295" y="24391"/>
                      <a:pt x="14145" y="25903"/>
                      <a:pt x="14546" y="26112"/>
                    </a:cubicBezTo>
                    <a:cubicBezTo>
                      <a:pt x="15294" y="26504"/>
                      <a:pt x="16140" y="26713"/>
                      <a:pt x="16985" y="26713"/>
                    </a:cubicBezTo>
                    <a:cubicBezTo>
                      <a:pt x="17304" y="26713"/>
                      <a:pt x="17623" y="26683"/>
                      <a:pt x="17937" y="26622"/>
                    </a:cubicBezTo>
                    <a:cubicBezTo>
                      <a:pt x="21335" y="25964"/>
                      <a:pt x="22264" y="22121"/>
                      <a:pt x="20157" y="19626"/>
                    </a:cubicBezTo>
                    <a:cubicBezTo>
                      <a:pt x="19513" y="18865"/>
                      <a:pt x="18578" y="18218"/>
                      <a:pt x="17618" y="18218"/>
                    </a:cubicBezTo>
                    <a:cubicBezTo>
                      <a:pt x="17572" y="18218"/>
                      <a:pt x="17527" y="18219"/>
                      <a:pt x="17482" y="18222"/>
                    </a:cubicBezTo>
                    <a:cubicBezTo>
                      <a:pt x="19694" y="14279"/>
                      <a:pt x="20627" y="9552"/>
                      <a:pt x="18317" y="5907"/>
                    </a:cubicBezTo>
                    <a:cubicBezTo>
                      <a:pt x="17992" y="5393"/>
                      <a:pt x="17660" y="4873"/>
                      <a:pt x="17231" y="4437"/>
                    </a:cubicBezTo>
                    <a:cubicBezTo>
                      <a:pt x="16807" y="4002"/>
                      <a:pt x="16265" y="3656"/>
                      <a:pt x="15662" y="3561"/>
                    </a:cubicBezTo>
                    <a:cubicBezTo>
                      <a:pt x="14080" y="2255"/>
                      <a:pt x="12200" y="1066"/>
                      <a:pt x="10322" y="234"/>
                    </a:cubicBezTo>
                    <a:cubicBezTo>
                      <a:pt x="9961" y="73"/>
                      <a:pt x="9610" y="1"/>
                      <a:pt x="92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41;p17">
                <a:extLst>
                  <a:ext uri="{FF2B5EF4-FFF2-40B4-BE49-F238E27FC236}">
                    <a16:creationId xmlns:a16="http://schemas.microsoft.com/office/drawing/2014/main" id="{CEB2BA60-3940-4D77-8F91-421B507185B7}"/>
                  </a:ext>
                </a:extLst>
              </p:cNvPr>
              <p:cNvSpPr/>
              <p:nvPr/>
            </p:nvSpPr>
            <p:spPr>
              <a:xfrm>
                <a:off x="2158152" y="755319"/>
                <a:ext cx="232975" cy="41831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281" extrusionOk="0">
                    <a:moveTo>
                      <a:pt x="531" y="1"/>
                    </a:moveTo>
                    <a:cubicBezTo>
                      <a:pt x="407" y="1"/>
                      <a:pt x="279" y="10"/>
                      <a:pt x="148" y="29"/>
                    </a:cubicBezTo>
                    <a:cubicBezTo>
                      <a:pt x="1" y="53"/>
                      <a:pt x="57" y="261"/>
                      <a:pt x="191" y="261"/>
                    </a:cubicBezTo>
                    <a:cubicBezTo>
                      <a:pt x="197" y="261"/>
                      <a:pt x="203" y="261"/>
                      <a:pt x="210" y="260"/>
                    </a:cubicBezTo>
                    <a:cubicBezTo>
                      <a:pt x="318" y="245"/>
                      <a:pt x="424" y="238"/>
                      <a:pt x="527" y="238"/>
                    </a:cubicBezTo>
                    <a:cubicBezTo>
                      <a:pt x="2231" y="238"/>
                      <a:pt x="3232" y="2191"/>
                      <a:pt x="3687" y="3613"/>
                    </a:cubicBezTo>
                    <a:cubicBezTo>
                      <a:pt x="4170" y="5120"/>
                      <a:pt x="4132" y="6631"/>
                      <a:pt x="3821" y="8162"/>
                    </a:cubicBezTo>
                    <a:cubicBezTo>
                      <a:pt x="3806" y="8234"/>
                      <a:pt x="3862" y="8280"/>
                      <a:pt x="3918" y="8280"/>
                    </a:cubicBezTo>
                    <a:cubicBezTo>
                      <a:pt x="3954" y="8280"/>
                      <a:pt x="3990" y="8260"/>
                      <a:pt x="4006" y="8214"/>
                    </a:cubicBezTo>
                    <a:cubicBezTo>
                      <a:pt x="4611" y="6371"/>
                      <a:pt x="4417" y="4312"/>
                      <a:pt x="3591" y="2568"/>
                    </a:cubicBezTo>
                    <a:cubicBezTo>
                      <a:pt x="2991" y="1305"/>
                      <a:pt x="1998" y="1"/>
                      <a:pt x="531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42;p17">
                <a:extLst>
                  <a:ext uri="{FF2B5EF4-FFF2-40B4-BE49-F238E27FC236}">
                    <a16:creationId xmlns:a16="http://schemas.microsoft.com/office/drawing/2014/main" id="{711048F8-7C34-4113-8D84-5CA0ECD4B09F}"/>
                  </a:ext>
                </a:extLst>
              </p:cNvPr>
              <p:cNvSpPr/>
              <p:nvPr/>
            </p:nvSpPr>
            <p:spPr>
              <a:xfrm>
                <a:off x="1991146" y="1744677"/>
                <a:ext cx="298342" cy="173115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3427" extrusionOk="0">
                    <a:moveTo>
                      <a:pt x="1009" y="1"/>
                    </a:moveTo>
                    <a:cubicBezTo>
                      <a:pt x="992" y="1"/>
                      <a:pt x="975" y="7"/>
                      <a:pt x="960" y="22"/>
                    </a:cubicBezTo>
                    <a:cubicBezTo>
                      <a:pt x="1" y="1030"/>
                      <a:pt x="580" y="2585"/>
                      <a:pt x="1735" y="3143"/>
                    </a:cubicBezTo>
                    <a:cubicBezTo>
                      <a:pt x="2136" y="3338"/>
                      <a:pt x="2578" y="3427"/>
                      <a:pt x="3026" y="3427"/>
                    </a:cubicBezTo>
                    <a:cubicBezTo>
                      <a:pt x="4095" y="3427"/>
                      <a:pt x="5200" y="2921"/>
                      <a:pt x="5866" y="2129"/>
                    </a:cubicBezTo>
                    <a:cubicBezTo>
                      <a:pt x="5906" y="2084"/>
                      <a:pt x="5872" y="2017"/>
                      <a:pt x="5819" y="2017"/>
                    </a:cubicBezTo>
                    <a:cubicBezTo>
                      <a:pt x="5808" y="2017"/>
                      <a:pt x="5796" y="2020"/>
                      <a:pt x="5784" y="2026"/>
                    </a:cubicBezTo>
                    <a:cubicBezTo>
                      <a:pt x="4859" y="2502"/>
                      <a:pt x="4066" y="3127"/>
                      <a:pt x="3000" y="3127"/>
                    </a:cubicBezTo>
                    <a:cubicBezTo>
                      <a:pt x="2906" y="3127"/>
                      <a:pt x="2809" y="3122"/>
                      <a:pt x="2711" y="3112"/>
                    </a:cubicBezTo>
                    <a:cubicBezTo>
                      <a:pt x="1193" y="2955"/>
                      <a:pt x="214" y="1496"/>
                      <a:pt x="1080" y="114"/>
                    </a:cubicBezTo>
                    <a:cubicBezTo>
                      <a:pt x="1114" y="61"/>
                      <a:pt x="1062" y="1"/>
                      <a:pt x="1009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43;p17">
                <a:extLst>
                  <a:ext uri="{FF2B5EF4-FFF2-40B4-BE49-F238E27FC236}">
                    <a16:creationId xmlns:a16="http://schemas.microsoft.com/office/drawing/2014/main" id="{ACA11E7B-A0DA-4290-981B-752F940BCCAF}"/>
                  </a:ext>
                </a:extLst>
              </p:cNvPr>
              <p:cNvSpPr/>
              <p:nvPr/>
            </p:nvSpPr>
            <p:spPr>
              <a:xfrm>
                <a:off x="1386368" y="1358279"/>
                <a:ext cx="183117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541" extrusionOk="0">
                    <a:moveTo>
                      <a:pt x="1651" y="1"/>
                    </a:moveTo>
                    <a:cubicBezTo>
                      <a:pt x="1357" y="1"/>
                      <a:pt x="1064" y="70"/>
                      <a:pt x="806" y="214"/>
                    </a:cubicBezTo>
                    <a:cubicBezTo>
                      <a:pt x="395" y="440"/>
                      <a:pt x="76" y="854"/>
                      <a:pt x="21" y="1320"/>
                    </a:cubicBezTo>
                    <a:cubicBezTo>
                      <a:pt x="1" y="1529"/>
                      <a:pt x="28" y="1738"/>
                      <a:pt x="76" y="1943"/>
                    </a:cubicBezTo>
                    <a:cubicBezTo>
                      <a:pt x="175" y="2372"/>
                      <a:pt x="363" y="2797"/>
                      <a:pt x="703" y="3081"/>
                    </a:cubicBezTo>
                    <a:cubicBezTo>
                      <a:pt x="1182" y="3485"/>
                      <a:pt x="1861" y="3537"/>
                      <a:pt x="2488" y="3540"/>
                    </a:cubicBezTo>
                    <a:cubicBezTo>
                      <a:pt x="2513" y="3540"/>
                      <a:pt x="2538" y="3540"/>
                      <a:pt x="2563" y="3540"/>
                    </a:cubicBezTo>
                    <a:cubicBezTo>
                      <a:pt x="2931" y="3540"/>
                      <a:pt x="3311" y="3514"/>
                      <a:pt x="3625" y="3331"/>
                    </a:cubicBezTo>
                    <a:cubicBezTo>
                      <a:pt x="3385" y="2419"/>
                      <a:pt x="3155" y="1605"/>
                      <a:pt x="3084" y="666"/>
                    </a:cubicBezTo>
                    <a:cubicBezTo>
                      <a:pt x="2743" y="237"/>
                      <a:pt x="2195" y="1"/>
                      <a:pt x="1651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44;p17">
                <a:extLst>
                  <a:ext uri="{FF2B5EF4-FFF2-40B4-BE49-F238E27FC236}">
                    <a16:creationId xmlns:a16="http://schemas.microsoft.com/office/drawing/2014/main" id="{E73E1FC9-51C5-4A00-AB95-3FF1EC0FCC6A}"/>
                  </a:ext>
                </a:extLst>
              </p:cNvPr>
              <p:cNvSpPr/>
              <p:nvPr/>
            </p:nvSpPr>
            <p:spPr>
              <a:xfrm>
                <a:off x="1383085" y="1393893"/>
                <a:ext cx="16771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514" extrusionOk="0">
                    <a:moveTo>
                      <a:pt x="1215" y="0"/>
                    </a:moveTo>
                    <a:cubicBezTo>
                      <a:pt x="789" y="0"/>
                      <a:pt x="364" y="118"/>
                      <a:pt x="1" y="345"/>
                    </a:cubicBezTo>
                    <a:lnTo>
                      <a:pt x="110" y="516"/>
                    </a:lnTo>
                    <a:cubicBezTo>
                      <a:pt x="438" y="310"/>
                      <a:pt x="823" y="204"/>
                      <a:pt x="1208" y="204"/>
                    </a:cubicBezTo>
                    <a:cubicBezTo>
                      <a:pt x="1426" y="204"/>
                      <a:pt x="1645" y="238"/>
                      <a:pt x="1854" y="307"/>
                    </a:cubicBezTo>
                    <a:cubicBezTo>
                      <a:pt x="2429" y="495"/>
                      <a:pt x="2906" y="947"/>
                      <a:pt x="3132" y="1513"/>
                    </a:cubicBezTo>
                    <a:lnTo>
                      <a:pt x="3320" y="1437"/>
                    </a:lnTo>
                    <a:cubicBezTo>
                      <a:pt x="3073" y="818"/>
                      <a:pt x="2550" y="321"/>
                      <a:pt x="1916" y="111"/>
                    </a:cubicBezTo>
                    <a:cubicBezTo>
                      <a:pt x="1689" y="37"/>
                      <a:pt x="1452" y="0"/>
                      <a:pt x="121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45;p17">
                <a:extLst>
                  <a:ext uri="{FF2B5EF4-FFF2-40B4-BE49-F238E27FC236}">
                    <a16:creationId xmlns:a16="http://schemas.microsoft.com/office/drawing/2014/main" id="{0E4D2C23-4AA6-422C-816A-95E22F63980D}"/>
                  </a:ext>
                </a:extLst>
              </p:cNvPr>
              <p:cNvSpPr/>
              <p:nvPr/>
            </p:nvSpPr>
            <p:spPr>
              <a:xfrm>
                <a:off x="2199727" y="1358279"/>
                <a:ext cx="183319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3541" extrusionOk="0">
                    <a:moveTo>
                      <a:pt x="1978" y="1"/>
                    </a:moveTo>
                    <a:cubicBezTo>
                      <a:pt x="1434" y="1"/>
                      <a:pt x="885" y="237"/>
                      <a:pt x="545" y="666"/>
                    </a:cubicBezTo>
                    <a:cubicBezTo>
                      <a:pt x="473" y="1605"/>
                      <a:pt x="243" y="2419"/>
                      <a:pt x="0" y="3331"/>
                    </a:cubicBezTo>
                    <a:cubicBezTo>
                      <a:pt x="318" y="3514"/>
                      <a:pt x="698" y="3540"/>
                      <a:pt x="1066" y="3540"/>
                    </a:cubicBezTo>
                    <a:cubicBezTo>
                      <a:pt x="1091" y="3540"/>
                      <a:pt x="1116" y="3540"/>
                      <a:pt x="1141" y="3540"/>
                    </a:cubicBezTo>
                    <a:cubicBezTo>
                      <a:pt x="1768" y="3537"/>
                      <a:pt x="2446" y="3485"/>
                      <a:pt x="2925" y="3081"/>
                    </a:cubicBezTo>
                    <a:cubicBezTo>
                      <a:pt x="3261" y="2797"/>
                      <a:pt x="3453" y="2372"/>
                      <a:pt x="3553" y="1943"/>
                    </a:cubicBezTo>
                    <a:cubicBezTo>
                      <a:pt x="3600" y="1738"/>
                      <a:pt x="3628" y="1529"/>
                      <a:pt x="3604" y="1320"/>
                    </a:cubicBezTo>
                    <a:cubicBezTo>
                      <a:pt x="3553" y="854"/>
                      <a:pt x="3234" y="440"/>
                      <a:pt x="2822" y="214"/>
                    </a:cubicBezTo>
                    <a:cubicBezTo>
                      <a:pt x="2564" y="70"/>
                      <a:pt x="2272" y="1"/>
                      <a:pt x="1978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46;p17">
                <a:extLst>
                  <a:ext uri="{FF2B5EF4-FFF2-40B4-BE49-F238E27FC236}">
                    <a16:creationId xmlns:a16="http://schemas.microsoft.com/office/drawing/2014/main" id="{9E12846C-6A03-4667-901F-A49C5A0B1211}"/>
                  </a:ext>
                </a:extLst>
              </p:cNvPr>
              <p:cNvSpPr/>
              <p:nvPr/>
            </p:nvSpPr>
            <p:spPr>
              <a:xfrm>
                <a:off x="2218569" y="1393893"/>
                <a:ext cx="16776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514" extrusionOk="0">
                    <a:moveTo>
                      <a:pt x="2105" y="0"/>
                    </a:moveTo>
                    <a:cubicBezTo>
                      <a:pt x="1868" y="0"/>
                      <a:pt x="1632" y="37"/>
                      <a:pt x="1405" y="111"/>
                    </a:cubicBezTo>
                    <a:cubicBezTo>
                      <a:pt x="771" y="321"/>
                      <a:pt x="244" y="818"/>
                      <a:pt x="0" y="1437"/>
                    </a:cubicBezTo>
                    <a:lnTo>
                      <a:pt x="189" y="1513"/>
                    </a:lnTo>
                    <a:cubicBezTo>
                      <a:pt x="411" y="947"/>
                      <a:pt x="891" y="495"/>
                      <a:pt x="1467" y="307"/>
                    </a:cubicBezTo>
                    <a:cubicBezTo>
                      <a:pt x="1676" y="238"/>
                      <a:pt x="1895" y="204"/>
                      <a:pt x="2113" y="204"/>
                    </a:cubicBezTo>
                    <a:cubicBezTo>
                      <a:pt x="2498" y="204"/>
                      <a:pt x="2882" y="310"/>
                      <a:pt x="3210" y="516"/>
                    </a:cubicBezTo>
                    <a:lnTo>
                      <a:pt x="3320" y="345"/>
                    </a:lnTo>
                    <a:cubicBezTo>
                      <a:pt x="2957" y="118"/>
                      <a:pt x="2531" y="0"/>
                      <a:pt x="210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47;p17">
                <a:extLst>
                  <a:ext uri="{FF2B5EF4-FFF2-40B4-BE49-F238E27FC236}">
                    <a16:creationId xmlns:a16="http://schemas.microsoft.com/office/drawing/2014/main" id="{291ECE87-7E06-4365-BFA2-63E9EA84F131}"/>
                  </a:ext>
                </a:extLst>
              </p:cNvPr>
              <p:cNvSpPr/>
              <p:nvPr/>
            </p:nvSpPr>
            <p:spPr>
              <a:xfrm>
                <a:off x="1455777" y="720059"/>
                <a:ext cx="868706" cy="1152601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22817" extrusionOk="0">
                    <a:moveTo>
                      <a:pt x="6682" y="1"/>
                    </a:moveTo>
                    <a:cubicBezTo>
                      <a:pt x="6313" y="1"/>
                      <a:pt x="5996" y="25"/>
                      <a:pt x="5756" y="80"/>
                    </a:cubicBezTo>
                    <a:cubicBezTo>
                      <a:pt x="5303" y="186"/>
                      <a:pt x="4762" y="542"/>
                      <a:pt x="4203" y="1023"/>
                    </a:cubicBezTo>
                    <a:cubicBezTo>
                      <a:pt x="1411" y="3417"/>
                      <a:pt x="1" y="7051"/>
                      <a:pt x="312" y="10721"/>
                    </a:cubicBezTo>
                    <a:cubicBezTo>
                      <a:pt x="387" y="11625"/>
                      <a:pt x="542" y="12618"/>
                      <a:pt x="806" y="13690"/>
                    </a:cubicBezTo>
                    <a:cubicBezTo>
                      <a:pt x="1939" y="18280"/>
                      <a:pt x="3022" y="21528"/>
                      <a:pt x="8588" y="22816"/>
                    </a:cubicBezTo>
                    <a:cubicBezTo>
                      <a:pt x="8588" y="22816"/>
                      <a:pt x="15138" y="21165"/>
                      <a:pt x="16166" y="13228"/>
                    </a:cubicBezTo>
                    <a:cubicBezTo>
                      <a:pt x="17197" y="5287"/>
                      <a:pt x="14724" y="2091"/>
                      <a:pt x="14158" y="1526"/>
                    </a:cubicBezTo>
                    <a:cubicBezTo>
                      <a:pt x="13666" y="1034"/>
                      <a:pt x="9072" y="1"/>
                      <a:pt x="6682" y="1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148;p17">
                <a:extLst>
                  <a:ext uri="{FF2B5EF4-FFF2-40B4-BE49-F238E27FC236}">
                    <a16:creationId xmlns:a16="http://schemas.microsoft.com/office/drawing/2014/main" id="{3ED21AC6-A80A-448F-BDE5-B902EB7BB1A1}"/>
                  </a:ext>
                </a:extLst>
              </p:cNvPr>
              <p:cNvSpPr/>
              <p:nvPr/>
            </p:nvSpPr>
            <p:spPr>
              <a:xfrm>
                <a:off x="1426175" y="652166"/>
                <a:ext cx="901087" cy="759493"/>
              </a:xfrm>
              <a:custGeom>
                <a:avLst/>
                <a:gdLst/>
                <a:ahLst/>
                <a:cxnLst/>
                <a:rect l="l" t="t" r="r" b="b"/>
                <a:pathLst>
                  <a:path w="17838" h="15035" extrusionOk="0">
                    <a:moveTo>
                      <a:pt x="8925" y="0"/>
                    </a:moveTo>
                    <a:cubicBezTo>
                      <a:pt x="8592" y="0"/>
                      <a:pt x="8256" y="28"/>
                      <a:pt x="7920" y="88"/>
                    </a:cubicBezTo>
                    <a:cubicBezTo>
                      <a:pt x="4197" y="753"/>
                      <a:pt x="2590" y="2363"/>
                      <a:pt x="1532" y="4008"/>
                    </a:cubicBezTo>
                    <a:cubicBezTo>
                      <a:pt x="473" y="5655"/>
                      <a:pt x="0" y="6950"/>
                      <a:pt x="0" y="8399"/>
                    </a:cubicBezTo>
                    <a:cubicBezTo>
                      <a:pt x="0" y="9848"/>
                      <a:pt x="79" y="12595"/>
                      <a:pt x="432" y="13496"/>
                    </a:cubicBezTo>
                    <a:cubicBezTo>
                      <a:pt x="785" y="14397"/>
                      <a:pt x="1392" y="15034"/>
                      <a:pt x="1392" y="15034"/>
                    </a:cubicBezTo>
                    <a:cubicBezTo>
                      <a:pt x="1392" y="15034"/>
                      <a:pt x="1532" y="11259"/>
                      <a:pt x="1532" y="9810"/>
                    </a:cubicBezTo>
                    <a:cubicBezTo>
                      <a:pt x="1532" y="9810"/>
                      <a:pt x="4002" y="6244"/>
                      <a:pt x="7842" y="4713"/>
                    </a:cubicBezTo>
                    <a:cubicBezTo>
                      <a:pt x="10471" y="3668"/>
                      <a:pt x="12549" y="3503"/>
                      <a:pt x="13625" y="3503"/>
                    </a:cubicBezTo>
                    <a:cubicBezTo>
                      <a:pt x="14121" y="3503"/>
                      <a:pt x="14404" y="3538"/>
                      <a:pt x="14429" y="3538"/>
                    </a:cubicBezTo>
                    <a:cubicBezTo>
                      <a:pt x="14508" y="3538"/>
                      <a:pt x="15512" y="12394"/>
                      <a:pt x="16752" y="14572"/>
                    </a:cubicBezTo>
                    <a:cubicBezTo>
                      <a:pt x="16752" y="14572"/>
                      <a:pt x="17605" y="12554"/>
                      <a:pt x="17721" y="10400"/>
                    </a:cubicBezTo>
                    <a:cubicBezTo>
                      <a:pt x="17838" y="8242"/>
                      <a:pt x="16820" y="4244"/>
                      <a:pt x="16074" y="3497"/>
                    </a:cubicBezTo>
                    <a:cubicBezTo>
                      <a:pt x="15397" y="2821"/>
                      <a:pt x="12286" y="0"/>
                      <a:pt x="892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49;p17">
                <a:extLst>
                  <a:ext uri="{FF2B5EF4-FFF2-40B4-BE49-F238E27FC236}">
                    <a16:creationId xmlns:a16="http://schemas.microsoft.com/office/drawing/2014/main" id="{4CBC8F7D-8530-477C-A634-2B043E2CE88C}"/>
                  </a:ext>
                </a:extLst>
              </p:cNvPr>
              <p:cNvSpPr/>
              <p:nvPr/>
            </p:nvSpPr>
            <p:spPr>
              <a:xfrm>
                <a:off x="2147796" y="811594"/>
                <a:ext cx="121590" cy="54571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803" extrusionOk="0">
                    <a:moveTo>
                      <a:pt x="237" y="1"/>
                    </a:moveTo>
                    <a:cubicBezTo>
                      <a:pt x="221" y="1"/>
                      <a:pt x="204" y="12"/>
                      <a:pt x="203" y="33"/>
                    </a:cubicBezTo>
                    <a:cubicBezTo>
                      <a:pt x="0" y="1855"/>
                      <a:pt x="203" y="3756"/>
                      <a:pt x="552" y="5551"/>
                    </a:cubicBezTo>
                    <a:cubicBezTo>
                      <a:pt x="895" y="7298"/>
                      <a:pt x="1368" y="9254"/>
                      <a:pt x="2316" y="10782"/>
                    </a:cubicBezTo>
                    <a:cubicBezTo>
                      <a:pt x="2326" y="10796"/>
                      <a:pt x="2339" y="10802"/>
                      <a:pt x="2353" y="10802"/>
                    </a:cubicBezTo>
                    <a:cubicBezTo>
                      <a:pt x="2380" y="10802"/>
                      <a:pt x="2406" y="10779"/>
                      <a:pt x="2395" y="10748"/>
                    </a:cubicBezTo>
                    <a:cubicBezTo>
                      <a:pt x="1853" y="9039"/>
                      <a:pt x="1131" y="7456"/>
                      <a:pt x="761" y="5682"/>
                    </a:cubicBezTo>
                    <a:cubicBezTo>
                      <a:pt x="367" y="3797"/>
                      <a:pt x="323" y="1948"/>
                      <a:pt x="268" y="33"/>
                    </a:cubicBezTo>
                    <a:cubicBezTo>
                      <a:pt x="268" y="11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150;p17">
                <a:extLst>
                  <a:ext uri="{FF2B5EF4-FFF2-40B4-BE49-F238E27FC236}">
                    <a16:creationId xmlns:a16="http://schemas.microsoft.com/office/drawing/2014/main" id="{3544EDAC-8FA6-40DA-B228-1C89F1B1876F}"/>
                  </a:ext>
                </a:extLst>
              </p:cNvPr>
              <p:cNvSpPr/>
              <p:nvPr/>
            </p:nvSpPr>
            <p:spPr>
              <a:xfrm>
                <a:off x="1542766" y="821849"/>
                <a:ext cx="611838" cy="310011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6137" extrusionOk="0">
                    <a:moveTo>
                      <a:pt x="11391" y="0"/>
                    </a:moveTo>
                    <a:cubicBezTo>
                      <a:pt x="7066" y="0"/>
                      <a:pt x="2252" y="2334"/>
                      <a:pt x="18" y="6075"/>
                    </a:cubicBezTo>
                    <a:cubicBezTo>
                      <a:pt x="1" y="6102"/>
                      <a:pt x="26" y="6136"/>
                      <a:pt x="53" y="6136"/>
                    </a:cubicBezTo>
                    <a:cubicBezTo>
                      <a:pt x="63" y="6136"/>
                      <a:pt x="72" y="6132"/>
                      <a:pt x="80" y="6123"/>
                    </a:cubicBezTo>
                    <a:cubicBezTo>
                      <a:pt x="1571" y="4348"/>
                      <a:pt x="3119" y="2810"/>
                      <a:pt x="5201" y="1731"/>
                    </a:cubicBezTo>
                    <a:cubicBezTo>
                      <a:pt x="7339" y="628"/>
                      <a:pt x="9651" y="155"/>
                      <a:pt x="12042" y="121"/>
                    </a:cubicBezTo>
                    <a:cubicBezTo>
                      <a:pt x="12111" y="121"/>
                      <a:pt x="12111" y="21"/>
                      <a:pt x="12042" y="18"/>
                    </a:cubicBezTo>
                    <a:cubicBezTo>
                      <a:pt x="11827" y="6"/>
                      <a:pt x="11610" y="0"/>
                      <a:pt x="11391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151;p17">
                <a:extLst>
                  <a:ext uri="{FF2B5EF4-FFF2-40B4-BE49-F238E27FC236}">
                    <a16:creationId xmlns:a16="http://schemas.microsoft.com/office/drawing/2014/main" id="{5A350DCE-9A9A-4CF9-9A0A-510DA261D3FD}"/>
                  </a:ext>
                </a:extLst>
              </p:cNvPr>
              <p:cNvSpPr/>
              <p:nvPr/>
            </p:nvSpPr>
            <p:spPr>
              <a:xfrm>
                <a:off x="2053129" y="1000929"/>
                <a:ext cx="115932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3" extrusionOk="0">
                    <a:moveTo>
                      <a:pt x="366" y="1"/>
                    </a:moveTo>
                    <a:cubicBezTo>
                      <a:pt x="1" y="1"/>
                      <a:pt x="9" y="584"/>
                      <a:pt x="391" y="611"/>
                    </a:cubicBezTo>
                    <a:cubicBezTo>
                      <a:pt x="864" y="642"/>
                      <a:pt x="1299" y="789"/>
                      <a:pt x="1703" y="1036"/>
                    </a:cubicBezTo>
                    <a:cubicBezTo>
                      <a:pt x="1757" y="1068"/>
                      <a:pt x="1809" y="1082"/>
                      <a:pt x="1858" y="1082"/>
                    </a:cubicBezTo>
                    <a:cubicBezTo>
                      <a:pt x="2122" y="1082"/>
                      <a:pt x="2294" y="678"/>
                      <a:pt x="2012" y="505"/>
                    </a:cubicBezTo>
                    <a:cubicBezTo>
                      <a:pt x="1515" y="203"/>
                      <a:pt x="970" y="39"/>
                      <a:pt x="391" y="2"/>
                    </a:cubicBezTo>
                    <a:cubicBezTo>
                      <a:pt x="382" y="1"/>
                      <a:pt x="374" y="1"/>
                      <a:pt x="366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52;p17">
                <a:extLst>
                  <a:ext uri="{FF2B5EF4-FFF2-40B4-BE49-F238E27FC236}">
                    <a16:creationId xmlns:a16="http://schemas.microsoft.com/office/drawing/2014/main" id="{DC90589A-34FF-4C47-808D-3C2A59FD18C4}"/>
                  </a:ext>
                </a:extLst>
              </p:cNvPr>
              <p:cNvSpPr/>
              <p:nvPr/>
            </p:nvSpPr>
            <p:spPr>
              <a:xfrm>
                <a:off x="1580754" y="1000929"/>
                <a:ext cx="116134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83" extrusionOk="0">
                    <a:moveTo>
                      <a:pt x="1930" y="1"/>
                    </a:moveTo>
                    <a:cubicBezTo>
                      <a:pt x="1922" y="1"/>
                      <a:pt x="1913" y="1"/>
                      <a:pt x="1905" y="2"/>
                    </a:cubicBezTo>
                    <a:cubicBezTo>
                      <a:pt x="1325" y="39"/>
                      <a:pt x="781" y="203"/>
                      <a:pt x="284" y="505"/>
                    </a:cubicBezTo>
                    <a:cubicBezTo>
                      <a:pt x="1" y="678"/>
                      <a:pt x="175" y="1082"/>
                      <a:pt x="438" y="1082"/>
                    </a:cubicBezTo>
                    <a:cubicBezTo>
                      <a:pt x="487" y="1082"/>
                      <a:pt x="540" y="1068"/>
                      <a:pt x="592" y="1036"/>
                    </a:cubicBezTo>
                    <a:cubicBezTo>
                      <a:pt x="996" y="789"/>
                      <a:pt x="1432" y="642"/>
                      <a:pt x="1905" y="611"/>
                    </a:cubicBezTo>
                    <a:cubicBezTo>
                      <a:pt x="2286" y="584"/>
                      <a:pt x="2298" y="1"/>
                      <a:pt x="19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53;p17">
                <a:extLst>
                  <a:ext uri="{FF2B5EF4-FFF2-40B4-BE49-F238E27FC236}">
                    <a16:creationId xmlns:a16="http://schemas.microsoft.com/office/drawing/2014/main" id="{F7ABFC3A-3E53-4383-BC20-528D77A970AD}"/>
                  </a:ext>
                </a:extLst>
              </p:cNvPr>
              <p:cNvSpPr/>
              <p:nvPr/>
            </p:nvSpPr>
            <p:spPr>
              <a:xfrm>
                <a:off x="1527055" y="1236687"/>
                <a:ext cx="730649" cy="176802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3500" extrusionOk="0">
                    <a:moveTo>
                      <a:pt x="5324" y="7"/>
                    </a:moveTo>
                    <a:cubicBezTo>
                      <a:pt x="4598" y="7"/>
                      <a:pt x="3869" y="28"/>
                      <a:pt x="3153" y="130"/>
                    </a:cubicBezTo>
                    <a:cubicBezTo>
                      <a:pt x="2214" y="260"/>
                      <a:pt x="980" y="346"/>
                      <a:pt x="296" y="1131"/>
                    </a:cubicBezTo>
                    <a:cubicBezTo>
                      <a:pt x="14" y="1456"/>
                      <a:pt x="0" y="1980"/>
                      <a:pt x="296" y="2302"/>
                    </a:cubicBezTo>
                    <a:cubicBezTo>
                      <a:pt x="936" y="2997"/>
                      <a:pt x="1923" y="3063"/>
                      <a:pt x="2783" y="3199"/>
                    </a:cubicBezTo>
                    <a:cubicBezTo>
                      <a:pt x="3872" y="3378"/>
                      <a:pt x="4971" y="3392"/>
                      <a:pt x="6071" y="3405"/>
                    </a:cubicBezTo>
                    <a:cubicBezTo>
                      <a:pt x="7369" y="3420"/>
                      <a:pt x="8676" y="3499"/>
                      <a:pt x="9980" y="3499"/>
                    </a:cubicBezTo>
                    <a:cubicBezTo>
                      <a:pt x="10812" y="3499"/>
                      <a:pt x="11644" y="3467"/>
                      <a:pt x="12470" y="3364"/>
                    </a:cubicBezTo>
                    <a:cubicBezTo>
                      <a:pt x="13850" y="3190"/>
                      <a:pt x="14464" y="815"/>
                      <a:pt x="12829" y="462"/>
                    </a:cubicBezTo>
                    <a:cubicBezTo>
                      <a:pt x="10671" y="0"/>
                      <a:pt x="8455" y="42"/>
                      <a:pt x="6266" y="14"/>
                    </a:cubicBezTo>
                    <a:cubicBezTo>
                      <a:pt x="5953" y="11"/>
                      <a:pt x="5639" y="7"/>
                      <a:pt x="5324" y="7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54;p17">
                <a:extLst>
                  <a:ext uri="{FF2B5EF4-FFF2-40B4-BE49-F238E27FC236}">
                    <a16:creationId xmlns:a16="http://schemas.microsoft.com/office/drawing/2014/main" id="{D7C19989-BFEE-4579-8478-A2C4AE46AA7C}"/>
                  </a:ext>
                </a:extLst>
              </p:cNvPr>
              <p:cNvSpPr/>
              <p:nvPr/>
            </p:nvSpPr>
            <p:spPr>
              <a:xfrm>
                <a:off x="1771755" y="985067"/>
                <a:ext cx="117851" cy="474033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9384" extrusionOk="0">
                    <a:moveTo>
                      <a:pt x="118" y="1"/>
                    </a:moveTo>
                    <a:cubicBezTo>
                      <a:pt x="82" y="1"/>
                      <a:pt x="47" y="19"/>
                      <a:pt x="28" y="52"/>
                    </a:cubicBezTo>
                    <a:cubicBezTo>
                      <a:pt x="1" y="103"/>
                      <a:pt x="18" y="164"/>
                      <a:pt x="69" y="192"/>
                    </a:cubicBezTo>
                    <a:cubicBezTo>
                      <a:pt x="771" y="589"/>
                      <a:pt x="1186" y="1247"/>
                      <a:pt x="1405" y="1727"/>
                    </a:cubicBezTo>
                    <a:cubicBezTo>
                      <a:pt x="1655" y="2272"/>
                      <a:pt x="1823" y="2915"/>
                      <a:pt x="1929" y="3755"/>
                    </a:cubicBezTo>
                    <a:cubicBezTo>
                      <a:pt x="2127" y="5358"/>
                      <a:pt x="2076" y="7108"/>
                      <a:pt x="1762" y="9267"/>
                    </a:cubicBezTo>
                    <a:cubicBezTo>
                      <a:pt x="1754" y="9322"/>
                      <a:pt x="1792" y="9373"/>
                      <a:pt x="1847" y="9383"/>
                    </a:cubicBezTo>
                    <a:lnTo>
                      <a:pt x="1864" y="9383"/>
                    </a:lnTo>
                    <a:cubicBezTo>
                      <a:pt x="1912" y="9383"/>
                      <a:pt x="1956" y="9345"/>
                      <a:pt x="1963" y="9294"/>
                    </a:cubicBezTo>
                    <a:cubicBezTo>
                      <a:pt x="2279" y="7119"/>
                      <a:pt x="2333" y="5351"/>
                      <a:pt x="2132" y="3731"/>
                    </a:cubicBezTo>
                    <a:cubicBezTo>
                      <a:pt x="2063" y="3189"/>
                      <a:pt x="1933" y="2381"/>
                      <a:pt x="1590" y="1641"/>
                    </a:cubicBezTo>
                    <a:cubicBezTo>
                      <a:pt x="1357" y="1134"/>
                      <a:pt x="919" y="439"/>
                      <a:pt x="168" y="14"/>
                    </a:cubicBezTo>
                    <a:cubicBezTo>
                      <a:pt x="153" y="5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55;p17">
                <a:extLst>
                  <a:ext uri="{FF2B5EF4-FFF2-40B4-BE49-F238E27FC236}">
                    <a16:creationId xmlns:a16="http://schemas.microsoft.com/office/drawing/2014/main" id="{1F9D6BFD-39D4-4DC7-9E14-DD338F09FA27}"/>
                  </a:ext>
                </a:extLst>
              </p:cNvPr>
              <p:cNvSpPr/>
              <p:nvPr/>
            </p:nvSpPr>
            <p:spPr>
              <a:xfrm>
                <a:off x="1878849" y="1508716"/>
                <a:ext cx="130026" cy="78399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552" extrusionOk="0">
                    <a:moveTo>
                      <a:pt x="2385" y="1"/>
                    </a:moveTo>
                    <a:cubicBezTo>
                      <a:pt x="2194" y="445"/>
                      <a:pt x="1857" y="823"/>
                      <a:pt x="1433" y="1062"/>
                    </a:cubicBezTo>
                    <a:cubicBezTo>
                      <a:pt x="1098" y="1249"/>
                      <a:pt x="718" y="1347"/>
                      <a:pt x="338" y="1347"/>
                    </a:cubicBezTo>
                    <a:cubicBezTo>
                      <a:pt x="236" y="1347"/>
                      <a:pt x="134" y="1340"/>
                      <a:pt x="32" y="1326"/>
                    </a:cubicBezTo>
                    <a:lnTo>
                      <a:pt x="1" y="1528"/>
                    </a:lnTo>
                    <a:cubicBezTo>
                      <a:pt x="110" y="1545"/>
                      <a:pt x="224" y="1552"/>
                      <a:pt x="333" y="1552"/>
                    </a:cubicBezTo>
                    <a:cubicBezTo>
                      <a:pt x="752" y="1552"/>
                      <a:pt x="1169" y="1446"/>
                      <a:pt x="1533" y="1237"/>
                    </a:cubicBezTo>
                    <a:cubicBezTo>
                      <a:pt x="1995" y="976"/>
                      <a:pt x="2365" y="565"/>
                      <a:pt x="2573" y="79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56;p17">
                <a:extLst>
                  <a:ext uri="{FF2B5EF4-FFF2-40B4-BE49-F238E27FC236}">
                    <a16:creationId xmlns:a16="http://schemas.microsoft.com/office/drawing/2014/main" id="{EDDBBC01-4AE3-42EA-822E-AB7461329179}"/>
                  </a:ext>
                </a:extLst>
              </p:cNvPr>
              <p:cNvSpPr/>
              <p:nvPr/>
            </p:nvSpPr>
            <p:spPr>
              <a:xfrm>
                <a:off x="1592322" y="1144748"/>
                <a:ext cx="157152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602" extrusionOk="0">
                    <a:moveTo>
                      <a:pt x="1252" y="1"/>
                    </a:moveTo>
                    <a:cubicBezTo>
                      <a:pt x="453" y="1"/>
                      <a:pt x="39" y="570"/>
                      <a:pt x="21" y="1087"/>
                    </a:cubicBezTo>
                    <a:cubicBezTo>
                      <a:pt x="0" y="1680"/>
                      <a:pt x="631" y="2584"/>
                      <a:pt x="1459" y="2601"/>
                    </a:cubicBezTo>
                    <a:cubicBezTo>
                      <a:pt x="1469" y="2602"/>
                      <a:pt x="1478" y="2602"/>
                      <a:pt x="1488" y="2602"/>
                    </a:cubicBezTo>
                    <a:cubicBezTo>
                      <a:pt x="2302" y="2602"/>
                      <a:pt x="2924" y="2041"/>
                      <a:pt x="3110" y="1539"/>
                    </a:cubicBezTo>
                    <a:cubicBezTo>
                      <a:pt x="3110" y="1539"/>
                      <a:pt x="2809" y="268"/>
                      <a:pt x="1627" y="39"/>
                    </a:cubicBezTo>
                    <a:cubicBezTo>
                      <a:pt x="1494" y="13"/>
                      <a:pt x="1369" y="1"/>
                      <a:pt x="125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57;p17">
                <a:extLst>
                  <a:ext uri="{FF2B5EF4-FFF2-40B4-BE49-F238E27FC236}">
                    <a16:creationId xmlns:a16="http://schemas.microsoft.com/office/drawing/2014/main" id="{AF7CF9C8-4E91-4ECE-B9AE-BE19A16CA23E}"/>
                  </a:ext>
                </a:extLst>
              </p:cNvPr>
              <p:cNvSpPr/>
              <p:nvPr/>
            </p:nvSpPr>
            <p:spPr>
              <a:xfrm>
                <a:off x="1623289" y="1158236"/>
                <a:ext cx="103859" cy="94059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862" extrusionOk="0">
                    <a:moveTo>
                      <a:pt x="1028" y="1"/>
                    </a:moveTo>
                    <a:cubicBezTo>
                      <a:pt x="611" y="1"/>
                      <a:pt x="231" y="282"/>
                      <a:pt x="124" y="707"/>
                    </a:cubicBezTo>
                    <a:cubicBezTo>
                      <a:pt x="0" y="1204"/>
                      <a:pt x="305" y="1710"/>
                      <a:pt x="802" y="1834"/>
                    </a:cubicBezTo>
                    <a:cubicBezTo>
                      <a:pt x="878" y="1852"/>
                      <a:pt x="953" y="1861"/>
                      <a:pt x="1028" y="1861"/>
                    </a:cubicBezTo>
                    <a:cubicBezTo>
                      <a:pt x="1446" y="1861"/>
                      <a:pt x="1824" y="1580"/>
                      <a:pt x="1929" y="1156"/>
                    </a:cubicBezTo>
                    <a:cubicBezTo>
                      <a:pt x="2056" y="659"/>
                      <a:pt x="1751" y="156"/>
                      <a:pt x="1254" y="28"/>
                    </a:cubicBezTo>
                    <a:cubicBezTo>
                      <a:pt x="1179" y="10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58;p17">
                <a:extLst>
                  <a:ext uri="{FF2B5EF4-FFF2-40B4-BE49-F238E27FC236}">
                    <a16:creationId xmlns:a16="http://schemas.microsoft.com/office/drawing/2014/main" id="{2AC9206B-94B0-4C82-B9D0-6D2F8817922B}"/>
                  </a:ext>
                </a:extLst>
              </p:cNvPr>
              <p:cNvSpPr/>
              <p:nvPr/>
            </p:nvSpPr>
            <p:spPr>
              <a:xfrm>
                <a:off x="1525944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578" y="0"/>
                    </a:moveTo>
                    <a:cubicBezTo>
                      <a:pt x="1789" y="0"/>
                      <a:pt x="952" y="287"/>
                      <a:pt x="280" y="706"/>
                    </a:cubicBezTo>
                    <a:cubicBezTo>
                      <a:pt x="1" y="882"/>
                      <a:pt x="174" y="1285"/>
                      <a:pt x="434" y="1285"/>
                    </a:cubicBezTo>
                    <a:cubicBezTo>
                      <a:pt x="483" y="1285"/>
                      <a:pt x="535" y="1270"/>
                      <a:pt x="588" y="1237"/>
                    </a:cubicBezTo>
                    <a:cubicBezTo>
                      <a:pt x="1166" y="877"/>
                      <a:pt x="1894" y="598"/>
                      <a:pt x="2571" y="598"/>
                    </a:cubicBezTo>
                    <a:cubicBezTo>
                      <a:pt x="3251" y="598"/>
                      <a:pt x="3878" y="879"/>
                      <a:pt x="4247" y="1641"/>
                    </a:cubicBezTo>
                    <a:cubicBezTo>
                      <a:pt x="4300" y="1751"/>
                      <a:pt x="4388" y="1797"/>
                      <a:pt x="4479" y="1797"/>
                    </a:cubicBezTo>
                    <a:cubicBezTo>
                      <a:pt x="4679" y="1797"/>
                      <a:pt x="4892" y="1576"/>
                      <a:pt x="4774" y="1332"/>
                    </a:cubicBezTo>
                    <a:cubicBezTo>
                      <a:pt x="4308" y="369"/>
                      <a:pt x="3473" y="0"/>
                      <a:pt x="257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59;p17">
                <a:extLst>
                  <a:ext uri="{FF2B5EF4-FFF2-40B4-BE49-F238E27FC236}">
                    <a16:creationId xmlns:a16="http://schemas.microsoft.com/office/drawing/2014/main" id="{B788621E-7A12-49F2-A552-D8C12AC82A42}"/>
                  </a:ext>
                </a:extLst>
              </p:cNvPr>
              <p:cNvSpPr/>
              <p:nvPr/>
            </p:nvSpPr>
            <p:spPr>
              <a:xfrm>
                <a:off x="1993419" y="1144748"/>
                <a:ext cx="157203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602" extrusionOk="0">
                    <a:moveTo>
                      <a:pt x="1859" y="1"/>
                    </a:moveTo>
                    <a:cubicBezTo>
                      <a:pt x="1742" y="1"/>
                      <a:pt x="1617" y="13"/>
                      <a:pt x="1484" y="39"/>
                    </a:cubicBezTo>
                    <a:cubicBezTo>
                      <a:pt x="302" y="268"/>
                      <a:pt x="0" y="1539"/>
                      <a:pt x="0" y="1539"/>
                    </a:cubicBezTo>
                    <a:cubicBezTo>
                      <a:pt x="187" y="2041"/>
                      <a:pt x="808" y="2602"/>
                      <a:pt x="1624" y="2602"/>
                    </a:cubicBezTo>
                    <a:cubicBezTo>
                      <a:pt x="1633" y="2602"/>
                      <a:pt x="1643" y="2602"/>
                      <a:pt x="1652" y="2601"/>
                    </a:cubicBezTo>
                    <a:cubicBezTo>
                      <a:pt x="2481" y="2584"/>
                      <a:pt x="3111" y="1680"/>
                      <a:pt x="3091" y="1087"/>
                    </a:cubicBezTo>
                    <a:cubicBezTo>
                      <a:pt x="3073" y="570"/>
                      <a:pt x="2658" y="1"/>
                      <a:pt x="185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60;p17">
                <a:extLst>
                  <a:ext uri="{FF2B5EF4-FFF2-40B4-BE49-F238E27FC236}">
                    <a16:creationId xmlns:a16="http://schemas.microsoft.com/office/drawing/2014/main" id="{2ED1A64A-F190-4F97-B61D-C88807AAB08F}"/>
                  </a:ext>
                </a:extLst>
              </p:cNvPr>
              <p:cNvSpPr/>
              <p:nvPr/>
            </p:nvSpPr>
            <p:spPr>
              <a:xfrm>
                <a:off x="2015899" y="1160004"/>
                <a:ext cx="103909" cy="94008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861" extrusionOk="0">
                    <a:moveTo>
                      <a:pt x="1028" y="0"/>
                    </a:moveTo>
                    <a:cubicBezTo>
                      <a:pt x="954" y="0"/>
                      <a:pt x="878" y="9"/>
                      <a:pt x="803" y="28"/>
                    </a:cubicBezTo>
                    <a:cubicBezTo>
                      <a:pt x="306" y="151"/>
                      <a:pt x="1" y="658"/>
                      <a:pt x="128" y="1155"/>
                    </a:cubicBezTo>
                    <a:cubicBezTo>
                      <a:pt x="232" y="1579"/>
                      <a:pt x="611" y="1861"/>
                      <a:pt x="1029" y="1861"/>
                    </a:cubicBezTo>
                    <a:cubicBezTo>
                      <a:pt x="1104" y="1861"/>
                      <a:pt x="1179" y="1852"/>
                      <a:pt x="1255" y="1833"/>
                    </a:cubicBezTo>
                    <a:cubicBezTo>
                      <a:pt x="1751" y="1710"/>
                      <a:pt x="2056" y="1203"/>
                      <a:pt x="1930" y="706"/>
                    </a:cubicBezTo>
                    <a:cubicBezTo>
                      <a:pt x="1825" y="282"/>
                      <a:pt x="1446" y="0"/>
                      <a:pt x="102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61;p17">
                <a:extLst>
                  <a:ext uri="{FF2B5EF4-FFF2-40B4-BE49-F238E27FC236}">
                    <a16:creationId xmlns:a16="http://schemas.microsoft.com/office/drawing/2014/main" id="{05635150-A89F-4B3A-84E8-1232D9E2B4D0}"/>
                  </a:ext>
                </a:extLst>
              </p:cNvPr>
              <p:cNvSpPr/>
              <p:nvPr/>
            </p:nvSpPr>
            <p:spPr>
              <a:xfrm>
                <a:off x="1969828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315" y="0"/>
                    </a:moveTo>
                    <a:cubicBezTo>
                      <a:pt x="1419" y="0"/>
                      <a:pt x="584" y="369"/>
                      <a:pt x="118" y="1332"/>
                    </a:cubicBezTo>
                    <a:cubicBezTo>
                      <a:pt x="0" y="1576"/>
                      <a:pt x="213" y="1797"/>
                      <a:pt x="413" y="1797"/>
                    </a:cubicBezTo>
                    <a:cubicBezTo>
                      <a:pt x="504" y="1797"/>
                      <a:pt x="592" y="1751"/>
                      <a:pt x="646" y="1641"/>
                    </a:cubicBezTo>
                    <a:cubicBezTo>
                      <a:pt x="1014" y="881"/>
                      <a:pt x="1642" y="600"/>
                      <a:pt x="2323" y="600"/>
                    </a:cubicBezTo>
                    <a:cubicBezTo>
                      <a:pt x="3000" y="600"/>
                      <a:pt x="3728" y="877"/>
                      <a:pt x="4304" y="1237"/>
                    </a:cubicBezTo>
                    <a:cubicBezTo>
                      <a:pt x="4358" y="1270"/>
                      <a:pt x="4410" y="1285"/>
                      <a:pt x="4460" y="1285"/>
                    </a:cubicBezTo>
                    <a:cubicBezTo>
                      <a:pt x="4721" y="1285"/>
                      <a:pt x="4892" y="882"/>
                      <a:pt x="4613" y="706"/>
                    </a:cubicBezTo>
                    <a:cubicBezTo>
                      <a:pt x="3940" y="287"/>
                      <a:pt x="3104" y="0"/>
                      <a:pt x="231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62;p17">
                <a:extLst>
                  <a:ext uri="{FF2B5EF4-FFF2-40B4-BE49-F238E27FC236}">
                    <a16:creationId xmlns:a16="http://schemas.microsoft.com/office/drawing/2014/main" id="{B256B601-4A3C-49DD-9838-D5D6B9BA671D}"/>
                  </a:ext>
                </a:extLst>
              </p:cNvPr>
              <p:cNvSpPr/>
              <p:nvPr/>
            </p:nvSpPr>
            <p:spPr>
              <a:xfrm>
                <a:off x="1345905" y="1067963"/>
                <a:ext cx="1041569" cy="24696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4889" extrusionOk="0">
                    <a:moveTo>
                      <a:pt x="20475" y="353"/>
                    </a:moveTo>
                    <a:lnTo>
                      <a:pt x="20475" y="353"/>
                    </a:lnTo>
                    <a:cubicBezTo>
                      <a:pt x="20523" y="942"/>
                      <a:pt x="20516" y="1538"/>
                      <a:pt x="20469" y="2138"/>
                    </a:cubicBezTo>
                    <a:lnTo>
                      <a:pt x="20469" y="2138"/>
                    </a:lnTo>
                    <a:cubicBezTo>
                      <a:pt x="20567" y="1733"/>
                      <a:pt x="20619" y="1312"/>
                      <a:pt x="20619" y="877"/>
                    </a:cubicBezTo>
                    <a:cubicBezTo>
                      <a:pt x="20619" y="699"/>
                      <a:pt x="20564" y="517"/>
                      <a:pt x="20475" y="353"/>
                    </a:cubicBezTo>
                    <a:close/>
                    <a:moveTo>
                      <a:pt x="884" y="0"/>
                    </a:moveTo>
                    <a:lnTo>
                      <a:pt x="884" y="0"/>
                    </a:lnTo>
                    <a:cubicBezTo>
                      <a:pt x="359" y="459"/>
                      <a:pt x="0" y="1151"/>
                      <a:pt x="0" y="1819"/>
                    </a:cubicBezTo>
                    <a:cubicBezTo>
                      <a:pt x="0" y="3018"/>
                      <a:pt x="486" y="4104"/>
                      <a:pt x="1275" y="4889"/>
                    </a:cubicBezTo>
                    <a:cubicBezTo>
                      <a:pt x="1011" y="3488"/>
                      <a:pt x="860" y="2069"/>
                      <a:pt x="870" y="648"/>
                    </a:cubicBezTo>
                    <a:cubicBezTo>
                      <a:pt x="870" y="432"/>
                      <a:pt x="873" y="216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3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63;p17">
                <a:extLst>
                  <a:ext uri="{FF2B5EF4-FFF2-40B4-BE49-F238E27FC236}">
                    <a16:creationId xmlns:a16="http://schemas.microsoft.com/office/drawing/2014/main" id="{538FFE51-2E50-4F75-80AC-1003F428975C}"/>
                  </a:ext>
                </a:extLst>
              </p:cNvPr>
              <p:cNvSpPr/>
              <p:nvPr/>
            </p:nvSpPr>
            <p:spPr>
              <a:xfrm>
                <a:off x="1389349" y="1045787"/>
                <a:ext cx="993276" cy="303393"/>
              </a:xfrm>
              <a:custGeom>
                <a:avLst/>
                <a:gdLst/>
                <a:ahLst/>
                <a:cxnLst/>
                <a:rect l="l" t="t" r="r" b="b"/>
                <a:pathLst>
                  <a:path w="19663" h="6006" extrusionOk="0">
                    <a:moveTo>
                      <a:pt x="18241" y="28"/>
                    </a:moveTo>
                    <a:cubicBezTo>
                      <a:pt x="18402" y="967"/>
                      <a:pt x="18491" y="1888"/>
                      <a:pt x="18450" y="2608"/>
                    </a:cubicBezTo>
                    <a:cubicBezTo>
                      <a:pt x="18399" y="3574"/>
                      <a:pt x="18197" y="4512"/>
                      <a:pt x="17991" y="5255"/>
                    </a:cubicBezTo>
                    <a:cubicBezTo>
                      <a:pt x="18776" y="4556"/>
                      <a:pt x="19348" y="3628"/>
                      <a:pt x="19609" y="2577"/>
                    </a:cubicBezTo>
                    <a:cubicBezTo>
                      <a:pt x="19656" y="1977"/>
                      <a:pt x="19663" y="1381"/>
                      <a:pt x="19615" y="792"/>
                    </a:cubicBezTo>
                    <a:cubicBezTo>
                      <a:pt x="19598" y="765"/>
                      <a:pt x="19581" y="737"/>
                      <a:pt x="19560" y="706"/>
                    </a:cubicBezTo>
                    <a:cubicBezTo>
                      <a:pt x="19522" y="1302"/>
                      <a:pt x="19413" y="1895"/>
                      <a:pt x="19225" y="2464"/>
                    </a:cubicBezTo>
                    <a:cubicBezTo>
                      <a:pt x="19211" y="2512"/>
                      <a:pt x="19173" y="2532"/>
                      <a:pt x="19136" y="2532"/>
                    </a:cubicBezTo>
                    <a:cubicBezTo>
                      <a:pt x="19081" y="2532"/>
                      <a:pt x="19026" y="2485"/>
                      <a:pt x="19040" y="2412"/>
                    </a:cubicBezTo>
                    <a:cubicBezTo>
                      <a:pt x="19177" y="1737"/>
                      <a:pt x="19262" y="1066"/>
                      <a:pt x="19269" y="398"/>
                    </a:cubicBezTo>
                    <a:cubicBezTo>
                      <a:pt x="19173" y="326"/>
                      <a:pt x="19063" y="271"/>
                      <a:pt x="18951" y="237"/>
                    </a:cubicBezTo>
                    <a:lnTo>
                      <a:pt x="18241" y="28"/>
                    </a:lnTo>
                    <a:close/>
                    <a:moveTo>
                      <a:pt x="761" y="1"/>
                    </a:moveTo>
                    <a:lnTo>
                      <a:pt x="761" y="1"/>
                    </a:lnTo>
                    <a:cubicBezTo>
                      <a:pt x="493" y="96"/>
                      <a:pt x="243" y="247"/>
                      <a:pt x="24" y="439"/>
                    </a:cubicBezTo>
                    <a:cubicBezTo>
                      <a:pt x="13" y="655"/>
                      <a:pt x="10" y="871"/>
                      <a:pt x="10" y="1087"/>
                    </a:cubicBezTo>
                    <a:cubicBezTo>
                      <a:pt x="0" y="2508"/>
                      <a:pt x="151" y="3927"/>
                      <a:pt x="415" y="5328"/>
                    </a:cubicBezTo>
                    <a:cubicBezTo>
                      <a:pt x="674" y="5588"/>
                      <a:pt x="969" y="5818"/>
                      <a:pt x="1291" y="6006"/>
                    </a:cubicBezTo>
                    <a:cubicBezTo>
                      <a:pt x="1247" y="5906"/>
                      <a:pt x="1202" y="5807"/>
                      <a:pt x="1161" y="5704"/>
                    </a:cubicBezTo>
                    <a:cubicBezTo>
                      <a:pt x="808" y="4803"/>
                      <a:pt x="729" y="2056"/>
                      <a:pt x="729" y="607"/>
                    </a:cubicBezTo>
                    <a:cubicBezTo>
                      <a:pt x="729" y="401"/>
                      <a:pt x="740" y="203"/>
                      <a:pt x="76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64;p17">
                <a:extLst>
                  <a:ext uri="{FF2B5EF4-FFF2-40B4-BE49-F238E27FC236}">
                    <a16:creationId xmlns:a16="http://schemas.microsoft.com/office/drawing/2014/main" id="{3B5812F9-9ED3-4816-B447-AFC206BC3FBA}"/>
                  </a:ext>
                </a:extLst>
              </p:cNvPr>
              <p:cNvSpPr/>
              <p:nvPr/>
            </p:nvSpPr>
            <p:spPr>
              <a:xfrm>
                <a:off x="2350416" y="1065842"/>
                <a:ext cx="27026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136" extrusionOk="0">
                    <a:moveTo>
                      <a:pt x="244" y="1"/>
                    </a:moveTo>
                    <a:cubicBezTo>
                      <a:pt x="237" y="669"/>
                      <a:pt x="152" y="1340"/>
                      <a:pt x="15" y="2015"/>
                    </a:cubicBezTo>
                    <a:cubicBezTo>
                      <a:pt x="1" y="2088"/>
                      <a:pt x="56" y="2135"/>
                      <a:pt x="111" y="2135"/>
                    </a:cubicBezTo>
                    <a:cubicBezTo>
                      <a:pt x="148" y="2135"/>
                      <a:pt x="186" y="2115"/>
                      <a:pt x="200" y="2067"/>
                    </a:cubicBezTo>
                    <a:cubicBezTo>
                      <a:pt x="388" y="1498"/>
                      <a:pt x="497" y="905"/>
                      <a:pt x="535" y="309"/>
                    </a:cubicBezTo>
                    <a:cubicBezTo>
                      <a:pt x="456" y="192"/>
                      <a:pt x="357" y="86"/>
                      <a:pt x="2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65;p17">
                <a:extLst>
                  <a:ext uri="{FF2B5EF4-FFF2-40B4-BE49-F238E27FC236}">
                    <a16:creationId xmlns:a16="http://schemas.microsoft.com/office/drawing/2014/main" id="{5BEE7236-E886-4BA0-A789-A91A8726B51F}"/>
                  </a:ext>
                </a:extLst>
              </p:cNvPr>
              <p:cNvSpPr/>
              <p:nvPr/>
            </p:nvSpPr>
            <p:spPr>
              <a:xfrm>
                <a:off x="1497958" y="1021034"/>
                <a:ext cx="755250" cy="357747"/>
              </a:xfrm>
              <a:custGeom>
                <a:avLst/>
                <a:gdLst/>
                <a:ahLst/>
                <a:cxnLst/>
                <a:rect l="l" t="t" r="r" b="b"/>
                <a:pathLst>
                  <a:path w="14951" h="7082" extrusionOk="0">
                    <a:moveTo>
                      <a:pt x="13375" y="11"/>
                    </a:moveTo>
                    <a:cubicBezTo>
                      <a:pt x="13437" y="518"/>
                      <a:pt x="13519" y="1025"/>
                      <a:pt x="13625" y="1536"/>
                    </a:cubicBezTo>
                    <a:cubicBezTo>
                      <a:pt x="13728" y="2029"/>
                      <a:pt x="13857" y="2508"/>
                      <a:pt x="14005" y="2978"/>
                    </a:cubicBezTo>
                    <a:cubicBezTo>
                      <a:pt x="14088" y="3057"/>
                      <a:pt x="14112" y="3160"/>
                      <a:pt x="14091" y="3255"/>
                    </a:cubicBezTo>
                    <a:cubicBezTo>
                      <a:pt x="14145" y="3427"/>
                      <a:pt x="14204" y="3598"/>
                      <a:pt x="14262" y="3765"/>
                    </a:cubicBezTo>
                    <a:cubicBezTo>
                      <a:pt x="14005" y="2553"/>
                      <a:pt x="13775" y="1220"/>
                      <a:pt x="13584" y="18"/>
                    </a:cubicBezTo>
                    <a:cubicBezTo>
                      <a:pt x="13546" y="15"/>
                      <a:pt x="13498" y="11"/>
                      <a:pt x="13443" y="11"/>
                    </a:cubicBezTo>
                    <a:close/>
                    <a:moveTo>
                      <a:pt x="12813" y="1"/>
                    </a:moveTo>
                    <a:cubicBezTo>
                      <a:pt x="12878" y="35"/>
                      <a:pt x="12940" y="69"/>
                      <a:pt x="13002" y="107"/>
                    </a:cubicBezTo>
                    <a:cubicBezTo>
                      <a:pt x="13286" y="282"/>
                      <a:pt x="13111" y="682"/>
                      <a:pt x="12850" y="682"/>
                    </a:cubicBezTo>
                    <a:cubicBezTo>
                      <a:pt x="12799" y="682"/>
                      <a:pt x="12748" y="668"/>
                      <a:pt x="12693" y="638"/>
                    </a:cubicBezTo>
                    <a:cubicBezTo>
                      <a:pt x="12289" y="391"/>
                      <a:pt x="11854" y="244"/>
                      <a:pt x="11381" y="213"/>
                    </a:cubicBezTo>
                    <a:cubicBezTo>
                      <a:pt x="11241" y="203"/>
                      <a:pt x="11148" y="118"/>
                      <a:pt x="11111" y="11"/>
                    </a:cubicBezTo>
                    <a:lnTo>
                      <a:pt x="6431" y="11"/>
                    </a:lnTo>
                    <a:cubicBezTo>
                      <a:pt x="6698" y="323"/>
                      <a:pt x="6883" y="655"/>
                      <a:pt x="7010" y="929"/>
                    </a:cubicBezTo>
                    <a:cubicBezTo>
                      <a:pt x="7353" y="1669"/>
                      <a:pt x="7483" y="2477"/>
                      <a:pt x="7552" y="3019"/>
                    </a:cubicBezTo>
                    <a:cubicBezTo>
                      <a:pt x="7572" y="3201"/>
                      <a:pt x="7593" y="3382"/>
                      <a:pt x="7609" y="3566"/>
                    </a:cubicBezTo>
                    <a:cubicBezTo>
                      <a:pt x="7901" y="3669"/>
                      <a:pt x="8123" y="3930"/>
                      <a:pt x="8178" y="4255"/>
                    </a:cubicBezTo>
                    <a:cubicBezTo>
                      <a:pt x="8181" y="4269"/>
                      <a:pt x="8185" y="4283"/>
                      <a:pt x="8189" y="4297"/>
                    </a:cubicBezTo>
                    <a:cubicBezTo>
                      <a:pt x="8795" y="4303"/>
                      <a:pt x="9401" y="4314"/>
                      <a:pt x="10007" y="4341"/>
                    </a:cubicBezTo>
                    <a:cubicBezTo>
                      <a:pt x="9928" y="4235"/>
                      <a:pt x="9863" y="4129"/>
                      <a:pt x="9822" y="4023"/>
                    </a:cubicBezTo>
                    <a:cubicBezTo>
                      <a:pt x="9799" y="4029"/>
                      <a:pt x="9778" y="4033"/>
                      <a:pt x="9754" y="4033"/>
                    </a:cubicBezTo>
                    <a:cubicBezTo>
                      <a:pt x="9555" y="4033"/>
                      <a:pt x="9343" y="3810"/>
                      <a:pt x="9459" y="3566"/>
                    </a:cubicBezTo>
                    <a:cubicBezTo>
                      <a:pt x="9925" y="2605"/>
                      <a:pt x="10761" y="2235"/>
                      <a:pt x="11655" y="2235"/>
                    </a:cubicBezTo>
                    <a:cubicBezTo>
                      <a:pt x="12354" y="2235"/>
                      <a:pt x="13090" y="2461"/>
                      <a:pt x="13714" y="2803"/>
                    </a:cubicBezTo>
                    <a:cubicBezTo>
                      <a:pt x="13604" y="2330"/>
                      <a:pt x="13505" y="1861"/>
                      <a:pt x="13416" y="1405"/>
                    </a:cubicBezTo>
                    <a:cubicBezTo>
                      <a:pt x="13327" y="946"/>
                      <a:pt x="13248" y="480"/>
                      <a:pt x="13183" y="11"/>
                    </a:cubicBezTo>
                    <a:cubicBezTo>
                      <a:pt x="13060" y="4"/>
                      <a:pt x="12937" y="1"/>
                      <a:pt x="12813" y="1"/>
                    </a:cubicBezTo>
                    <a:close/>
                    <a:moveTo>
                      <a:pt x="12758" y="3039"/>
                    </a:moveTo>
                    <a:cubicBezTo>
                      <a:pt x="12847" y="3197"/>
                      <a:pt x="12891" y="3368"/>
                      <a:pt x="12899" y="3536"/>
                    </a:cubicBezTo>
                    <a:cubicBezTo>
                      <a:pt x="12909" y="3851"/>
                      <a:pt x="12738" y="4252"/>
                      <a:pt x="12453" y="4560"/>
                    </a:cubicBezTo>
                    <a:cubicBezTo>
                      <a:pt x="12772" y="4608"/>
                      <a:pt x="13090" y="4667"/>
                      <a:pt x="13405" y="4731"/>
                    </a:cubicBezTo>
                    <a:cubicBezTo>
                      <a:pt x="14433" y="4954"/>
                      <a:pt x="14570" y="5975"/>
                      <a:pt x="14190" y="6746"/>
                    </a:cubicBezTo>
                    <a:cubicBezTo>
                      <a:pt x="14454" y="6646"/>
                      <a:pt x="14711" y="6526"/>
                      <a:pt x="14951" y="6386"/>
                    </a:cubicBezTo>
                    <a:cubicBezTo>
                      <a:pt x="14910" y="6266"/>
                      <a:pt x="14869" y="6140"/>
                      <a:pt x="14828" y="6009"/>
                    </a:cubicBezTo>
                    <a:cubicBezTo>
                      <a:pt x="14430" y="5228"/>
                      <a:pt x="14132" y="4368"/>
                      <a:pt x="13895" y="3502"/>
                    </a:cubicBezTo>
                    <a:cubicBezTo>
                      <a:pt x="13865" y="3512"/>
                      <a:pt x="13834" y="3519"/>
                      <a:pt x="13803" y="3519"/>
                    </a:cubicBezTo>
                    <a:cubicBezTo>
                      <a:pt x="13751" y="3519"/>
                      <a:pt x="13700" y="3502"/>
                      <a:pt x="13645" y="3471"/>
                    </a:cubicBezTo>
                    <a:cubicBezTo>
                      <a:pt x="13375" y="3299"/>
                      <a:pt x="13073" y="3149"/>
                      <a:pt x="12758" y="3039"/>
                    </a:cubicBezTo>
                    <a:close/>
                    <a:moveTo>
                      <a:pt x="3817" y="11"/>
                    </a:moveTo>
                    <a:cubicBezTo>
                      <a:pt x="3776" y="118"/>
                      <a:pt x="3687" y="203"/>
                      <a:pt x="3544" y="213"/>
                    </a:cubicBezTo>
                    <a:cubicBezTo>
                      <a:pt x="3174" y="237"/>
                      <a:pt x="2824" y="333"/>
                      <a:pt x="2495" y="494"/>
                    </a:cubicBezTo>
                    <a:cubicBezTo>
                      <a:pt x="1968" y="1025"/>
                      <a:pt x="1464" y="1590"/>
                      <a:pt x="967" y="2180"/>
                    </a:cubicBezTo>
                    <a:cubicBezTo>
                      <a:pt x="960" y="2189"/>
                      <a:pt x="950" y="2193"/>
                      <a:pt x="940" y="2193"/>
                    </a:cubicBezTo>
                    <a:cubicBezTo>
                      <a:pt x="913" y="2193"/>
                      <a:pt x="885" y="2159"/>
                      <a:pt x="905" y="2132"/>
                    </a:cubicBezTo>
                    <a:cubicBezTo>
                      <a:pt x="1214" y="1614"/>
                      <a:pt x="1574" y="1121"/>
                      <a:pt x="1971" y="662"/>
                    </a:cubicBezTo>
                    <a:cubicBezTo>
                      <a:pt x="1912" y="635"/>
                      <a:pt x="1861" y="586"/>
                      <a:pt x="1827" y="532"/>
                    </a:cubicBezTo>
                    <a:cubicBezTo>
                      <a:pt x="728" y="1614"/>
                      <a:pt x="111" y="2508"/>
                      <a:pt x="111" y="2508"/>
                    </a:cubicBezTo>
                    <a:cubicBezTo>
                      <a:pt x="111" y="3522"/>
                      <a:pt x="42" y="5677"/>
                      <a:pt x="1" y="6876"/>
                    </a:cubicBezTo>
                    <a:cubicBezTo>
                      <a:pt x="419" y="7010"/>
                      <a:pt x="864" y="7081"/>
                      <a:pt x="1324" y="7081"/>
                    </a:cubicBezTo>
                    <a:lnTo>
                      <a:pt x="1607" y="7081"/>
                    </a:lnTo>
                    <a:cubicBezTo>
                      <a:pt x="1337" y="6965"/>
                      <a:pt x="1084" y="6804"/>
                      <a:pt x="872" y="6571"/>
                    </a:cubicBezTo>
                    <a:cubicBezTo>
                      <a:pt x="576" y="6249"/>
                      <a:pt x="590" y="5725"/>
                      <a:pt x="872" y="5400"/>
                    </a:cubicBezTo>
                    <a:cubicBezTo>
                      <a:pt x="1255" y="4961"/>
                      <a:pt x="1806" y="4742"/>
                      <a:pt x="2382" y="4611"/>
                    </a:cubicBezTo>
                    <a:cubicBezTo>
                      <a:pt x="2070" y="4293"/>
                      <a:pt x="1879" y="3868"/>
                      <a:pt x="1889" y="3536"/>
                    </a:cubicBezTo>
                    <a:cubicBezTo>
                      <a:pt x="1895" y="3368"/>
                      <a:pt x="1944" y="3197"/>
                      <a:pt x="2032" y="3036"/>
                    </a:cubicBezTo>
                    <a:lnTo>
                      <a:pt x="2032" y="3036"/>
                    </a:lnTo>
                    <a:cubicBezTo>
                      <a:pt x="1718" y="3149"/>
                      <a:pt x="1413" y="3299"/>
                      <a:pt x="1142" y="3471"/>
                    </a:cubicBezTo>
                    <a:cubicBezTo>
                      <a:pt x="1090" y="3502"/>
                      <a:pt x="1036" y="3519"/>
                      <a:pt x="988" y="3519"/>
                    </a:cubicBezTo>
                    <a:cubicBezTo>
                      <a:pt x="728" y="3519"/>
                      <a:pt x="556" y="3118"/>
                      <a:pt x="834" y="2940"/>
                    </a:cubicBezTo>
                    <a:cubicBezTo>
                      <a:pt x="1505" y="2522"/>
                      <a:pt x="2341" y="2235"/>
                      <a:pt x="3133" y="2235"/>
                    </a:cubicBezTo>
                    <a:cubicBezTo>
                      <a:pt x="4026" y="2235"/>
                      <a:pt x="4862" y="2605"/>
                      <a:pt x="5328" y="3566"/>
                    </a:cubicBezTo>
                    <a:cubicBezTo>
                      <a:pt x="5444" y="3810"/>
                      <a:pt x="5232" y="4033"/>
                      <a:pt x="5033" y="4033"/>
                    </a:cubicBezTo>
                    <a:cubicBezTo>
                      <a:pt x="5009" y="4033"/>
                      <a:pt x="4989" y="4029"/>
                      <a:pt x="4968" y="4023"/>
                    </a:cubicBezTo>
                    <a:cubicBezTo>
                      <a:pt x="4927" y="4115"/>
                      <a:pt x="4875" y="4208"/>
                      <a:pt x="4811" y="4300"/>
                    </a:cubicBezTo>
                    <a:cubicBezTo>
                      <a:pt x="5163" y="4279"/>
                      <a:pt x="5520" y="4276"/>
                      <a:pt x="5873" y="4276"/>
                    </a:cubicBezTo>
                    <a:cubicBezTo>
                      <a:pt x="6054" y="4276"/>
                      <a:pt x="6236" y="4276"/>
                      <a:pt x="6417" y="4279"/>
                    </a:cubicBezTo>
                    <a:cubicBezTo>
                      <a:pt x="6417" y="4269"/>
                      <a:pt x="6417" y="4262"/>
                      <a:pt x="6421" y="4255"/>
                    </a:cubicBezTo>
                    <a:cubicBezTo>
                      <a:pt x="6493" y="3838"/>
                      <a:pt x="6842" y="3522"/>
                      <a:pt x="7267" y="3522"/>
                    </a:cubicBezTo>
                    <a:lnTo>
                      <a:pt x="7335" y="3522"/>
                    </a:lnTo>
                    <a:cubicBezTo>
                      <a:pt x="7356" y="3522"/>
                      <a:pt x="7376" y="3522"/>
                      <a:pt x="7400" y="3525"/>
                    </a:cubicBezTo>
                    <a:cubicBezTo>
                      <a:pt x="7383" y="3365"/>
                      <a:pt x="7367" y="3204"/>
                      <a:pt x="7349" y="3043"/>
                    </a:cubicBezTo>
                    <a:cubicBezTo>
                      <a:pt x="7243" y="2203"/>
                      <a:pt x="7075" y="1560"/>
                      <a:pt x="6825" y="1015"/>
                    </a:cubicBezTo>
                    <a:cubicBezTo>
                      <a:pt x="6688" y="714"/>
                      <a:pt x="6472" y="344"/>
                      <a:pt x="6160" y="11"/>
                    </a:cubicBezTo>
                    <a:close/>
                  </a:path>
                </a:pathLst>
              </a:custGeom>
              <a:solidFill>
                <a:srgbClr val="FFD2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66;p17">
                <a:extLst>
                  <a:ext uri="{FF2B5EF4-FFF2-40B4-BE49-F238E27FC236}">
                    <a16:creationId xmlns:a16="http://schemas.microsoft.com/office/drawing/2014/main" id="{5896FA46-EDD7-46EA-8DB4-FC5A6B0540B9}"/>
                  </a:ext>
                </a:extLst>
              </p:cNvPr>
              <p:cNvSpPr/>
              <p:nvPr/>
            </p:nvSpPr>
            <p:spPr>
              <a:xfrm>
                <a:off x="1426175" y="1021034"/>
                <a:ext cx="897298" cy="347341"/>
              </a:xfrm>
              <a:custGeom>
                <a:avLst/>
                <a:gdLst/>
                <a:ahLst/>
                <a:cxnLst/>
                <a:rect l="l" t="t" r="r" b="b"/>
                <a:pathLst>
                  <a:path w="17763" h="6876" extrusionOk="0">
                    <a:moveTo>
                      <a:pt x="15005" y="18"/>
                    </a:moveTo>
                    <a:lnTo>
                      <a:pt x="15005" y="18"/>
                    </a:lnTo>
                    <a:cubicBezTo>
                      <a:pt x="15196" y="1220"/>
                      <a:pt x="15426" y="2553"/>
                      <a:pt x="15683" y="3765"/>
                    </a:cubicBezTo>
                    <a:cubicBezTo>
                      <a:pt x="15971" y="4602"/>
                      <a:pt x="16290" y="5420"/>
                      <a:pt x="16570" y="6266"/>
                    </a:cubicBezTo>
                    <a:cubicBezTo>
                      <a:pt x="16817" y="6112"/>
                      <a:pt x="17046" y="5938"/>
                      <a:pt x="17262" y="5745"/>
                    </a:cubicBezTo>
                    <a:cubicBezTo>
                      <a:pt x="17468" y="5002"/>
                      <a:pt x="17670" y="4064"/>
                      <a:pt x="17721" y="3098"/>
                    </a:cubicBezTo>
                    <a:cubicBezTo>
                      <a:pt x="17762" y="2378"/>
                      <a:pt x="17673" y="1457"/>
                      <a:pt x="17512" y="518"/>
                    </a:cubicBezTo>
                    <a:lnTo>
                      <a:pt x="17221" y="432"/>
                    </a:lnTo>
                    <a:cubicBezTo>
                      <a:pt x="16522" y="230"/>
                      <a:pt x="15810" y="100"/>
                      <a:pt x="15093" y="39"/>
                    </a:cubicBezTo>
                    <a:cubicBezTo>
                      <a:pt x="15070" y="31"/>
                      <a:pt x="15043" y="25"/>
                      <a:pt x="15005" y="18"/>
                    </a:cubicBezTo>
                    <a:close/>
                    <a:moveTo>
                      <a:pt x="16249" y="6009"/>
                    </a:moveTo>
                    <a:lnTo>
                      <a:pt x="16249" y="6009"/>
                    </a:lnTo>
                    <a:cubicBezTo>
                      <a:pt x="16290" y="6140"/>
                      <a:pt x="16331" y="6266"/>
                      <a:pt x="16372" y="6386"/>
                    </a:cubicBezTo>
                    <a:cubicBezTo>
                      <a:pt x="16393" y="6376"/>
                      <a:pt x="16413" y="6366"/>
                      <a:pt x="16434" y="6352"/>
                    </a:cubicBezTo>
                    <a:cubicBezTo>
                      <a:pt x="16368" y="6238"/>
                      <a:pt x="16306" y="6126"/>
                      <a:pt x="16249" y="6009"/>
                    </a:cubicBezTo>
                    <a:close/>
                    <a:moveTo>
                      <a:pt x="3439" y="1"/>
                    </a:moveTo>
                    <a:cubicBezTo>
                      <a:pt x="3378" y="1"/>
                      <a:pt x="3320" y="4"/>
                      <a:pt x="3169" y="11"/>
                    </a:cubicBezTo>
                    <a:cubicBezTo>
                      <a:pt x="2885" y="11"/>
                      <a:pt x="2381" y="39"/>
                      <a:pt x="2381" y="39"/>
                    </a:cubicBezTo>
                    <a:cubicBezTo>
                      <a:pt x="1655" y="97"/>
                      <a:pt x="932" y="227"/>
                      <a:pt x="223" y="432"/>
                    </a:cubicBezTo>
                    <a:lnTo>
                      <a:pt x="124" y="463"/>
                    </a:lnTo>
                    <a:cubicBezTo>
                      <a:pt x="93" y="470"/>
                      <a:pt x="62" y="480"/>
                      <a:pt x="32" y="491"/>
                    </a:cubicBezTo>
                    <a:cubicBezTo>
                      <a:pt x="11" y="693"/>
                      <a:pt x="0" y="891"/>
                      <a:pt x="0" y="1097"/>
                    </a:cubicBezTo>
                    <a:cubicBezTo>
                      <a:pt x="0" y="2546"/>
                      <a:pt x="79" y="5293"/>
                      <a:pt x="432" y="6194"/>
                    </a:cubicBezTo>
                    <a:cubicBezTo>
                      <a:pt x="473" y="6297"/>
                      <a:pt x="518" y="6396"/>
                      <a:pt x="562" y="6496"/>
                    </a:cubicBezTo>
                    <a:cubicBezTo>
                      <a:pt x="833" y="6650"/>
                      <a:pt x="1121" y="6780"/>
                      <a:pt x="1422" y="6876"/>
                    </a:cubicBezTo>
                    <a:cubicBezTo>
                      <a:pt x="1463" y="5677"/>
                      <a:pt x="1532" y="3522"/>
                      <a:pt x="1532" y="2508"/>
                    </a:cubicBezTo>
                    <a:cubicBezTo>
                      <a:pt x="1532" y="2508"/>
                      <a:pt x="2149" y="1614"/>
                      <a:pt x="3248" y="532"/>
                    </a:cubicBezTo>
                    <a:cubicBezTo>
                      <a:pt x="3169" y="398"/>
                      <a:pt x="3176" y="213"/>
                      <a:pt x="3344" y="107"/>
                    </a:cubicBezTo>
                    <a:cubicBezTo>
                      <a:pt x="3406" y="72"/>
                      <a:pt x="3467" y="35"/>
                      <a:pt x="3529" y="4"/>
                    </a:cubicBezTo>
                    <a:cubicBezTo>
                      <a:pt x="3495" y="1"/>
                      <a:pt x="3467" y="1"/>
                      <a:pt x="3439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67;p17">
                <a:extLst>
                  <a:ext uri="{FF2B5EF4-FFF2-40B4-BE49-F238E27FC236}">
                    <a16:creationId xmlns:a16="http://schemas.microsoft.com/office/drawing/2014/main" id="{FC15867B-119B-4BC7-804F-4EB640E0C6F7}"/>
                  </a:ext>
                </a:extLst>
              </p:cNvPr>
              <p:cNvSpPr/>
              <p:nvPr/>
            </p:nvSpPr>
            <p:spPr>
              <a:xfrm>
                <a:off x="2163911" y="1021539"/>
                <a:ext cx="99363" cy="320366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6342" extrusionOk="0">
                    <a:moveTo>
                      <a:pt x="0" y="1"/>
                    </a:moveTo>
                    <a:cubicBezTo>
                      <a:pt x="65" y="470"/>
                      <a:pt x="144" y="936"/>
                      <a:pt x="233" y="1395"/>
                    </a:cubicBezTo>
                    <a:cubicBezTo>
                      <a:pt x="322" y="1851"/>
                      <a:pt x="421" y="2320"/>
                      <a:pt x="531" y="2793"/>
                    </a:cubicBezTo>
                    <a:cubicBezTo>
                      <a:pt x="613" y="2837"/>
                      <a:pt x="692" y="2882"/>
                      <a:pt x="771" y="2930"/>
                    </a:cubicBezTo>
                    <a:cubicBezTo>
                      <a:pt x="788" y="2944"/>
                      <a:pt x="805" y="2954"/>
                      <a:pt x="822" y="2968"/>
                    </a:cubicBezTo>
                    <a:cubicBezTo>
                      <a:pt x="674" y="2498"/>
                      <a:pt x="545" y="2019"/>
                      <a:pt x="442" y="1526"/>
                    </a:cubicBezTo>
                    <a:cubicBezTo>
                      <a:pt x="336" y="1015"/>
                      <a:pt x="254" y="508"/>
                      <a:pt x="192" y="1"/>
                    </a:cubicBezTo>
                    <a:close/>
                    <a:moveTo>
                      <a:pt x="908" y="3245"/>
                    </a:moveTo>
                    <a:cubicBezTo>
                      <a:pt x="887" y="3355"/>
                      <a:pt x="812" y="3450"/>
                      <a:pt x="712" y="3492"/>
                    </a:cubicBezTo>
                    <a:cubicBezTo>
                      <a:pt x="949" y="4358"/>
                      <a:pt x="1247" y="5218"/>
                      <a:pt x="1645" y="5999"/>
                    </a:cubicBezTo>
                    <a:cubicBezTo>
                      <a:pt x="1702" y="6116"/>
                      <a:pt x="1764" y="6228"/>
                      <a:pt x="1830" y="6342"/>
                    </a:cubicBezTo>
                    <a:cubicBezTo>
                      <a:pt x="1877" y="6315"/>
                      <a:pt x="1922" y="6287"/>
                      <a:pt x="1966" y="6256"/>
                    </a:cubicBezTo>
                    <a:cubicBezTo>
                      <a:pt x="1686" y="5410"/>
                      <a:pt x="1367" y="4592"/>
                      <a:pt x="1079" y="3755"/>
                    </a:cubicBezTo>
                    <a:cubicBezTo>
                      <a:pt x="1021" y="3588"/>
                      <a:pt x="962" y="3417"/>
                      <a:pt x="908" y="3245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68;p17">
                <a:extLst>
                  <a:ext uri="{FF2B5EF4-FFF2-40B4-BE49-F238E27FC236}">
                    <a16:creationId xmlns:a16="http://schemas.microsoft.com/office/drawing/2014/main" id="{01D8F0FF-78CB-46CB-8266-C74C2CFA26AB}"/>
                  </a:ext>
                </a:extLst>
              </p:cNvPr>
              <p:cNvSpPr/>
              <p:nvPr/>
            </p:nvSpPr>
            <p:spPr>
              <a:xfrm>
                <a:off x="1542614" y="1045989"/>
                <a:ext cx="8143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700" extrusionOk="0">
                    <a:moveTo>
                      <a:pt x="1611" y="0"/>
                    </a:moveTo>
                    <a:lnTo>
                      <a:pt x="1611" y="0"/>
                    </a:lnTo>
                    <a:cubicBezTo>
                      <a:pt x="1522" y="41"/>
                      <a:pt x="1433" y="89"/>
                      <a:pt x="1347" y="144"/>
                    </a:cubicBezTo>
                    <a:cubicBezTo>
                      <a:pt x="1296" y="174"/>
                      <a:pt x="1241" y="188"/>
                      <a:pt x="1193" y="188"/>
                    </a:cubicBezTo>
                    <a:cubicBezTo>
                      <a:pt x="1155" y="188"/>
                      <a:pt x="1121" y="182"/>
                      <a:pt x="1087" y="168"/>
                    </a:cubicBezTo>
                    <a:cubicBezTo>
                      <a:pt x="690" y="627"/>
                      <a:pt x="330" y="1120"/>
                      <a:pt x="21" y="1638"/>
                    </a:cubicBezTo>
                    <a:cubicBezTo>
                      <a:pt x="1" y="1665"/>
                      <a:pt x="29" y="1699"/>
                      <a:pt x="56" y="1699"/>
                    </a:cubicBezTo>
                    <a:cubicBezTo>
                      <a:pt x="66" y="1699"/>
                      <a:pt x="76" y="1695"/>
                      <a:pt x="83" y="1686"/>
                    </a:cubicBezTo>
                    <a:cubicBezTo>
                      <a:pt x="580" y="1096"/>
                      <a:pt x="1084" y="531"/>
                      <a:pt x="161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69;p17">
                <a:extLst>
                  <a:ext uri="{FF2B5EF4-FFF2-40B4-BE49-F238E27FC236}">
                    <a16:creationId xmlns:a16="http://schemas.microsoft.com/office/drawing/2014/main" id="{4EAFC1E2-1AFB-4D01-9A7E-DBCF02B3E1D0}"/>
                  </a:ext>
                </a:extLst>
              </p:cNvPr>
              <p:cNvSpPr/>
              <p:nvPr/>
            </p:nvSpPr>
            <p:spPr>
              <a:xfrm>
                <a:off x="2059191" y="1021034"/>
                <a:ext cx="109971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683" extrusionOk="0">
                    <a:moveTo>
                      <a:pt x="1648" y="1"/>
                    </a:moveTo>
                    <a:cubicBezTo>
                      <a:pt x="1501" y="1"/>
                      <a:pt x="1354" y="4"/>
                      <a:pt x="1206" y="11"/>
                    </a:cubicBezTo>
                    <a:lnTo>
                      <a:pt x="1" y="11"/>
                    </a:lnTo>
                    <a:cubicBezTo>
                      <a:pt x="38" y="118"/>
                      <a:pt x="131" y="203"/>
                      <a:pt x="271" y="213"/>
                    </a:cubicBezTo>
                    <a:cubicBezTo>
                      <a:pt x="744" y="244"/>
                      <a:pt x="1179" y="391"/>
                      <a:pt x="1583" y="638"/>
                    </a:cubicBezTo>
                    <a:cubicBezTo>
                      <a:pt x="1638" y="668"/>
                      <a:pt x="1689" y="682"/>
                      <a:pt x="1740" y="682"/>
                    </a:cubicBezTo>
                    <a:cubicBezTo>
                      <a:pt x="2001" y="682"/>
                      <a:pt x="2176" y="282"/>
                      <a:pt x="1892" y="107"/>
                    </a:cubicBezTo>
                    <a:cubicBezTo>
                      <a:pt x="1830" y="69"/>
                      <a:pt x="1768" y="35"/>
                      <a:pt x="1703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170;p17">
                <a:extLst>
                  <a:ext uri="{FF2B5EF4-FFF2-40B4-BE49-F238E27FC236}">
                    <a16:creationId xmlns:a16="http://schemas.microsoft.com/office/drawing/2014/main" id="{AA90D58F-C455-4E52-BCD9-2AA4288D752D}"/>
                  </a:ext>
                </a:extLst>
              </p:cNvPr>
              <p:cNvSpPr/>
              <p:nvPr/>
            </p:nvSpPr>
            <p:spPr>
              <a:xfrm>
                <a:off x="1586210" y="1021236"/>
                <a:ext cx="104617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79" extrusionOk="0">
                    <a:moveTo>
                      <a:pt x="361" y="0"/>
                    </a:moveTo>
                    <a:cubicBezTo>
                      <a:pt x="299" y="31"/>
                      <a:pt x="238" y="68"/>
                      <a:pt x="176" y="103"/>
                    </a:cubicBezTo>
                    <a:cubicBezTo>
                      <a:pt x="8" y="209"/>
                      <a:pt x="1" y="394"/>
                      <a:pt x="80" y="528"/>
                    </a:cubicBezTo>
                    <a:cubicBezTo>
                      <a:pt x="114" y="582"/>
                      <a:pt x="165" y="631"/>
                      <a:pt x="224" y="658"/>
                    </a:cubicBezTo>
                    <a:cubicBezTo>
                      <a:pt x="258" y="672"/>
                      <a:pt x="292" y="678"/>
                      <a:pt x="330" y="678"/>
                    </a:cubicBezTo>
                    <a:cubicBezTo>
                      <a:pt x="378" y="678"/>
                      <a:pt x="433" y="664"/>
                      <a:pt x="484" y="634"/>
                    </a:cubicBezTo>
                    <a:cubicBezTo>
                      <a:pt x="570" y="579"/>
                      <a:pt x="659" y="531"/>
                      <a:pt x="748" y="490"/>
                    </a:cubicBezTo>
                    <a:cubicBezTo>
                      <a:pt x="1077" y="329"/>
                      <a:pt x="1427" y="233"/>
                      <a:pt x="1797" y="209"/>
                    </a:cubicBezTo>
                    <a:cubicBezTo>
                      <a:pt x="1940" y="199"/>
                      <a:pt x="2029" y="114"/>
                      <a:pt x="2070" y="7"/>
                    </a:cubicBezTo>
                    <a:lnTo>
                      <a:pt x="539" y="7"/>
                    </a:lnTo>
                    <a:cubicBezTo>
                      <a:pt x="456" y="3"/>
                      <a:pt x="402" y="0"/>
                      <a:pt x="36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171;p17">
                <a:extLst>
                  <a:ext uri="{FF2B5EF4-FFF2-40B4-BE49-F238E27FC236}">
                    <a16:creationId xmlns:a16="http://schemas.microsoft.com/office/drawing/2014/main" id="{D4E384A2-8622-4A1D-A817-2C44963B690A}"/>
                  </a:ext>
                </a:extLst>
              </p:cNvPr>
              <p:cNvSpPr/>
              <p:nvPr/>
            </p:nvSpPr>
            <p:spPr>
              <a:xfrm>
                <a:off x="1527055" y="1237041"/>
                <a:ext cx="706957" cy="141745"/>
              </a:xfrm>
              <a:custGeom>
                <a:avLst/>
                <a:gdLst/>
                <a:ahLst/>
                <a:cxnLst/>
                <a:rect l="l" t="t" r="r" b="b"/>
                <a:pathLst>
                  <a:path w="13995" h="2806" extrusionOk="0">
                    <a:moveTo>
                      <a:pt x="5297" y="0"/>
                    </a:moveTo>
                    <a:cubicBezTo>
                      <a:pt x="4944" y="0"/>
                      <a:pt x="4587" y="3"/>
                      <a:pt x="4235" y="24"/>
                    </a:cubicBezTo>
                    <a:cubicBezTo>
                      <a:pt x="3954" y="418"/>
                      <a:pt x="3430" y="774"/>
                      <a:pt x="2783" y="774"/>
                    </a:cubicBezTo>
                    <a:lnTo>
                      <a:pt x="2751" y="774"/>
                    </a:lnTo>
                    <a:cubicBezTo>
                      <a:pt x="2385" y="767"/>
                      <a:pt x="2056" y="585"/>
                      <a:pt x="1806" y="335"/>
                    </a:cubicBezTo>
                    <a:cubicBezTo>
                      <a:pt x="1230" y="466"/>
                      <a:pt x="679" y="685"/>
                      <a:pt x="296" y="1124"/>
                    </a:cubicBezTo>
                    <a:cubicBezTo>
                      <a:pt x="14" y="1449"/>
                      <a:pt x="0" y="1973"/>
                      <a:pt x="296" y="2295"/>
                    </a:cubicBezTo>
                    <a:cubicBezTo>
                      <a:pt x="508" y="2528"/>
                      <a:pt x="761" y="2689"/>
                      <a:pt x="1031" y="2805"/>
                    </a:cubicBezTo>
                    <a:lnTo>
                      <a:pt x="1693" y="2805"/>
                    </a:lnTo>
                    <a:cubicBezTo>
                      <a:pt x="3762" y="2805"/>
                      <a:pt x="5482" y="1962"/>
                      <a:pt x="5841" y="3"/>
                    </a:cubicBezTo>
                    <a:cubicBezTo>
                      <a:pt x="5660" y="0"/>
                      <a:pt x="5478" y="0"/>
                      <a:pt x="5297" y="0"/>
                    </a:cubicBezTo>
                    <a:close/>
                    <a:moveTo>
                      <a:pt x="7613" y="21"/>
                    </a:moveTo>
                    <a:lnTo>
                      <a:pt x="7613" y="21"/>
                    </a:lnTo>
                    <a:cubicBezTo>
                      <a:pt x="7975" y="1970"/>
                      <a:pt x="9692" y="2805"/>
                      <a:pt x="11754" y="2805"/>
                    </a:cubicBezTo>
                    <a:cubicBezTo>
                      <a:pt x="12408" y="2805"/>
                      <a:pt x="13035" y="2689"/>
                      <a:pt x="13614" y="2470"/>
                    </a:cubicBezTo>
                    <a:cubicBezTo>
                      <a:pt x="13994" y="1699"/>
                      <a:pt x="13857" y="678"/>
                      <a:pt x="12829" y="455"/>
                    </a:cubicBezTo>
                    <a:cubicBezTo>
                      <a:pt x="12514" y="391"/>
                      <a:pt x="12196" y="332"/>
                      <a:pt x="11877" y="284"/>
                    </a:cubicBezTo>
                    <a:cubicBezTo>
                      <a:pt x="11624" y="562"/>
                      <a:pt x="11278" y="767"/>
                      <a:pt x="10884" y="774"/>
                    </a:cubicBezTo>
                    <a:lnTo>
                      <a:pt x="10853" y="774"/>
                    </a:lnTo>
                    <a:cubicBezTo>
                      <a:pt x="10230" y="774"/>
                      <a:pt x="9719" y="446"/>
                      <a:pt x="9431" y="65"/>
                    </a:cubicBezTo>
                    <a:cubicBezTo>
                      <a:pt x="8825" y="38"/>
                      <a:pt x="8219" y="27"/>
                      <a:pt x="7613" y="21"/>
                    </a:cubicBezTo>
                    <a:close/>
                  </a:path>
                </a:pathLst>
              </a:custGeom>
              <a:solidFill>
                <a:srgbClr val="F9C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172;p17">
                <a:extLst>
                  <a:ext uri="{FF2B5EF4-FFF2-40B4-BE49-F238E27FC236}">
                    <a16:creationId xmlns:a16="http://schemas.microsoft.com/office/drawing/2014/main" id="{B6A01361-0928-49E3-9084-08F4DB714BE1}"/>
                  </a:ext>
                </a:extLst>
              </p:cNvPr>
              <p:cNvSpPr/>
              <p:nvPr/>
            </p:nvSpPr>
            <p:spPr>
              <a:xfrm>
                <a:off x="1809137" y="1021539"/>
                <a:ext cx="73247" cy="179682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557" extrusionOk="0">
                    <a:moveTo>
                      <a:pt x="0" y="1"/>
                    </a:moveTo>
                    <a:cubicBezTo>
                      <a:pt x="312" y="334"/>
                      <a:pt x="528" y="704"/>
                      <a:pt x="665" y="1005"/>
                    </a:cubicBezTo>
                    <a:cubicBezTo>
                      <a:pt x="915" y="1550"/>
                      <a:pt x="1083" y="2193"/>
                      <a:pt x="1189" y="3033"/>
                    </a:cubicBezTo>
                    <a:cubicBezTo>
                      <a:pt x="1207" y="3194"/>
                      <a:pt x="1223" y="3355"/>
                      <a:pt x="1240" y="3515"/>
                    </a:cubicBezTo>
                    <a:cubicBezTo>
                      <a:pt x="1313" y="3519"/>
                      <a:pt x="1381" y="3536"/>
                      <a:pt x="1449" y="3556"/>
                    </a:cubicBezTo>
                    <a:cubicBezTo>
                      <a:pt x="1433" y="3372"/>
                      <a:pt x="1412" y="3191"/>
                      <a:pt x="1392" y="3009"/>
                    </a:cubicBezTo>
                    <a:cubicBezTo>
                      <a:pt x="1323" y="2467"/>
                      <a:pt x="1193" y="1659"/>
                      <a:pt x="850" y="919"/>
                    </a:cubicBezTo>
                    <a:cubicBezTo>
                      <a:pt x="723" y="645"/>
                      <a:pt x="538" y="313"/>
                      <a:pt x="27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173;p17">
                <a:extLst>
                  <a:ext uri="{FF2B5EF4-FFF2-40B4-BE49-F238E27FC236}">
                    <a16:creationId xmlns:a16="http://schemas.microsoft.com/office/drawing/2014/main" id="{0648B764-7969-4DF7-B065-64B63F3CADCD}"/>
                  </a:ext>
                </a:extLst>
              </p:cNvPr>
              <p:cNvSpPr/>
              <p:nvPr/>
            </p:nvSpPr>
            <p:spPr>
              <a:xfrm>
                <a:off x="1592827" y="1164146"/>
                <a:ext cx="156142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218" extrusionOk="0">
                    <a:moveTo>
                      <a:pt x="1182" y="1"/>
                    </a:moveTo>
                    <a:cubicBezTo>
                      <a:pt x="843" y="8"/>
                      <a:pt x="490" y="83"/>
                      <a:pt x="154" y="203"/>
                    </a:cubicBezTo>
                    <a:cubicBezTo>
                      <a:pt x="66" y="364"/>
                      <a:pt x="17" y="535"/>
                      <a:pt x="11" y="703"/>
                    </a:cubicBezTo>
                    <a:cubicBezTo>
                      <a:pt x="1" y="1035"/>
                      <a:pt x="192" y="1460"/>
                      <a:pt x="504" y="1778"/>
                    </a:cubicBezTo>
                    <a:cubicBezTo>
                      <a:pt x="754" y="2028"/>
                      <a:pt x="1083" y="2210"/>
                      <a:pt x="1449" y="2217"/>
                    </a:cubicBezTo>
                    <a:lnTo>
                      <a:pt x="1481" y="2217"/>
                    </a:lnTo>
                    <a:cubicBezTo>
                      <a:pt x="2128" y="2217"/>
                      <a:pt x="2652" y="1861"/>
                      <a:pt x="2933" y="1467"/>
                    </a:cubicBezTo>
                    <a:cubicBezTo>
                      <a:pt x="2997" y="1375"/>
                      <a:pt x="3049" y="1282"/>
                      <a:pt x="3090" y="1190"/>
                    </a:cubicBezTo>
                    <a:cubicBezTo>
                      <a:pt x="3022" y="1173"/>
                      <a:pt x="2964" y="1124"/>
                      <a:pt x="2923" y="1042"/>
                    </a:cubicBezTo>
                    <a:cubicBezTo>
                      <a:pt x="2803" y="792"/>
                      <a:pt x="2652" y="590"/>
                      <a:pt x="2480" y="439"/>
                    </a:cubicBezTo>
                    <a:lnTo>
                      <a:pt x="2480" y="439"/>
                    </a:lnTo>
                    <a:cubicBezTo>
                      <a:pt x="2563" y="621"/>
                      <a:pt x="2586" y="830"/>
                      <a:pt x="2532" y="1039"/>
                    </a:cubicBezTo>
                    <a:cubicBezTo>
                      <a:pt x="2429" y="1464"/>
                      <a:pt x="2049" y="1745"/>
                      <a:pt x="1631" y="1745"/>
                    </a:cubicBezTo>
                    <a:cubicBezTo>
                      <a:pt x="1555" y="1745"/>
                      <a:pt x="1481" y="1737"/>
                      <a:pt x="1405" y="1717"/>
                    </a:cubicBezTo>
                    <a:cubicBezTo>
                      <a:pt x="908" y="1593"/>
                      <a:pt x="603" y="1087"/>
                      <a:pt x="727" y="590"/>
                    </a:cubicBezTo>
                    <a:cubicBezTo>
                      <a:pt x="795" y="327"/>
                      <a:pt x="963" y="121"/>
                      <a:pt x="1182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174;p17">
                <a:extLst>
                  <a:ext uri="{FF2B5EF4-FFF2-40B4-BE49-F238E27FC236}">
                    <a16:creationId xmlns:a16="http://schemas.microsoft.com/office/drawing/2014/main" id="{BD0854E9-B878-466B-AF3F-F363894442DA}"/>
                  </a:ext>
                </a:extLst>
              </p:cNvPr>
              <p:cNvSpPr/>
              <p:nvPr/>
            </p:nvSpPr>
            <p:spPr>
              <a:xfrm>
                <a:off x="1623289" y="1163994"/>
                <a:ext cx="100222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748" extrusionOk="0">
                    <a:moveTo>
                      <a:pt x="641" y="1"/>
                    </a:moveTo>
                    <a:cubicBezTo>
                      <a:pt x="620" y="1"/>
                      <a:pt x="600" y="1"/>
                      <a:pt x="579" y="4"/>
                    </a:cubicBezTo>
                    <a:cubicBezTo>
                      <a:pt x="360" y="124"/>
                      <a:pt x="192" y="330"/>
                      <a:pt x="124" y="593"/>
                    </a:cubicBezTo>
                    <a:cubicBezTo>
                      <a:pt x="0" y="1090"/>
                      <a:pt x="305" y="1596"/>
                      <a:pt x="802" y="1720"/>
                    </a:cubicBezTo>
                    <a:cubicBezTo>
                      <a:pt x="878" y="1740"/>
                      <a:pt x="952" y="1748"/>
                      <a:pt x="1028" y="1748"/>
                    </a:cubicBezTo>
                    <a:cubicBezTo>
                      <a:pt x="1446" y="1748"/>
                      <a:pt x="1826" y="1467"/>
                      <a:pt x="1929" y="1042"/>
                    </a:cubicBezTo>
                    <a:cubicBezTo>
                      <a:pt x="1983" y="833"/>
                      <a:pt x="1960" y="624"/>
                      <a:pt x="1877" y="442"/>
                    </a:cubicBezTo>
                    <a:cubicBezTo>
                      <a:pt x="1531" y="127"/>
                      <a:pt x="1100" y="1"/>
                      <a:pt x="64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175;p17">
                <a:extLst>
                  <a:ext uri="{FF2B5EF4-FFF2-40B4-BE49-F238E27FC236}">
                    <a16:creationId xmlns:a16="http://schemas.microsoft.com/office/drawing/2014/main" id="{071788B5-BA7D-4842-9CA1-9F6E89CF4B6C}"/>
                  </a:ext>
                </a:extLst>
              </p:cNvPr>
              <p:cNvSpPr/>
              <p:nvPr/>
            </p:nvSpPr>
            <p:spPr>
              <a:xfrm>
                <a:off x="1525995" y="1133887"/>
                <a:ext cx="247018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99" extrusionOk="0">
                    <a:moveTo>
                      <a:pt x="2578" y="1"/>
                    </a:moveTo>
                    <a:cubicBezTo>
                      <a:pt x="1786" y="1"/>
                      <a:pt x="950" y="288"/>
                      <a:pt x="279" y="706"/>
                    </a:cubicBezTo>
                    <a:cubicBezTo>
                      <a:pt x="1" y="884"/>
                      <a:pt x="173" y="1285"/>
                      <a:pt x="433" y="1285"/>
                    </a:cubicBezTo>
                    <a:cubicBezTo>
                      <a:pt x="481" y="1285"/>
                      <a:pt x="535" y="1268"/>
                      <a:pt x="587" y="1237"/>
                    </a:cubicBezTo>
                    <a:cubicBezTo>
                      <a:pt x="858" y="1065"/>
                      <a:pt x="1163" y="915"/>
                      <a:pt x="1477" y="802"/>
                    </a:cubicBezTo>
                    <a:cubicBezTo>
                      <a:pt x="1813" y="682"/>
                      <a:pt x="2166" y="607"/>
                      <a:pt x="2505" y="600"/>
                    </a:cubicBezTo>
                    <a:cubicBezTo>
                      <a:pt x="2526" y="597"/>
                      <a:pt x="2546" y="597"/>
                      <a:pt x="2567" y="597"/>
                    </a:cubicBezTo>
                    <a:cubicBezTo>
                      <a:pt x="3026" y="597"/>
                      <a:pt x="3457" y="723"/>
                      <a:pt x="3803" y="1038"/>
                    </a:cubicBezTo>
                    <a:cubicBezTo>
                      <a:pt x="3975" y="1189"/>
                      <a:pt x="4126" y="1391"/>
                      <a:pt x="4246" y="1641"/>
                    </a:cubicBezTo>
                    <a:cubicBezTo>
                      <a:pt x="4287" y="1723"/>
                      <a:pt x="4345" y="1772"/>
                      <a:pt x="4413" y="1789"/>
                    </a:cubicBezTo>
                    <a:cubicBezTo>
                      <a:pt x="4434" y="1795"/>
                      <a:pt x="4454" y="1799"/>
                      <a:pt x="4478" y="1799"/>
                    </a:cubicBezTo>
                    <a:cubicBezTo>
                      <a:pt x="4677" y="1799"/>
                      <a:pt x="4889" y="1576"/>
                      <a:pt x="4773" y="1332"/>
                    </a:cubicBezTo>
                    <a:cubicBezTo>
                      <a:pt x="4307" y="371"/>
                      <a:pt x="3471" y="1"/>
                      <a:pt x="2578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176;p17">
                <a:extLst>
                  <a:ext uri="{FF2B5EF4-FFF2-40B4-BE49-F238E27FC236}">
                    <a16:creationId xmlns:a16="http://schemas.microsoft.com/office/drawing/2014/main" id="{A9866A0C-59EC-4699-A040-5B3D09BF06CB}"/>
                  </a:ext>
                </a:extLst>
              </p:cNvPr>
              <p:cNvSpPr/>
              <p:nvPr/>
            </p:nvSpPr>
            <p:spPr>
              <a:xfrm>
                <a:off x="1994127" y="1164146"/>
                <a:ext cx="155940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218" extrusionOk="0">
                    <a:moveTo>
                      <a:pt x="1844" y="1"/>
                    </a:moveTo>
                    <a:cubicBezTo>
                      <a:pt x="2094" y="114"/>
                      <a:pt x="2288" y="336"/>
                      <a:pt x="2361" y="624"/>
                    </a:cubicBezTo>
                    <a:cubicBezTo>
                      <a:pt x="2487" y="1121"/>
                      <a:pt x="2182" y="1628"/>
                      <a:pt x="1686" y="1751"/>
                    </a:cubicBezTo>
                    <a:cubicBezTo>
                      <a:pt x="1610" y="1769"/>
                      <a:pt x="1535" y="1778"/>
                      <a:pt x="1460" y="1778"/>
                    </a:cubicBezTo>
                    <a:cubicBezTo>
                      <a:pt x="1042" y="1778"/>
                      <a:pt x="661" y="1498"/>
                      <a:pt x="559" y="1073"/>
                    </a:cubicBezTo>
                    <a:cubicBezTo>
                      <a:pt x="500" y="840"/>
                      <a:pt x="535" y="607"/>
                      <a:pt x="638" y="412"/>
                    </a:cubicBezTo>
                    <a:lnTo>
                      <a:pt x="638" y="412"/>
                    </a:lnTo>
                    <a:cubicBezTo>
                      <a:pt x="456" y="569"/>
                      <a:pt x="295" y="775"/>
                      <a:pt x="165" y="1042"/>
                    </a:cubicBezTo>
                    <a:cubicBezTo>
                      <a:pt x="124" y="1124"/>
                      <a:pt x="65" y="1173"/>
                      <a:pt x="0" y="1190"/>
                    </a:cubicBezTo>
                    <a:cubicBezTo>
                      <a:pt x="41" y="1296"/>
                      <a:pt x="106" y="1402"/>
                      <a:pt x="185" y="1508"/>
                    </a:cubicBezTo>
                    <a:cubicBezTo>
                      <a:pt x="473" y="1889"/>
                      <a:pt x="984" y="2217"/>
                      <a:pt x="1607" y="2217"/>
                    </a:cubicBezTo>
                    <a:lnTo>
                      <a:pt x="1638" y="2217"/>
                    </a:lnTo>
                    <a:cubicBezTo>
                      <a:pt x="2032" y="2210"/>
                      <a:pt x="2378" y="2005"/>
                      <a:pt x="2631" y="1727"/>
                    </a:cubicBezTo>
                    <a:cubicBezTo>
                      <a:pt x="2916" y="1419"/>
                      <a:pt x="3087" y="1018"/>
                      <a:pt x="3077" y="703"/>
                    </a:cubicBezTo>
                    <a:cubicBezTo>
                      <a:pt x="3069" y="535"/>
                      <a:pt x="3025" y="364"/>
                      <a:pt x="2936" y="206"/>
                    </a:cubicBezTo>
                    <a:cubicBezTo>
                      <a:pt x="2576" y="80"/>
                      <a:pt x="2203" y="1"/>
                      <a:pt x="1844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177;p17">
                <a:extLst>
                  <a:ext uri="{FF2B5EF4-FFF2-40B4-BE49-F238E27FC236}">
                    <a16:creationId xmlns:a16="http://schemas.microsoft.com/office/drawing/2014/main" id="{27696504-6ECD-4F10-A992-C389AEC9C63E}"/>
                  </a:ext>
                </a:extLst>
              </p:cNvPr>
              <p:cNvSpPr/>
              <p:nvPr/>
            </p:nvSpPr>
            <p:spPr>
              <a:xfrm>
                <a:off x="2019385" y="1164146"/>
                <a:ext cx="100424" cy="89866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779" extrusionOk="0">
                    <a:moveTo>
                      <a:pt x="1344" y="1"/>
                    </a:moveTo>
                    <a:cubicBezTo>
                      <a:pt x="898" y="1"/>
                      <a:pt x="480" y="121"/>
                      <a:pt x="138" y="412"/>
                    </a:cubicBezTo>
                    <a:cubicBezTo>
                      <a:pt x="35" y="607"/>
                      <a:pt x="0" y="840"/>
                      <a:pt x="59" y="1073"/>
                    </a:cubicBezTo>
                    <a:cubicBezTo>
                      <a:pt x="161" y="1498"/>
                      <a:pt x="542" y="1778"/>
                      <a:pt x="960" y="1778"/>
                    </a:cubicBezTo>
                    <a:cubicBezTo>
                      <a:pt x="1035" y="1778"/>
                      <a:pt x="1110" y="1769"/>
                      <a:pt x="1186" y="1751"/>
                    </a:cubicBezTo>
                    <a:cubicBezTo>
                      <a:pt x="1682" y="1628"/>
                      <a:pt x="1987" y="1121"/>
                      <a:pt x="1861" y="624"/>
                    </a:cubicBezTo>
                    <a:cubicBezTo>
                      <a:pt x="1788" y="336"/>
                      <a:pt x="1594" y="114"/>
                      <a:pt x="13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178;p17">
                <a:extLst>
                  <a:ext uri="{FF2B5EF4-FFF2-40B4-BE49-F238E27FC236}">
                    <a16:creationId xmlns:a16="http://schemas.microsoft.com/office/drawing/2014/main" id="{B5B1BF54-E308-4FAE-B4E0-14FD4A87A137}"/>
                  </a:ext>
                </a:extLst>
              </p:cNvPr>
              <p:cNvSpPr/>
              <p:nvPr/>
            </p:nvSpPr>
            <p:spPr>
              <a:xfrm>
                <a:off x="1969930" y="1133887"/>
                <a:ext cx="240906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799" extrusionOk="0">
                    <a:moveTo>
                      <a:pt x="2312" y="1"/>
                    </a:moveTo>
                    <a:cubicBezTo>
                      <a:pt x="1418" y="1"/>
                      <a:pt x="582" y="371"/>
                      <a:pt x="116" y="1332"/>
                    </a:cubicBezTo>
                    <a:cubicBezTo>
                      <a:pt x="0" y="1576"/>
                      <a:pt x="212" y="1799"/>
                      <a:pt x="411" y="1799"/>
                    </a:cubicBezTo>
                    <a:cubicBezTo>
                      <a:pt x="435" y="1799"/>
                      <a:pt x="456" y="1795"/>
                      <a:pt x="479" y="1789"/>
                    </a:cubicBezTo>
                    <a:cubicBezTo>
                      <a:pt x="544" y="1772"/>
                      <a:pt x="603" y="1723"/>
                      <a:pt x="644" y="1641"/>
                    </a:cubicBezTo>
                    <a:cubicBezTo>
                      <a:pt x="774" y="1374"/>
                      <a:pt x="935" y="1168"/>
                      <a:pt x="1117" y="1011"/>
                    </a:cubicBezTo>
                    <a:cubicBezTo>
                      <a:pt x="1459" y="720"/>
                      <a:pt x="1877" y="600"/>
                      <a:pt x="2323" y="600"/>
                    </a:cubicBezTo>
                    <a:cubicBezTo>
                      <a:pt x="2682" y="600"/>
                      <a:pt x="3055" y="679"/>
                      <a:pt x="3415" y="805"/>
                    </a:cubicBezTo>
                    <a:cubicBezTo>
                      <a:pt x="3730" y="915"/>
                      <a:pt x="4032" y="1065"/>
                      <a:pt x="4302" y="1237"/>
                    </a:cubicBezTo>
                    <a:cubicBezTo>
                      <a:pt x="4357" y="1268"/>
                      <a:pt x="4408" y="1285"/>
                      <a:pt x="4460" y="1285"/>
                    </a:cubicBezTo>
                    <a:cubicBezTo>
                      <a:pt x="4491" y="1285"/>
                      <a:pt x="4522" y="1278"/>
                      <a:pt x="4552" y="1268"/>
                    </a:cubicBezTo>
                    <a:cubicBezTo>
                      <a:pt x="4652" y="1226"/>
                      <a:pt x="4727" y="1131"/>
                      <a:pt x="4748" y="1021"/>
                    </a:cubicBezTo>
                    <a:cubicBezTo>
                      <a:pt x="4769" y="926"/>
                      <a:pt x="4745" y="823"/>
                      <a:pt x="4662" y="744"/>
                    </a:cubicBezTo>
                    <a:cubicBezTo>
                      <a:pt x="4645" y="730"/>
                      <a:pt x="4628" y="720"/>
                      <a:pt x="4611" y="706"/>
                    </a:cubicBezTo>
                    <a:cubicBezTo>
                      <a:pt x="4532" y="658"/>
                      <a:pt x="4453" y="613"/>
                      <a:pt x="4371" y="569"/>
                    </a:cubicBezTo>
                    <a:cubicBezTo>
                      <a:pt x="3747" y="227"/>
                      <a:pt x="3011" y="1"/>
                      <a:pt x="2312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179;p17">
                <a:extLst>
                  <a:ext uri="{FF2B5EF4-FFF2-40B4-BE49-F238E27FC236}">
                    <a16:creationId xmlns:a16="http://schemas.microsoft.com/office/drawing/2014/main" id="{C89B7B72-E71E-42E2-9E0C-588B52A382BD}"/>
                  </a:ext>
                </a:extLst>
              </p:cNvPr>
              <p:cNvSpPr/>
              <p:nvPr/>
            </p:nvSpPr>
            <p:spPr>
              <a:xfrm>
                <a:off x="2328139" y="3065773"/>
                <a:ext cx="136896" cy="70039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3865" extrusionOk="0">
                    <a:moveTo>
                      <a:pt x="2607" y="1"/>
                    </a:moveTo>
                    <a:cubicBezTo>
                      <a:pt x="2552" y="4842"/>
                      <a:pt x="2418" y="12131"/>
                      <a:pt x="2278" y="12474"/>
                    </a:cubicBezTo>
                    <a:cubicBezTo>
                      <a:pt x="1918" y="12731"/>
                      <a:pt x="1182" y="13255"/>
                      <a:pt x="0" y="13772"/>
                    </a:cubicBezTo>
                    <a:lnTo>
                      <a:pt x="41" y="13865"/>
                    </a:lnTo>
                    <a:cubicBezTo>
                      <a:pt x="1240" y="13340"/>
                      <a:pt x="1986" y="12809"/>
                      <a:pt x="2343" y="12553"/>
                    </a:cubicBezTo>
                    <a:cubicBezTo>
                      <a:pt x="2552" y="12406"/>
                      <a:pt x="2675" y="2910"/>
                      <a:pt x="271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80;p17">
              <a:extLst>
                <a:ext uri="{FF2B5EF4-FFF2-40B4-BE49-F238E27FC236}">
                  <a16:creationId xmlns:a16="http://schemas.microsoft.com/office/drawing/2014/main" id="{F35538D9-E34F-46C4-86CE-0088479EE5B7}"/>
                </a:ext>
              </a:extLst>
            </p:cNvPr>
            <p:cNvSpPr/>
            <p:nvPr/>
          </p:nvSpPr>
          <p:spPr>
            <a:xfrm>
              <a:off x="82894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1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1;p17">
              <a:extLst>
                <a:ext uri="{FF2B5EF4-FFF2-40B4-BE49-F238E27FC236}">
                  <a16:creationId xmlns:a16="http://schemas.microsoft.com/office/drawing/2014/main" id="{AA4CD810-A776-47B8-BC08-6F4754B065CB}"/>
                </a:ext>
              </a:extLst>
            </p:cNvPr>
            <p:cNvSpPr/>
            <p:nvPr/>
          </p:nvSpPr>
          <p:spPr>
            <a:xfrm>
              <a:off x="90056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1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A9F94D9B-1C20-44D2-A90D-9238EF5CC4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96" y="709009"/>
            <a:ext cx="5900876" cy="4554224"/>
          </a:xfrm>
          <a:prstGeom prst="rect">
            <a:avLst/>
          </a:prstGeom>
        </p:spPr>
      </p:pic>
      <p:sp>
        <p:nvSpPr>
          <p:cNvPr id="73" name="CuadroTexto 72">
            <a:extLst>
              <a:ext uri="{FF2B5EF4-FFF2-40B4-BE49-F238E27FC236}">
                <a16:creationId xmlns:a16="http://schemas.microsoft.com/office/drawing/2014/main" id="{9EB5194B-2021-49C5-8CAF-24B544217897}"/>
              </a:ext>
            </a:extLst>
          </p:cNvPr>
          <p:cNvSpPr txBox="1"/>
          <p:nvPr/>
        </p:nvSpPr>
        <p:spPr>
          <a:xfrm>
            <a:off x="638109" y="137443"/>
            <a:ext cx="87593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altLang="zh-CN" sz="2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方正粗谭黑简体" pitchFamily="2" charset="-122"/>
              </a:rPr>
              <a:t>ÁRBOL DE DESICIONES – COMO DETERMINAR UN PCC</a:t>
            </a:r>
          </a:p>
        </p:txBody>
      </p:sp>
      <p:sp>
        <p:nvSpPr>
          <p:cNvPr id="74" name="文本框 2">
            <a:extLst>
              <a:ext uri="{FF2B5EF4-FFF2-40B4-BE49-F238E27FC236}">
                <a16:creationId xmlns:a16="http://schemas.microsoft.com/office/drawing/2014/main" id="{610949ED-D248-48F6-BE5C-195A8E81E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213" y="5087506"/>
            <a:ext cx="2268637" cy="2516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s-PE" altLang="zh-CN" sz="1000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Mic</a:t>
            </a:r>
            <a:r>
              <a:rPr lang="es-PE" altLang="zh-CN" sz="1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. Hebe J. Iriarte</a:t>
            </a:r>
            <a:endParaRPr lang="zh-CN" altLang="en-US" sz="1000" spc="3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914942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cf779f76140b889421db1ee92d38cd6ed4ffff"/>
  <p:tag name="ISPRING_RESOURCE_PATHS_HASH_PRESENTER" val="ecdd5e327c4efff999ae583afac36d791cae2b"/>
</p:tagLst>
</file>

<file path=ppt/theme/theme1.xml><?xml version="1.0" encoding="utf-8"?>
<a:theme xmlns:a="http://schemas.openxmlformats.org/drawingml/2006/main" name="Office 主题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5775</TotalTime>
  <Words>1785</Words>
  <Application>Microsoft Office PowerPoint</Application>
  <PresentationFormat>Personalizado</PresentationFormat>
  <Paragraphs>182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21</vt:i4>
      </vt:variant>
    </vt:vector>
  </HeadingPairs>
  <TitlesOfParts>
    <vt:vector size="32" baseType="lpstr">
      <vt:lpstr>微软雅黑</vt:lpstr>
      <vt:lpstr>Arial</vt:lpstr>
      <vt:lpstr>CabinSketch</vt:lpstr>
      <vt:lpstr>Calibri</vt:lpstr>
      <vt:lpstr>Impact</vt:lpstr>
      <vt:lpstr>Symbol</vt:lpstr>
      <vt:lpstr>Wingdings</vt:lpstr>
      <vt:lpstr>Office 主题</vt:lpstr>
      <vt:lpstr>Contents Slide Master</vt:lpstr>
      <vt:lpstr>1_Contents Slide Master</vt:lpstr>
      <vt:lpstr>2_Contents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Hebe Iriarte</cp:lastModifiedBy>
  <cp:revision>504</cp:revision>
  <dcterms:created xsi:type="dcterms:W3CDTF">2013-07-25T03:25:48Z</dcterms:created>
  <dcterms:modified xsi:type="dcterms:W3CDTF">2021-06-25T03:10:52Z</dcterms:modified>
</cp:coreProperties>
</file>