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8017"/>
    <a:srgbClr val="FBFBA3"/>
    <a:srgbClr val="F8BE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C5CD3A-6213-4DCC-B94E-E75D6BE6F913}" v="29" dt="2021-06-03T05:31:04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 Ibañez Paez" userId="a7f546c735cbb760" providerId="LiveId" clId="{47C5CD3A-6213-4DCC-B94E-E75D6BE6F913}"/>
    <pc:docChg chg="undo custSel addSld modSld sldOrd modMainMaster">
      <pc:chgData name="Tere Ibañez Paez" userId="a7f546c735cbb760" providerId="LiveId" clId="{47C5CD3A-6213-4DCC-B94E-E75D6BE6F913}" dt="2021-06-03T05:32:22.779" v="1090" actId="14100"/>
      <pc:docMkLst>
        <pc:docMk/>
      </pc:docMkLst>
      <pc:sldChg chg="modSp new mod ord">
        <pc:chgData name="Tere Ibañez Paez" userId="a7f546c735cbb760" providerId="LiveId" clId="{47C5CD3A-6213-4DCC-B94E-E75D6BE6F913}" dt="2021-06-03T03:32:59.565" v="696"/>
        <pc:sldMkLst>
          <pc:docMk/>
          <pc:sldMk cId="1126527709" sldId="258"/>
        </pc:sldMkLst>
        <pc:spChg chg="mod">
          <ac:chgData name="Tere Ibañez Paez" userId="a7f546c735cbb760" providerId="LiveId" clId="{47C5CD3A-6213-4DCC-B94E-E75D6BE6F913}" dt="2021-06-02T23:32:24.938" v="33" actId="207"/>
          <ac:spMkLst>
            <pc:docMk/>
            <pc:sldMk cId="1126527709" sldId="258"/>
            <ac:spMk id="2" creationId="{70B16C5F-7805-4D68-AB72-425BD64D09BD}"/>
          </ac:spMkLst>
        </pc:spChg>
        <pc:spChg chg="mod">
          <ac:chgData name="Tere Ibañez Paez" userId="a7f546c735cbb760" providerId="LiveId" clId="{47C5CD3A-6213-4DCC-B94E-E75D6BE6F913}" dt="2021-06-02T23:32:16.412" v="32" actId="207"/>
          <ac:spMkLst>
            <pc:docMk/>
            <pc:sldMk cId="1126527709" sldId="258"/>
            <ac:spMk id="3" creationId="{903665C8-A2D7-48D4-90C7-4565EA7D7B9E}"/>
          </ac:spMkLst>
        </pc:spChg>
      </pc:sldChg>
      <pc:sldChg chg="addSp delSp modSp new mod ord setBg">
        <pc:chgData name="Tere Ibañez Paez" userId="a7f546c735cbb760" providerId="LiveId" clId="{47C5CD3A-6213-4DCC-B94E-E75D6BE6F913}" dt="2021-06-03T02:33:48.581" v="692" actId="1076"/>
        <pc:sldMkLst>
          <pc:docMk/>
          <pc:sldMk cId="538183923" sldId="259"/>
        </pc:sldMkLst>
        <pc:spChg chg="mod">
          <ac:chgData name="Tere Ibañez Paez" userId="a7f546c735cbb760" providerId="LiveId" clId="{47C5CD3A-6213-4DCC-B94E-E75D6BE6F913}" dt="2021-06-03T01:26:15.292" v="685" actId="1076"/>
          <ac:spMkLst>
            <pc:docMk/>
            <pc:sldMk cId="538183923" sldId="259"/>
            <ac:spMk id="2" creationId="{4D3FBBAA-D802-4309-AE8B-DAE977AF9E3C}"/>
          </ac:spMkLst>
        </pc:spChg>
        <pc:spChg chg="del">
          <ac:chgData name="Tere Ibañez Paez" userId="a7f546c735cbb760" providerId="LiveId" clId="{47C5CD3A-6213-4DCC-B94E-E75D6BE6F913}" dt="2021-06-03T00:12:46.089" v="125"/>
          <ac:spMkLst>
            <pc:docMk/>
            <pc:sldMk cId="538183923" sldId="259"/>
            <ac:spMk id="3" creationId="{48C76609-7E4A-4D05-9C70-4CCD59B1638D}"/>
          </ac:spMkLst>
        </pc:spChg>
        <pc:spChg chg="add mod">
          <ac:chgData name="Tere Ibañez Paez" userId="a7f546c735cbb760" providerId="LiveId" clId="{47C5CD3A-6213-4DCC-B94E-E75D6BE6F913}" dt="2021-06-03T01:04:57.982" v="333" actId="14100"/>
          <ac:spMkLst>
            <pc:docMk/>
            <pc:sldMk cId="538183923" sldId="259"/>
            <ac:spMk id="7" creationId="{C9D17B12-2868-4539-825C-95FCB4A27915}"/>
          </ac:spMkLst>
        </pc:spChg>
        <pc:spChg chg="add del mod">
          <ac:chgData name="Tere Ibañez Paez" userId="a7f546c735cbb760" providerId="LiveId" clId="{47C5CD3A-6213-4DCC-B94E-E75D6BE6F913}" dt="2021-06-03T00:22:29.817" v="173"/>
          <ac:spMkLst>
            <pc:docMk/>
            <pc:sldMk cId="538183923" sldId="259"/>
            <ac:spMk id="10" creationId="{B8766FBC-F75A-4DD8-8AAA-2E2FCCB0116F}"/>
          </ac:spMkLst>
        </pc:spChg>
        <pc:spChg chg="add del mod">
          <ac:chgData name="Tere Ibañez Paez" userId="a7f546c735cbb760" providerId="LiveId" clId="{47C5CD3A-6213-4DCC-B94E-E75D6BE6F913}" dt="2021-06-03T01:00:02.056" v="255" actId="478"/>
          <ac:spMkLst>
            <pc:docMk/>
            <pc:sldMk cId="538183923" sldId="259"/>
            <ac:spMk id="13" creationId="{F89F7631-1225-4785-B567-2EE96194907B}"/>
          </ac:spMkLst>
        </pc:spChg>
        <pc:spChg chg="add mod">
          <ac:chgData name="Tere Ibañez Paez" userId="a7f546c735cbb760" providerId="LiveId" clId="{47C5CD3A-6213-4DCC-B94E-E75D6BE6F913}" dt="2021-06-03T01:10:32.354" v="427" actId="1076"/>
          <ac:spMkLst>
            <pc:docMk/>
            <pc:sldMk cId="538183923" sldId="259"/>
            <ac:spMk id="17" creationId="{F7B1BB59-D0FD-4A9B-96EA-E4334B7390AF}"/>
          </ac:spMkLst>
        </pc:spChg>
        <pc:spChg chg="add del">
          <ac:chgData name="Tere Ibañez Paez" userId="a7f546c735cbb760" providerId="LiveId" clId="{47C5CD3A-6213-4DCC-B94E-E75D6BE6F913}" dt="2021-06-03T01:03:45.690" v="305" actId="22"/>
          <ac:spMkLst>
            <pc:docMk/>
            <pc:sldMk cId="538183923" sldId="259"/>
            <ac:spMk id="19" creationId="{5592D378-AFC9-48FA-A6D1-F184A01AFB3D}"/>
          </ac:spMkLst>
        </pc:spChg>
        <pc:spChg chg="add mod">
          <ac:chgData name="Tere Ibañez Paez" userId="a7f546c735cbb760" providerId="LiveId" clId="{47C5CD3A-6213-4DCC-B94E-E75D6BE6F913}" dt="2021-06-03T01:11:22.671" v="434" actId="1076"/>
          <ac:spMkLst>
            <pc:docMk/>
            <pc:sldMk cId="538183923" sldId="259"/>
            <ac:spMk id="21" creationId="{1D38A967-100E-47E3-850D-D3D6F0C8BEC9}"/>
          </ac:spMkLst>
        </pc:spChg>
        <pc:spChg chg="add mod">
          <ac:chgData name="Tere Ibañez Paez" userId="a7f546c735cbb760" providerId="LiveId" clId="{47C5CD3A-6213-4DCC-B94E-E75D6BE6F913}" dt="2021-06-03T01:11:44.828" v="437" actId="1076"/>
          <ac:spMkLst>
            <pc:docMk/>
            <pc:sldMk cId="538183923" sldId="259"/>
            <ac:spMk id="23" creationId="{4B086719-43B8-439E-A7D9-25D247E31BF5}"/>
          </ac:spMkLst>
        </pc:spChg>
        <pc:spChg chg="add mod">
          <ac:chgData name="Tere Ibañez Paez" userId="a7f546c735cbb760" providerId="LiveId" clId="{47C5CD3A-6213-4DCC-B94E-E75D6BE6F913}" dt="2021-06-03T01:09:31.090" v="422" actId="20577"/>
          <ac:spMkLst>
            <pc:docMk/>
            <pc:sldMk cId="538183923" sldId="259"/>
            <ac:spMk id="25" creationId="{8DD7746A-D042-4BAD-AA1B-691F08572529}"/>
          </ac:spMkLst>
        </pc:spChg>
        <pc:spChg chg="add mod">
          <ac:chgData name="Tere Ibañez Paez" userId="a7f546c735cbb760" providerId="LiveId" clId="{47C5CD3A-6213-4DCC-B94E-E75D6BE6F913}" dt="2021-06-03T01:13:26.829" v="463" actId="122"/>
          <ac:spMkLst>
            <pc:docMk/>
            <pc:sldMk cId="538183923" sldId="259"/>
            <ac:spMk id="28" creationId="{765EE4C8-D929-4D75-927D-7C35E501AD58}"/>
          </ac:spMkLst>
        </pc:spChg>
        <pc:spChg chg="add mod">
          <ac:chgData name="Tere Ibañez Paez" userId="a7f546c735cbb760" providerId="LiveId" clId="{47C5CD3A-6213-4DCC-B94E-E75D6BE6F913}" dt="2021-06-03T01:22:43.820" v="625" actId="122"/>
          <ac:spMkLst>
            <pc:docMk/>
            <pc:sldMk cId="538183923" sldId="259"/>
            <ac:spMk id="34" creationId="{B5FAB573-AE97-45B5-8310-3BCE428613ED}"/>
          </ac:spMkLst>
        </pc:spChg>
        <pc:spChg chg="add mod">
          <ac:chgData name="Tere Ibañez Paez" userId="a7f546c735cbb760" providerId="LiveId" clId="{47C5CD3A-6213-4DCC-B94E-E75D6BE6F913}" dt="2021-06-03T01:21:40.170" v="617" actId="1076"/>
          <ac:spMkLst>
            <pc:docMk/>
            <pc:sldMk cId="538183923" sldId="259"/>
            <ac:spMk id="36" creationId="{79AC5251-B0EB-4D21-8F99-27267FF4B084}"/>
          </ac:spMkLst>
        </pc:spChg>
        <pc:spChg chg="add mod">
          <ac:chgData name="Tere Ibañez Paez" userId="a7f546c735cbb760" providerId="LiveId" clId="{47C5CD3A-6213-4DCC-B94E-E75D6BE6F913}" dt="2021-06-03T01:22:11.324" v="621" actId="1076"/>
          <ac:spMkLst>
            <pc:docMk/>
            <pc:sldMk cId="538183923" sldId="259"/>
            <ac:spMk id="38" creationId="{5F7BCFCA-02A8-4E62-985E-005F61D92D8D}"/>
          </ac:spMkLst>
        </pc:spChg>
        <pc:spChg chg="add mod">
          <ac:chgData name="Tere Ibañez Paez" userId="a7f546c735cbb760" providerId="LiveId" clId="{47C5CD3A-6213-4DCC-B94E-E75D6BE6F913}" dt="2021-06-03T01:24:58.135" v="672" actId="255"/>
          <ac:spMkLst>
            <pc:docMk/>
            <pc:sldMk cId="538183923" sldId="259"/>
            <ac:spMk id="39" creationId="{6336F6CE-31E9-41DF-A67D-0D9012AED64B}"/>
          </ac:spMkLst>
        </pc:spChg>
        <pc:spChg chg="add mod">
          <ac:chgData name="Tere Ibañez Paez" userId="a7f546c735cbb760" providerId="LiveId" clId="{47C5CD3A-6213-4DCC-B94E-E75D6BE6F913}" dt="2021-06-03T01:25:25.827" v="679" actId="313"/>
          <ac:spMkLst>
            <pc:docMk/>
            <pc:sldMk cId="538183923" sldId="259"/>
            <ac:spMk id="41" creationId="{937835B4-54D6-4C79-96A0-F19EF018BE59}"/>
          </ac:spMkLst>
        </pc:spChg>
        <pc:picChg chg="add mod">
          <ac:chgData name="Tere Ibañez Paez" userId="a7f546c735cbb760" providerId="LiveId" clId="{47C5CD3A-6213-4DCC-B94E-E75D6BE6F913}" dt="2021-06-03T01:08:25.481" v="416" actId="1076"/>
          <ac:picMkLst>
            <pc:docMk/>
            <pc:sldMk cId="538183923" sldId="259"/>
            <ac:picMk id="4" creationId="{6317DF50-4418-4D16-9B29-C1738ACB442A}"/>
          </ac:picMkLst>
        </pc:picChg>
        <pc:picChg chg="add del mod ord">
          <ac:chgData name="Tere Ibañez Paez" userId="a7f546c735cbb760" providerId="LiveId" clId="{47C5CD3A-6213-4DCC-B94E-E75D6BE6F913}" dt="2021-06-03T02:33:35.405" v="689" actId="478"/>
          <ac:picMkLst>
            <pc:docMk/>
            <pc:sldMk cId="538183923" sldId="259"/>
            <ac:picMk id="5" creationId="{12EF6851-219F-452E-BA25-262FEF88AC10}"/>
          </ac:picMkLst>
        </pc:picChg>
        <pc:picChg chg="add mod">
          <ac:chgData name="Tere Ibañez Paez" userId="a7f546c735cbb760" providerId="LiveId" clId="{47C5CD3A-6213-4DCC-B94E-E75D6BE6F913}" dt="2021-06-03T01:08:19.311" v="415" actId="14100"/>
          <ac:picMkLst>
            <pc:docMk/>
            <pc:sldMk cId="538183923" sldId="259"/>
            <ac:picMk id="6" creationId="{E76E0513-6B7C-47E0-9796-CF816378D84D}"/>
          </ac:picMkLst>
        </pc:picChg>
        <pc:picChg chg="add del mod">
          <ac:chgData name="Tere Ibañez Paez" userId="a7f546c735cbb760" providerId="LiveId" clId="{47C5CD3A-6213-4DCC-B94E-E75D6BE6F913}" dt="2021-06-03T00:58:03.417" v="238" actId="478"/>
          <ac:picMkLst>
            <pc:docMk/>
            <pc:sldMk cId="538183923" sldId="259"/>
            <ac:picMk id="8" creationId="{9EA2C257-6215-417F-A62E-38B68D2E9C58}"/>
          </ac:picMkLst>
        </pc:picChg>
        <pc:picChg chg="add del mod">
          <ac:chgData name="Tere Ibañez Paez" userId="a7f546c735cbb760" providerId="LiveId" clId="{47C5CD3A-6213-4DCC-B94E-E75D6BE6F913}" dt="2021-06-03T00:58:05.595" v="240" actId="478"/>
          <ac:picMkLst>
            <pc:docMk/>
            <pc:sldMk cId="538183923" sldId="259"/>
            <ac:picMk id="9" creationId="{CB2CB77A-F025-4CEE-AB89-6A7CA80D15E9}"/>
          </ac:picMkLst>
        </pc:picChg>
        <pc:picChg chg="add del mod">
          <ac:chgData name="Tere Ibañez Paez" userId="a7f546c735cbb760" providerId="LiveId" clId="{47C5CD3A-6213-4DCC-B94E-E75D6BE6F913}" dt="2021-06-03T00:58:04.576" v="239" actId="478"/>
          <ac:picMkLst>
            <pc:docMk/>
            <pc:sldMk cId="538183923" sldId="259"/>
            <ac:picMk id="11" creationId="{8E6BA828-7754-4DC0-A361-72A87E106A8C}"/>
          </ac:picMkLst>
        </pc:picChg>
        <pc:picChg chg="add mod">
          <ac:chgData name="Tere Ibañez Paez" userId="a7f546c735cbb760" providerId="LiveId" clId="{47C5CD3A-6213-4DCC-B94E-E75D6BE6F913}" dt="2021-06-03T01:05:22.520" v="337" actId="14100"/>
          <ac:picMkLst>
            <pc:docMk/>
            <pc:sldMk cId="538183923" sldId="259"/>
            <ac:picMk id="14" creationId="{1D3A53E2-A9C2-4CE2-B221-249D2A72FD49}"/>
          </ac:picMkLst>
        </pc:picChg>
        <pc:picChg chg="add mod">
          <ac:chgData name="Tere Ibañez Paez" userId="a7f546c735cbb760" providerId="LiveId" clId="{47C5CD3A-6213-4DCC-B94E-E75D6BE6F913}" dt="2021-06-03T01:05:16.704" v="336" actId="14100"/>
          <ac:picMkLst>
            <pc:docMk/>
            <pc:sldMk cId="538183923" sldId="259"/>
            <ac:picMk id="15" creationId="{31804324-4795-4473-901A-A8458863CB65}"/>
          </ac:picMkLst>
        </pc:picChg>
        <pc:picChg chg="add mod">
          <ac:chgData name="Tere Ibañez Paez" userId="a7f546c735cbb760" providerId="LiveId" clId="{47C5CD3A-6213-4DCC-B94E-E75D6BE6F913}" dt="2021-06-03T01:05:26.842" v="338" actId="14100"/>
          <ac:picMkLst>
            <pc:docMk/>
            <pc:sldMk cId="538183923" sldId="259"/>
            <ac:picMk id="16" creationId="{65B47574-51D4-4C21-852C-3C2443EF9EA7}"/>
          </ac:picMkLst>
        </pc:picChg>
        <pc:picChg chg="add del">
          <ac:chgData name="Tere Ibañez Paez" userId="a7f546c735cbb760" providerId="LiveId" clId="{47C5CD3A-6213-4DCC-B94E-E75D6BE6F913}" dt="2021-06-03T01:14:51.808" v="465" actId="478"/>
          <ac:picMkLst>
            <pc:docMk/>
            <pc:sldMk cId="538183923" sldId="259"/>
            <ac:picMk id="29" creationId="{6ADECDD9-4BAC-46F5-9B27-99D7C385E1C9}"/>
          </ac:picMkLst>
        </pc:picChg>
        <pc:picChg chg="add mod">
          <ac:chgData name="Tere Ibañez Paez" userId="a7f546c735cbb760" providerId="LiveId" clId="{47C5CD3A-6213-4DCC-B94E-E75D6BE6F913}" dt="2021-06-03T01:15:45.274" v="471" actId="1076"/>
          <ac:picMkLst>
            <pc:docMk/>
            <pc:sldMk cId="538183923" sldId="259"/>
            <ac:picMk id="30" creationId="{42D8DB7D-B73D-405D-8B92-298E531A1DDF}"/>
          </ac:picMkLst>
        </pc:picChg>
        <pc:picChg chg="add mod">
          <ac:chgData name="Tere Ibañez Paez" userId="a7f546c735cbb760" providerId="LiveId" clId="{47C5CD3A-6213-4DCC-B94E-E75D6BE6F913}" dt="2021-06-03T01:16:52.666" v="483" actId="1076"/>
          <ac:picMkLst>
            <pc:docMk/>
            <pc:sldMk cId="538183923" sldId="259"/>
            <ac:picMk id="31" creationId="{B85A909B-8DD7-4EC3-8BFE-05E7D5D54FAC}"/>
          </ac:picMkLst>
        </pc:picChg>
        <pc:picChg chg="add mod">
          <ac:chgData name="Tere Ibañez Paez" userId="a7f546c735cbb760" providerId="LiveId" clId="{47C5CD3A-6213-4DCC-B94E-E75D6BE6F913}" dt="2021-06-03T01:16:42.577" v="481" actId="1076"/>
          <ac:picMkLst>
            <pc:docMk/>
            <pc:sldMk cId="538183923" sldId="259"/>
            <ac:picMk id="32" creationId="{048AB198-5BDA-4796-9002-3BDE62791EFA}"/>
          </ac:picMkLst>
        </pc:picChg>
        <pc:picChg chg="add mod">
          <ac:chgData name="Tere Ibañez Paez" userId="a7f546c735cbb760" providerId="LiveId" clId="{47C5CD3A-6213-4DCC-B94E-E75D6BE6F913}" dt="2021-06-03T01:16:47.849" v="482" actId="1076"/>
          <ac:picMkLst>
            <pc:docMk/>
            <pc:sldMk cId="538183923" sldId="259"/>
            <ac:picMk id="33" creationId="{92980E42-745E-4FEB-A914-4A79968A8295}"/>
          </ac:picMkLst>
        </pc:picChg>
        <pc:picChg chg="add mod">
          <ac:chgData name="Tere Ibañez Paez" userId="a7f546c735cbb760" providerId="LiveId" clId="{47C5CD3A-6213-4DCC-B94E-E75D6BE6F913}" dt="2021-06-03T02:33:48.581" v="692" actId="1076"/>
          <ac:picMkLst>
            <pc:docMk/>
            <pc:sldMk cId="538183923" sldId="259"/>
            <ac:picMk id="42" creationId="{05FDA469-22CB-431B-BA7A-09B8AFD45841}"/>
          </ac:picMkLst>
        </pc:picChg>
        <pc:cxnChg chg="add mod">
          <ac:chgData name="Tere Ibañez Paez" userId="a7f546c735cbb760" providerId="LiveId" clId="{47C5CD3A-6213-4DCC-B94E-E75D6BE6F913}" dt="2021-06-03T01:12:39.437" v="454" actId="692"/>
          <ac:cxnSpMkLst>
            <pc:docMk/>
            <pc:sldMk cId="538183923" sldId="259"/>
            <ac:cxnSpMk id="27" creationId="{0E2CE4F6-C875-44C9-8FC7-F70E3CE09F29}"/>
          </ac:cxnSpMkLst>
        </pc:cxnChg>
      </pc:sldChg>
      <pc:sldChg chg="addSp delSp modSp new mod ord setBg">
        <pc:chgData name="Tere Ibañez Paez" userId="a7f546c735cbb760" providerId="LiveId" clId="{47C5CD3A-6213-4DCC-B94E-E75D6BE6F913}" dt="2021-06-03T03:38:00.307" v="735" actId="14100"/>
        <pc:sldMkLst>
          <pc:docMk/>
          <pc:sldMk cId="721045774" sldId="260"/>
        </pc:sldMkLst>
        <pc:spChg chg="del mod">
          <ac:chgData name="Tere Ibañez Paez" userId="a7f546c735cbb760" providerId="LiveId" clId="{47C5CD3A-6213-4DCC-B94E-E75D6BE6F913}" dt="2021-06-03T03:34:17.103" v="704" actId="478"/>
          <ac:spMkLst>
            <pc:docMk/>
            <pc:sldMk cId="721045774" sldId="260"/>
            <ac:spMk id="2" creationId="{8A163374-6ADC-4434-9865-740591FBCD76}"/>
          </ac:spMkLst>
        </pc:spChg>
        <pc:spChg chg="del">
          <ac:chgData name="Tere Ibañez Paez" userId="a7f546c735cbb760" providerId="LiveId" clId="{47C5CD3A-6213-4DCC-B94E-E75D6BE6F913}" dt="2021-06-03T03:33:13.756" v="699"/>
          <ac:spMkLst>
            <pc:docMk/>
            <pc:sldMk cId="721045774" sldId="260"/>
            <ac:spMk id="3" creationId="{C38172C1-7088-4E5B-86AA-86FD9166F593}"/>
          </ac:spMkLst>
        </pc:spChg>
        <pc:spChg chg="add del mod">
          <ac:chgData name="Tere Ibañez Paez" userId="a7f546c735cbb760" providerId="LiveId" clId="{47C5CD3A-6213-4DCC-B94E-E75D6BE6F913}" dt="2021-06-03T03:37:01.547" v="727" actId="478"/>
          <ac:spMkLst>
            <pc:docMk/>
            <pc:sldMk cId="721045774" sldId="260"/>
            <ac:spMk id="8" creationId="{419C338E-6A75-4BBA-B384-C38EF2452B36}"/>
          </ac:spMkLst>
        </pc:spChg>
        <pc:spChg chg="add">
          <ac:chgData name="Tere Ibañez Paez" userId="a7f546c735cbb760" providerId="LiveId" clId="{47C5CD3A-6213-4DCC-B94E-E75D6BE6F913}" dt="2021-06-03T03:34:22.267" v="705" actId="26606"/>
          <ac:spMkLst>
            <pc:docMk/>
            <pc:sldMk cId="721045774" sldId="260"/>
            <ac:spMk id="11" creationId="{763516C8-F227-4B77-9AA7-61B9A0B78253}"/>
          </ac:spMkLst>
        </pc:spChg>
        <pc:spChg chg="add">
          <ac:chgData name="Tere Ibañez Paez" userId="a7f546c735cbb760" providerId="LiveId" clId="{47C5CD3A-6213-4DCC-B94E-E75D6BE6F913}" dt="2021-06-03T03:34:22.267" v="705" actId="26606"/>
          <ac:spMkLst>
            <pc:docMk/>
            <pc:sldMk cId="721045774" sldId="260"/>
            <ac:spMk id="13" creationId="{D91B420C-C4C8-44DF-96B2-FBD1014646FE}"/>
          </ac:spMkLst>
        </pc:spChg>
        <pc:spChg chg="add">
          <ac:chgData name="Tere Ibañez Paez" userId="a7f546c735cbb760" providerId="LiveId" clId="{47C5CD3A-6213-4DCC-B94E-E75D6BE6F913}" dt="2021-06-03T03:34:22.267" v="705" actId="26606"/>
          <ac:spMkLst>
            <pc:docMk/>
            <pc:sldMk cId="721045774" sldId="260"/>
            <ac:spMk id="15" creationId="{070928B1-3E69-44AC-A1EE-B4E4270A7A51}"/>
          </ac:spMkLst>
        </pc:spChg>
        <pc:picChg chg="add del mod">
          <ac:chgData name="Tere Ibañez Paez" userId="a7f546c735cbb760" providerId="LiveId" clId="{47C5CD3A-6213-4DCC-B94E-E75D6BE6F913}" dt="2021-06-03T03:37:38.993" v="731" actId="21"/>
          <ac:picMkLst>
            <pc:docMk/>
            <pc:sldMk cId="721045774" sldId="260"/>
            <ac:picMk id="4" creationId="{5432D69B-2E27-42AF-ADD7-E0F1D8EB1B25}"/>
          </ac:picMkLst>
        </pc:picChg>
        <pc:picChg chg="add mod">
          <ac:chgData name="Tere Ibañez Paez" userId="a7f546c735cbb760" providerId="LiveId" clId="{47C5CD3A-6213-4DCC-B94E-E75D6BE6F913}" dt="2021-06-03T03:38:00.307" v="735" actId="14100"/>
          <ac:picMkLst>
            <pc:docMk/>
            <pc:sldMk cId="721045774" sldId="260"/>
            <ac:picMk id="5" creationId="{38CE0810-EA23-40C8-B3B6-9D5F37113A97}"/>
          </ac:picMkLst>
        </pc:picChg>
      </pc:sldChg>
      <pc:sldChg chg="addSp delSp modSp new mod">
        <pc:chgData name="Tere Ibañez Paez" userId="a7f546c735cbb760" providerId="LiveId" clId="{47C5CD3A-6213-4DCC-B94E-E75D6BE6F913}" dt="2021-06-03T04:49:59.326" v="849" actId="122"/>
        <pc:sldMkLst>
          <pc:docMk/>
          <pc:sldMk cId="2718328125" sldId="261"/>
        </pc:sldMkLst>
        <pc:spChg chg="del mod">
          <ac:chgData name="Tere Ibañez Paez" userId="a7f546c735cbb760" providerId="LiveId" clId="{47C5CD3A-6213-4DCC-B94E-E75D6BE6F913}" dt="2021-06-03T04:38:39.026" v="798" actId="478"/>
          <ac:spMkLst>
            <pc:docMk/>
            <pc:sldMk cId="2718328125" sldId="261"/>
            <ac:spMk id="2" creationId="{9D39EE5B-0AF7-4755-A199-C10710DF1191}"/>
          </ac:spMkLst>
        </pc:spChg>
        <pc:spChg chg="del mod">
          <ac:chgData name="Tere Ibañez Paez" userId="a7f546c735cbb760" providerId="LiveId" clId="{47C5CD3A-6213-4DCC-B94E-E75D6BE6F913}" dt="2021-06-03T04:38:46.439" v="799" actId="22"/>
          <ac:spMkLst>
            <pc:docMk/>
            <pc:sldMk cId="2718328125" sldId="261"/>
            <ac:spMk id="3" creationId="{64250BF6-0567-407B-BCDB-269CE93D017C}"/>
          </ac:spMkLst>
        </pc:spChg>
        <pc:spChg chg="add mod">
          <ac:chgData name="Tere Ibañez Paez" userId="a7f546c735cbb760" providerId="LiveId" clId="{47C5CD3A-6213-4DCC-B94E-E75D6BE6F913}" dt="2021-06-03T04:49:59.326" v="849" actId="122"/>
          <ac:spMkLst>
            <pc:docMk/>
            <pc:sldMk cId="2718328125" sldId="261"/>
            <ac:spMk id="7" creationId="{C141D1AC-ABA6-4D7D-82DB-6E458BE3A6AA}"/>
          </ac:spMkLst>
        </pc:spChg>
        <pc:picChg chg="add mod ord">
          <ac:chgData name="Tere Ibañez Paez" userId="a7f546c735cbb760" providerId="LiveId" clId="{47C5CD3A-6213-4DCC-B94E-E75D6BE6F913}" dt="2021-06-03T04:39:10.187" v="805" actId="14100"/>
          <ac:picMkLst>
            <pc:docMk/>
            <pc:sldMk cId="2718328125" sldId="261"/>
            <ac:picMk id="5" creationId="{C70F763E-44B8-4742-A991-3A1FA3FE6226}"/>
          </ac:picMkLst>
        </pc:picChg>
      </pc:sldChg>
      <pc:sldChg chg="addSp modSp new mod">
        <pc:chgData name="Tere Ibañez Paez" userId="a7f546c735cbb760" providerId="LiveId" clId="{47C5CD3A-6213-4DCC-B94E-E75D6BE6F913}" dt="2021-06-03T05:07:07.035" v="920" actId="6549"/>
        <pc:sldMkLst>
          <pc:docMk/>
          <pc:sldMk cId="800342777" sldId="262"/>
        </pc:sldMkLst>
        <pc:spChg chg="mod">
          <ac:chgData name="Tere Ibañez Paez" userId="a7f546c735cbb760" providerId="LiveId" clId="{47C5CD3A-6213-4DCC-B94E-E75D6BE6F913}" dt="2021-06-03T05:07:07.035" v="920" actId="6549"/>
          <ac:spMkLst>
            <pc:docMk/>
            <pc:sldMk cId="800342777" sldId="262"/>
            <ac:spMk id="2" creationId="{48B2E005-4732-477E-B6E1-A8549A39FD2F}"/>
          </ac:spMkLst>
        </pc:spChg>
        <pc:spChg chg="add mod">
          <ac:chgData name="Tere Ibañez Paez" userId="a7f546c735cbb760" providerId="LiveId" clId="{47C5CD3A-6213-4DCC-B94E-E75D6BE6F913}" dt="2021-06-03T05:03:59.279" v="903" actId="20577"/>
          <ac:spMkLst>
            <pc:docMk/>
            <pc:sldMk cId="800342777" sldId="262"/>
            <ac:spMk id="4" creationId="{C78A989C-1B65-48E0-AA52-27DD00538681}"/>
          </ac:spMkLst>
        </pc:spChg>
      </pc:sldChg>
      <pc:sldChg chg="addSp delSp modSp new mod">
        <pc:chgData name="Tere Ibañez Paez" userId="a7f546c735cbb760" providerId="LiveId" clId="{47C5CD3A-6213-4DCC-B94E-E75D6BE6F913}" dt="2021-06-03T05:02:09.592" v="896" actId="14100"/>
        <pc:sldMkLst>
          <pc:docMk/>
          <pc:sldMk cId="2938899875" sldId="263"/>
        </pc:sldMkLst>
        <pc:spChg chg="del">
          <ac:chgData name="Tere Ibañez Paez" userId="a7f546c735cbb760" providerId="LiveId" clId="{47C5CD3A-6213-4DCC-B94E-E75D6BE6F913}" dt="2021-06-03T04:59:08.048" v="853" actId="478"/>
          <ac:spMkLst>
            <pc:docMk/>
            <pc:sldMk cId="2938899875" sldId="263"/>
            <ac:spMk id="2" creationId="{DFDFF6C3-B6A5-491F-A551-B64998912501}"/>
          </ac:spMkLst>
        </pc:spChg>
        <pc:spChg chg="add mod">
          <ac:chgData name="Tere Ibañez Paez" userId="a7f546c735cbb760" providerId="LiveId" clId="{47C5CD3A-6213-4DCC-B94E-E75D6BE6F913}" dt="2021-06-03T05:02:09.592" v="896" actId="14100"/>
          <ac:spMkLst>
            <pc:docMk/>
            <pc:sldMk cId="2938899875" sldId="263"/>
            <ac:spMk id="4" creationId="{86E1149A-17F0-42E5-A7BA-54769D43644A}"/>
          </ac:spMkLst>
        </pc:spChg>
      </pc:sldChg>
      <pc:sldChg chg="addSp modSp new mod ord">
        <pc:chgData name="Tere Ibañez Paez" userId="a7f546c735cbb760" providerId="LiveId" clId="{47C5CD3A-6213-4DCC-B94E-E75D6BE6F913}" dt="2021-06-03T05:21:18.551" v="933" actId="20577"/>
        <pc:sldMkLst>
          <pc:docMk/>
          <pc:sldMk cId="2611149028" sldId="264"/>
        </pc:sldMkLst>
        <pc:spChg chg="add mod">
          <ac:chgData name="Tere Ibañez Paez" userId="a7f546c735cbb760" providerId="LiveId" clId="{47C5CD3A-6213-4DCC-B94E-E75D6BE6F913}" dt="2021-06-03T05:21:18.551" v="933" actId="20577"/>
          <ac:spMkLst>
            <pc:docMk/>
            <pc:sldMk cId="2611149028" sldId="264"/>
            <ac:spMk id="3" creationId="{37E33853-D38C-4742-9D84-CB59AD19A01A}"/>
          </ac:spMkLst>
        </pc:spChg>
      </pc:sldChg>
      <pc:sldChg chg="addSp modSp new mod">
        <pc:chgData name="Tere Ibañez Paez" userId="a7f546c735cbb760" providerId="LiveId" clId="{47C5CD3A-6213-4DCC-B94E-E75D6BE6F913}" dt="2021-06-03T05:23:41.107" v="1043" actId="20577"/>
        <pc:sldMkLst>
          <pc:docMk/>
          <pc:sldMk cId="325981257" sldId="265"/>
        </pc:sldMkLst>
        <pc:spChg chg="add mod">
          <ac:chgData name="Tere Ibañez Paez" userId="a7f546c735cbb760" providerId="LiveId" clId="{47C5CD3A-6213-4DCC-B94E-E75D6BE6F913}" dt="2021-06-03T05:23:41.107" v="1043" actId="20577"/>
          <ac:spMkLst>
            <pc:docMk/>
            <pc:sldMk cId="325981257" sldId="265"/>
            <ac:spMk id="2" creationId="{98EBD2E2-4815-4019-AC1B-3DC0BA465F4B}"/>
          </ac:spMkLst>
        </pc:spChg>
      </pc:sldChg>
      <pc:sldChg chg="addSp delSp modSp new mod ord setBg">
        <pc:chgData name="Tere Ibañez Paez" userId="a7f546c735cbb760" providerId="LiveId" clId="{47C5CD3A-6213-4DCC-B94E-E75D6BE6F913}" dt="2021-06-03T05:32:22.779" v="1090" actId="14100"/>
        <pc:sldMkLst>
          <pc:docMk/>
          <pc:sldMk cId="1146821610" sldId="266"/>
        </pc:sldMkLst>
        <pc:spChg chg="add del mod">
          <ac:chgData name="Tere Ibañez Paez" userId="a7f546c735cbb760" providerId="LiveId" clId="{47C5CD3A-6213-4DCC-B94E-E75D6BE6F913}" dt="2021-06-03T05:29:00.598" v="1056" actId="478"/>
          <ac:spMkLst>
            <pc:docMk/>
            <pc:sldMk cId="1146821610" sldId="266"/>
            <ac:spMk id="4" creationId="{B3F79040-A9B9-4622-B076-DF810A2A547A}"/>
          </ac:spMkLst>
        </pc:spChg>
        <pc:spChg chg="add del">
          <ac:chgData name="Tere Ibañez Paez" userId="a7f546c735cbb760" providerId="LiveId" clId="{47C5CD3A-6213-4DCC-B94E-E75D6BE6F913}" dt="2021-06-03T05:29:57.619" v="1069" actId="26606"/>
          <ac:spMkLst>
            <pc:docMk/>
            <pc:sldMk cId="1146821610" sldId="266"/>
            <ac:spMk id="10" creationId="{34B5E8D1-019C-458E-B5DB-2FF97E72A80E}"/>
          </ac:spMkLst>
        </pc:spChg>
        <pc:spChg chg="add del">
          <ac:chgData name="Tere Ibañez Paez" userId="a7f546c735cbb760" providerId="LiveId" clId="{47C5CD3A-6213-4DCC-B94E-E75D6BE6F913}" dt="2021-06-03T05:29:49.669" v="1063" actId="26606"/>
          <ac:spMkLst>
            <pc:docMk/>
            <pc:sldMk cId="1146821610" sldId="266"/>
            <ac:spMk id="15" creationId="{2D1F56FB-5E45-4350-BA6B-711E868CA5D0}"/>
          </ac:spMkLst>
        </pc:spChg>
        <pc:spChg chg="add del">
          <ac:chgData name="Tere Ibañez Paez" userId="a7f546c735cbb760" providerId="LiveId" clId="{47C5CD3A-6213-4DCC-B94E-E75D6BE6F913}" dt="2021-06-03T05:29:49.669" v="1063" actId="26606"/>
          <ac:spMkLst>
            <pc:docMk/>
            <pc:sldMk cId="1146821610" sldId="266"/>
            <ac:spMk id="17" creationId="{D4752C83-BC04-4990-9D69-7C2B8C05E298}"/>
          </ac:spMkLst>
        </pc:spChg>
        <pc:spChg chg="add del">
          <ac:chgData name="Tere Ibañez Paez" userId="a7f546c735cbb760" providerId="LiveId" clId="{47C5CD3A-6213-4DCC-B94E-E75D6BE6F913}" dt="2021-06-03T05:29:53.457" v="1065" actId="26606"/>
          <ac:spMkLst>
            <pc:docMk/>
            <pc:sldMk cId="1146821610" sldId="266"/>
            <ac:spMk id="19" creationId="{34B5E8D1-019C-458E-B5DB-2FF97E72A80E}"/>
          </ac:spMkLst>
        </pc:spChg>
        <pc:picChg chg="add mod">
          <ac:chgData name="Tere Ibañez Paez" userId="a7f546c735cbb760" providerId="LiveId" clId="{47C5CD3A-6213-4DCC-B94E-E75D6BE6F913}" dt="2021-06-03T05:31:36.204" v="1085" actId="14100"/>
          <ac:picMkLst>
            <pc:docMk/>
            <pc:sldMk cId="1146821610" sldId="266"/>
            <ac:picMk id="2" creationId="{16975B8D-1DEC-47B5-9834-C094201C9431}"/>
          </ac:picMkLst>
        </pc:picChg>
        <pc:picChg chg="add del mod">
          <ac:chgData name="Tere Ibañez Paez" userId="a7f546c735cbb760" providerId="LiveId" clId="{47C5CD3A-6213-4DCC-B94E-E75D6BE6F913}" dt="2021-06-03T05:30:19.400" v="1073" actId="478"/>
          <ac:picMkLst>
            <pc:docMk/>
            <pc:sldMk cId="1146821610" sldId="266"/>
            <ac:picMk id="5" creationId="{F75CCCC0-7AF0-4930-BEBF-A97E02CE2924}"/>
          </ac:picMkLst>
        </pc:picChg>
        <pc:picChg chg="add mod">
          <ac:chgData name="Tere Ibañez Paez" userId="a7f546c735cbb760" providerId="LiveId" clId="{47C5CD3A-6213-4DCC-B94E-E75D6BE6F913}" dt="2021-06-03T05:32:22.779" v="1090" actId="14100"/>
          <ac:picMkLst>
            <pc:docMk/>
            <pc:sldMk cId="1146821610" sldId="266"/>
            <ac:picMk id="6" creationId="{66305D9E-2D27-413C-9703-6A8F5B110A4A}"/>
          </ac:picMkLst>
        </pc:picChg>
      </pc:sldChg>
      <pc:sldMasterChg chg="setBg modSldLayout">
        <pc:chgData name="Tere Ibañez Paez" userId="a7f546c735cbb760" providerId="LiveId" clId="{47C5CD3A-6213-4DCC-B94E-E75D6BE6F913}" dt="2021-06-03T00:18:43.168" v="144"/>
        <pc:sldMasterMkLst>
          <pc:docMk/>
          <pc:sldMasterMk cId="0" sldId="2147483648"/>
        </pc:sldMasterMkLst>
        <pc:sldLayoutChg chg="setBg">
          <pc:chgData name="Tere Ibañez Paez" userId="a7f546c735cbb760" providerId="LiveId" clId="{47C5CD3A-6213-4DCC-B94E-E75D6BE6F913}" dt="2021-06-03T00:18:43.168" v="144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Tere Ibañez Paez" userId="a7f546c735cbb760" providerId="LiveId" clId="{47C5CD3A-6213-4DCC-B94E-E75D6BE6F913}" dt="2021-06-03T00:18:43.168" v="144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Tere Ibañez Paez" userId="a7f546c735cbb760" providerId="LiveId" clId="{47C5CD3A-6213-4DCC-B94E-E75D6BE6F913}" dt="2021-06-03T00:18:43.168" v="144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Tere Ibañez Paez" userId="a7f546c735cbb760" providerId="LiveId" clId="{47C5CD3A-6213-4DCC-B94E-E75D6BE6F913}" dt="2021-06-03T00:18:43.168" v="144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Tere Ibañez Paez" userId="a7f546c735cbb760" providerId="LiveId" clId="{47C5CD3A-6213-4DCC-B94E-E75D6BE6F913}" dt="2021-06-03T00:18:43.168" v="144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Tere Ibañez Paez" userId="a7f546c735cbb760" providerId="LiveId" clId="{47C5CD3A-6213-4DCC-B94E-E75D6BE6F913}" dt="2021-06-03T00:18:43.168" v="144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Tere Ibañez Paez" userId="a7f546c735cbb760" providerId="LiveId" clId="{47C5CD3A-6213-4DCC-B94E-E75D6BE6F913}" dt="2021-06-03T00:18:43.168" v="144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Tere Ibañez Paez" userId="a7f546c735cbb760" providerId="LiveId" clId="{47C5CD3A-6213-4DCC-B94E-E75D6BE6F913}" dt="2021-06-03T00:18:43.168" v="144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Tere Ibañez Paez" userId="a7f546c735cbb760" providerId="LiveId" clId="{47C5CD3A-6213-4DCC-B94E-E75D6BE6F913}" dt="2021-06-03T00:18:43.168" v="144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Tere Ibañez Paez" userId="a7f546c735cbb760" providerId="LiveId" clId="{47C5CD3A-6213-4DCC-B94E-E75D6BE6F913}" dt="2021-06-03T00:18:43.168" v="144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Tere Ibañez Paez" userId="a7f546c735cbb760" providerId="LiveId" clId="{47C5CD3A-6213-4DCC-B94E-E75D6BE6F913}" dt="2021-06-03T00:18:43.168" v="144"/>
          <pc:sldLayoutMkLst>
            <pc:docMk/>
            <pc:sldMasterMk cId="0" sldId="2147483648"/>
            <pc:sldLayoutMk cId="0" sldId="2147483659"/>
          </pc:sldLayoutMkLst>
        </pc:sldLayoutChg>
        <pc:sldLayoutChg chg="setBg">
          <pc:chgData name="Tere Ibañez Paez" userId="a7f546c735cbb760" providerId="LiveId" clId="{47C5CD3A-6213-4DCC-B94E-E75D6BE6F913}" dt="2021-06-03T00:18:43.168" v="144"/>
          <pc:sldLayoutMkLst>
            <pc:docMk/>
            <pc:sldMasterMk cId="0" sldId="2147483648"/>
            <pc:sldLayoutMk cId="0" sldId="2147483660"/>
          </pc:sldLayoutMkLst>
        </pc:sldLayoutChg>
        <pc:sldLayoutChg chg="setBg">
          <pc:chgData name="Tere Ibañez Paez" userId="a7f546c735cbb760" providerId="LiveId" clId="{47C5CD3A-6213-4DCC-B94E-E75D6BE6F913}" dt="2021-06-03T00:18:43.168" v="144"/>
          <pc:sldLayoutMkLst>
            <pc:docMk/>
            <pc:sldMasterMk cId="0" sldId="2147483648"/>
            <pc:sldLayoutMk cId="0" sldId="2147483661"/>
          </pc:sldLayoutMkLst>
        </pc:sldLayoutChg>
        <pc:sldLayoutChg chg="setBg">
          <pc:chgData name="Tere Ibañez Paez" userId="a7f546c735cbb760" providerId="LiveId" clId="{47C5CD3A-6213-4DCC-B94E-E75D6BE6F913}" dt="2021-06-03T00:18:43.168" v="144"/>
          <pc:sldLayoutMkLst>
            <pc:docMk/>
            <pc:sldMasterMk cId="0" sldId="2147483648"/>
            <pc:sldLayoutMk cId="0" sldId="2147483662"/>
          </pc:sldLayoutMkLst>
        </pc:sldLayoutChg>
        <pc:sldLayoutChg chg="setBg">
          <pc:chgData name="Tere Ibañez Paez" userId="a7f546c735cbb760" providerId="LiveId" clId="{47C5CD3A-6213-4DCC-B94E-E75D6BE6F913}" dt="2021-06-03T00:18:43.168" v="144"/>
          <pc:sldLayoutMkLst>
            <pc:docMk/>
            <pc:sldMasterMk cId="0" sldId="2147483648"/>
            <pc:sldLayoutMk cId="0" sldId="2147483663"/>
          </pc:sldLayoutMkLst>
        </pc:sldLayoutChg>
        <pc:sldLayoutChg chg="setBg">
          <pc:chgData name="Tere Ibañez Paez" userId="a7f546c735cbb760" providerId="LiveId" clId="{47C5CD3A-6213-4DCC-B94E-E75D6BE6F913}" dt="2021-06-03T00:18:43.168" v="144"/>
          <pc:sldLayoutMkLst>
            <pc:docMk/>
            <pc:sldMasterMk cId="0" sldId="2147483648"/>
            <pc:sldLayoutMk cId="0" sldId="2147483664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E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D1368A-D1E5-4D3F-A40E-67BEEBC29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891301"/>
            <a:ext cx="8915399" cy="2262781"/>
          </a:xfrm>
        </p:spPr>
        <p:txBody>
          <a:bodyPr/>
          <a:lstStyle/>
          <a:p>
            <a:r>
              <a:rPr lang="es-ES" b="1" dirty="0"/>
              <a:t>EVALUACIÓN</a:t>
            </a:r>
            <a:endParaRPr lang="es-AR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70223C-CBC8-42BF-A023-13A7F60CC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291604"/>
            <a:ext cx="8915399" cy="1126283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accent1">
                    <a:lumMod val="50000"/>
                  </a:schemeClr>
                </a:solidFill>
              </a:rPr>
              <a:t>Evaluación Educativa</a:t>
            </a:r>
            <a:endParaRPr lang="es-AR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591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6975B8D-1DEC-47B5-9834-C094201C9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688" y="642938"/>
            <a:ext cx="4214812" cy="55435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6305D9E-2D27-413C-9703-6A8F5B110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388" y="142874"/>
            <a:ext cx="5657850" cy="6443663"/>
          </a:xfrm>
          <a:prstGeom prst="rect">
            <a:avLst/>
          </a:prstGeom>
          <a:solidFill>
            <a:srgbClr val="DF8017"/>
          </a:solidFill>
        </p:spPr>
      </p:pic>
    </p:spTree>
    <p:extLst>
      <p:ext uri="{BB962C8B-B14F-4D97-AF65-F5344CB8AC3E}">
        <p14:creationId xmlns:p14="http://schemas.microsoft.com/office/powerpoint/2010/main" val="1146821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8EBD2E2-4815-4019-AC1B-3DC0BA465F4B}"/>
              </a:ext>
            </a:extLst>
          </p:cNvPr>
          <p:cNvSpPr txBox="1"/>
          <p:nvPr/>
        </p:nvSpPr>
        <p:spPr>
          <a:xfrm>
            <a:off x="2675467" y="1614311"/>
            <a:ext cx="7924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Dime como evalúas y te diré que tipo de profesional y persona eres.</a:t>
            </a:r>
          </a:p>
          <a:p>
            <a:pPr algn="ctr"/>
            <a:endParaRPr lang="es-ES" sz="4800" b="1" dirty="0">
              <a:solidFill>
                <a:schemeClr val="accent1">
                  <a:lumMod val="50000"/>
                </a:schemeClr>
              </a:solidFill>
              <a:latin typeface="Algerian" panose="04020705040A02060702" pitchFamily="82" charset="0"/>
            </a:endParaRPr>
          </a:p>
          <a:p>
            <a:pPr algn="ctr"/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Miguel santos guerra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598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6">
            <a:extLst>
              <a:ext uri="{FF2B5EF4-FFF2-40B4-BE49-F238E27FC236}">
                <a16:creationId xmlns:a16="http://schemas.microsoft.com/office/drawing/2014/main" id="{8F266F0D-9297-4AB4-923F-B472FCA32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11BCBA1E-CBAC-4DC0-847C-C300D9E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Content Placeholder 13">
            <a:extLst>
              <a:ext uri="{FF2B5EF4-FFF2-40B4-BE49-F238E27FC236}">
                <a16:creationId xmlns:a16="http://schemas.microsoft.com/office/drawing/2014/main" id="{670CF3C0-0CD8-474A-8E75-7426A7642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1400176"/>
            <a:ext cx="5122652" cy="449267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900" b="1" dirty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“LA PREGUNTA Y LA RESPUESTA SON EXPRESIONES DE LA VIDA DE AQUELLOS QUE EJERCITAN EL ARTE DE LA DISCUSIÓN”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Platón </a:t>
            </a:r>
            <a:r>
              <a:rPr lang="en-US" dirty="0"/>
              <a:t>                                                                                      </a:t>
            </a: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3B5838C6-3346-4D1D-9907-612364EA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6040" y="645106"/>
            <a:ext cx="5451627" cy="5247747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355981D-8FBA-4138-912A-D47777B37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231" y="940758"/>
            <a:ext cx="2483190" cy="227211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1D5D691-59A3-431A-92C2-D833F5075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4793" y="940758"/>
            <a:ext cx="2483190" cy="227211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CC0C456-6D5D-4032-9BB2-1372B827B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642" y="3766399"/>
            <a:ext cx="2475779" cy="169924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D1E84C6-71F4-4A3A-83B3-7889D664F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4793" y="3766399"/>
            <a:ext cx="2475779" cy="1699243"/>
          </a:xfrm>
          <a:prstGeom prst="rect">
            <a:avLst/>
          </a:prstGeom>
        </p:spPr>
      </p:pic>
      <p:sp>
        <p:nvSpPr>
          <p:cNvPr id="29" name="Freeform 12">
            <a:extLst>
              <a:ext uri="{FF2B5EF4-FFF2-40B4-BE49-F238E27FC236}">
                <a16:creationId xmlns:a16="http://schemas.microsoft.com/office/drawing/2014/main" id="{F289475C-4CA6-4150-965E-1DFFEED35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9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FBBAA-D802-4309-AE8B-DAE977AF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31" y="3377748"/>
            <a:ext cx="10780889" cy="75334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concepciones de evaluación en el Siglo XX</a:t>
            </a:r>
            <a:endParaRPr lang="es-AR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317DF50-4418-4D16-9B29-C1738ACB4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3458" y="658377"/>
            <a:ext cx="1238503" cy="13837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6E0513-6B7C-47E0-9796-CF816378D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425" y="645107"/>
            <a:ext cx="1082253" cy="1383717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C9D17B12-2868-4539-825C-95FCB4A27915}"/>
              </a:ext>
            </a:extLst>
          </p:cNvPr>
          <p:cNvSpPr/>
          <p:nvPr/>
        </p:nvSpPr>
        <p:spPr>
          <a:xfrm>
            <a:off x="1772464" y="645107"/>
            <a:ext cx="1634247" cy="1192750"/>
          </a:xfrm>
          <a:prstGeom prst="roundRect">
            <a:avLst/>
          </a:prstGeom>
          <a:solidFill>
            <a:srgbClr val="FBF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D3A53E2-A9C2-4CE2-B221-249D2A72F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137" y="641585"/>
            <a:ext cx="1633870" cy="118525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1804324-4795-4473-901A-A8458863C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286" y="652603"/>
            <a:ext cx="1633870" cy="118525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5B47574-51D4-4C21-852C-3C2443EF9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785" y="641585"/>
            <a:ext cx="1633870" cy="118525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7B1BB59-D0FD-4A9B-96EA-E4334B7390AF}"/>
              </a:ext>
            </a:extLst>
          </p:cNvPr>
          <p:cNvSpPr txBox="1"/>
          <p:nvPr/>
        </p:nvSpPr>
        <p:spPr>
          <a:xfrm>
            <a:off x="1782070" y="843658"/>
            <a:ext cx="1670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1° Generación</a:t>
            </a:r>
          </a:p>
          <a:p>
            <a:pPr algn="ctr"/>
            <a:r>
              <a:rPr lang="es-ES" sz="1600" b="1" dirty="0"/>
              <a:t>La </a:t>
            </a:r>
          </a:p>
          <a:p>
            <a:pPr algn="ctr"/>
            <a:r>
              <a:rPr lang="es-ES" sz="1600" b="1" dirty="0"/>
              <a:t>Medida</a:t>
            </a:r>
            <a:endParaRPr lang="es-AR" sz="1600" b="1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D38A967-100E-47E3-850D-D3D6F0C8BEC9}"/>
              </a:ext>
            </a:extLst>
          </p:cNvPr>
          <p:cNvSpPr txBox="1"/>
          <p:nvPr/>
        </p:nvSpPr>
        <p:spPr>
          <a:xfrm>
            <a:off x="3689098" y="818713"/>
            <a:ext cx="16706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solidFill>
                  <a:prstClr val="black"/>
                </a:solidFill>
                <a:latin typeface="Century Gothic" panose="020B0502020202020204"/>
              </a:rPr>
              <a:t>2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° Generación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solidFill>
                  <a:prstClr val="black"/>
                </a:solidFill>
                <a:latin typeface="Century Gothic" panose="020B0502020202020204"/>
              </a:rPr>
              <a:t>Descripción</a:t>
            </a:r>
            <a:endParaRPr kumimoji="0" lang="es-A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B086719-43B8-439E-A7D9-25D247E31BF5}"/>
              </a:ext>
            </a:extLst>
          </p:cNvPr>
          <p:cNvSpPr txBox="1"/>
          <p:nvPr/>
        </p:nvSpPr>
        <p:spPr>
          <a:xfrm>
            <a:off x="5607456" y="818712"/>
            <a:ext cx="16706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solidFill>
                  <a:prstClr val="black"/>
                </a:solidFill>
                <a:latin typeface="Century Gothic" panose="020B0502020202020204"/>
              </a:rPr>
              <a:t>3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° Generación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solidFill>
                  <a:prstClr val="black"/>
                </a:solidFill>
                <a:latin typeface="Century Gothic" panose="020B0502020202020204"/>
              </a:rPr>
              <a:t>El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solidFill>
                  <a:prstClr val="black"/>
                </a:solidFill>
                <a:latin typeface="Century Gothic" panose="020B0502020202020204"/>
              </a:rPr>
              <a:t> Juicio</a:t>
            </a:r>
            <a:endParaRPr kumimoji="0" lang="es-A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DD7746A-D042-4BAD-AA1B-691F08572529}"/>
              </a:ext>
            </a:extLst>
          </p:cNvPr>
          <p:cNvSpPr txBox="1"/>
          <p:nvPr/>
        </p:nvSpPr>
        <p:spPr>
          <a:xfrm>
            <a:off x="7576785" y="720548"/>
            <a:ext cx="16798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solidFill>
                  <a:prstClr val="black"/>
                </a:solidFill>
                <a:latin typeface="Century Gothic" panose="020B0502020202020204"/>
              </a:rPr>
              <a:t>4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° Generación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 err="1">
                <a:solidFill>
                  <a:prstClr val="black"/>
                </a:solidFill>
                <a:latin typeface="Century Gothic" panose="020B0502020202020204"/>
              </a:rPr>
              <a:t>Respondente</a:t>
            </a:r>
            <a:r>
              <a:rPr lang="es-ES" sz="1600" b="1" dirty="0">
                <a:solidFill>
                  <a:prstClr val="black"/>
                </a:solidFill>
                <a:latin typeface="Century Gothic" panose="020B0502020202020204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solidFill>
                  <a:prstClr val="black"/>
                </a:solidFill>
                <a:latin typeface="Century Gothic" panose="020B0502020202020204"/>
              </a:rPr>
              <a:t>y constructivista</a:t>
            </a:r>
            <a:endParaRPr kumimoji="0" lang="es-A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0E2CE4F6-C875-44C9-8FC7-F70E3CE09F29}"/>
              </a:ext>
            </a:extLst>
          </p:cNvPr>
          <p:cNvCxnSpPr/>
          <p:nvPr/>
        </p:nvCxnSpPr>
        <p:spPr>
          <a:xfrm>
            <a:off x="3452723" y="1826839"/>
            <a:ext cx="0" cy="802061"/>
          </a:xfrm>
          <a:prstGeom prst="straightConnector1">
            <a:avLst/>
          </a:prstGeom>
          <a:ln w="444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65EE4C8-D929-4D75-927D-7C35E501AD58}"/>
              </a:ext>
            </a:extLst>
          </p:cNvPr>
          <p:cNvSpPr txBox="1"/>
          <p:nvPr/>
        </p:nvSpPr>
        <p:spPr>
          <a:xfrm>
            <a:off x="2923822" y="2720622"/>
            <a:ext cx="982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Tyler</a:t>
            </a:r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42D8DB7D-B73D-405D-8B92-298E531A1D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488" y="2157489"/>
            <a:ext cx="854956" cy="902054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B85A909B-8DD7-4EC3-8BFE-05E7D5D54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6103" y="4745172"/>
            <a:ext cx="1633870" cy="118882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048AB198-5BDA-4796-9002-3BDE62791E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0252" y="4733140"/>
            <a:ext cx="1633870" cy="118882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92980E42-745E-4FEB-A914-4A79968A82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2797" y="4733139"/>
            <a:ext cx="1633870" cy="1188823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B5FAB573-AE97-45B5-8310-3BCE428613ED}"/>
              </a:ext>
            </a:extLst>
          </p:cNvPr>
          <p:cNvSpPr txBox="1"/>
          <p:nvPr/>
        </p:nvSpPr>
        <p:spPr>
          <a:xfrm>
            <a:off x="3645301" y="5024081"/>
            <a:ext cx="1633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Evaluación Conductista</a:t>
            </a:r>
            <a:endParaRPr lang="es-A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9AC5251-B0EB-4D21-8F99-27267FF4B084}"/>
              </a:ext>
            </a:extLst>
          </p:cNvPr>
          <p:cNvSpPr txBox="1"/>
          <p:nvPr/>
        </p:nvSpPr>
        <p:spPr>
          <a:xfrm>
            <a:off x="7576785" y="4900971"/>
            <a:ext cx="17336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Evaluación Sociopolítica y Constructivista</a:t>
            </a:r>
            <a:endParaRPr kumimoji="0" lang="es-A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F7BCFCA-02A8-4E62-985E-005F61D92D8D}"/>
              </a:ext>
            </a:extLst>
          </p:cNvPr>
          <p:cNvSpPr txBox="1"/>
          <p:nvPr/>
        </p:nvSpPr>
        <p:spPr>
          <a:xfrm>
            <a:off x="5666164" y="4800974"/>
            <a:ext cx="158044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Evaluación Humanista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Cognitiva</a:t>
            </a:r>
            <a:endParaRPr kumimoji="0" lang="es-A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336F6CE-31E9-41DF-A67D-0D9012AED64B}"/>
              </a:ext>
            </a:extLst>
          </p:cNvPr>
          <p:cNvSpPr txBox="1"/>
          <p:nvPr/>
        </p:nvSpPr>
        <p:spPr>
          <a:xfrm>
            <a:off x="9977225" y="1980761"/>
            <a:ext cx="1873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Guba y Lincoln</a:t>
            </a:r>
            <a:endParaRPr lang="es-A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937835B4-54D6-4C79-96A0-F19EF018BE59}"/>
              </a:ext>
            </a:extLst>
          </p:cNvPr>
          <p:cNvSpPr txBox="1"/>
          <p:nvPr/>
        </p:nvSpPr>
        <p:spPr>
          <a:xfrm>
            <a:off x="9685867" y="5921962"/>
            <a:ext cx="23593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Domínguez Fernández</a:t>
            </a:r>
            <a:endParaRPr kumimoji="0" lang="es-A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05FDA469-22CB-431B-BA7A-09B8AFD458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9862" y="4430702"/>
            <a:ext cx="13811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83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80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4B5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33">
            <a:extLst>
              <a:ext uri="{FF2B5EF4-FFF2-40B4-BE49-F238E27FC236}">
                <a16:creationId xmlns:a16="http://schemas.microsoft.com/office/drawing/2014/main" id="{070928B1-3E69-44AC-A1EE-B4E4270A7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69172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8CE0810-EA23-40C8-B3B6-9D5F37113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412" y="712996"/>
            <a:ext cx="9212344" cy="567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45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B16C5F-7805-4D68-AB72-425BD64D0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9226" y="842963"/>
            <a:ext cx="8915399" cy="1126284"/>
          </a:xfrm>
        </p:spPr>
        <p:txBody>
          <a:bodyPr>
            <a:normAutofit/>
          </a:bodyPr>
          <a:lstStyle/>
          <a:p>
            <a:r>
              <a:rPr lang="es-ES" sz="4800" b="1" dirty="0">
                <a:solidFill>
                  <a:schemeClr val="tx1"/>
                </a:solidFill>
              </a:rPr>
              <a:t>Evaluación</a:t>
            </a:r>
            <a:endParaRPr lang="es-AR" sz="4800" b="1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3665C8-A2D7-48D4-90C7-4565EA7D7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9226" y="2443163"/>
            <a:ext cx="8915399" cy="3571873"/>
          </a:xfrm>
        </p:spPr>
        <p:txBody>
          <a:bodyPr>
            <a:normAutofit/>
          </a:bodyPr>
          <a:lstStyle/>
          <a:p>
            <a:r>
              <a:rPr lang="es-ES" dirty="0"/>
              <a:t>     </a:t>
            </a:r>
            <a:r>
              <a:rPr lang="es-E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proceso  sistemático  e  intencionado  de búsqueda  de  datos  acerca  de  algún  aspecto  u  objeto  de  la  realidad,  para  elaborar  un juicio  de  valor  que  permita  fundamentar  la  toma  de  decisiones  sobre  dicho  aspecto, procurando avanzar hacia una mejora del mismo. </a:t>
            </a:r>
            <a:endParaRPr lang="es-AR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527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70F763E-44B8-4742-A991-3A1FA3FE6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4538" y="900113"/>
            <a:ext cx="8543925" cy="4972050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141D1AC-ABA6-4D7D-82DB-6E458BE3A6AA}"/>
              </a:ext>
            </a:extLst>
          </p:cNvPr>
          <p:cNvSpPr txBox="1"/>
          <p:nvPr/>
        </p:nvSpPr>
        <p:spPr>
          <a:xfrm>
            <a:off x="1772356" y="5250513"/>
            <a:ext cx="84051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Algerian" panose="04020705040A02060702" pitchFamily="82" charset="0"/>
              </a:rPr>
              <a:t>Tener  claro  el “para  qué” de  una  evaluación,  brinda  la  posibilidad  de  definir “qué”</a:t>
            </a:r>
          </a:p>
          <a:p>
            <a:pPr algn="ctr"/>
            <a:r>
              <a:rPr lang="es-ES" sz="2400" b="1" dirty="0">
                <a:latin typeface="Algerian" panose="04020705040A02060702" pitchFamily="82" charset="0"/>
              </a:rPr>
              <a:t> se pretende evaluar.</a:t>
            </a:r>
            <a:endParaRPr lang="es-AR" sz="2400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328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2E005-4732-477E-B6E1-A8549A39F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378" y="624109"/>
            <a:ext cx="9653233" cy="1532069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¿Para  quién?  ¿Qué  se  evaluará?  ¿Cómo? ¿Conqué? ¿Cuándo? ¿Quiénes?</a:t>
            </a:r>
            <a:endParaRPr lang="es-AR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8A989C-1B65-48E0-AA52-27DD00538681}"/>
              </a:ext>
            </a:extLst>
          </p:cNvPr>
          <p:cNvSpPr txBox="1"/>
          <p:nvPr/>
        </p:nvSpPr>
        <p:spPr>
          <a:xfrm>
            <a:off x="1851378" y="2693158"/>
            <a:ext cx="917786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La fase del diseño es clave para decidir qué evaluación se propone, la misma requiere un  tiempo  particular  de  reflexión  que  no  siempre  se  concede.  </a:t>
            </a:r>
          </a:p>
          <a:p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Ese  es  el  momento  de planificar la evaluación</a:t>
            </a:r>
            <a:endParaRPr lang="es-A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342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6E1149A-17F0-42E5-A7BA-54769D43644A}"/>
              </a:ext>
            </a:extLst>
          </p:cNvPr>
          <p:cNvSpPr txBox="1"/>
          <p:nvPr/>
        </p:nvSpPr>
        <p:spPr>
          <a:xfrm>
            <a:off x="2325510" y="474345"/>
            <a:ext cx="939235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   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La evaluación diagnóstica </a:t>
            </a:r>
          </a:p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se realiza al comenzar el proceso y consiste en recoger conocimientos previos y habilidades cognitivas de los alumnos. El análisis y la interpretación de estos datos proporcionan el diagnóstico que servirá para efectuar, si es necesario, replanteamientos. </a:t>
            </a:r>
          </a:p>
          <a:p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La evaluación de proceso </a:t>
            </a:r>
          </a:p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consiste en la valoración, a través de producciones parciales con instancias individuales y grupales, del funcionamiento del proceso, ofreciendo información de modo permanente. Permite controlar lo planificado si aparecen desviaciones que puedan desvirtuar los resultados y que obligarían a reajustar de inmediato lo programado. Posibilita tomar decisiones en el momento indicado para no esperar al final cuando las soluciones no pueden suponer una mejora del proceso.</a:t>
            </a:r>
          </a:p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La evaluación sumativa </a:t>
            </a:r>
          </a:p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permitirá analizar los resultados de los procesos educativos y acreditar los aprendizajes adquiridos por parte de los alumnos. </a:t>
            </a:r>
          </a:p>
          <a:p>
            <a:r>
              <a:rPr lang="es-ES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938899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7E33853-D38C-4742-9D84-CB59AD19A01A}"/>
              </a:ext>
            </a:extLst>
          </p:cNvPr>
          <p:cNvSpPr txBox="1"/>
          <p:nvPr/>
        </p:nvSpPr>
        <p:spPr>
          <a:xfrm>
            <a:off x="1919110" y="858293"/>
            <a:ext cx="911013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dirty="0">
                <a:latin typeface="Arial Black" panose="020B0A04020102020204" pitchFamily="34" charset="0"/>
              </a:rPr>
              <a:t>    La evaluación educativa es una herramienta generadora de información útil respecto de la calidad de la propuesta de enseñanza y del proceso formativo que se busca desarrollar en los alumnos. Es decir que da cuenta de los logros y dificultades de la práctica educativa para analizarla, comprenderla, y mejorarla.</a:t>
            </a:r>
            <a:endParaRPr lang="es-AR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149028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1043</TotalTime>
  <Words>415</Words>
  <Application>Microsoft Office PowerPoint</Application>
  <PresentationFormat>Panorámica</PresentationFormat>
  <Paragraphs>45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Algerian</vt:lpstr>
      <vt:lpstr>Arial</vt:lpstr>
      <vt:lpstr>Arial Black</vt:lpstr>
      <vt:lpstr>Century Gothic</vt:lpstr>
      <vt:lpstr>Wingdings 3</vt:lpstr>
      <vt:lpstr>Espiral</vt:lpstr>
      <vt:lpstr>EVALUACIÓN</vt:lpstr>
      <vt:lpstr>Presentación de PowerPoint</vt:lpstr>
      <vt:lpstr>Las concepciones de evaluación en el Siglo XX</vt:lpstr>
      <vt:lpstr>Presentación de PowerPoint</vt:lpstr>
      <vt:lpstr>Evaluación</vt:lpstr>
      <vt:lpstr>Presentación de PowerPoint</vt:lpstr>
      <vt:lpstr>¿Para  quién?  ¿Qué  se  evaluará?  ¿Cómo? ¿Conqué? ¿Cuándo? ¿Quiénes?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</dc:title>
  <dc:creator>Tere Ibañez Paez</dc:creator>
  <cp:lastModifiedBy>Tere Ibañez Paez</cp:lastModifiedBy>
  <cp:revision>4</cp:revision>
  <dcterms:created xsi:type="dcterms:W3CDTF">2021-06-02T12:09:28Z</dcterms:created>
  <dcterms:modified xsi:type="dcterms:W3CDTF">2021-06-03T05:32:28Z</dcterms:modified>
</cp:coreProperties>
</file>