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58" r:id="rId4"/>
    <p:sldId id="259" r:id="rId5"/>
    <p:sldId id="276" r:id="rId6"/>
    <p:sldId id="277" r:id="rId7"/>
    <p:sldId id="260" r:id="rId8"/>
    <p:sldId id="262" r:id="rId9"/>
    <p:sldId id="263" r:id="rId10"/>
    <p:sldId id="264" r:id="rId11"/>
    <p:sldId id="269" r:id="rId12"/>
    <p:sldId id="270" r:id="rId13"/>
    <p:sldId id="271" r:id="rId14"/>
    <p:sldId id="272" r:id="rId15"/>
    <p:sldId id="273" r:id="rId16"/>
    <p:sldId id="268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21257-832B-4735-9A83-E1376019A5C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53B098D-388D-4330-8B2F-46702E0B9675}">
      <dgm:prSet/>
      <dgm:spPr/>
      <dgm:t>
        <a:bodyPr/>
        <a:lstStyle/>
        <a:p>
          <a:pPr rtl="0"/>
          <a:r>
            <a:rPr lang="es-AR" smtClean="0"/>
            <a:t>Hipótesis:  </a:t>
          </a:r>
          <a:endParaRPr lang="es-ES"/>
        </a:p>
      </dgm:t>
    </dgm:pt>
    <dgm:pt modelId="{A08C4A14-AEE1-4029-A8C7-50CFB1A3C971}" type="parTrans" cxnId="{36021317-D38A-4D96-B723-46F846587DE0}">
      <dgm:prSet/>
      <dgm:spPr/>
      <dgm:t>
        <a:bodyPr/>
        <a:lstStyle/>
        <a:p>
          <a:endParaRPr lang="es-ES"/>
        </a:p>
      </dgm:t>
    </dgm:pt>
    <dgm:pt modelId="{3BC73881-3208-47CC-B8C2-BF64CD54B8F5}" type="sibTrans" cxnId="{36021317-D38A-4D96-B723-46F846587DE0}">
      <dgm:prSet/>
      <dgm:spPr/>
      <dgm:t>
        <a:bodyPr/>
        <a:lstStyle/>
        <a:p>
          <a:endParaRPr lang="es-ES"/>
        </a:p>
      </dgm:t>
    </dgm:pt>
    <dgm:pt modelId="{081A2A8E-6953-4C68-B6B0-6695FD1F121D}">
      <dgm:prSet/>
      <dgm:spPr>
        <a:solidFill>
          <a:schemeClr val="bg2"/>
        </a:solidFill>
      </dgm:spPr>
      <dgm:t>
        <a:bodyPr/>
        <a:lstStyle/>
        <a:p>
          <a:pPr rtl="0"/>
          <a:r>
            <a:rPr lang="es-AR" b="1" dirty="0" smtClean="0">
              <a:solidFill>
                <a:schemeClr val="tx2">
                  <a:lumMod val="75000"/>
                </a:schemeClr>
              </a:solidFill>
            </a:rPr>
            <a:t>Relatividad de la distinción entre los D. Civiles y Políticos y D. Económicos Sociales y Culturales        Niveles de obligaciones comunes.</a:t>
          </a:r>
          <a:endParaRPr lang="es-ES" b="1" dirty="0">
            <a:solidFill>
              <a:schemeClr val="tx2">
                <a:lumMod val="75000"/>
              </a:schemeClr>
            </a:solidFill>
          </a:endParaRPr>
        </a:p>
      </dgm:t>
    </dgm:pt>
    <dgm:pt modelId="{706F864A-4E93-4E8F-9077-E4D505CEEEE9}" type="parTrans" cxnId="{6892B7EC-193A-481A-8DE5-6624C92D973F}">
      <dgm:prSet/>
      <dgm:spPr/>
      <dgm:t>
        <a:bodyPr/>
        <a:lstStyle/>
        <a:p>
          <a:endParaRPr lang="es-ES"/>
        </a:p>
      </dgm:t>
    </dgm:pt>
    <dgm:pt modelId="{AE07D7BD-40B9-4DA1-9A77-873BF033D80A}" type="sibTrans" cxnId="{6892B7EC-193A-481A-8DE5-6624C92D973F}">
      <dgm:prSet/>
      <dgm:spPr/>
      <dgm:t>
        <a:bodyPr/>
        <a:lstStyle/>
        <a:p>
          <a:endParaRPr lang="es-ES"/>
        </a:p>
      </dgm:t>
    </dgm:pt>
    <dgm:pt modelId="{9DB97CD0-96DE-4CE4-A186-A520F73829DB}">
      <dgm:prSet/>
      <dgm:spPr>
        <a:solidFill>
          <a:schemeClr val="bg2"/>
        </a:solidFill>
      </dgm:spPr>
      <dgm:t>
        <a:bodyPr/>
        <a:lstStyle/>
        <a:p>
          <a:pPr rtl="0"/>
          <a:r>
            <a:rPr lang="es-AR" b="1" dirty="0" smtClean="0">
              <a:solidFill>
                <a:schemeClr val="tx2">
                  <a:lumMod val="75000"/>
                </a:schemeClr>
              </a:solidFill>
            </a:rPr>
            <a:t>Exigibilidad de lo D. Económicos Sociales y Culturales</a:t>
          </a:r>
          <a:endParaRPr lang="es-ES" b="1" dirty="0">
            <a:solidFill>
              <a:schemeClr val="tx2">
                <a:lumMod val="75000"/>
              </a:schemeClr>
            </a:solidFill>
          </a:endParaRPr>
        </a:p>
      </dgm:t>
    </dgm:pt>
    <dgm:pt modelId="{75F2EFA9-4B57-4EDF-B610-AAB4A6FF8876}" type="parTrans" cxnId="{CD7C0EE7-37E4-477C-93FD-019DEFE63CEE}">
      <dgm:prSet/>
      <dgm:spPr/>
      <dgm:t>
        <a:bodyPr/>
        <a:lstStyle/>
        <a:p>
          <a:endParaRPr lang="es-ES"/>
        </a:p>
      </dgm:t>
    </dgm:pt>
    <dgm:pt modelId="{4DDB708C-AFA8-4FEF-ACC1-D8C95C254130}" type="sibTrans" cxnId="{CD7C0EE7-37E4-477C-93FD-019DEFE63CEE}">
      <dgm:prSet/>
      <dgm:spPr/>
      <dgm:t>
        <a:bodyPr/>
        <a:lstStyle/>
        <a:p>
          <a:endParaRPr lang="es-ES"/>
        </a:p>
      </dgm:t>
    </dgm:pt>
    <dgm:pt modelId="{E174F6DE-76DE-42A8-BE78-7F6C43F70C2F}" type="pres">
      <dgm:prSet presAssocID="{F5421257-832B-4735-9A83-E1376019A5C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A19E886-3367-40BF-8036-17F9A08214E8}" type="pres">
      <dgm:prSet presAssocID="{C53B098D-388D-4330-8B2F-46702E0B9675}" presName="root1" presStyleCnt="0"/>
      <dgm:spPr/>
    </dgm:pt>
    <dgm:pt modelId="{3EA48919-23D8-456C-BB2E-FD0DFA6E49CE}" type="pres">
      <dgm:prSet presAssocID="{C53B098D-388D-4330-8B2F-46702E0B967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2675BA-E4B5-497F-A31F-173A954944A4}" type="pres">
      <dgm:prSet presAssocID="{C53B098D-388D-4330-8B2F-46702E0B9675}" presName="level2hierChild" presStyleCnt="0"/>
      <dgm:spPr/>
    </dgm:pt>
    <dgm:pt modelId="{550336AC-6125-49E3-B443-197C9FC52F1D}" type="pres">
      <dgm:prSet presAssocID="{706F864A-4E93-4E8F-9077-E4D505CEEEE9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8CDEB86F-0A07-4DB0-999B-7D258798DB2C}" type="pres">
      <dgm:prSet presAssocID="{706F864A-4E93-4E8F-9077-E4D505CEEEE9}" presName="connTx" presStyleLbl="parChTrans1D2" presStyleIdx="0" presStyleCnt="2"/>
      <dgm:spPr/>
      <dgm:t>
        <a:bodyPr/>
        <a:lstStyle/>
        <a:p>
          <a:endParaRPr lang="es-ES"/>
        </a:p>
      </dgm:t>
    </dgm:pt>
    <dgm:pt modelId="{EE0B32F2-36D6-4818-A874-69A504728DFD}" type="pres">
      <dgm:prSet presAssocID="{081A2A8E-6953-4C68-B6B0-6695FD1F121D}" presName="root2" presStyleCnt="0"/>
      <dgm:spPr/>
    </dgm:pt>
    <dgm:pt modelId="{7550772A-4C35-4A7D-8DD1-8EA2D618A54E}" type="pres">
      <dgm:prSet presAssocID="{081A2A8E-6953-4C68-B6B0-6695FD1F121D}" presName="LevelTwoTextNode" presStyleLbl="node2" presStyleIdx="0" presStyleCnt="2" custScaleX="171461" custScaleY="2146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92DD2C-11A3-4C9B-BF90-8BE904AC9BB7}" type="pres">
      <dgm:prSet presAssocID="{081A2A8E-6953-4C68-B6B0-6695FD1F121D}" presName="level3hierChild" presStyleCnt="0"/>
      <dgm:spPr/>
    </dgm:pt>
    <dgm:pt modelId="{B2B6322A-1DFE-4F1E-AFEF-5317BDA2F3A4}" type="pres">
      <dgm:prSet presAssocID="{75F2EFA9-4B57-4EDF-B610-AAB4A6FF8876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65B64007-39F8-4DAF-A92F-CE91FAC73347}" type="pres">
      <dgm:prSet presAssocID="{75F2EFA9-4B57-4EDF-B610-AAB4A6FF8876}" presName="connTx" presStyleLbl="parChTrans1D2" presStyleIdx="1" presStyleCnt="2"/>
      <dgm:spPr/>
      <dgm:t>
        <a:bodyPr/>
        <a:lstStyle/>
        <a:p>
          <a:endParaRPr lang="es-ES"/>
        </a:p>
      </dgm:t>
    </dgm:pt>
    <dgm:pt modelId="{80C5D4E7-8185-4CB8-BA93-4D7DEE3B43EF}" type="pres">
      <dgm:prSet presAssocID="{9DB97CD0-96DE-4CE4-A186-A520F73829DB}" presName="root2" presStyleCnt="0"/>
      <dgm:spPr/>
    </dgm:pt>
    <dgm:pt modelId="{2FAC27C7-8359-4241-BE4F-36AAE41D7B62}" type="pres">
      <dgm:prSet presAssocID="{9DB97CD0-96DE-4CE4-A186-A520F73829DB}" presName="LevelTwoTextNode" presStyleLbl="node2" presStyleIdx="1" presStyleCnt="2" custScaleX="166063" custScaleY="251257" custLinFactNeighborX="-1586" custLinFactNeighborY="-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C05835-F6D9-44FC-9707-BEAC4FD022F5}" type="pres">
      <dgm:prSet presAssocID="{9DB97CD0-96DE-4CE4-A186-A520F73829DB}" presName="level3hierChild" presStyleCnt="0"/>
      <dgm:spPr/>
    </dgm:pt>
  </dgm:ptLst>
  <dgm:cxnLst>
    <dgm:cxn modelId="{2960AAC7-75AA-4B21-BBEC-2841A973B7C5}" type="presOf" srcId="{75F2EFA9-4B57-4EDF-B610-AAB4A6FF8876}" destId="{65B64007-39F8-4DAF-A92F-CE91FAC73347}" srcOrd="1" destOrd="0" presId="urn:microsoft.com/office/officeart/2008/layout/HorizontalMultiLevelHierarchy"/>
    <dgm:cxn modelId="{A17DFA56-93C8-470F-A150-3018727F2A47}" type="presOf" srcId="{9DB97CD0-96DE-4CE4-A186-A520F73829DB}" destId="{2FAC27C7-8359-4241-BE4F-36AAE41D7B62}" srcOrd="0" destOrd="0" presId="urn:microsoft.com/office/officeart/2008/layout/HorizontalMultiLevelHierarchy"/>
    <dgm:cxn modelId="{CD7C0EE7-37E4-477C-93FD-019DEFE63CEE}" srcId="{C53B098D-388D-4330-8B2F-46702E0B9675}" destId="{9DB97CD0-96DE-4CE4-A186-A520F73829DB}" srcOrd="1" destOrd="0" parTransId="{75F2EFA9-4B57-4EDF-B610-AAB4A6FF8876}" sibTransId="{4DDB708C-AFA8-4FEF-ACC1-D8C95C254130}"/>
    <dgm:cxn modelId="{6892B7EC-193A-481A-8DE5-6624C92D973F}" srcId="{C53B098D-388D-4330-8B2F-46702E0B9675}" destId="{081A2A8E-6953-4C68-B6B0-6695FD1F121D}" srcOrd="0" destOrd="0" parTransId="{706F864A-4E93-4E8F-9077-E4D505CEEEE9}" sibTransId="{AE07D7BD-40B9-4DA1-9A77-873BF033D80A}"/>
    <dgm:cxn modelId="{51759ECD-543D-4A7B-B250-8839E740CF05}" type="presOf" srcId="{75F2EFA9-4B57-4EDF-B610-AAB4A6FF8876}" destId="{B2B6322A-1DFE-4F1E-AFEF-5317BDA2F3A4}" srcOrd="0" destOrd="0" presId="urn:microsoft.com/office/officeart/2008/layout/HorizontalMultiLevelHierarchy"/>
    <dgm:cxn modelId="{56717D17-CE80-425A-88A8-35FD2A8D6B12}" type="presOf" srcId="{706F864A-4E93-4E8F-9077-E4D505CEEEE9}" destId="{550336AC-6125-49E3-B443-197C9FC52F1D}" srcOrd="0" destOrd="0" presId="urn:microsoft.com/office/officeart/2008/layout/HorizontalMultiLevelHierarchy"/>
    <dgm:cxn modelId="{823FFF6C-0FD1-4D77-9A6C-796261369002}" type="presOf" srcId="{C53B098D-388D-4330-8B2F-46702E0B9675}" destId="{3EA48919-23D8-456C-BB2E-FD0DFA6E49CE}" srcOrd="0" destOrd="0" presId="urn:microsoft.com/office/officeart/2008/layout/HorizontalMultiLevelHierarchy"/>
    <dgm:cxn modelId="{5834A093-CFED-4A2E-8060-19D04F399A5F}" type="presOf" srcId="{081A2A8E-6953-4C68-B6B0-6695FD1F121D}" destId="{7550772A-4C35-4A7D-8DD1-8EA2D618A54E}" srcOrd="0" destOrd="0" presId="urn:microsoft.com/office/officeart/2008/layout/HorizontalMultiLevelHierarchy"/>
    <dgm:cxn modelId="{1BE82047-8E6D-4943-84F4-B93F8F096B94}" type="presOf" srcId="{706F864A-4E93-4E8F-9077-E4D505CEEEE9}" destId="{8CDEB86F-0A07-4DB0-999B-7D258798DB2C}" srcOrd="1" destOrd="0" presId="urn:microsoft.com/office/officeart/2008/layout/HorizontalMultiLevelHierarchy"/>
    <dgm:cxn modelId="{36021317-D38A-4D96-B723-46F846587DE0}" srcId="{F5421257-832B-4735-9A83-E1376019A5C9}" destId="{C53B098D-388D-4330-8B2F-46702E0B9675}" srcOrd="0" destOrd="0" parTransId="{A08C4A14-AEE1-4029-A8C7-50CFB1A3C971}" sibTransId="{3BC73881-3208-47CC-B8C2-BF64CD54B8F5}"/>
    <dgm:cxn modelId="{475F64A8-786B-4E82-8CA3-E6283BBE0A9B}" type="presOf" srcId="{F5421257-832B-4735-9A83-E1376019A5C9}" destId="{E174F6DE-76DE-42A8-BE78-7F6C43F70C2F}" srcOrd="0" destOrd="0" presId="urn:microsoft.com/office/officeart/2008/layout/HorizontalMultiLevelHierarchy"/>
    <dgm:cxn modelId="{10919701-0DF8-4703-A534-2137BDF9F4BD}" type="presParOf" srcId="{E174F6DE-76DE-42A8-BE78-7F6C43F70C2F}" destId="{4A19E886-3367-40BF-8036-17F9A08214E8}" srcOrd="0" destOrd="0" presId="urn:microsoft.com/office/officeart/2008/layout/HorizontalMultiLevelHierarchy"/>
    <dgm:cxn modelId="{F59D3ADB-1B4B-4A53-B37C-18C4D32FDD4E}" type="presParOf" srcId="{4A19E886-3367-40BF-8036-17F9A08214E8}" destId="{3EA48919-23D8-456C-BB2E-FD0DFA6E49CE}" srcOrd="0" destOrd="0" presId="urn:microsoft.com/office/officeart/2008/layout/HorizontalMultiLevelHierarchy"/>
    <dgm:cxn modelId="{BF71B97F-987A-480B-ACB8-38CF71CFF486}" type="presParOf" srcId="{4A19E886-3367-40BF-8036-17F9A08214E8}" destId="{132675BA-E4B5-497F-A31F-173A954944A4}" srcOrd="1" destOrd="0" presId="urn:microsoft.com/office/officeart/2008/layout/HorizontalMultiLevelHierarchy"/>
    <dgm:cxn modelId="{A5724055-C9B6-4147-8A6B-19465265F090}" type="presParOf" srcId="{132675BA-E4B5-497F-A31F-173A954944A4}" destId="{550336AC-6125-49E3-B443-197C9FC52F1D}" srcOrd="0" destOrd="0" presId="urn:microsoft.com/office/officeart/2008/layout/HorizontalMultiLevelHierarchy"/>
    <dgm:cxn modelId="{797E9946-CD70-4204-8572-BB03ECCF9A2F}" type="presParOf" srcId="{550336AC-6125-49E3-B443-197C9FC52F1D}" destId="{8CDEB86F-0A07-4DB0-999B-7D258798DB2C}" srcOrd="0" destOrd="0" presId="urn:microsoft.com/office/officeart/2008/layout/HorizontalMultiLevelHierarchy"/>
    <dgm:cxn modelId="{DB56DFFA-136E-4E77-9A92-9F0001B20ABD}" type="presParOf" srcId="{132675BA-E4B5-497F-A31F-173A954944A4}" destId="{EE0B32F2-36D6-4818-A874-69A504728DFD}" srcOrd="1" destOrd="0" presId="urn:microsoft.com/office/officeart/2008/layout/HorizontalMultiLevelHierarchy"/>
    <dgm:cxn modelId="{65D4A10E-9C51-4214-B0FC-61AA1F839889}" type="presParOf" srcId="{EE0B32F2-36D6-4818-A874-69A504728DFD}" destId="{7550772A-4C35-4A7D-8DD1-8EA2D618A54E}" srcOrd="0" destOrd="0" presId="urn:microsoft.com/office/officeart/2008/layout/HorizontalMultiLevelHierarchy"/>
    <dgm:cxn modelId="{9081E294-DBD8-4620-98E3-4269333BEF8E}" type="presParOf" srcId="{EE0B32F2-36D6-4818-A874-69A504728DFD}" destId="{5F92DD2C-11A3-4C9B-BF90-8BE904AC9BB7}" srcOrd="1" destOrd="0" presId="urn:microsoft.com/office/officeart/2008/layout/HorizontalMultiLevelHierarchy"/>
    <dgm:cxn modelId="{60DEE56A-F072-4ACC-A6C7-E9D1D7B9AD33}" type="presParOf" srcId="{132675BA-E4B5-497F-A31F-173A954944A4}" destId="{B2B6322A-1DFE-4F1E-AFEF-5317BDA2F3A4}" srcOrd="2" destOrd="0" presId="urn:microsoft.com/office/officeart/2008/layout/HorizontalMultiLevelHierarchy"/>
    <dgm:cxn modelId="{894E83AC-A3CA-4683-9E90-CCAC29D86F35}" type="presParOf" srcId="{B2B6322A-1DFE-4F1E-AFEF-5317BDA2F3A4}" destId="{65B64007-39F8-4DAF-A92F-CE91FAC73347}" srcOrd="0" destOrd="0" presId="urn:microsoft.com/office/officeart/2008/layout/HorizontalMultiLevelHierarchy"/>
    <dgm:cxn modelId="{4427D4F4-4FBF-4F41-A7F6-C9285A41B1DC}" type="presParOf" srcId="{132675BA-E4B5-497F-A31F-173A954944A4}" destId="{80C5D4E7-8185-4CB8-BA93-4D7DEE3B43EF}" srcOrd="3" destOrd="0" presId="urn:microsoft.com/office/officeart/2008/layout/HorizontalMultiLevelHierarchy"/>
    <dgm:cxn modelId="{5B5C83CF-C4B0-4EF3-99A4-6DA3905D0094}" type="presParOf" srcId="{80C5D4E7-8185-4CB8-BA93-4D7DEE3B43EF}" destId="{2FAC27C7-8359-4241-BE4F-36AAE41D7B62}" srcOrd="0" destOrd="0" presId="urn:microsoft.com/office/officeart/2008/layout/HorizontalMultiLevelHierarchy"/>
    <dgm:cxn modelId="{E7874E2A-5E6F-4F14-AF80-63FBB8A41718}" type="presParOf" srcId="{80C5D4E7-8185-4CB8-BA93-4D7DEE3B43EF}" destId="{0CC05835-F6D9-44FC-9707-BEAC4FD022F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0EB72C-AEF7-48AA-865C-6625E7665997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5B446AA-6519-4894-BC45-90FAC6F9C0CC}">
      <dgm:prSet custT="1"/>
      <dgm:spPr/>
      <dgm:t>
        <a:bodyPr/>
        <a:lstStyle/>
        <a:p>
          <a:pPr rtl="0"/>
          <a:r>
            <a:rPr lang="es-AR" sz="2000" b="1" dirty="0" smtClean="0"/>
            <a:t>Derechos Civiles y Políticos (DCP)</a:t>
          </a:r>
          <a:endParaRPr lang="es-ES" sz="2000" b="1" dirty="0"/>
        </a:p>
      </dgm:t>
    </dgm:pt>
    <dgm:pt modelId="{A69BF4A4-F547-4150-9097-3F7CAE3C0E13}" type="parTrans" cxnId="{C595D4BC-AECB-4DD3-815A-55365CDAB451}">
      <dgm:prSet/>
      <dgm:spPr/>
      <dgm:t>
        <a:bodyPr/>
        <a:lstStyle/>
        <a:p>
          <a:endParaRPr lang="es-ES"/>
        </a:p>
      </dgm:t>
    </dgm:pt>
    <dgm:pt modelId="{BB6495C5-3F3B-493E-BA8B-ADC040AA7715}" type="sibTrans" cxnId="{C595D4BC-AECB-4DD3-815A-55365CDAB451}">
      <dgm:prSet/>
      <dgm:spPr/>
      <dgm:t>
        <a:bodyPr/>
        <a:lstStyle/>
        <a:p>
          <a:endParaRPr lang="es-ES"/>
        </a:p>
      </dgm:t>
    </dgm:pt>
    <dgm:pt modelId="{BA04774F-71BF-4062-8EA3-7C345BFBE0ED}">
      <dgm:prSet/>
      <dgm:spPr/>
      <dgm:t>
        <a:bodyPr/>
        <a:lstStyle/>
        <a:p>
          <a:pPr rtl="0"/>
          <a:r>
            <a:rPr lang="es-AR" smtClean="0"/>
            <a:t>Obligaciones Negativas del Estado</a:t>
          </a:r>
          <a:endParaRPr lang="es-ES"/>
        </a:p>
      </dgm:t>
    </dgm:pt>
    <dgm:pt modelId="{96D4EFC5-85B3-4E31-A9FB-1100D7978ED8}" type="parTrans" cxnId="{EDC80329-4D3E-4187-AF66-8E53068AACC7}">
      <dgm:prSet/>
      <dgm:spPr/>
      <dgm:t>
        <a:bodyPr/>
        <a:lstStyle/>
        <a:p>
          <a:endParaRPr lang="es-ES"/>
        </a:p>
      </dgm:t>
    </dgm:pt>
    <dgm:pt modelId="{9860EF59-9599-499A-987B-69F4806EF83C}" type="sibTrans" cxnId="{EDC80329-4D3E-4187-AF66-8E53068AACC7}">
      <dgm:prSet/>
      <dgm:spPr/>
      <dgm:t>
        <a:bodyPr/>
        <a:lstStyle/>
        <a:p>
          <a:endParaRPr lang="es-ES"/>
        </a:p>
      </dgm:t>
    </dgm:pt>
    <dgm:pt modelId="{801DCC28-0D3E-4352-B712-91A63BDA92CE}">
      <dgm:prSet custT="1"/>
      <dgm:spPr/>
      <dgm:t>
        <a:bodyPr/>
        <a:lstStyle/>
        <a:p>
          <a:pPr rtl="0"/>
          <a:r>
            <a:rPr lang="es-AR" sz="2000" b="1" dirty="0" smtClean="0"/>
            <a:t>Derechos Económicos Sociales y Culturales (DESC) </a:t>
          </a:r>
          <a:endParaRPr lang="es-ES" sz="2000" b="1" dirty="0"/>
        </a:p>
      </dgm:t>
    </dgm:pt>
    <dgm:pt modelId="{9B0929B7-1152-45CD-A9F9-035671FDCCD9}" type="parTrans" cxnId="{6128F90A-38BE-4A19-957E-A357A7B2BC1F}">
      <dgm:prSet/>
      <dgm:spPr/>
      <dgm:t>
        <a:bodyPr/>
        <a:lstStyle/>
        <a:p>
          <a:endParaRPr lang="es-ES"/>
        </a:p>
      </dgm:t>
    </dgm:pt>
    <dgm:pt modelId="{E6D822F1-86BF-4257-B030-CBA3DB2A1EA2}" type="sibTrans" cxnId="{6128F90A-38BE-4A19-957E-A357A7B2BC1F}">
      <dgm:prSet/>
      <dgm:spPr/>
      <dgm:t>
        <a:bodyPr/>
        <a:lstStyle/>
        <a:p>
          <a:endParaRPr lang="es-ES"/>
        </a:p>
      </dgm:t>
    </dgm:pt>
    <dgm:pt modelId="{CB1FB968-1E26-4C05-82CF-C1D9B38162D9}">
      <dgm:prSet/>
      <dgm:spPr/>
      <dgm:t>
        <a:bodyPr/>
        <a:lstStyle/>
        <a:p>
          <a:pPr rtl="0"/>
          <a:r>
            <a:rPr lang="es-AR" smtClean="0"/>
            <a:t>Obligaciones Positivas del Estado</a:t>
          </a:r>
          <a:endParaRPr lang="es-ES"/>
        </a:p>
      </dgm:t>
    </dgm:pt>
    <dgm:pt modelId="{EA0F0758-1996-4398-B653-FE10022A341A}" type="parTrans" cxnId="{D116182B-6BD5-436F-A781-B9D07A646E58}">
      <dgm:prSet/>
      <dgm:spPr/>
      <dgm:t>
        <a:bodyPr/>
        <a:lstStyle/>
        <a:p>
          <a:endParaRPr lang="es-ES"/>
        </a:p>
      </dgm:t>
    </dgm:pt>
    <dgm:pt modelId="{B75FB174-8355-44BE-9023-CF9EA6863431}" type="sibTrans" cxnId="{D116182B-6BD5-436F-A781-B9D07A646E58}">
      <dgm:prSet/>
      <dgm:spPr/>
      <dgm:t>
        <a:bodyPr/>
        <a:lstStyle/>
        <a:p>
          <a:endParaRPr lang="es-ES"/>
        </a:p>
      </dgm:t>
    </dgm:pt>
    <dgm:pt modelId="{61B3D42F-0CCF-4E3F-9461-C404318D6186}" type="pres">
      <dgm:prSet presAssocID="{A20EB72C-AEF7-48AA-865C-6625E7665997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E879BDA-D93A-409F-BC42-F2821A67BE3F}" type="pres">
      <dgm:prSet presAssocID="{B5B446AA-6519-4894-BC45-90FAC6F9C0CC}" presName="compNode" presStyleCnt="0"/>
      <dgm:spPr/>
    </dgm:pt>
    <dgm:pt modelId="{7AD6BC42-68BC-4BB3-9115-3E10E8D21E2F}" type="pres">
      <dgm:prSet presAssocID="{B5B446AA-6519-4894-BC45-90FAC6F9C0CC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39430E-E24B-4AF4-9529-256EFF522F17}" type="pres">
      <dgm:prSet presAssocID="{B5B446AA-6519-4894-BC45-90FAC6F9C0C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FA1954-B5CB-4ABA-AD8A-9C88DD5A86E4}" type="pres">
      <dgm:prSet presAssocID="{B5B446AA-6519-4894-BC45-90FAC6F9C0CC}" presName="parentRect" presStyleLbl="alignNode1" presStyleIdx="0" presStyleCnt="2" custScaleY="212809"/>
      <dgm:spPr/>
      <dgm:t>
        <a:bodyPr/>
        <a:lstStyle/>
        <a:p>
          <a:endParaRPr lang="es-ES"/>
        </a:p>
      </dgm:t>
    </dgm:pt>
    <dgm:pt modelId="{C9369ABA-F799-490D-9B99-104CE28AF7E8}" type="pres">
      <dgm:prSet presAssocID="{B5B446AA-6519-4894-BC45-90FAC6F9C0CC}" presName="adorn" presStyleLbl="fgAccFollowNode1" presStyleIdx="0" presStyleCnt="2"/>
      <dgm:spPr/>
    </dgm:pt>
    <dgm:pt modelId="{A0F509A5-D9EA-4463-9E3D-16C2125D6AF5}" type="pres">
      <dgm:prSet presAssocID="{BB6495C5-3F3B-493E-BA8B-ADC040AA7715}" presName="sibTrans" presStyleLbl="sibTrans2D1" presStyleIdx="0" presStyleCnt="0"/>
      <dgm:spPr/>
      <dgm:t>
        <a:bodyPr/>
        <a:lstStyle/>
        <a:p>
          <a:endParaRPr lang="es-ES"/>
        </a:p>
      </dgm:t>
    </dgm:pt>
    <dgm:pt modelId="{CEC0B3D2-3282-42C3-8020-8C2560E50A64}" type="pres">
      <dgm:prSet presAssocID="{801DCC28-0D3E-4352-B712-91A63BDA92CE}" presName="compNode" presStyleCnt="0"/>
      <dgm:spPr/>
    </dgm:pt>
    <dgm:pt modelId="{2DAF9B87-5707-4F1E-8277-EAA8DD24982B}" type="pres">
      <dgm:prSet presAssocID="{801DCC28-0D3E-4352-B712-91A63BDA92CE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B1708B-94BB-4C47-B502-58E45948BC82}" type="pres">
      <dgm:prSet presAssocID="{801DCC28-0D3E-4352-B712-91A63BDA92C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3A07C2-9FF3-46B1-AA59-F27995554955}" type="pres">
      <dgm:prSet presAssocID="{801DCC28-0D3E-4352-B712-91A63BDA92CE}" presName="parentRect" presStyleLbl="alignNode1" presStyleIdx="1" presStyleCnt="2" custScaleY="213903"/>
      <dgm:spPr/>
      <dgm:t>
        <a:bodyPr/>
        <a:lstStyle/>
        <a:p>
          <a:endParaRPr lang="es-ES"/>
        </a:p>
      </dgm:t>
    </dgm:pt>
    <dgm:pt modelId="{178036D8-CDB5-472A-ABF6-3BBC73CBA977}" type="pres">
      <dgm:prSet presAssocID="{801DCC28-0D3E-4352-B712-91A63BDA92CE}" presName="adorn" presStyleLbl="fgAccFollowNode1" presStyleIdx="1" presStyleCnt="2"/>
      <dgm:spPr/>
    </dgm:pt>
  </dgm:ptLst>
  <dgm:cxnLst>
    <dgm:cxn modelId="{D116182B-6BD5-436F-A781-B9D07A646E58}" srcId="{801DCC28-0D3E-4352-B712-91A63BDA92CE}" destId="{CB1FB968-1E26-4C05-82CF-C1D9B38162D9}" srcOrd="0" destOrd="0" parTransId="{EA0F0758-1996-4398-B653-FE10022A341A}" sibTransId="{B75FB174-8355-44BE-9023-CF9EA6863431}"/>
    <dgm:cxn modelId="{EDC80329-4D3E-4187-AF66-8E53068AACC7}" srcId="{B5B446AA-6519-4894-BC45-90FAC6F9C0CC}" destId="{BA04774F-71BF-4062-8EA3-7C345BFBE0ED}" srcOrd="0" destOrd="0" parTransId="{96D4EFC5-85B3-4E31-A9FB-1100D7978ED8}" sibTransId="{9860EF59-9599-499A-987B-69F4806EF83C}"/>
    <dgm:cxn modelId="{6128F90A-38BE-4A19-957E-A357A7B2BC1F}" srcId="{A20EB72C-AEF7-48AA-865C-6625E7665997}" destId="{801DCC28-0D3E-4352-B712-91A63BDA92CE}" srcOrd="1" destOrd="0" parTransId="{9B0929B7-1152-45CD-A9F9-035671FDCCD9}" sibTransId="{E6D822F1-86BF-4257-B030-CBA3DB2A1EA2}"/>
    <dgm:cxn modelId="{66E2A988-C45E-4D5D-8FEA-CBCEDC82891B}" type="presOf" srcId="{B5B446AA-6519-4894-BC45-90FAC6F9C0CC}" destId="{2139430E-E24B-4AF4-9529-256EFF522F17}" srcOrd="0" destOrd="0" presId="urn:microsoft.com/office/officeart/2005/8/layout/bList2"/>
    <dgm:cxn modelId="{B03F55B5-C857-4255-A43E-52261F7CF1DD}" type="presOf" srcId="{B5B446AA-6519-4894-BC45-90FAC6F9C0CC}" destId="{B8FA1954-B5CB-4ABA-AD8A-9C88DD5A86E4}" srcOrd="1" destOrd="0" presId="urn:microsoft.com/office/officeart/2005/8/layout/bList2"/>
    <dgm:cxn modelId="{274EFA06-8273-4F47-8667-8ECBBCF83F35}" type="presOf" srcId="{BA04774F-71BF-4062-8EA3-7C345BFBE0ED}" destId="{7AD6BC42-68BC-4BB3-9115-3E10E8D21E2F}" srcOrd="0" destOrd="0" presId="urn:microsoft.com/office/officeart/2005/8/layout/bList2"/>
    <dgm:cxn modelId="{FFF8223F-DD1E-42C2-92C3-A4A3F11B779C}" type="presOf" srcId="{A20EB72C-AEF7-48AA-865C-6625E7665997}" destId="{61B3D42F-0CCF-4E3F-9461-C404318D6186}" srcOrd="0" destOrd="0" presId="urn:microsoft.com/office/officeart/2005/8/layout/bList2"/>
    <dgm:cxn modelId="{BE077924-C0B0-4E23-B1C2-8C2DE28A7876}" type="presOf" srcId="{BB6495C5-3F3B-493E-BA8B-ADC040AA7715}" destId="{A0F509A5-D9EA-4463-9E3D-16C2125D6AF5}" srcOrd="0" destOrd="0" presId="urn:microsoft.com/office/officeart/2005/8/layout/bList2"/>
    <dgm:cxn modelId="{268E2F45-5C50-4FE1-8B40-851D5D532FF3}" type="presOf" srcId="{CB1FB968-1E26-4C05-82CF-C1D9B38162D9}" destId="{2DAF9B87-5707-4F1E-8277-EAA8DD24982B}" srcOrd="0" destOrd="0" presId="urn:microsoft.com/office/officeart/2005/8/layout/bList2"/>
    <dgm:cxn modelId="{1DE192D0-68BB-461A-B2F9-23743480CCF2}" type="presOf" srcId="{801DCC28-0D3E-4352-B712-91A63BDA92CE}" destId="{7E3A07C2-9FF3-46B1-AA59-F27995554955}" srcOrd="1" destOrd="0" presId="urn:microsoft.com/office/officeart/2005/8/layout/bList2"/>
    <dgm:cxn modelId="{C595D4BC-AECB-4DD3-815A-55365CDAB451}" srcId="{A20EB72C-AEF7-48AA-865C-6625E7665997}" destId="{B5B446AA-6519-4894-BC45-90FAC6F9C0CC}" srcOrd="0" destOrd="0" parTransId="{A69BF4A4-F547-4150-9097-3F7CAE3C0E13}" sibTransId="{BB6495C5-3F3B-493E-BA8B-ADC040AA7715}"/>
    <dgm:cxn modelId="{1768CAAB-142D-449C-B9A5-C9CEAA3DED04}" type="presOf" srcId="{801DCC28-0D3E-4352-B712-91A63BDA92CE}" destId="{78B1708B-94BB-4C47-B502-58E45948BC82}" srcOrd="0" destOrd="0" presId="urn:microsoft.com/office/officeart/2005/8/layout/bList2"/>
    <dgm:cxn modelId="{EF51850D-E37E-4929-9F97-0461386113BF}" type="presParOf" srcId="{61B3D42F-0CCF-4E3F-9461-C404318D6186}" destId="{3E879BDA-D93A-409F-BC42-F2821A67BE3F}" srcOrd="0" destOrd="0" presId="urn:microsoft.com/office/officeart/2005/8/layout/bList2"/>
    <dgm:cxn modelId="{47CB064D-9429-4394-8917-B3C46C748355}" type="presParOf" srcId="{3E879BDA-D93A-409F-BC42-F2821A67BE3F}" destId="{7AD6BC42-68BC-4BB3-9115-3E10E8D21E2F}" srcOrd="0" destOrd="0" presId="urn:microsoft.com/office/officeart/2005/8/layout/bList2"/>
    <dgm:cxn modelId="{6BDDBF5C-98ED-4276-8AF5-CB919F7EF847}" type="presParOf" srcId="{3E879BDA-D93A-409F-BC42-F2821A67BE3F}" destId="{2139430E-E24B-4AF4-9529-256EFF522F17}" srcOrd="1" destOrd="0" presId="urn:microsoft.com/office/officeart/2005/8/layout/bList2"/>
    <dgm:cxn modelId="{E6145265-2308-43D7-8EB0-863A23B9F72F}" type="presParOf" srcId="{3E879BDA-D93A-409F-BC42-F2821A67BE3F}" destId="{B8FA1954-B5CB-4ABA-AD8A-9C88DD5A86E4}" srcOrd="2" destOrd="0" presId="urn:microsoft.com/office/officeart/2005/8/layout/bList2"/>
    <dgm:cxn modelId="{A8FDFA03-02C3-4493-88AB-AB0FE5266AC5}" type="presParOf" srcId="{3E879BDA-D93A-409F-BC42-F2821A67BE3F}" destId="{C9369ABA-F799-490D-9B99-104CE28AF7E8}" srcOrd="3" destOrd="0" presId="urn:microsoft.com/office/officeart/2005/8/layout/bList2"/>
    <dgm:cxn modelId="{7ECA742D-6677-495F-B137-5B72164CD4A4}" type="presParOf" srcId="{61B3D42F-0CCF-4E3F-9461-C404318D6186}" destId="{A0F509A5-D9EA-4463-9E3D-16C2125D6AF5}" srcOrd="1" destOrd="0" presId="urn:microsoft.com/office/officeart/2005/8/layout/bList2"/>
    <dgm:cxn modelId="{7CD2DAB6-42A3-471C-A46D-B9DC03C42472}" type="presParOf" srcId="{61B3D42F-0CCF-4E3F-9461-C404318D6186}" destId="{CEC0B3D2-3282-42C3-8020-8C2560E50A64}" srcOrd="2" destOrd="0" presId="urn:microsoft.com/office/officeart/2005/8/layout/bList2"/>
    <dgm:cxn modelId="{A1B1C390-C7CA-4583-B316-EAFE5609B38D}" type="presParOf" srcId="{CEC0B3D2-3282-42C3-8020-8C2560E50A64}" destId="{2DAF9B87-5707-4F1E-8277-EAA8DD24982B}" srcOrd="0" destOrd="0" presId="urn:microsoft.com/office/officeart/2005/8/layout/bList2"/>
    <dgm:cxn modelId="{DF51F6EC-C722-4807-ACE5-B8E142AC997C}" type="presParOf" srcId="{CEC0B3D2-3282-42C3-8020-8C2560E50A64}" destId="{78B1708B-94BB-4C47-B502-58E45948BC82}" srcOrd="1" destOrd="0" presId="urn:microsoft.com/office/officeart/2005/8/layout/bList2"/>
    <dgm:cxn modelId="{4BBAAF28-C325-47A7-9261-62BAAA6AA5A1}" type="presParOf" srcId="{CEC0B3D2-3282-42C3-8020-8C2560E50A64}" destId="{7E3A07C2-9FF3-46B1-AA59-F27995554955}" srcOrd="2" destOrd="0" presId="urn:microsoft.com/office/officeart/2005/8/layout/bList2"/>
    <dgm:cxn modelId="{DF7D500E-0CFF-4AA4-959F-2D7B4828D1FD}" type="presParOf" srcId="{CEC0B3D2-3282-42C3-8020-8C2560E50A64}" destId="{178036D8-CDB5-472A-ABF6-3BBC73CBA977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753994-2AEC-4849-83D7-A7961EBCD8F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B28DB9EF-381B-43B8-BFAC-7D6A9AB8CDC3}">
      <dgm:prSet/>
      <dgm:spPr/>
      <dgm:t>
        <a:bodyPr/>
        <a:lstStyle/>
        <a:p>
          <a:pPr rtl="0"/>
          <a:r>
            <a:rPr lang="es-ES" smtClean="0"/>
            <a:t>Interrelación de Obligaciones en DESC y DCP</a:t>
          </a:r>
          <a:endParaRPr lang="es-ES"/>
        </a:p>
      </dgm:t>
    </dgm:pt>
    <dgm:pt modelId="{62E758BF-DB9F-440D-8D09-D3D3CB3551EB}" type="parTrans" cxnId="{7E49FE1C-823E-42F5-9D53-087A74E52324}">
      <dgm:prSet/>
      <dgm:spPr/>
      <dgm:t>
        <a:bodyPr/>
        <a:lstStyle/>
        <a:p>
          <a:endParaRPr lang="es-ES"/>
        </a:p>
      </dgm:t>
    </dgm:pt>
    <dgm:pt modelId="{1366AD71-62D8-48F4-A88D-6F908FF84C03}" type="sibTrans" cxnId="{7E49FE1C-823E-42F5-9D53-087A74E52324}">
      <dgm:prSet/>
      <dgm:spPr/>
      <dgm:t>
        <a:bodyPr/>
        <a:lstStyle/>
        <a:p>
          <a:endParaRPr lang="es-ES"/>
        </a:p>
      </dgm:t>
    </dgm:pt>
    <dgm:pt modelId="{EC0DB827-3843-4E84-BDFF-8C5D5F3AC56B}">
      <dgm:prSet/>
      <dgm:spPr/>
      <dgm:t>
        <a:bodyPr/>
        <a:lstStyle/>
        <a:p>
          <a:pPr rtl="0"/>
          <a:r>
            <a:rPr lang="es-ES" smtClean="0"/>
            <a:t>Interpretación de los derechos en clave social</a:t>
          </a:r>
          <a:endParaRPr lang="es-ES"/>
        </a:p>
      </dgm:t>
    </dgm:pt>
    <dgm:pt modelId="{E24EC5E6-7CE4-4639-A250-74E612A127AF}" type="parTrans" cxnId="{CBE4EF22-29D8-4A5A-BD26-ACABDA72C09D}">
      <dgm:prSet/>
      <dgm:spPr/>
      <dgm:t>
        <a:bodyPr/>
        <a:lstStyle/>
        <a:p>
          <a:endParaRPr lang="es-ES"/>
        </a:p>
      </dgm:t>
    </dgm:pt>
    <dgm:pt modelId="{1D58DC23-5557-4F1A-8F6F-1725FF5EDAD3}" type="sibTrans" cxnId="{CBE4EF22-29D8-4A5A-BD26-ACABDA72C09D}">
      <dgm:prSet/>
      <dgm:spPr/>
      <dgm:t>
        <a:bodyPr/>
        <a:lstStyle/>
        <a:p>
          <a:endParaRPr lang="es-ES"/>
        </a:p>
      </dgm:t>
    </dgm:pt>
    <dgm:pt modelId="{3F18DE11-3B01-4704-8511-AF984DC8CE95}" type="pres">
      <dgm:prSet presAssocID="{20753994-2AEC-4849-83D7-A7961EBCD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99B29A5-18FF-4FFA-BAF4-088B1CED9FA3}" type="pres">
      <dgm:prSet presAssocID="{B28DB9EF-381B-43B8-BFAC-7D6A9AB8CDC3}" presName="circle1" presStyleLbl="node1" presStyleIdx="0" presStyleCnt="2"/>
      <dgm:spPr/>
    </dgm:pt>
    <dgm:pt modelId="{59260B05-0677-4F5F-AF16-C571EB62343B}" type="pres">
      <dgm:prSet presAssocID="{B28DB9EF-381B-43B8-BFAC-7D6A9AB8CDC3}" presName="space" presStyleCnt="0"/>
      <dgm:spPr/>
    </dgm:pt>
    <dgm:pt modelId="{B73753BE-6C74-47D9-AC37-668A172E1DEB}" type="pres">
      <dgm:prSet presAssocID="{B28DB9EF-381B-43B8-BFAC-7D6A9AB8CDC3}" presName="rect1" presStyleLbl="alignAcc1" presStyleIdx="0" presStyleCnt="2"/>
      <dgm:spPr/>
      <dgm:t>
        <a:bodyPr/>
        <a:lstStyle/>
        <a:p>
          <a:endParaRPr lang="es-ES"/>
        </a:p>
      </dgm:t>
    </dgm:pt>
    <dgm:pt modelId="{C86F72F0-9FC4-42C7-B2EF-F37255C344C6}" type="pres">
      <dgm:prSet presAssocID="{EC0DB827-3843-4E84-BDFF-8C5D5F3AC56B}" presName="vertSpace2" presStyleLbl="node1" presStyleIdx="0" presStyleCnt="2"/>
      <dgm:spPr/>
    </dgm:pt>
    <dgm:pt modelId="{73FB579C-216F-436F-BB1C-E748DEFF4C8B}" type="pres">
      <dgm:prSet presAssocID="{EC0DB827-3843-4E84-BDFF-8C5D5F3AC56B}" presName="circle2" presStyleLbl="node1" presStyleIdx="1" presStyleCnt="2"/>
      <dgm:spPr/>
    </dgm:pt>
    <dgm:pt modelId="{F80DA4A6-0C00-4D11-A972-0C747262B4C4}" type="pres">
      <dgm:prSet presAssocID="{EC0DB827-3843-4E84-BDFF-8C5D5F3AC56B}" presName="rect2" presStyleLbl="alignAcc1" presStyleIdx="1" presStyleCnt="2"/>
      <dgm:spPr/>
      <dgm:t>
        <a:bodyPr/>
        <a:lstStyle/>
        <a:p>
          <a:endParaRPr lang="es-ES"/>
        </a:p>
      </dgm:t>
    </dgm:pt>
    <dgm:pt modelId="{335E79AE-C28D-4F04-AF04-6190EA3DCB27}" type="pres">
      <dgm:prSet presAssocID="{B28DB9EF-381B-43B8-BFAC-7D6A9AB8CDC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98969B-72C0-465B-8DE2-DA34A0DFC25D}" type="pres">
      <dgm:prSet presAssocID="{EC0DB827-3843-4E84-BDFF-8C5D5F3AC56B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E49FE1C-823E-42F5-9D53-087A74E52324}" srcId="{20753994-2AEC-4849-83D7-A7961EBCD8FE}" destId="{B28DB9EF-381B-43B8-BFAC-7D6A9AB8CDC3}" srcOrd="0" destOrd="0" parTransId="{62E758BF-DB9F-440D-8D09-D3D3CB3551EB}" sibTransId="{1366AD71-62D8-48F4-A88D-6F908FF84C03}"/>
    <dgm:cxn modelId="{E3E80E78-9AF2-4AF1-B5A9-59B46FEE3770}" type="presOf" srcId="{EC0DB827-3843-4E84-BDFF-8C5D5F3AC56B}" destId="{F80DA4A6-0C00-4D11-A972-0C747262B4C4}" srcOrd="0" destOrd="0" presId="urn:microsoft.com/office/officeart/2005/8/layout/target3"/>
    <dgm:cxn modelId="{D8BD3925-3EAE-40A6-9599-A30D55F0D9EC}" type="presOf" srcId="{EC0DB827-3843-4E84-BDFF-8C5D5F3AC56B}" destId="{C298969B-72C0-465B-8DE2-DA34A0DFC25D}" srcOrd="1" destOrd="0" presId="urn:microsoft.com/office/officeart/2005/8/layout/target3"/>
    <dgm:cxn modelId="{C33F33DA-A371-4F76-B013-F0C93256F1AD}" type="presOf" srcId="{B28DB9EF-381B-43B8-BFAC-7D6A9AB8CDC3}" destId="{335E79AE-C28D-4F04-AF04-6190EA3DCB27}" srcOrd="1" destOrd="0" presId="urn:microsoft.com/office/officeart/2005/8/layout/target3"/>
    <dgm:cxn modelId="{CBE4EF22-29D8-4A5A-BD26-ACABDA72C09D}" srcId="{20753994-2AEC-4849-83D7-A7961EBCD8FE}" destId="{EC0DB827-3843-4E84-BDFF-8C5D5F3AC56B}" srcOrd="1" destOrd="0" parTransId="{E24EC5E6-7CE4-4639-A250-74E612A127AF}" sibTransId="{1D58DC23-5557-4F1A-8F6F-1725FF5EDAD3}"/>
    <dgm:cxn modelId="{347E00B0-6B8B-4FB4-B66B-E31F67D6BAA6}" type="presOf" srcId="{20753994-2AEC-4849-83D7-A7961EBCD8FE}" destId="{3F18DE11-3B01-4704-8511-AF984DC8CE95}" srcOrd="0" destOrd="0" presId="urn:microsoft.com/office/officeart/2005/8/layout/target3"/>
    <dgm:cxn modelId="{52B557B6-F99F-4BC4-9061-96438FE2CDDA}" type="presOf" srcId="{B28DB9EF-381B-43B8-BFAC-7D6A9AB8CDC3}" destId="{B73753BE-6C74-47D9-AC37-668A172E1DEB}" srcOrd="0" destOrd="0" presId="urn:microsoft.com/office/officeart/2005/8/layout/target3"/>
    <dgm:cxn modelId="{31175CBD-D38D-4F51-B495-0D848431ABD2}" type="presParOf" srcId="{3F18DE11-3B01-4704-8511-AF984DC8CE95}" destId="{F99B29A5-18FF-4FFA-BAF4-088B1CED9FA3}" srcOrd="0" destOrd="0" presId="urn:microsoft.com/office/officeart/2005/8/layout/target3"/>
    <dgm:cxn modelId="{D20CF978-F919-482E-B0BA-0C00D657548C}" type="presParOf" srcId="{3F18DE11-3B01-4704-8511-AF984DC8CE95}" destId="{59260B05-0677-4F5F-AF16-C571EB62343B}" srcOrd="1" destOrd="0" presId="urn:microsoft.com/office/officeart/2005/8/layout/target3"/>
    <dgm:cxn modelId="{D50A7CB9-A8FE-45EA-9F1D-31AC8C0B31E7}" type="presParOf" srcId="{3F18DE11-3B01-4704-8511-AF984DC8CE95}" destId="{B73753BE-6C74-47D9-AC37-668A172E1DEB}" srcOrd="2" destOrd="0" presId="urn:microsoft.com/office/officeart/2005/8/layout/target3"/>
    <dgm:cxn modelId="{7BA43909-86DE-4A4D-B1FE-56283DE1F0C2}" type="presParOf" srcId="{3F18DE11-3B01-4704-8511-AF984DC8CE95}" destId="{C86F72F0-9FC4-42C7-B2EF-F37255C344C6}" srcOrd="3" destOrd="0" presId="urn:microsoft.com/office/officeart/2005/8/layout/target3"/>
    <dgm:cxn modelId="{2CA58D1E-DFD1-41D9-BF7D-F715FD40DB34}" type="presParOf" srcId="{3F18DE11-3B01-4704-8511-AF984DC8CE95}" destId="{73FB579C-216F-436F-BB1C-E748DEFF4C8B}" srcOrd="4" destOrd="0" presId="urn:microsoft.com/office/officeart/2005/8/layout/target3"/>
    <dgm:cxn modelId="{45BA513D-8F40-4ED5-931E-97426A0F7CBA}" type="presParOf" srcId="{3F18DE11-3B01-4704-8511-AF984DC8CE95}" destId="{F80DA4A6-0C00-4D11-A972-0C747262B4C4}" srcOrd="5" destOrd="0" presId="urn:microsoft.com/office/officeart/2005/8/layout/target3"/>
    <dgm:cxn modelId="{55D470AA-700F-453A-811D-01FB2BB89473}" type="presParOf" srcId="{3F18DE11-3B01-4704-8511-AF984DC8CE95}" destId="{335E79AE-C28D-4F04-AF04-6190EA3DCB27}" srcOrd="6" destOrd="0" presId="urn:microsoft.com/office/officeart/2005/8/layout/target3"/>
    <dgm:cxn modelId="{3E98255A-946E-4596-B1A5-F48F2182AE74}" type="presParOf" srcId="{3F18DE11-3B01-4704-8511-AF984DC8CE95}" destId="{C298969B-72C0-465B-8DE2-DA34A0DFC25D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0CD0AF-3B43-4B7D-961D-E42FB35F11E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4489E35A-AAB2-4636-A51F-14AC274FA2F5}">
      <dgm:prSet/>
      <dgm:spPr/>
      <dgm:t>
        <a:bodyPr/>
        <a:lstStyle/>
        <a:p>
          <a:pPr rtl="0"/>
          <a:r>
            <a:rPr lang="es-ES" smtClean="0"/>
            <a:t>DERECHOS </a:t>
          </a:r>
          <a:endParaRPr lang="es-ES"/>
        </a:p>
      </dgm:t>
    </dgm:pt>
    <dgm:pt modelId="{A2C54912-5440-48A3-A081-1C20D8792877}" type="parTrans" cxnId="{56DD51AB-5FF3-40EF-BAAD-1ADF6FC11D58}">
      <dgm:prSet/>
      <dgm:spPr/>
      <dgm:t>
        <a:bodyPr/>
        <a:lstStyle/>
        <a:p>
          <a:endParaRPr lang="es-ES"/>
        </a:p>
      </dgm:t>
    </dgm:pt>
    <dgm:pt modelId="{D43BFBB4-1E26-4828-BBB2-25BD7300BC46}" type="sibTrans" cxnId="{56DD51AB-5FF3-40EF-BAAD-1ADF6FC11D58}">
      <dgm:prSet/>
      <dgm:spPr/>
      <dgm:t>
        <a:bodyPr/>
        <a:lstStyle/>
        <a:p>
          <a:endParaRPr lang="es-ES"/>
        </a:p>
      </dgm:t>
    </dgm:pt>
    <dgm:pt modelId="{FF533A4A-EA70-4C89-977C-4E3F732F13AC}">
      <dgm:prSet/>
      <dgm:spPr/>
      <dgm:t>
        <a:bodyPr/>
        <a:lstStyle/>
        <a:p>
          <a:pPr rtl="0"/>
          <a:r>
            <a:rPr lang="es-ES" smtClean="0"/>
            <a:t>Obligación de respetar</a:t>
          </a:r>
          <a:endParaRPr lang="es-ES"/>
        </a:p>
      </dgm:t>
    </dgm:pt>
    <dgm:pt modelId="{E5A045F4-EC22-489D-8E52-432019E45639}" type="parTrans" cxnId="{0E06A181-F549-41DD-A4D1-A35B403D7F45}">
      <dgm:prSet/>
      <dgm:spPr/>
      <dgm:t>
        <a:bodyPr/>
        <a:lstStyle/>
        <a:p>
          <a:endParaRPr lang="es-ES"/>
        </a:p>
      </dgm:t>
    </dgm:pt>
    <dgm:pt modelId="{AF59A6DF-E2F3-404E-9119-31B6700DDC82}" type="sibTrans" cxnId="{0E06A181-F549-41DD-A4D1-A35B403D7F45}">
      <dgm:prSet/>
      <dgm:spPr/>
      <dgm:t>
        <a:bodyPr/>
        <a:lstStyle/>
        <a:p>
          <a:endParaRPr lang="es-ES"/>
        </a:p>
      </dgm:t>
    </dgm:pt>
    <dgm:pt modelId="{859B31A8-7037-4EE9-A097-A850AEE72E80}">
      <dgm:prSet/>
      <dgm:spPr/>
      <dgm:t>
        <a:bodyPr/>
        <a:lstStyle/>
        <a:p>
          <a:pPr rtl="0"/>
          <a:r>
            <a:rPr lang="es-ES" smtClean="0"/>
            <a:t>Obligación de proteger                                          </a:t>
          </a:r>
          <a:endParaRPr lang="es-ES"/>
        </a:p>
      </dgm:t>
    </dgm:pt>
    <dgm:pt modelId="{2B21B651-10C4-474C-97A7-000EEF46777C}" type="parTrans" cxnId="{6782C490-1D5B-434A-9C80-FFEDE03BD861}">
      <dgm:prSet/>
      <dgm:spPr/>
      <dgm:t>
        <a:bodyPr/>
        <a:lstStyle/>
        <a:p>
          <a:endParaRPr lang="es-ES"/>
        </a:p>
      </dgm:t>
    </dgm:pt>
    <dgm:pt modelId="{3E0D50A0-B685-4460-BE43-9B8753313601}" type="sibTrans" cxnId="{6782C490-1D5B-434A-9C80-FFEDE03BD861}">
      <dgm:prSet/>
      <dgm:spPr/>
      <dgm:t>
        <a:bodyPr/>
        <a:lstStyle/>
        <a:p>
          <a:endParaRPr lang="es-ES"/>
        </a:p>
      </dgm:t>
    </dgm:pt>
    <dgm:pt modelId="{F9820E40-0221-4559-A6FB-2F08060C8FC9}">
      <dgm:prSet/>
      <dgm:spPr/>
      <dgm:t>
        <a:bodyPr/>
        <a:lstStyle/>
        <a:p>
          <a:pPr rtl="0"/>
          <a:r>
            <a:rPr lang="es-ES" smtClean="0"/>
            <a:t>Obligación de garantizar</a:t>
          </a:r>
          <a:endParaRPr lang="es-ES"/>
        </a:p>
      </dgm:t>
    </dgm:pt>
    <dgm:pt modelId="{9E2365DB-2D87-4EBD-A5F8-DBBCE5A04A9C}" type="parTrans" cxnId="{94171709-2396-48B5-8A10-E81A522CC158}">
      <dgm:prSet/>
      <dgm:spPr/>
      <dgm:t>
        <a:bodyPr/>
        <a:lstStyle/>
        <a:p>
          <a:endParaRPr lang="es-ES"/>
        </a:p>
      </dgm:t>
    </dgm:pt>
    <dgm:pt modelId="{5CD27EE7-C993-48FD-AB57-255A3DF41FA1}" type="sibTrans" cxnId="{94171709-2396-48B5-8A10-E81A522CC158}">
      <dgm:prSet/>
      <dgm:spPr/>
      <dgm:t>
        <a:bodyPr/>
        <a:lstStyle/>
        <a:p>
          <a:endParaRPr lang="es-ES"/>
        </a:p>
      </dgm:t>
    </dgm:pt>
    <dgm:pt modelId="{9CD6539C-20EE-48EB-ABB2-EFEA887578E4}">
      <dgm:prSet/>
      <dgm:spPr/>
      <dgm:t>
        <a:bodyPr/>
        <a:lstStyle/>
        <a:p>
          <a:pPr rtl="0"/>
          <a:r>
            <a:rPr lang="es-ES" smtClean="0"/>
            <a:t>Obligación de promover</a:t>
          </a:r>
          <a:endParaRPr lang="es-ES"/>
        </a:p>
      </dgm:t>
    </dgm:pt>
    <dgm:pt modelId="{BB203F1C-B4C5-42EE-A1AB-CA003E632AE3}" type="parTrans" cxnId="{2409D73D-695D-4F15-B2A7-CE7CDBF94AC0}">
      <dgm:prSet/>
      <dgm:spPr/>
      <dgm:t>
        <a:bodyPr/>
        <a:lstStyle/>
        <a:p>
          <a:endParaRPr lang="es-ES"/>
        </a:p>
      </dgm:t>
    </dgm:pt>
    <dgm:pt modelId="{1A15E1F8-4A16-4617-89C2-2452655A3F8A}" type="sibTrans" cxnId="{2409D73D-695D-4F15-B2A7-CE7CDBF94AC0}">
      <dgm:prSet/>
      <dgm:spPr/>
      <dgm:t>
        <a:bodyPr/>
        <a:lstStyle/>
        <a:p>
          <a:endParaRPr lang="es-ES"/>
        </a:p>
      </dgm:t>
    </dgm:pt>
    <dgm:pt modelId="{9CFC3FAE-AD36-4F7E-9A52-4243C12D2E78}" type="pres">
      <dgm:prSet presAssocID="{4B0CD0AF-3B43-4B7D-961D-E42FB35F11E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B12976-00E1-43D6-8A3F-3B9A4EDFAF93}" type="pres">
      <dgm:prSet presAssocID="{4489E35A-AAB2-4636-A51F-14AC274FA2F5}" presName="root1" presStyleCnt="0"/>
      <dgm:spPr/>
    </dgm:pt>
    <dgm:pt modelId="{D42D0A27-7F3D-4F3F-BCC5-1F97EDAD8D70}" type="pres">
      <dgm:prSet presAssocID="{4489E35A-AAB2-4636-A51F-14AC274FA2F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D8B2698-56B9-491D-9904-E76166917F97}" type="pres">
      <dgm:prSet presAssocID="{4489E35A-AAB2-4636-A51F-14AC274FA2F5}" presName="level2hierChild" presStyleCnt="0"/>
      <dgm:spPr/>
    </dgm:pt>
    <dgm:pt modelId="{B632E6BB-64E4-4AB6-9293-2039E34F1CBE}" type="pres">
      <dgm:prSet presAssocID="{E5A045F4-EC22-489D-8E52-432019E45639}" presName="conn2-1" presStyleLbl="parChTrans1D2" presStyleIdx="0" presStyleCnt="4"/>
      <dgm:spPr/>
      <dgm:t>
        <a:bodyPr/>
        <a:lstStyle/>
        <a:p>
          <a:endParaRPr lang="es-ES"/>
        </a:p>
      </dgm:t>
    </dgm:pt>
    <dgm:pt modelId="{4F083536-7240-4ED3-BC79-DDA0CE8A3BAB}" type="pres">
      <dgm:prSet presAssocID="{E5A045F4-EC22-489D-8E52-432019E45639}" presName="connTx" presStyleLbl="parChTrans1D2" presStyleIdx="0" presStyleCnt="4"/>
      <dgm:spPr/>
      <dgm:t>
        <a:bodyPr/>
        <a:lstStyle/>
        <a:p>
          <a:endParaRPr lang="es-ES"/>
        </a:p>
      </dgm:t>
    </dgm:pt>
    <dgm:pt modelId="{379DBD60-6879-41FE-A58E-C5051A23C864}" type="pres">
      <dgm:prSet presAssocID="{FF533A4A-EA70-4C89-977C-4E3F732F13AC}" presName="root2" presStyleCnt="0"/>
      <dgm:spPr/>
    </dgm:pt>
    <dgm:pt modelId="{11280D47-D09B-4BB4-A781-47CFC00480CD}" type="pres">
      <dgm:prSet presAssocID="{FF533A4A-EA70-4C89-977C-4E3F732F13AC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9A8A5BF-5F7C-490A-A7A9-4D7EA83CCE1A}" type="pres">
      <dgm:prSet presAssocID="{FF533A4A-EA70-4C89-977C-4E3F732F13AC}" presName="level3hierChild" presStyleCnt="0"/>
      <dgm:spPr/>
    </dgm:pt>
    <dgm:pt modelId="{5FA618F7-1F06-4962-AA23-B888B7D7083E}" type="pres">
      <dgm:prSet presAssocID="{2B21B651-10C4-474C-97A7-000EEF46777C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9FD135E1-BD6F-4F88-8C58-4D7E5BE1B815}" type="pres">
      <dgm:prSet presAssocID="{2B21B651-10C4-474C-97A7-000EEF46777C}" presName="connTx" presStyleLbl="parChTrans1D2" presStyleIdx="1" presStyleCnt="4"/>
      <dgm:spPr/>
      <dgm:t>
        <a:bodyPr/>
        <a:lstStyle/>
        <a:p>
          <a:endParaRPr lang="es-ES"/>
        </a:p>
      </dgm:t>
    </dgm:pt>
    <dgm:pt modelId="{CE12827E-47C5-4944-ADD8-8FC7279DD6A0}" type="pres">
      <dgm:prSet presAssocID="{859B31A8-7037-4EE9-A097-A850AEE72E80}" presName="root2" presStyleCnt="0"/>
      <dgm:spPr/>
    </dgm:pt>
    <dgm:pt modelId="{6B33677A-F429-4043-B52D-7E644196C3A6}" type="pres">
      <dgm:prSet presAssocID="{859B31A8-7037-4EE9-A097-A850AEE72E80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80C02D-AF69-42D7-B026-033A0034F993}" type="pres">
      <dgm:prSet presAssocID="{859B31A8-7037-4EE9-A097-A850AEE72E80}" presName="level3hierChild" presStyleCnt="0"/>
      <dgm:spPr/>
    </dgm:pt>
    <dgm:pt modelId="{EA620273-8DA4-4836-91B7-C01BF5BD08CA}" type="pres">
      <dgm:prSet presAssocID="{9E2365DB-2D87-4EBD-A5F8-DBBCE5A04A9C}" presName="conn2-1" presStyleLbl="parChTrans1D2" presStyleIdx="2" presStyleCnt="4"/>
      <dgm:spPr/>
      <dgm:t>
        <a:bodyPr/>
        <a:lstStyle/>
        <a:p>
          <a:endParaRPr lang="es-ES"/>
        </a:p>
      </dgm:t>
    </dgm:pt>
    <dgm:pt modelId="{DDC83C78-1BF0-407C-87BF-54BB200B066F}" type="pres">
      <dgm:prSet presAssocID="{9E2365DB-2D87-4EBD-A5F8-DBBCE5A04A9C}" presName="connTx" presStyleLbl="parChTrans1D2" presStyleIdx="2" presStyleCnt="4"/>
      <dgm:spPr/>
      <dgm:t>
        <a:bodyPr/>
        <a:lstStyle/>
        <a:p>
          <a:endParaRPr lang="es-ES"/>
        </a:p>
      </dgm:t>
    </dgm:pt>
    <dgm:pt modelId="{A54A279B-B5FA-4308-9589-92D2436070D0}" type="pres">
      <dgm:prSet presAssocID="{F9820E40-0221-4559-A6FB-2F08060C8FC9}" presName="root2" presStyleCnt="0"/>
      <dgm:spPr/>
    </dgm:pt>
    <dgm:pt modelId="{37BF9C5E-8444-47C3-AD72-50DACDABEBB4}" type="pres">
      <dgm:prSet presAssocID="{F9820E40-0221-4559-A6FB-2F08060C8FC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4CC7657-50E0-436A-9DAF-BA5E5560F911}" type="pres">
      <dgm:prSet presAssocID="{F9820E40-0221-4559-A6FB-2F08060C8FC9}" presName="level3hierChild" presStyleCnt="0"/>
      <dgm:spPr/>
    </dgm:pt>
    <dgm:pt modelId="{4A55F8F5-1FE8-4F75-AE3C-36A303E6B41E}" type="pres">
      <dgm:prSet presAssocID="{BB203F1C-B4C5-42EE-A1AB-CA003E632AE3}" presName="conn2-1" presStyleLbl="parChTrans1D2" presStyleIdx="3" presStyleCnt="4"/>
      <dgm:spPr/>
      <dgm:t>
        <a:bodyPr/>
        <a:lstStyle/>
        <a:p>
          <a:endParaRPr lang="es-ES"/>
        </a:p>
      </dgm:t>
    </dgm:pt>
    <dgm:pt modelId="{1C46F004-EA3B-4FA9-8A95-1EE0F032DB86}" type="pres">
      <dgm:prSet presAssocID="{BB203F1C-B4C5-42EE-A1AB-CA003E632AE3}" presName="connTx" presStyleLbl="parChTrans1D2" presStyleIdx="3" presStyleCnt="4"/>
      <dgm:spPr/>
      <dgm:t>
        <a:bodyPr/>
        <a:lstStyle/>
        <a:p>
          <a:endParaRPr lang="es-ES"/>
        </a:p>
      </dgm:t>
    </dgm:pt>
    <dgm:pt modelId="{5D2FF053-DC97-4579-B403-28C63947D89E}" type="pres">
      <dgm:prSet presAssocID="{9CD6539C-20EE-48EB-ABB2-EFEA887578E4}" presName="root2" presStyleCnt="0"/>
      <dgm:spPr/>
    </dgm:pt>
    <dgm:pt modelId="{74AB9801-A434-462F-A0BD-8BFA99B2D29F}" type="pres">
      <dgm:prSet presAssocID="{9CD6539C-20EE-48EB-ABB2-EFEA887578E4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9D5FC4A-73EB-4B59-8F42-E25656B0DBC9}" type="pres">
      <dgm:prSet presAssocID="{9CD6539C-20EE-48EB-ABB2-EFEA887578E4}" presName="level3hierChild" presStyleCnt="0"/>
      <dgm:spPr/>
    </dgm:pt>
  </dgm:ptLst>
  <dgm:cxnLst>
    <dgm:cxn modelId="{63BD5EB5-17CF-409F-8D58-A485954B691C}" type="presOf" srcId="{4B0CD0AF-3B43-4B7D-961D-E42FB35F11E9}" destId="{9CFC3FAE-AD36-4F7E-9A52-4243C12D2E78}" srcOrd="0" destOrd="0" presId="urn:microsoft.com/office/officeart/2008/layout/HorizontalMultiLevelHierarchy"/>
    <dgm:cxn modelId="{1D352F36-0CAD-40A0-8E86-9BD9E0D0ABB0}" type="presOf" srcId="{E5A045F4-EC22-489D-8E52-432019E45639}" destId="{4F083536-7240-4ED3-BC79-DDA0CE8A3BAB}" srcOrd="1" destOrd="0" presId="urn:microsoft.com/office/officeart/2008/layout/HorizontalMultiLevelHierarchy"/>
    <dgm:cxn modelId="{19AA7A19-A94A-49CB-A5DB-A03FFC73EA1C}" type="presOf" srcId="{9E2365DB-2D87-4EBD-A5F8-DBBCE5A04A9C}" destId="{EA620273-8DA4-4836-91B7-C01BF5BD08CA}" srcOrd="0" destOrd="0" presId="urn:microsoft.com/office/officeart/2008/layout/HorizontalMultiLevelHierarchy"/>
    <dgm:cxn modelId="{B300C0D3-46C8-41A2-9F77-3701C23BE112}" type="presOf" srcId="{9E2365DB-2D87-4EBD-A5F8-DBBCE5A04A9C}" destId="{DDC83C78-1BF0-407C-87BF-54BB200B066F}" srcOrd="1" destOrd="0" presId="urn:microsoft.com/office/officeart/2008/layout/HorizontalMultiLevelHierarchy"/>
    <dgm:cxn modelId="{A6E18A5E-3439-4EC8-A5F0-3991718BC38B}" type="presOf" srcId="{859B31A8-7037-4EE9-A097-A850AEE72E80}" destId="{6B33677A-F429-4043-B52D-7E644196C3A6}" srcOrd="0" destOrd="0" presId="urn:microsoft.com/office/officeart/2008/layout/HorizontalMultiLevelHierarchy"/>
    <dgm:cxn modelId="{DA902D4A-8A78-46E8-BE69-F828A1E00AE6}" type="presOf" srcId="{2B21B651-10C4-474C-97A7-000EEF46777C}" destId="{5FA618F7-1F06-4962-AA23-B888B7D7083E}" srcOrd="0" destOrd="0" presId="urn:microsoft.com/office/officeart/2008/layout/HorizontalMultiLevelHierarchy"/>
    <dgm:cxn modelId="{C8C90F77-0DFD-40BA-98B2-3CB1A01C5C92}" type="presOf" srcId="{BB203F1C-B4C5-42EE-A1AB-CA003E632AE3}" destId="{1C46F004-EA3B-4FA9-8A95-1EE0F032DB86}" srcOrd="1" destOrd="0" presId="urn:microsoft.com/office/officeart/2008/layout/HorizontalMultiLevelHierarchy"/>
    <dgm:cxn modelId="{2409D73D-695D-4F15-B2A7-CE7CDBF94AC0}" srcId="{4489E35A-AAB2-4636-A51F-14AC274FA2F5}" destId="{9CD6539C-20EE-48EB-ABB2-EFEA887578E4}" srcOrd="3" destOrd="0" parTransId="{BB203F1C-B4C5-42EE-A1AB-CA003E632AE3}" sibTransId="{1A15E1F8-4A16-4617-89C2-2452655A3F8A}"/>
    <dgm:cxn modelId="{56DD51AB-5FF3-40EF-BAAD-1ADF6FC11D58}" srcId="{4B0CD0AF-3B43-4B7D-961D-E42FB35F11E9}" destId="{4489E35A-AAB2-4636-A51F-14AC274FA2F5}" srcOrd="0" destOrd="0" parTransId="{A2C54912-5440-48A3-A081-1C20D8792877}" sibTransId="{D43BFBB4-1E26-4828-BBB2-25BD7300BC46}"/>
    <dgm:cxn modelId="{E299146D-1CCD-480D-929E-0E495828DB5B}" type="presOf" srcId="{9CD6539C-20EE-48EB-ABB2-EFEA887578E4}" destId="{74AB9801-A434-462F-A0BD-8BFA99B2D29F}" srcOrd="0" destOrd="0" presId="urn:microsoft.com/office/officeart/2008/layout/HorizontalMultiLevelHierarchy"/>
    <dgm:cxn modelId="{0E06A181-F549-41DD-A4D1-A35B403D7F45}" srcId="{4489E35A-AAB2-4636-A51F-14AC274FA2F5}" destId="{FF533A4A-EA70-4C89-977C-4E3F732F13AC}" srcOrd="0" destOrd="0" parTransId="{E5A045F4-EC22-489D-8E52-432019E45639}" sibTransId="{AF59A6DF-E2F3-404E-9119-31B6700DDC82}"/>
    <dgm:cxn modelId="{797AC729-FA9B-427C-BF1D-43B2E7493A4E}" type="presOf" srcId="{F9820E40-0221-4559-A6FB-2F08060C8FC9}" destId="{37BF9C5E-8444-47C3-AD72-50DACDABEBB4}" srcOrd="0" destOrd="0" presId="urn:microsoft.com/office/officeart/2008/layout/HorizontalMultiLevelHierarchy"/>
    <dgm:cxn modelId="{94171709-2396-48B5-8A10-E81A522CC158}" srcId="{4489E35A-AAB2-4636-A51F-14AC274FA2F5}" destId="{F9820E40-0221-4559-A6FB-2F08060C8FC9}" srcOrd="2" destOrd="0" parTransId="{9E2365DB-2D87-4EBD-A5F8-DBBCE5A04A9C}" sibTransId="{5CD27EE7-C993-48FD-AB57-255A3DF41FA1}"/>
    <dgm:cxn modelId="{4702E1E3-0927-4595-9561-1C2E2E904FA9}" type="presOf" srcId="{4489E35A-AAB2-4636-A51F-14AC274FA2F5}" destId="{D42D0A27-7F3D-4F3F-BCC5-1F97EDAD8D70}" srcOrd="0" destOrd="0" presId="urn:microsoft.com/office/officeart/2008/layout/HorizontalMultiLevelHierarchy"/>
    <dgm:cxn modelId="{C52A459D-30E7-465E-938E-0D5C1AC40471}" type="presOf" srcId="{E5A045F4-EC22-489D-8E52-432019E45639}" destId="{B632E6BB-64E4-4AB6-9293-2039E34F1CBE}" srcOrd="0" destOrd="0" presId="urn:microsoft.com/office/officeart/2008/layout/HorizontalMultiLevelHierarchy"/>
    <dgm:cxn modelId="{E62B009E-40AF-4CF0-8CBC-7A40F7359371}" type="presOf" srcId="{BB203F1C-B4C5-42EE-A1AB-CA003E632AE3}" destId="{4A55F8F5-1FE8-4F75-AE3C-36A303E6B41E}" srcOrd="0" destOrd="0" presId="urn:microsoft.com/office/officeart/2008/layout/HorizontalMultiLevelHierarchy"/>
    <dgm:cxn modelId="{6782C490-1D5B-434A-9C80-FFEDE03BD861}" srcId="{4489E35A-AAB2-4636-A51F-14AC274FA2F5}" destId="{859B31A8-7037-4EE9-A097-A850AEE72E80}" srcOrd="1" destOrd="0" parTransId="{2B21B651-10C4-474C-97A7-000EEF46777C}" sibTransId="{3E0D50A0-B685-4460-BE43-9B8753313601}"/>
    <dgm:cxn modelId="{717143C1-B805-4A5D-8503-B4C99B2B1D3F}" type="presOf" srcId="{2B21B651-10C4-474C-97A7-000EEF46777C}" destId="{9FD135E1-BD6F-4F88-8C58-4D7E5BE1B815}" srcOrd="1" destOrd="0" presId="urn:microsoft.com/office/officeart/2008/layout/HorizontalMultiLevelHierarchy"/>
    <dgm:cxn modelId="{5E3FAAE2-85AC-48D1-AAE6-3DB69F627829}" type="presOf" srcId="{FF533A4A-EA70-4C89-977C-4E3F732F13AC}" destId="{11280D47-D09B-4BB4-A781-47CFC00480CD}" srcOrd="0" destOrd="0" presId="urn:microsoft.com/office/officeart/2008/layout/HorizontalMultiLevelHierarchy"/>
    <dgm:cxn modelId="{7A41D941-5562-4A27-9089-ACE4BA594460}" type="presParOf" srcId="{9CFC3FAE-AD36-4F7E-9A52-4243C12D2E78}" destId="{31B12976-00E1-43D6-8A3F-3B9A4EDFAF93}" srcOrd="0" destOrd="0" presId="urn:microsoft.com/office/officeart/2008/layout/HorizontalMultiLevelHierarchy"/>
    <dgm:cxn modelId="{8DF0AB44-D932-4C59-85FA-431CC728B25E}" type="presParOf" srcId="{31B12976-00E1-43D6-8A3F-3B9A4EDFAF93}" destId="{D42D0A27-7F3D-4F3F-BCC5-1F97EDAD8D70}" srcOrd="0" destOrd="0" presId="urn:microsoft.com/office/officeart/2008/layout/HorizontalMultiLevelHierarchy"/>
    <dgm:cxn modelId="{1B999738-ED73-4C5D-8611-6B281B39B108}" type="presParOf" srcId="{31B12976-00E1-43D6-8A3F-3B9A4EDFAF93}" destId="{BD8B2698-56B9-491D-9904-E76166917F97}" srcOrd="1" destOrd="0" presId="urn:microsoft.com/office/officeart/2008/layout/HorizontalMultiLevelHierarchy"/>
    <dgm:cxn modelId="{FC8E0105-3062-4E08-8254-9740E19F7110}" type="presParOf" srcId="{BD8B2698-56B9-491D-9904-E76166917F97}" destId="{B632E6BB-64E4-4AB6-9293-2039E34F1CBE}" srcOrd="0" destOrd="0" presId="urn:microsoft.com/office/officeart/2008/layout/HorizontalMultiLevelHierarchy"/>
    <dgm:cxn modelId="{7B939184-8095-4F7D-BCB8-DF0F9906FD8F}" type="presParOf" srcId="{B632E6BB-64E4-4AB6-9293-2039E34F1CBE}" destId="{4F083536-7240-4ED3-BC79-DDA0CE8A3BAB}" srcOrd="0" destOrd="0" presId="urn:microsoft.com/office/officeart/2008/layout/HorizontalMultiLevelHierarchy"/>
    <dgm:cxn modelId="{91B8A601-5853-47F9-B624-311C293DDEB2}" type="presParOf" srcId="{BD8B2698-56B9-491D-9904-E76166917F97}" destId="{379DBD60-6879-41FE-A58E-C5051A23C864}" srcOrd="1" destOrd="0" presId="urn:microsoft.com/office/officeart/2008/layout/HorizontalMultiLevelHierarchy"/>
    <dgm:cxn modelId="{A3BEF3BC-C747-4ED9-81B3-DAEFA9AFA045}" type="presParOf" srcId="{379DBD60-6879-41FE-A58E-C5051A23C864}" destId="{11280D47-D09B-4BB4-A781-47CFC00480CD}" srcOrd="0" destOrd="0" presId="urn:microsoft.com/office/officeart/2008/layout/HorizontalMultiLevelHierarchy"/>
    <dgm:cxn modelId="{8482FC06-6263-42C4-B8D3-368AE3798B06}" type="presParOf" srcId="{379DBD60-6879-41FE-A58E-C5051A23C864}" destId="{39A8A5BF-5F7C-490A-A7A9-4D7EA83CCE1A}" srcOrd="1" destOrd="0" presId="urn:microsoft.com/office/officeart/2008/layout/HorizontalMultiLevelHierarchy"/>
    <dgm:cxn modelId="{F7BA6D7E-CFFF-4621-A147-924D3A90FD8F}" type="presParOf" srcId="{BD8B2698-56B9-491D-9904-E76166917F97}" destId="{5FA618F7-1F06-4962-AA23-B888B7D7083E}" srcOrd="2" destOrd="0" presId="urn:microsoft.com/office/officeart/2008/layout/HorizontalMultiLevelHierarchy"/>
    <dgm:cxn modelId="{2BB00D78-8DA9-4E9F-9A33-E72E38C8B5BC}" type="presParOf" srcId="{5FA618F7-1F06-4962-AA23-B888B7D7083E}" destId="{9FD135E1-BD6F-4F88-8C58-4D7E5BE1B815}" srcOrd="0" destOrd="0" presId="urn:microsoft.com/office/officeart/2008/layout/HorizontalMultiLevelHierarchy"/>
    <dgm:cxn modelId="{E378D0D4-42EC-4D3F-A2DC-B630DE604C17}" type="presParOf" srcId="{BD8B2698-56B9-491D-9904-E76166917F97}" destId="{CE12827E-47C5-4944-ADD8-8FC7279DD6A0}" srcOrd="3" destOrd="0" presId="urn:microsoft.com/office/officeart/2008/layout/HorizontalMultiLevelHierarchy"/>
    <dgm:cxn modelId="{1118C8B9-BF28-4FD7-9725-9992946430F5}" type="presParOf" srcId="{CE12827E-47C5-4944-ADD8-8FC7279DD6A0}" destId="{6B33677A-F429-4043-B52D-7E644196C3A6}" srcOrd="0" destOrd="0" presId="urn:microsoft.com/office/officeart/2008/layout/HorizontalMultiLevelHierarchy"/>
    <dgm:cxn modelId="{B930DA35-D57B-41D8-894D-4BF4F8403446}" type="presParOf" srcId="{CE12827E-47C5-4944-ADD8-8FC7279DD6A0}" destId="{F780C02D-AF69-42D7-B026-033A0034F993}" srcOrd="1" destOrd="0" presId="urn:microsoft.com/office/officeart/2008/layout/HorizontalMultiLevelHierarchy"/>
    <dgm:cxn modelId="{757BAAC9-6E61-44CF-A87F-CA64926B3B1F}" type="presParOf" srcId="{BD8B2698-56B9-491D-9904-E76166917F97}" destId="{EA620273-8DA4-4836-91B7-C01BF5BD08CA}" srcOrd="4" destOrd="0" presId="urn:microsoft.com/office/officeart/2008/layout/HorizontalMultiLevelHierarchy"/>
    <dgm:cxn modelId="{8DE49064-7093-4409-82D1-197856A2746E}" type="presParOf" srcId="{EA620273-8DA4-4836-91B7-C01BF5BD08CA}" destId="{DDC83C78-1BF0-407C-87BF-54BB200B066F}" srcOrd="0" destOrd="0" presId="urn:microsoft.com/office/officeart/2008/layout/HorizontalMultiLevelHierarchy"/>
    <dgm:cxn modelId="{3104A873-020B-484E-8E58-61E458D7961D}" type="presParOf" srcId="{BD8B2698-56B9-491D-9904-E76166917F97}" destId="{A54A279B-B5FA-4308-9589-92D2436070D0}" srcOrd="5" destOrd="0" presId="urn:microsoft.com/office/officeart/2008/layout/HorizontalMultiLevelHierarchy"/>
    <dgm:cxn modelId="{CF5CA97F-E38E-4CAF-B570-5CFA6AAAE468}" type="presParOf" srcId="{A54A279B-B5FA-4308-9589-92D2436070D0}" destId="{37BF9C5E-8444-47C3-AD72-50DACDABEBB4}" srcOrd="0" destOrd="0" presId="urn:microsoft.com/office/officeart/2008/layout/HorizontalMultiLevelHierarchy"/>
    <dgm:cxn modelId="{B4E93DE8-7D06-4061-BDFF-8D8CC18BCDD8}" type="presParOf" srcId="{A54A279B-B5FA-4308-9589-92D2436070D0}" destId="{34CC7657-50E0-436A-9DAF-BA5E5560F911}" srcOrd="1" destOrd="0" presId="urn:microsoft.com/office/officeart/2008/layout/HorizontalMultiLevelHierarchy"/>
    <dgm:cxn modelId="{23402866-3D59-4395-A4CC-D5E3F8EC7217}" type="presParOf" srcId="{BD8B2698-56B9-491D-9904-E76166917F97}" destId="{4A55F8F5-1FE8-4F75-AE3C-36A303E6B41E}" srcOrd="6" destOrd="0" presId="urn:microsoft.com/office/officeart/2008/layout/HorizontalMultiLevelHierarchy"/>
    <dgm:cxn modelId="{392E4A7B-5CC3-498E-878C-946F9BBEFCCE}" type="presParOf" srcId="{4A55F8F5-1FE8-4F75-AE3C-36A303E6B41E}" destId="{1C46F004-EA3B-4FA9-8A95-1EE0F032DB86}" srcOrd="0" destOrd="0" presId="urn:microsoft.com/office/officeart/2008/layout/HorizontalMultiLevelHierarchy"/>
    <dgm:cxn modelId="{773951F2-D9E6-4CA5-9269-CB82845EF791}" type="presParOf" srcId="{BD8B2698-56B9-491D-9904-E76166917F97}" destId="{5D2FF053-DC97-4579-B403-28C63947D89E}" srcOrd="7" destOrd="0" presId="urn:microsoft.com/office/officeart/2008/layout/HorizontalMultiLevelHierarchy"/>
    <dgm:cxn modelId="{32FEA9D2-5239-40F6-886A-56FACDA1EE56}" type="presParOf" srcId="{5D2FF053-DC97-4579-B403-28C63947D89E}" destId="{74AB9801-A434-462F-A0BD-8BFA99B2D29F}" srcOrd="0" destOrd="0" presId="urn:microsoft.com/office/officeart/2008/layout/HorizontalMultiLevelHierarchy"/>
    <dgm:cxn modelId="{C31FC3AA-156C-411A-A32C-417536339498}" type="presParOf" srcId="{5D2FF053-DC97-4579-B403-28C63947D89E}" destId="{F9D5FC4A-73EB-4B59-8F42-E25656B0DBC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DF5A36-F982-4D79-A728-7BA265A53DB7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3813171-018D-425A-85A9-A45AD1928410}">
      <dgm:prSet/>
      <dgm:spPr/>
      <dgm:t>
        <a:bodyPr/>
        <a:lstStyle/>
        <a:p>
          <a:pPr rtl="0"/>
          <a:r>
            <a:rPr lang="es-ES" smtClean="0"/>
            <a:t>Incumplimiento de Obligaciones Negativas: Justiciabilidad Amplia.</a:t>
          </a:r>
          <a:endParaRPr lang="es-ES"/>
        </a:p>
      </dgm:t>
    </dgm:pt>
    <dgm:pt modelId="{BFB1168A-BE96-4901-9070-67CE9377C458}" type="parTrans" cxnId="{E7647687-F041-4B16-BAA1-9A8F50151A6B}">
      <dgm:prSet/>
      <dgm:spPr/>
      <dgm:t>
        <a:bodyPr/>
        <a:lstStyle/>
        <a:p>
          <a:endParaRPr lang="es-ES"/>
        </a:p>
      </dgm:t>
    </dgm:pt>
    <dgm:pt modelId="{E6EFD61E-B6BA-40CC-85FC-73F93629DE70}" type="sibTrans" cxnId="{E7647687-F041-4B16-BAA1-9A8F50151A6B}">
      <dgm:prSet/>
      <dgm:spPr/>
      <dgm:t>
        <a:bodyPr/>
        <a:lstStyle/>
        <a:p>
          <a:endParaRPr lang="es-ES"/>
        </a:p>
      </dgm:t>
    </dgm:pt>
    <dgm:pt modelId="{9B847272-76F1-4DD6-9A8B-9B91BF1BC5AA}">
      <dgm:prSet/>
      <dgm:spPr/>
      <dgm:t>
        <a:bodyPr/>
        <a:lstStyle/>
        <a:p>
          <a:pPr rtl="0"/>
          <a:r>
            <a:rPr lang="es-ES" dirty="0" smtClean="0"/>
            <a:t>Incumplimiento de Obligaciones Positivas en general: Carácter problemático </a:t>
          </a:r>
          <a:endParaRPr lang="es-ES" dirty="0"/>
        </a:p>
      </dgm:t>
    </dgm:pt>
    <dgm:pt modelId="{F01FFC14-0260-4DE2-80A6-2E9FB48EEFCB}" type="parTrans" cxnId="{AA792C87-3F60-42CF-875D-AB2F9947252A}">
      <dgm:prSet/>
      <dgm:spPr/>
      <dgm:t>
        <a:bodyPr/>
        <a:lstStyle/>
        <a:p>
          <a:endParaRPr lang="es-ES"/>
        </a:p>
      </dgm:t>
    </dgm:pt>
    <dgm:pt modelId="{B7406F1A-835D-4887-9F1A-19D2590FF2B9}" type="sibTrans" cxnId="{AA792C87-3F60-42CF-875D-AB2F9947252A}">
      <dgm:prSet/>
      <dgm:spPr/>
      <dgm:t>
        <a:bodyPr/>
        <a:lstStyle/>
        <a:p>
          <a:endParaRPr lang="es-ES"/>
        </a:p>
      </dgm:t>
    </dgm:pt>
    <dgm:pt modelId="{7D9AEB2D-345C-4C63-9DDD-9C7128B3BC86}" type="pres">
      <dgm:prSet presAssocID="{83DF5A36-F982-4D79-A728-7BA265A53D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EED188E-4492-4BFE-9B39-45BF799BE86D}" type="pres">
      <dgm:prSet presAssocID="{83DF5A36-F982-4D79-A728-7BA265A53DB7}" presName="fgShape" presStyleLbl="fgShp" presStyleIdx="0" presStyleCnt="1" custScaleX="3804"/>
      <dgm:spPr/>
    </dgm:pt>
    <dgm:pt modelId="{0092E2F5-5DDC-4F91-BC53-7B8797CFE557}" type="pres">
      <dgm:prSet presAssocID="{83DF5A36-F982-4D79-A728-7BA265A53DB7}" presName="linComp" presStyleCnt="0"/>
      <dgm:spPr/>
    </dgm:pt>
    <dgm:pt modelId="{D472DC33-134F-4D4F-BC8E-A6CFFD7EAC99}" type="pres">
      <dgm:prSet presAssocID="{A3813171-018D-425A-85A9-A45AD1928410}" presName="compNode" presStyleCnt="0"/>
      <dgm:spPr/>
    </dgm:pt>
    <dgm:pt modelId="{A2A9C98C-B699-4D99-83DD-92B1BAB07D57}" type="pres">
      <dgm:prSet presAssocID="{A3813171-018D-425A-85A9-A45AD1928410}" presName="bkgdShape" presStyleLbl="node1" presStyleIdx="0" presStyleCnt="2"/>
      <dgm:spPr/>
      <dgm:t>
        <a:bodyPr/>
        <a:lstStyle/>
        <a:p>
          <a:endParaRPr lang="es-ES"/>
        </a:p>
      </dgm:t>
    </dgm:pt>
    <dgm:pt modelId="{8834C29E-B12D-4DBC-BC13-9A305C03E9F7}" type="pres">
      <dgm:prSet presAssocID="{A3813171-018D-425A-85A9-A45AD1928410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60FF96-9CE1-46AF-9E96-BBCE2272B5D9}" type="pres">
      <dgm:prSet presAssocID="{A3813171-018D-425A-85A9-A45AD1928410}" presName="invisiNode" presStyleLbl="node1" presStyleIdx="0" presStyleCnt="2"/>
      <dgm:spPr/>
    </dgm:pt>
    <dgm:pt modelId="{93C27039-1399-45B1-927A-0408DCD23832}" type="pres">
      <dgm:prSet presAssocID="{A3813171-018D-425A-85A9-A45AD1928410}" presName="imagNode" presStyleLbl="fgImgPlace1" presStyleIdx="0" presStyleCnt="2"/>
      <dgm:spPr/>
    </dgm:pt>
    <dgm:pt modelId="{1ABF2F3D-A109-49D8-9A15-A4DFFBBCCC87}" type="pres">
      <dgm:prSet presAssocID="{E6EFD61E-B6BA-40CC-85FC-73F93629DE70}" presName="sibTrans" presStyleLbl="sibTrans2D1" presStyleIdx="0" presStyleCnt="0"/>
      <dgm:spPr/>
      <dgm:t>
        <a:bodyPr/>
        <a:lstStyle/>
        <a:p>
          <a:endParaRPr lang="es-ES"/>
        </a:p>
      </dgm:t>
    </dgm:pt>
    <dgm:pt modelId="{E486F96B-9B6F-4D7D-9B70-F9C2F3981AF8}" type="pres">
      <dgm:prSet presAssocID="{9B847272-76F1-4DD6-9A8B-9B91BF1BC5AA}" presName="compNode" presStyleCnt="0"/>
      <dgm:spPr/>
    </dgm:pt>
    <dgm:pt modelId="{5FB68FBD-0DDC-4B44-94CA-A16CEF2553DD}" type="pres">
      <dgm:prSet presAssocID="{9B847272-76F1-4DD6-9A8B-9B91BF1BC5AA}" presName="bkgdShape" presStyleLbl="node1" presStyleIdx="1" presStyleCnt="2"/>
      <dgm:spPr/>
      <dgm:t>
        <a:bodyPr/>
        <a:lstStyle/>
        <a:p>
          <a:endParaRPr lang="es-ES"/>
        </a:p>
      </dgm:t>
    </dgm:pt>
    <dgm:pt modelId="{CB73FBA5-BEC5-4403-95FA-A22F5076C284}" type="pres">
      <dgm:prSet presAssocID="{9B847272-76F1-4DD6-9A8B-9B91BF1BC5AA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DFC7C6-5C0A-4A40-BDBC-E9FE9628679C}" type="pres">
      <dgm:prSet presAssocID="{9B847272-76F1-4DD6-9A8B-9B91BF1BC5AA}" presName="invisiNode" presStyleLbl="node1" presStyleIdx="1" presStyleCnt="2"/>
      <dgm:spPr/>
    </dgm:pt>
    <dgm:pt modelId="{A42BEB3C-B437-440D-B12B-94E3319EE87C}" type="pres">
      <dgm:prSet presAssocID="{9B847272-76F1-4DD6-9A8B-9B91BF1BC5AA}" presName="imagNode" presStyleLbl="fgImgPlace1" presStyleIdx="1" presStyleCnt="2"/>
      <dgm:spPr/>
    </dgm:pt>
  </dgm:ptLst>
  <dgm:cxnLst>
    <dgm:cxn modelId="{F2D81B8F-75C1-4F9A-94DD-0114A5381F6F}" type="presOf" srcId="{9B847272-76F1-4DD6-9A8B-9B91BF1BC5AA}" destId="{5FB68FBD-0DDC-4B44-94CA-A16CEF2553DD}" srcOrd="0" destOrd="0" presId="urn:microsoft.com/office/officeart/2005/8/layout/hList7"/>
    <dgm:cxn modelId="{A34A2797-7AA4-401A-9DBC-9E62977C78C6}" type="presOf" srcId="{E6EFD61E-B6BA-40CC-85FC-73F93629DE70}" destId="{1ABF2F3D-A109-49D8-9A15-A4DFFBBCCC87}" srcOrd="0" destOrd="0" presId="urn:microsoft.com/office/officeart/2005/8/layout/hList7"/>
    <dgm:cxn modelId="{7D5DE498-1977-4C73-9F09-6BD8CE4A98F6}" type="presOf" srcId="{9B847272-76F1-4DD6-9A8B-9B91BF1BC5AA}" destId="{CB73FBA5-BEC5-4403-95FA-A22F5076C284}" srcOrd="1" destOrd="0" presId="urn:microsoft.com/office/officeart/2005/8/layout/hList7"/>
    <dgm:cxn modelId="{95F52C19-DFA3-4157-A9BB-9959B04DC4DD}" type="presOf" srcId="{A3813171-018D-425A-85A9-A45AD1928410}" destId="{A2A9C98C-B699-4D99-83DD-92B1BAB07D57}" srcOrd="0" destOrd="0" presId="urn:microsoft.com/office/officeart/2005/8/layout/hList7"/>
    <dgm:cxn modelId="{AA792C87-3F60-42CF-875D-AB2F9947252A}" srcId="{83DF5A36-F982-4D79-A728-7BA265A53DB7}" destId="{9B847272-76F1-4DD6-9A8B-9B91BF1BC5AA}" srcOrd="1" destOrd="0" parTransId="{F01FFC14-0260-4DE2-80A6-2E9FB48EEFCB}" sibTransId="{B7406F1A-835D-4887-9F1A-19D2590FF2B9}"/>
    <dgm:cxn modelId="{166BC1FD-84FE-4F45-B098-3FFE6C3C6A33}" type="presOf" srcId="{A3813171-018D-425A-85A9-A45AD1928410}" destId="{8834C29E-B12D-4DBC-BC13-9A305C03E9F7}" srcOrd="1" destOrd="0" presId="urn:microsoft.com/office/officeart/2005/8/layout/hList7"/>
    <dgm:cxn modelId="{0669384E-016C-430C-8F61-2CDADE042051}" type="presOf" srcId="{83DF5A36-F982-4D79-A728-7BA265A53DB7}" destId="{7D9AEB2D-345C-4C63-9DDD-9C7128B3BC86}" srcOrd="0" destOrd="0" presId="urn:microsoft.com/office/officeart/2005/8/layout/hList7"/>
    <dgm:cxn modelId="{E7647687-F041-4B16-BAA1-9A8F50151A6B}" srcId="{83DF5A36-F982-4D79-A728-7BA265A53DB7}" destId="{A3813171-018D-425A-85A9-A45AD1928410}" srcOrd="0" destOrd="0" parTransId="{BFB1168A-BE96-4901-9070-67CE9377C458}" sibTransId="{E6EFD61E-B6BA-40CC-85FC-73F93629DE70}"/>
    <dgm:cxn modelId="{44CD8A92-D58E-444E-8334-F1437B63FE14}" type="presParOf" srcId="{7D9AEB2D-345C-4C63-9DDD-9C7128B3BC86}" destId="{0EED188E-4492-4BFE-9B39-45BF799BE86D}" srcOrd="0" destOrd="0" presId="urn:microsoft.com/office/officeart/2005/8/layout/hList7"/>
    <dgm:cxn modelId="{A29CE1DD-0EEA-48BF-AC4C-F6ECF2FA5EDC}" type="presParOf" srcId="{7D9AEB2D-345C-4C63-9DDD-9C7128B3BC86}" destId="{0092E2F5-5DDC-4F91-BC53-7B8797CFE557}" srcOrd="1" destOrd="0" presId="urn:microsoft.com/office/officeart/2005/8/layout/hList7"/>
    <dgm:cxn modelId="{C3AB1253-49EA-45DD-A583-20E1763F41E9}" type="presParOf" srcId="{0092E2F5-5DDC-4F91-BC53-7B8797CFE557}" destId="{D472DC33-134F-4D4F-BC8E-A6CFFD7EAC99}" srcOrd="0" destOrd="0" presId="urn:microsoft.com/office/officeart/2005/8/layout/hList7"/>
    <dgm:cxn modelId="{BA52EBA1-8697-4D7F-8D2B-9C23FAC7574C}" type="presParOf" srcId="{D472DC33-134F-4D4F-BC8E-A6CFFD7EAC99}" destId="{A2A9C98C-B699-4D99-83DD-92B1BAB07D57}" srcOrd="0" destOrd="0" presId="urn:microsoft.com/office/officeart/2005/8/layout/hList7"/>
    <dgm:cxn modelId="{CB4C1D32-52CB-4E0D-8D68-73E3047CDE97}" type="presParOf" srcId="{D472DC33-134F-4D4F-BC8E-A6CFFD7EAC99}" destId="{8834C29E-B12D-4DBC-BC13-9A305C03E9F7}" srcOrd="1" destOrd="0" presId="urn:microsoft.com/office/officeart/2005/8/layout/hList7"/>
    <dgm:cxn modelId="{81E860C2-3C62-40EB-99CC-403A5A23407A}" type="presParOf" srcId="{D472DC33-134F-4D4F-BC8E-A6CFFD7EAC99}" destId="{0F60FF96-9CE1-46AF-9E96-BBCE2272B5D9}" srcOrd="2" destOrd="0" presId="urn:microsoft.com/office/officeart/2005/8/layout/hList7"/>
    <dgm:cxn modelId="{39441B42-65E1-4071-A5C8-9F50A24CF778}" type="presParOf" srcId="{D472DC33-134F-4D4F-BC8E-A6CFFD7EAC99}" destId="{93C27039-1399-45B1-927A-0408DCD23832}" srcOrd="3" destOrd="0" presId="urn:microsoft.com/office/officeart/2005/8/layout/hList7"/>
    <dgm:cxn modelId="{5C54FC81-D471-4C1F-8A87-5C283A131BCA}" type="presParOf" srcId="{0092E2F5-5DDC-4F91-BC53-7B8797CFE557}" destId="{1ABF2F3D-A109-49D8-9A15-A4DFFBBCCC87}" srcOrd="1" destOrd="0" presId="urn:microsoft.com/office/officeart/2005/8/layout/hList7"/>
    <dgm:cxn modelId="{2AE6E46A-7523-4D2E-9B39-0517353BC7A2}" type="presParOf" srcId="{0092E2F5-5DDC-4F91-BC53-7B8797CFE557}" destId="{E486F96B-9B6F-4D7D-9B70-F9C2F3981AF8}" srcOrd="2" destOrd="0" presId="urn:microsoft.com/office/officeart/2005/8/layout/hList7"/>
    <dgm:cxn modelId="{96D39D8C-C4A1-44F1-A931-FD2093249444}" type="presParOf" srcId="{E486F96B-9B6F-4D7D-9B70-F9C2F3981AF8}" destId="{5FB68FBD-0DDC-4B44-94CA-A16CEF2553DD}" srcOrd="0" destOrd="0" presId="urn:microsoft.com/office/officeart/2005/8/layout/hList7"/>
    <dgm:cxn modelId="{77CC5947-6008-42AA-B90A-E966A956A1BB}" type="presParOf" srcId="{E486F96B-9B6F-4D7D-9B70-F9C2F3981AF8}" destId="{CB73FBA5-BEC5-4403-95FA-A22F5076C284}" srcOrd="1" destOrd="0" presId="urn:microsoft.com/office/officeart/2005/8/layout/hList7"/>
    <dgm:cxn modelId="{79EA8B47-63D0-4D8F-8097-9427926D1D24}" type="presParOf" srcId="{E486F96B-9B6F-4D7D-9B70-F9C2F3981AF8}" destId="{1BDFC7C6-5C0A-4A40-BDBC-E9FE9628679C}" srcOrd="2" destOrd="0" presId="urn:microsoft.com/office/officeart/2005/8/layout/hList7"/>
    <dgm:cxn modelId="{17E53778-9FDD-4D0F-B6C0-02CF21E8A771}" type="presParOf" srcId="{E486F96B-9B6F-4D7D-9B70-F9C2F3981AF8}" destId="{A42BEB3C-B437-440D-B12B-94E3319EE87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8248B7-8894-4000-9D0A-48575D57460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2E417FA-2CE9-4AA4-99DE-4B02AC86BD46}">
      <dgm:prSet/>
      <dgm:spPr>
        <a:solidFill>
          <a:schemeClr val="bg1"/>
        </a:solidFill>
      </dgm:spPr>
      <dgm:t>
        <a:bodyPr/>
        <a:lstStyle/>
        <a:p>
          <a:pPr rtl="0"/>
          <a:endParaRPr lang="es-ES"/>
        </a:p>
      </dgm:t>
    </dgm:pt>
    <dgm:pt modelId="{5E400492-7A51-4DCA-972D-E68503D30D28}" type="parTrans" cxnId="{21CC9918-4382-44C0-A364-1BA0FC859DC4}">
      <dgm:prSet/>
      <dgm:spPr/>
      <dgm:t>
        <a:bodyPr/>
        <a:lstStyle/>
        <a:p>
          <a:endParaRPr lang="es-ES"/>
        </a:p>
      </dgm:t>
    </dgm:pt>
    <dgm:pt modelId="{99976A8B-43F7-484E-BA07-EC3FC069F03B}" type="sibTrans" cxnId="{21CC9918-4382-44C0-A364-1BA0FC859DC4}">
      <dgm:prSet/>
      <dgm:spPr/>
      <dgm:t>
        <a:bodyPr/>
        <a:lstStyle/>
        <a:p>
          <a:endParaRPr lang="es-ES"/>
        </a:p>
      </dgm:t>
    </dgm:pt>
    <dgm:pt modelId="{74363218-663A-44AE-8BEF-AA38D7973419}">
      <dgm:prSet custT="1"/>
      <dgm:spPr/>
      <dgm:t>
        <a:bodyPr/>
        <a:lstStyle/>
        <a:p>
          <a:pPr rtl="0"/>
          <a:r>
            <a:rPr lang="es-ES" sz="2800" b="1" dirty="0" smtClean="0"/>
            <a:t>Derecho a la salud </a:t>
          </a:r>
          <a:endParaRPr lang="es-ES" sz="2800" dirty="0"/>
        </a:p>
      </dgm:t>
    </dgm:pt>
    <dgm:pt modelId="{E50222AB-7B8F-47FD-9B17-1DD2454503C3}" type="parTrans" cxnId="{D2C69C5E-8E6C-4723-AA2B-C71AD9A3BF42}">
      <dgm:prSet/>
      <dgm:spPr/>
      <dgm:t>
        <a:bodyPr/>
        <a:lstStyle/>
        <a:p>
          <a:endParaRPr lang="es-ES"/>
        </a:p>
      </dgm:t>
    </dgm:pt>
    <dgm:pt modelId="{779FF4A4-8A68-4665-A659-68771E12CDCF}" type="sibTrans" cxnId="{D2C69C5E-8E6C-4723-AA2B-C71AD9A3BF42}">
      <dgm:prSet/>
      <dgm:spPr/>
      <dgm:t>
        <a:bodyPr/>
        <a:lstStyle/>
        <a:p>
          <a:endParaRPr lang="es-ES"/>
        </a:p>
      </dgm:t>
    </dgm:pt>
    <dgm:pt modelId="{BF4C3C94-F1E9-4B16-B310-61C36017921D}">
      <dgm:prSet custT="1"/>
      <dgm:spPr/>
      <dgm:t>
        <a:bodyPr/>
        <a:lstStyle/>
        <a:p>
          <a:pPr rtl="0"/>
          <a:r>
            <a:rPr lang="es-ES" sz="2400" b="1" dirty="0" smtClean="0"/>
            <a:t>Interdependencia </a:t>
          </a:r>
          <a:endParaRPr lang="es-ES" sz="2400" dirty="0"/>
        </a:p>
      </dgm:t>
    </dgm:pt>
    <dgm:pt modelId="{F80565C6-B592-4505-AB50-0DC622ABF8ED}" type="parTrans" cxnId="{A5E56B9E-7AAE-4B8B-B13B-E977B64121B1}">
      <dgm:prSet/>
      <dgm:spPr/>
      <dgm:t>
        <a:bodyPr/>
        <a:lstStyle/>
        <a:p>
          <a:endParaRPr lang="es-ES"/>
        </a:p>
      </dgm:t>
    </dgm:pt>
    <dgm:pt modelId="{935817B0-44C2-4EC5-A482-47DF8FE6EB1C}" type="sibTrans" cxnId="{A5E56B9E-7AAE-4B8B-B13B-E977B64121B1}">
      <dgm:prSet/>
      <dgm:spPr/>
      <dgm:t>
        <a:bodyPr/>
        <a:lstStyle/>
        <a:p>
          <a:endParaRPr lang="es-ES"/>
        </a:p>
      </dgm:t>
    </dgm:pt>
    <dgm:pt modelId="{39C85A6C-A99F-4F42-AD00-090F70C7BBFA}">
      <dgm:prSet custT="1"/>
      <dgm:spPr/>
      <dgm:t>
        <a:bodyPr/>
        <a:lstStyle/>
        <a:p>
          <a:pPr rtl="0"/>
          <a:r>
            <a:rPr lang="es-ES" sz="2800" b="1" dirty="0" smtClean="0"/>
            <a:t>Derecho a la vida</a:t>
          </a:r>
          <a:endParaRPr lang="es-ES" sz="2800" dirty="0"/>
        </a:p>
      </dgm:t>
    </dgm:pt>
    <dgm:pt modelId="{5B9471D2-EBB0-44D9-9DFC-587C1854488D}" type="parTrans" cxnId="{6FA6FD3F-F8A5-4071-B14F-3E21EA843CEB}">
      <dgm:prSet/>
      <dgm:spPr/>
      <dgm:t>
        <a:bodyPr/>
        <a:lstStyle/>
        <a:p>
          <a:endParaRPr lang="es-ES"/>
        </a:p>
      </dgm:t>
    </dgm:pt>
    <dgm:pt modelId="{08100586-CCAA-42F6-A0BF-CA34253D2506}" type="sibTrans" cxnId="{6FA6FD3F-F8A5-4071-B14F-3E21EA843CEB}">
      <dgm:prSet/>
      <dgm:spPr/>
      <dgm:t>
        <a:bodyPr/>
        <a:lstStyle/>
        <a:p>
          <a:endParaRPr lang="es-ES"/>
        </a:p>
      </dgm:t>
    </dgm:pt>
    <dgm:pt modelId="{88411C67-0D55-4FFB-88E6-BD181549E874}" type="pres">
      <dgm:prSet presAssocID="{FA8248B7-8894-4000-9D0A-48575D57460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FA83DE3-A1E1-48B3-8C3F-D15AEE0448FA}" type="pres">
      <dgm:prSet presAssocID="{02E417FA-2CE9-4AA4-99DE-4B02AC86BD46}" presName="circ1" presStyleLbl="vennNode1" presStyleIdx="0" presStyleCnt="4"/>
      <dgm:spPr/>
      <dgm:t>
        <a:bodyPr/>
        <a:lstStyle/>
        <a:p>
          <a:endParaRPr lang="es-ES"/>
        </a:p>
      </dgm:t>
    </dgm:pt>
    <dgm:pt modelId="{EF1A0185-664F-4413-9719-DE93EE776CF7}" type="pres">
      <dgm:prSet presAssocID="{02E417FA-2CE9-4AA4-99DE-4B02AC86BD4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7F1887-EBF0-4077-B4A6-79EB4C9B9A3A}" type="pres">
      <dgm:prSet presAssocID="{74363218-663A-44AE-8BEF-AA38D7973419}" presName="circ2" presStyleLbl="vennNode1" presStyleIdx="1" presStyleCnt="4" custScaleX="152631" custLinFactNeighborX="570" custLinFactNeighborY="-2104"/>
      <dgm:spPr/>
      <dgm:t>
        <a:bodyPr/>
        <a:lstStyle/>
        <a:p>
          <a:endParaRPr lang="es-ES"/>
        </a:p>
      </dgm:t>
    </dgm:pt>
    <dgm:pt modelId="{651484AA-EBE4-497C-A513-FCE5B309E245}" type="pres">
      <dgm:prSet presAssocID="{74363218-663A-44AE-8BEF-AA38D797341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56D779-23E4-476D-BD0C-E6AC58C1F225}" type="pres">
      <dgm:prSet presAssocID="{BF4C3C94-F1E9-4B16-B310-61C36017921D}" presName="circ3" presStyleLbl="vennNode1" presStyleIdx="2" presStyleCnt="4" custScaleX="138904"/>
      <dgm:spPr/>
      <dgm:t>
        <a:bodyPr/>
        <a:lstStyle/>
        <a:p>
          <a:endParaRPr lang="es-ES"/>
        </a:p>
      </dgm:t>
    </dgm:pt>
    <dgm:pt modelId="{A28AF62F-D055-4AE4-BC45-F34FCB02125B}" type="pres">
      <dgm:prSet presAssocID="{BF4C3C94-F1E9-4B16-B310-61C36017921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F0C67A-D25E-4A97-8087-7F179259697E}" type="pres">
      <dgm:prSet presAssocID="{39C85A6C-A99F-4F42-AD00-090F70C7BBFA}" presName="circ4" presStyleLbl="vennNode1" presStyleIdx="3" presStyleCnt="4" custScaleX="156307" custLinFactNeighborX="-919" custLinFactNeighborY="-2104"/>
      <dgm:spPr/>
      <dgm:t>
        <a:bodyPr/>
        <a:lstStyle/>
        <a:p>
          <a:endParaRPr lang="es-ES"/>
        </a:p>
      </dgm:t>
    </dgm:pt>
    <dgm:pt modelId="{BD6597E0-5392-464D-B612-84C220A608CF}" type="pres">
      <dgm:prSet presAssocID="{39C85A6C-A99F-4F42-AD00-090F70C7BBF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2DAC9B8-27EC-486E-9665-50CBD7DD5D89}" type="presOf" srcId="{BF4C3C94-F1E9-4B16-B310-61C36017921D}" destId="{9956D779-23E4-476D-BD0C-E6AC58C1F225}" srcOrd="0" destOrd="0" presId="urn:microsoft.com/office/officeart/2005/8/layout/venn1"/>
    <dgm:cxn modelId="{F529A343-5E33-4808-BCF7-B1D00E3DAE51}" type="presOf" srcId="{39C85A6C-A99F-4F42-AD00-090F70C7BBFA}" destId="{BD6597E0-5392-464D-B612-84C220A608CF}" srcOrd="1" destOrd="0" presId="urn:microsoft.com/office/officeart/2005/8/layout/venn1"/>
    <dgm:cxn modelId="{D2D34CE0-2DD3-4601-AE5E-0A4B210C70C7}" type="presOf" srcId="{FA8248B7-8894-4000-9D0A-48575D57460D}" destId="{88411C67-0D55-4FFB-88E6-BD181549E874}" srcOrd="0" destOrd="0" presId="urn:microsoft.com/office/officeart/2005/8/layout/venn1"/>
    <dgm:cxn modelId="{65EA1B6D-1DDE-481C-9C4A-72C6B4875821}" type="presOf" srcId="{74363218-663A-44AE-8BEF-AA38D7973419}" destId="{C67F1887-EBF0-4077-B4A6-79EB4C9B9A3A}" srcOrd="0" destOrd="0" presId="urn:microsoft.com/office/officeart/2005/8/layout/venn1"/>
    <dgm:cxn modelId="{21CC9918-4382-44C0-A364-1BA0FC859DC4}" srcId="{FA8248B7-8894-4000-9D0A-48575D57460D}" destId="{02E417FA-2CE9-4AA4-99DE-4B02AC86BD46}" srcOrd="0" destOrd="0" parTransId="{5E400492-7A51-4DCA-972D-E68503D30D28}" sibTransId="{99976A8B-43F7-484E-BA07-EC3FC069F03B}"/>
    <dgm:cxn modelId="{D2C69C5E-8E6C-4723-AA2B-C71AD9A3BF42}" srcId="{FA8248B7-8894-4000-9D0A-48575D57460D}" destId="{74363218-663A-44AE-8BEF-AA38D7973419}" srcOrd="1" destOrd="0" parTransId="{E50222AB-7B8F-47FD-9B17-1DD2454503C3}" sibTransId="{779FF4A4-8A68-4665-A659-68771E12CDCF}"/>
    <dgm:cxn modelId="{A5E56B9E-7AAE-4B8B-B13B-E977B64121B1}" srcId="{FA8248B7-8894-4000-9D0A-48575D57460D}" destId="{BF4C3C94-F1E9-4B16-B310-61C36017921D}" srcOrd="2" destOrd="0" parTransId="{F80565C6-B592-4505-AB50-0DC622ABF8ED}" sibTransId="{935817B0-44C2-4EC5-A482-47DF8FE6EB1C}"/>
    <dgm:cxn modelId="{287DE8AC-0553-41CC-89C8-5CE67355AB9B}" type="presOf" srcId="{02E417FA-2CE9-4AA4-99DE-4B02AC86BD46}" destId="{EF1A0185-664F-4413-9719-DE93EE776CF7}" srcOrd="1" destOrd="0" presId="urn:microsoft.com/office/officeart/2005/8/layout/venn1"/>
    <dgm:cxn modelId="{6FA6FD3F-F8A5-4071-B14F-3E21EA843CEB}" srcId="{FA8248B7-8894-4000-9D0A-48575D57460D}" destId="{39C85A6C-A99F-4F42-AD00-090F70C7BBFA}" srcOrd="3" destOrd="0" parTransId="{5B9471D2-EBB0-44D9-9DFC-587C1854488D}" sibTransId="{08100586-CCAA-42F6-A0BF-CA34253D2506}"/>
    <dgm:cxn modelId="{26DA1006-6940-4D49-BF58-D2FBF1420FA6}" type="presOf" srcId="{BF4C3C94-F1E9-4B16-B310-61C36017921D}" destId="{A28AF62F-D055-4AE4-BC45-F34FCB02125B}" srcOrd="1" destOrd="0" presId="urn:microsoft.com/office/officeart/2005/8/layout/venn1"/>
    <dgm:cxn modelId="{52E60E07-4CA3-435F-938F-14EAB575D919}" type="presOf" srcId="{02E417FA-2CE9-4AA4-99DE-4B02AC86BD46}" destId="{2FA83DE3-A1E1-48B3-8C3F-D15AEE0448FA}" srcOrd="0" destOrd="0" presId="urn:microsoft.com/office/officeart/2005/8/layout/venn1"/>
    <dgm:cxn modelId="{B32FABEE-C846-4011-A225-EA18541F4116}" type="presOf" srcId="{39C85A6C-A99F-4F42-AD00-090F70C7BBFA}" destId="{C9F0C67A-D25E-4A97-8087-7F179259697E}" srcOrd="0" destOrd="0" presId="urn:microsoft.com/office/officeart/2005/8/layout/venn1"/>
    <dgm:cxn modelId="{D36F765D-5661-4B84-8526-DE573B5D936A}" type="presOf" srcId="{74363218-663A-44AE-8BEF-AA38D7973419}" destId="{651484AA-EBE4-497C-A513-FCE5B309E245}" srcOrd="1" destOrd="0" presId="urn:microsoft.com/office/officeart/2005/8/layout/venn1"/>
    <dgm:cxn modelId="{5A874D3E-0FA7-4825-80C5-B7667F7B06A6}" type="presParOf" srcId="{88411C67-0D55-4FFB-88E6-BD181549E874}" destId="{2FA83DE3-A1E1-48B3-8C3F-D15AEE0448FA}" srcOrd="0" destOrd="0" presId="urn:microsoft.com/office/officeart/2005/8/layout/venn1"/>
    <dgm:cxn modelId="{0F0FC493-6189-465F-A6FA-6B08E5F80106}" type="presParOf" srcId="{88411C67-0D55-4FFB-88E6-BD181549E874}" destId="{EF1A0185-664F-4413-9719-DE93EE776CF7}" srcOrd="1" destOrd="0" presId="urn:microsoft.com/office/officeart/2005/8/layout/venn1"/>
    <dgm:cxn modelId="{E28082A8-4125-4BD1-B57E-47A27001746D}" type="presParOf" srcId="{88411C67-0D55-4FFB-88E6-BD181549E874}" destId="{C67F1887-EBF0-4077-B4A6-79EB4C9B9A3A}" srcOrd="2" destOrd="0" presId="urn:microsoft.com/office/officeart/2005/8/layout/venn1"/>
    <dgm:cxn modelId="{51A33C43-5258-44DC-81C5-C8547A6658FB}" type="presParOf" srcId="{88411C67-0D55-4FFB-88E6-BD181549E874}" destId="{651484AA-EBE4-497C-A513-FCE5B309E245}" srcOrd="3" destOrd="0" presId="urn:microsoft.com/office/officeart/2005/8/layout/venn1"/>
    <dgm:cxn modelId="{24523120-FBC6-4E3F-A6CD-41F5351F2849}" type="presParOf" srcId="{88411C67-0D55-4FFB-88E6-BD181549E874}" destId="{9956D779-23E4-476D-BD0C-E6AC58C1F225}" srcOrd="4" destOrd="0" presId="urn:microsoft.com/office/officeart/2005/8/layout/venn1"/>
    <dgm:cxn modelId="{B7E6163E-BAA4-454B-8CE6-ACE43CA6BE74}" type="presParOf" srcId="{88411C67-0D55-4FFB-88E6-BD181549E874}" destId="{A28AF62F-D055-4AE4-BC45-F34FCB02125B}" srcOrd="5" destOrd="0" presId="urn:microsoft.com/office/officeart/2005/8/layout/venn1"/>
    <dgm:cxn modelId="{48691634-4736-4769-8DEB-6D9B89BE1B40}" type="presParOf" srcId="{88411C67-0D55-4FFB-88E6-BD181549E874}" destId="{C9F0C67A-D25E-4A97-8087-7F179259697E}" srcOrd="6" destOrd="0" presId="urn:microsoft.com/office/officeart/2005/8/layout/venn1"/>
    <dgm:cxn modelId="{77D89E28-A9E2-4C6C-A31B-2564BE6D906A}" type="presParOf" srcId="{88411C67-0D55-4FFB-88E6-BD181549E874}" destId="{BD6597E0-5392-464D-B612-84C220A608C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67909A2-7416-45D0-A18A-92D3C6AD942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00D5365-2C4D-4A90-B2DD-140C2258CCCA}">
      <dgm:prSet custT="1"/>
      <dgm:spPr/>
      <dgm:t>
        <a:bodyPr/>
        <a:lstStyle/>
        <a:p>
          <a:pPr rtl="0"/>
          <a:r>
            <a:rPr lang="es-ES" sz="2000" dirty="0" smtClean="0"/>
            <a:t>Art. 41CN.- Todos los habitantes gozan del derecho a un ambiente sano, equilibrado, apto para el </a:t>
          </a:r>
          <a:r>
            <a:rPr lang="es-ES" sz="2000" b="1" dirty="0" smtClean="0"/>
            <a:t>desarrollo humano</a:t>
          </a:r>
          <a:r>
            <a:rPr lang="es-ES" sz="2000" dirty="0" smtClean="0"/>
            <a:t>…”.</a:t>
          </a:r>
          <a:endParaRPr lang="es-ES" sz="2000" dirty="0"/>
        </a:p>
      </dgm:t>
    </dgm:pt>
    <dgm:pt modelId="{54BD1578-6C38-4676-B536-4CEE17F5F947}" type="parTrans" cxnId="{0E71E95B-2CA7-448D-AA63-B45A18474062}">
      <dgm:prSet/>
      <dgm:spPr/>
      <dgm:t>
        <a:bodyPr/>
        <a:lstStyle/>
        <a:p>
          <a:endParaRPr lang="es-ES"/>
        </a:p>
      </dgm:t>
    </dgm:pt>
    <dgm:pt modelId="{051659F0-9615-4F5E-94DE-7F11AFFB9CDA}" type="sibTrans" cxnId="{0E71E95B-2CA7-448D-AA63-B45A18474062}">
      <dgm:prSet/>
      <dgm:spPr/>
      <dgm:t>
        <a:bodyPr/>
        <a:lstStyle/>
        <a:p>
          <a:endParaRPr lang="es-ES"/>
        </a:p>
      </dgm:t>
    </dgm:pt>
    <dgm:pt modelId="{57F39BE3-4B8D-4DF5-B798-864803A15D6F}">
      <dgm:prSet custT="1"/>
      <dgm:spPr/>
      <dgm:t>
        <a:bodyPr/>
        <a:lstStyle/>
        <a:p>
          <a:pPr rtl="0"/>
          <a:r>
            <a:rPr lang="es-ES" sz="2000" dirty="0" smtClean="0"/>
            <a:t>Art. 75, inc. 19 CN: Proveer lo conducente al </a:t>
          </a:r>
          <a:r>
            <a:rPr lang="es-ES" sz="2000" b="1" dirty="0" smtClean="0"/>
            <a:t>desarrollo humano</a:t>
          </a:r>
          <a:r>
            <a:rPr lang="es-ES" sz="2000" dirty="0" smtClean="0"/>
            <a:t>, al progreso económico con justicia social…”</a:t>
          </a:r>
          <a:endParaRPr lang="es-ES" sz="2000" dirty="0"/>
        </a:p>
      </dgm:t>
    </dgm:pt>
    <dgm:pt modelId="{81370DB8-DA0D-4B1E-8779-354D70AE6465}" type="parTrans" cxnId="{BF12EA0D-23A0-48E2-A040-0195B061E8CB}">
      <dgm:prSet/>
      <dgm:spPr/>
      <dgm:t>
        <a:bodyPr/>
        <a:lstStyle/>
        <a:p>
          <a:endParaRPr lang="es-ES"/>
        </a:p>
      </dgm:t>
    </dgm:pt>
    <dgm:pt modelId="{0B87D89F-5390-4BD8-A49B-66A012D6CBAA}" type="sibTrans" cxnId="{BF12EA0D-23A0-48E2-A040-0195B061E8CB}">
      <dgm:prSet/>
      <dgm:spPr/>
      <dgm:t>
        <a:bodyPr/>
        <a:lstStyle/>
        <a:p>
          <a:endParaRPr lang="es-ES"/>
        </a:p>
      </dgm:t>
    </dgm:pt>
    <dgm:pt modelId="{9D36D17D-ACC5-47DA-9247-C9A95B4A137E}" type="pres">
      <dgm:prSet presAssocID="{067909A2-7416-45D0-A18A-92D3C6AD942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B01CA19-0FEF-4EC7-B457-1B7ACFE738D9}" type="pres">
      <dgm:prSet presAssocID="{E00D5365-2C4D-4A90-B2DD-140C2258CCCA}" presName="circle1" presStyleLbl="node1" presStyleIdx="0" presStyleCnt="2"/>
      <dgm:spPr/>
    </dgm:pt>
    <dgm:pt modelId="{4A77102B-2EF4-4F25-B414-841B9C4C2DB0}" type="pres">
      <dgm:prSet presAssocID="{E00D5365-2C4D-4A90-B2DD-140C2258CCCA}" presName="space" presStyleCnt="0"/>
      <dgm:spPr/>
    </dgm:pt>
    <dgm:pt modelId="{CF2DAB71-1A82-4AE1-B028-78D231C83C2C}" type="pres">
      <dgm:prSet presAssocID="{E00D5365-2C4D-4A90-B2DD-140C2258CCCA}" presName="rect1" presStyleLbl="alignAcc1" presStyleIdx="0" presStyleCnt="2"/>
      <dgm:spPr/>
      <dgm:t>
        <a:bodyPr/>
        <a:lstStyle/>
        <a:p>
          <a:endParaRPr lang="es-ES"/>
        </a:p>
      </dgm:t>
    </dgm:pt>
    <dgm:pt modelId="{19D9B254-D473-4DA2-9B82-2E04DD66190C}" type="pres">
      <dgm:prSet presAssocID="{57F39BE3-4B8D-4DF5-B798-864803A15D6F}" presName="vertSpace2" presStyleLbl="node1" presStyleIdx="0" presStyleCnt="2"/>
      <dgm:spPr/>
    </dgm:pt>
    <dgm:pt modelId="{F618DBC9-CE82-4118-8AAA-E3CD8C32832C}" type="pres">
      <dgm:prSet presAssocID="{57F39BE3-4B8D-4DF5-B798-864803A15D6F}" presName="circle2" presStyleLbl="node1" presStyleIdx="1" presStyleCnt="2"/>
      <dgm:spPr/>
    </dgm:pt>
    <dgm:pt modelId="{37CC5EA0-A251-4C76-9D41-BDFE2F0E3D21}" type="pres">
      <dgm:prSet presAssocID="{57F39BE3-4B8D-4DF5-B798-864803A15D6F}" presName="rect2" presStyleLbl="alignAcc1" presStyleIdx="1" presStyleCnt="2"/>
      <dgm:spPr/>
      <dgm:t>
        <a:bodyPr/>
        <a:lstStyle/>
        <a:p>
          <a:endParaRPr lang="es-ES"/>
        </a:p>
      </dgm:t>
    </dgm:pt>
    <dgm:pt modelId="{F4F6348D-8D3A-4582-97F6-2D6CE5BEC1D4}" type="pres">
      <dgm:prSet presAssocID="{E00D5365-2C4D-4A90-B2DD-140C2258CCCA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A7211F-7DBE-4E5E-81DF-FAC1A42E2315}" type="pres">
      <dgm:prSet presAssocID="{57F39BE3-4B8D-4DF5-B798-864803A15D6F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E71E95B-2CA7-448D-AA63-B45A18474062}" srcId="{067909A2-7416-45D0-A18A-92D3C6AD9423}" destId="{E00D5365-2C4D-4A90-B2DD-140C2258CCCA}" srcOrd="0" destOrd="0" parTransId="{54BD1578-6C38-4676-B536-4CEE17F5F947}" sibTransId="{051659F0-9615-4F5E-94DE-7F11AFFB9CDA}"/>
    <dgm:cxn modelId="{17A70C0D-95F5-4F38-B01A-462500D2A063}" type="presOf" srcId="{57F39BE3-4B8D-4DF5-B798-864803A15D6F}" destId="{37CC5EA0-A251-4C76-9D41-BDFE2F0E3D21}" srcOrd="0" destOrd="0" presId="urn:microsoft.com/office/officeart/2005/8/layout/target3"/>
    <dgm:cxn modelId="{BF12EA0D-23A0-48E2-A040-0195B061E8CB}" srcId="{067909A2-7416-45D0-A18A-92D3C6AD9423}" destId="{57F39BE3-4B8D-4DF5-B798-864803A15D6F}" srcOrd="1" destOrd="0" parTransId="{81370DB8-DA0D-4B1E-8779-354D70AE6465}" sibTransId="{0B87D89F-5390-4BD8-A49B-66A012D6CBAA}"/>
    <dgm:cxn modelId="{BE740FAC-D279-43BC-97BC-8AE3EE6C6459}" type="presOf" srcId="{E00D5365-2C4D-4A90-B2DD-140C2258CCCA}" destId="{F4F6348D-8D3A-4582-97F6-2D6CE5BEC1D4}" srcOrd="1" destOrd="0" presId="urn:microsoft.com/office/officeart/2005/8/layout/target3"/>
    <dgm:cxn modelId="{0B9CA913-44AD-4468-B5EB-EC989147A188}" type="presOf" srcId="{067909A2-7416-45D0-A18A-92D3C6AD9423}" destId="{9D36D17D-ACC5-47DA-9247-C9A95B4A137E}" srcOrd="0" destOrd="0" presId="urn:microsoft.com/office/officeart/2005/8/layout/target3"/>
    <dgm:cxn modelId="{0759E980-0152-4D5E-9339-85E69DE6AF1F}" type="presOf" srcId="{57F39BE3-4B8D-4DF5-B798-864803A15D6F}" destId="{15A7211F-7DBE-4E5E-81DF-FAC1A42E2315}" srcOrd="1" destOrd="0" presId="urn:microsoft.com/office/officeart/2005/8/layout/target3"/>
    <dgm:cxn modelId="{2B3E5C88-2F5F-47AF-AFD5-BD286D3B116C}" type="presOf" srcId="{E00D5365-2C4D-4A90-B2DD-140C2258CCCA}" destId="{CF2DAB71-1A82-4AE1-B028-78D231C83C2C}" srcOrd="0" destOrd="0" presId="urn:microsoft.com/office/officeart/2005/8/layout/target3"/>
    <dgm:cxn modelId="{6EA0808C-C446-4FFA-A7A7-37E545A768A1}" type="presParOf" srcId="{9D36D17D-ACC5-47DA-9247-C9A95B4A137E}" destId="{BB01CA19-0FEF-4EC7-B457-1B7ACFE738D9}" srcOrd="0" destOrd="0" presId="urn:microsoft.com/office/officeart/2005/8/layout/target3"/>
    <dgm:cxn modelId="{54846F22-2D86-477A-842C-4C9B33107DF5}" type="presParOf" srcId="{9D36D17D-ACC5-47DA-9247-C9A95B4A137E}" destId="{4A77102B-2EF4-4F25-B414-841B9C4C2DB0}" srcOrd="1" destOrd="0" presId="urn:microsoft.com/office/officeart/2005/8/layout/target3"/>
    <dgm:cxn modelId="{5ABF4B5A-95BE-409E-8B3B-21E6C048A4A7}" type="presParOf" srcId="{9D36D17D-ACC5-47DA-9247-C9A95B4A137E}" destId="{CF2DAB71-1A82-4AE1-B028-78D231C83C2C}" srcOrd="2" destOrd="0" presId="urn:microsoft.com/office/officeart/2005/8/layout/target3"/>
    <dgm:cxn modelId="{48269D8E-6DA6-49FF-AB02-ACF04B6B22EC}" type="presParOf" srcId="{9D36D17D-ACC5-47DA-9247-C9A95B4A137E}" destId="{19D9B254-D473-4DA2-9B82-2E04DD66190C}" srcOrd="3" destOrd="0" presId="urn:microsoft.com/office/officeart/2005/8/layout/target3"/>
    <dgm:cxn modelId="{424D7FA5-3E7B-4469-9424-2644E81B9DCA}" type="presParOf" srcId="{9D36D17D-ACC5-47DA-9247-C9A95B4A137E}" destId="{F618DBC9-CE82-4118-8AAA-E3CD8C32832C}" srcOrd="4" destOrd="0" presId="urn:microsoft.com/office/officeart/2005/8/layout/target3"/>
    <dgm:cxn modelId="{D30AED53-C89E-40F0-A6D9-6D5A7BDE5296}" type="presParOf" srcId="{9D36D17D-ACC5-47DA-9247-C9A95B4A137E}" destId="{37CC5EA0-A251-4C76-9D41-BDFE2F0E3D21}" srcOrd="5" destOrd="0" presId="urn:microsoft.com/office/officeart/2005/8/layout/target3"/>
    <dgm:cxn modelId="{49176E6D-B3C2-444A-89FE-0AF120E2BF9E}" type="presParOf" srcId="{9D36D17D-ACC5-47DA-9247-C9A95B4A137E}" destId="{F4F6348D-8D3A-4582-97F6-2D6CE5BEC1D4}" srcOrd="6" destOrd="0" presId="urn:microsoft.com/office/officeart/2005/8/layout/target3"/>
    <dgm:cxn modelId="{5D5081C8-3155-4A41-8A57-0B08D9FCEB98}" type="presParOf" srcId="{9D36D17D-ACC5-47DA-9247-C9A95B4A137E}" destId="{15A7211F-7DBE-4E5E-81DF-FAC1A42E231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E5D8F9-DF75-4E56-A835-70FBB0F3961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B6C4FD20-7098-4B51-880F-894BA98539C1}">
      <dgm:prSet/>
      <dgm:spPr/>
      <dgm:t>
        <a:bodyPr/>
        <a:lstStyle/>
        <a:p>
          <a:pPr rtl="0"/>
          <a:r>
            <a:rPr lang="es-ES" smtClean="0"/>
            <a:t>1. Los Estados Partes en el presente Pacto </a:t>
          </a:r>
          <a:r>
            <a:rPr lang="es-ES" b="1" smtClean="0"/>
            <a:t>reconocen el derecho </a:t>
          </a:r>
          <a:r>
            <a:rPr lang="es-ES" smtClean="0"/>
            <a:t>de toda persona al disfrute del </a:t>
          </a:r>
          <a:r>
            <a:rPr lang="es-ES" b="1" u="sng" smtClean="0"/>
            <a:t>más alto nivel posible de salud física y mental</a:t>
          </a:r>
          <a:r>
            <a:rPr lang="es-ES" smtClean="0"/>
            <a:t>.</a:t>
          </a:r>
          <a:endParaRPr lang="es-ES"/>
        </a:p>
      </dgm:t>
    </dgm:pt>
    <dgm:pt modelId="{39C324D8-3232-4703-BF1A-4FFCE6507767}" type="parTrans" cxnId="{21E8E2AD-5478-48F4-A698-A39D0FED5F11}">
      <dgm:prSet/>
      <dgm:spPr/>
      <dgm:t>
        <a:bodyPr/>
        <a:lstStyle/>
        <a:p>
          <a:endParaRPr lang="es-ES"/>
        </a:p>
      </dgm:t>
    </dgm:pt>
    <dgm:pt modelId="{A0BA4EB7-8D26-4745-9A17-56535101858E}" type="sibTrans" cxnId="{21E8E2AD-5478-48F4-A698-A39D0FED5F11}">
      <dgm:prSet/>
      <dgm:spPr/>
      <dgm:t>
        <a:bodyPr/>
        <a:lstStyle/>
        <a:p>
          <a:endParaRPr lang="es-ES"/>
        </a:p>
      </dgm:t>
    </dgm:pt>
    <dgm:pt modelId="{BA8949BE-D8D1-45CD-8421-23DC574887AC}">
      <dgm:prSet/>
      <dgm:spPr/>
      <dgm:t>
        <a:bodyPr/>
        <a:lstStyle/>
        <a:p>
          <a:pPr rtl="0"/>
          <a:r>
            <a:rPr lang="es-ES" smtClean="0"/>
            <a:t>2. Entre las medidas que deberán adoptar los Estados Partes en el Pacto a fin de asegurar la plena efectividad de este derecho, figurarán las necesarias para:</a:t>
          </a:r>
          <a:endParaRPr lang="es-ES"/>
        </a:p>
      </dgm:t>
    </dgm:pt>
    <dgm:pt modelId="{F167471A-1B13-4A6D-AE16-480CFA51723C}" type="parTrans" cxnId="{6296E2C8-0725-47D0-913A-1F2A59EA6A04}">
      <dgm:prSet/>
      <dgm:spPr/>
      <dgm:t>
        <a:bodyPr/>
        <a:lstStyle/>
        <a:p>
          <a:endParaRPr lang="es-ES"/>
        </a:p>
      </dgm:t>
    </dgm:pt>
    <dgm:pt modelId="{F6DB5B7A-D533-4D44-9987-470FAEA3F256}" type="sibTrans" cxnId="{6296E2C8-0725-47D0-913A-1F2A59EA6A04}">
      <dgm:prSet/>
      <dgm:spPr/>
      <dgm:t>
        <a:bodyPr/>
        <a:lstStyle/>
        <a:p>
          <a:endParaRPr lang="es-ES"/>
        </a:p>
      </dgm:t>
    </dgm:pt>
    <dgm:pt modelId="{F840727A-E255-4317-9AD3-2C8F93DBD942}">
      <dgm:prSet/>
      <dgm:spPr/>
      <dgm:t>
        <a:bodyPr/>
        <a:lstStyle/>
        <a:p>
          <a:pPr rtl="0"/>
          <a:r>
            <a:rPr lang="es-ES" smtClean="0"/>
            <a:t>a) La reducción de la mortinatalidad y de la mortalidad infantil, y el sano desarrollo de los niños;</a:t>
          </a:r>
          <a:endParaRPr lang="es-ES"/>
        </a:p>
      </dgm:t>
    </dgm:pt>
    <dgm:pt modelId="{ECADE172-66DA-48A8-9D7A-92EA9458F646}" type="parTrans" cxnId="{F3262A27-638D-4409-8DE9-9D77D49043A5}">
      <dgm:prSet/>
      <dgm:spPr/>
      <dgm:t>
        <a:bodyPr/>
        <a:lstStyle/>
        <a:p>
          <a:endParaRPr lang="es-ES"/>
        </a:p>
      </dgm:t>
    </dgm:pt>
    <dgm:pt modelId="{C102E627-8E31-4421-81D2-33B9148F0CB7}" type="sibTrans" cxnId="{F3262A27-638D-4409-8DE9-9D77D49043A5}">
      <dgm:prSet/>
      <dgm:spPr/>
      <dgm:t>
        <a:bodyPr/>
        <a:lstStyle/>
        <a:p>
          <a:endParaRPr lang="es-ES"/>
        </a:p>
      </dgm:t>
    </dgm:pt>
    <dgm:pt modelId="{40E20CCB-A613-4A2D-BCAA-BACE1898D739}">
      <dgm:prSet/>
      <dgm:spPr/>
      <dgm:t>
        <a:bodyPr/>
        <a:lstStyle/>
        <a:p>
          <a:pPr rtl="0"/>
          <a:r>
            <a:rPr lang="es-ES" smtClean="0"/>
            <a:t>b) El mejoramiento en todos sus aspectos de la higiene del trabajo y del medio ambiente;</a:t>
          </a:r>
          <a:endParaRPr lang="es-ES"/>
        </a:p>
      </dgm:t>
    </dgm:pt>
    <dgm:pt modelId="{979863F6-6460-4D40-A40C-B910E0DDD3E4}" type="parTrans" cxnId="{FD445406-9020-4FF4-A042-23B3542C4DA0}">
      <dgm:prSet/>
      <dgm:spPr/>
      <dgm:t>
        <a:bodyPr/>
        <a:lstStyle/>
        <a:p>
          <a:endParaRPr lang="es-ES"/>
        </a:p>
      </dgm:t>
    </dgm:pt>
    <dgm:pt modelId="{E17BA84F-1193-4454-94D6-5D5016255A04}" type="sibTrans" cxnId="{FD445406-9020-4FF4-A042-23B3542C4DA0}">
      <dgm:prSet/>
      <dgm:spPr/>
      <dgm:t>
        <a:bodyPr/>
        <a:lstStyle/>
        <a:p>
          <a:endParaRPr lang="es-ES"/>
        </a:p>
      </dgm:t>
    </dgm:pt>
    <dgm:pt modelId="{8A4C5E83-0558-431F-A046-E59C5F5757CB}">
      <dgm:prSet/>
      <dgm:spPr/>
      <dgm:t>
        <a:bodyPr/>
        <a:lstStyle/>
        <a:p>
          <a:pPr rtl="0"/>
          <a:r>
            <a:rPr lang="es-ES" smtClean="0"/>
            <a:t>c) </a:t>
          </a:r>
          <a:r>
            <a:rPr lang="es-ES" b="1" smtClean="0"/>
            <a:t>La prevención y el tratamiento de las enfermedades epidémicas, endémicas, profesionales y de otra índole, y la lucha contra ellas;</a:t>
          </a:r>
          <a:endParaRPr lang="es-ES"/>
        </a:p>
      </dgm:t>
    </dgm:pt>
    <dgm:pt modelId="{B6F996CE-8D73-4F07-B82E-567538D2FF1C}" type="parTrans" cxnId="{658D8193-6ED2-4CF5-9D61-15F1997A0B14}">
      <dgm:prSet/>
      <dgm:spPr/>
      <dgm:t>
        <a:bodyPr/>
        <a:lstStyle/>
        <a:p>
          <a:endParaRPr lang="es-ES"/>
        </a:p>
      </dgm:t>
    </dgm:pt>
    <dgm:pt modelId="{5A227E72-900E-4B65-BB21-C785EF6581F5}" type="sibTrans" cxnId="{658D8193-6ED2-4CF5-9D61-15F1997A0B14}">
      <dgm:prSet/>
      <dgm:spPr/>
      <dgm:t>
        <a:bodyPr/>
        <a:lstStyle/>
        <a:p>
          <a:endParaRPr lang="es-ES"/>
        </a:p>
      </dgm:t>
    </dgm:pt>
    <dgm:pt modelId="{B9A90C91-6BF0-484B-BEF2-D01135058398}">
      <dgm:prSet/>
      <dgm:spPr/>
      <dgm:t>
        <a:bodyPr/>
        <a:lstStyle/>
        <a:p>
          <a:pPr rtl="0"/>
          <a:r>
            <a:rPr lang="es-ES" smtClean="0"/>
            <a:t>d) La creación de condiciones que aseguren a todos asistencia médica y servicios médicos en caso de enfermedad.</a:t>
          </a:r>
          <a:endParaRPr lang="es-ES"/>
        </a:p>
      </dgm:t>
    </dgm:pt>
    <dgm:pt modelId="{96D9DBA5-9B54-4C7C-9A0C-B47954B53CC1}" type="parTrans" cxnId="{25CD571A-0442-453B-AB72-79192BB89D45}">
      <dgm:prSet/>
      <dgm:spPr/>
      <dgm:t>
        <a:bodyPr/>
        <a:lstStyle/>
        <a:p>
          <a:endParaRPr lang="es-ES"/>
        </a:p>
      </dgm:t>
    </dgm:pt>
    <dgm:pt modelId="{BB6E4216-CB12-471A-BF1E-D3201AEA51C8}" type="sibTrans" cxnId="{25CD571A-0442-453B-AB72-79192BB89D45}">
      <dgm:prSet/>
      <dgm:spPr/>
      <dgm:t>
        <a:bodyPr/>
        <a:lstStyle/>
        <a:p>
          <a:endParaRPr lang="es-ES"/>
        </a:p>
      </dgm:t>
    </dgm:pt>
    <dgm:pt modelId="{956BB32E-355C-4877-98B8-80CF5E07C98B}" type="pres">
      <dgm:prSet presAssocID="{31E5D8F9-DF75-4E56-A835-70FBB0F3961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83823689-567B-43A3-863A-43E13B655BBA}" type="pres">
      <dgm:prSet presAssocID="{B6C4FD20-7098-4B51-880F-894BA98539C1}" presName="thickLine" presStyleLbl="alignNode1" presStyleIdx="0" presStyleCnt="6"/>
      <dgm:spPr/>
    </dgm:pt>
    <dgm:pt modelId="{7FADF0BE-37CF-4613-8213-1FAAF691B16A}" type="pres">
      <dgm:prSet presAssocID="{B6C4FD20-7098-4B51-880F-894BA98539C1}" presName="horz1" presStyleCnt="0"/>
      <dgm:spPr/>
    </dgm:pt>
    <dgm:pt modelId="{B22E9E62-8F53-4713-90B0-97F5F4CD6E0D}" type="pres">
      <dgm:prSet presAssocID="{B6C4FD20-7098-4B51-880F-894BA98539C1}" presName="tx1" presStyleLbl="revTx" presStyleIdx="0" presStyleCnt="6"/>
      <dgm:spPr/>
      <dgm:t>
        <a:bodyPr/>
        <a:lstStyle/>
        <a:p>
          <a:endParaRPr lang="es-ES"/>
        </a:p>
      </dgm:t>
    </dgm:pt>
    <dgm:pt modelId="{AC285BF5-C882-41CA-A20D-3AA8135DFAE8}" type="pres">
      <dgm:prSet presAssocID="{B6C4FD20-7098-4B51-880F-894BA98539C1}" presName="vert1" presStyleCnt="0"/>
      <dgm:spPr/>
    </dgm:pt>
    <dgm:pt modelId="{7675C904-09ED-4FDA-A9DC-A397BA3C8A1C}" type="pres">
      <dgm:prSet presAssocID="{BA8949BE-D8D1-45CD-8421-23DC574887AC}" presName="thickLine" presStyleLbl="alignNode1" presStyleIdx="1" presStyleCnt="6"/>
      <dgm:spPr/>
    </dgm:pt>
    <dgm:pt modelId="{02E71E00-8713-4FCB-B02E-F2047E60D75D}" type="pres">
      <dgm:prSet presAssocID="{BA8949BE-D8D1-45CD-8421-23DC574887AC}" presName="horz1" presStyleCnt="0"/>
      <dgm:spPr/>
    </dgm:pt>
    <dgm:pt modelId="{DD1B7A0C-0BFD-4EFD-BAA4-2976503A0761}" type="pres">
      <dgm:prSet presAssocID="{BA8949BE-D8D1-45CD-8421-23DC574887AC}" presName="tx1" presStyleLbl="revTx" presStyleIdx="1" presStyleCnt="6"/>
      <dgm:spPr/>
      <dgm:t>
        <a:bodyPr/>
        <a:lstStyle/>
        <a:p>
          <a:endParaRPr lang="es-ES"/>
        </a:p>
      </dgm:t>
    </dgm:pt>
    <dgm:pt modelId="{73B47ED2-CB74-47B0-B0D6-E1B4AAE274ED}" type="pres">
      <dgm:prSet presAssocID="{BA8949BE-D8D1-45CD-8421-23DC574887AC}" presName="vert1" presStyleCnt="0"/>
      <dgm:spPr/>
    </dgm:pt>
    <dgm:pt modelId="{39F5911F-1018-4C3F-8052-34AEE8220F7D}" type="pres">
      <dgm:prSet presAssocID="{F840727A-E255-4317-9AD3-2C8F93DBD942}" presName="thickLine" presStyleLbl="alignNode1" presStyleIdx="2" presStyleCnt="6"/>
      <dgm:spPr/>
    </dgm:pt>
    <dgm:pt modelId="{C70DFD3C-22CF-40FF-A3D1-F7177FD59B98}" type="pres">
      <dgm:prSet presAssocID="{F840727A-E255-4317-9AD3-2C8F93DBD942}" presName="horz1" presStyleCnt="0"/>
      <dgm:spPr/>
    </dgm:pt>
    <dgm:pt modelId="{E906405A-8F46-4E95-80A3-D392AA39CF08}" type="pres">
      <dgm:prSet presAssocID="{F840727A-E255-4317-9AD3-2C8F93DBD942}" presName="tx1" presStyleLbl="revTx" presStyleIdx="2" presStyleCnt="6"/>
      <dgm:spPr/>
      <dgm:t>
        <a:bodyPr/>
        <a:lstStyle/>
        <a:p>
          <a:endParaRPr lang="es-ES"/>
        </a:p>
      </dgm:t>
    </dgm:pt>
    <dgm:pt modelId="{C1BB3AD9-FD9C-4891-B7BD-28DECBCC7D2E}" type="pres">
      <dgm:prSet presAssocID="{F840727A-E255-4317-9AD3-2C8F93DBD942}" presName="vert1" presStyleCnt="0"/>
      <dgm:spPr/>
    </dgm:pt>
    <dgm:pt modelId="{F661AFE9-95B9-4396-9EA2-ECD810C91911}" type="pres">
      <dgm:prSet presAssocID="{40E20CCB-A613-4A2D-BCAA-BACE1898D739}" presName="thickLine" presStyleLbl="alignNode1" presStyleIdx="3" presStyleCnt="6"/>
      <dgm:spPr/>
    </dgm:pt>
    <dgm:pt modelId="{C4E39525-1D65-4879-9E0B-1CEDCB2849FC}" type="pres">
      <dgm:prSet presAssocID="{40E20CCB-A613-4A2D-BCAA-BACE1898D739}" presName="horz1" presStyleCnt="0"/>
      <dgm:spPr/>
    </dgm:pt>
    <dgm:pt modelId="{534AB555-9EDF-4D5A-A151-9FF1B4520688}" type="pres">
      <dgm:prSet presAssocID="{40E20CCB-A613-4A2D-BCAA-BACE1898D739}" presName="tx1" presStyleLbl="revTx" presStyleIdx="3" presStyleCnt="6"/>
      <dgm:spPr/>
      <dgm:t>
        <a:bodyPr/>
        <a:lstStyle/>
        <a:p>
          <a:endParaRPr lang="es-ES"/>
        </a:p>
      </dgm:t>
    </dgm:pt>
    <dgm:pt modelId="{D71F3C05-9B8F-41F5-8E48-C7D73C7A9DF7}" type="pres">
      <dgm:prSet presAssocID="{40E20CCB-A613-4A2D-BCAA-BACE1898D739}" presName="vert1" presStyleCnt="0"/>
      <dgm:spPr/>
    </dgm:pt>
    <dgm:pt modelId="{F4F14DBA-D9BE-4932-86F1-D63BD8BEE0D8}" type="pres">
      <dgm:prSet presAssocID="{8A4C5E83-0558-431F-A046-E59C5F5757CB}" presName="thickLine" presStyleLbl="alignNode1" presStyleIdx="4" presStyleCnt="6"/>
      <dgm:spPr/>
    </dgm:pt>
    <dgm:pt modelId="{7AE3CD6D-9A7E-4EC6-B07F-F524A01A19F4}" type="pres">
      <dgm:prSet presAssocID="{8A4C5E83-0558-431F-A046-E59C5F5757CB}" presName="horz1" presStyleCnt="0"/>
      <dgm:spPr/>
    </dgm:pt>
    <dgm:pt modelId="{393E9C39-795F-4168-88A4-6BFDEE10DC8B}" type="pres">
      <dgm:prSet presAssocID="{8A4C5E83-0558-431F-A046-E59C5F5757CB}" presName="tx1" presStyleLbl="revTx" presStyleIdx="4" presStyleCnt="6"/>
      <dgm:spPr/>
      <dgm:t>
        <a:bodyPr/>
        <a:lstStyle/>
        <a:p>
          <a:endParaRPr lang="es-ES"/>
        </a:p>
      </dgm:t>
    </dgm:pt>
    <dgm:pt modelId="{069803BA-9B0E-4898-A1A1-A23CE3524A4F}" type="pres">
      <dgm:prSet presAssocID="{8A4C5E83-0558-431F-A046-E59C5F5757CB}" presName="vert1" presStyleCnt="0"/>
      <dgm:spPr/>
    </dgm:pt>
    <dgm:pt modelId="{57BBAD19-6E0E-4023-BA40-E1C5F43BE9CB}" type="pres">
      <dgm:prSet presAssocID="{B9A90C91-6BF0-484B-BEF2-D01135058398}" presName="thickLine" presStyleLbl="alignNode1" presStyleIdx="5" presStyleCnt="6"/>
      <dgm:spPr/>
    </dgm:pt>
    <dgm:pt modelId="{948677FB-F1D7-46A2-BEF0-5F164F38F090}" type="pres">
      <dgm:prSet presAssocID="{B9A90C91-6BF0-484B-BEF2-D01135058398}" presName="horz1" presStyleCnt="0"/>
      <dgm:spPr/>
    </dgm:pt>
    <dgm:pt modelId="{00FEE815-625A-475D-8C89-22AC5358ECCA}" type="pres">
      <dgm:prSet presAssocID="{B9A90C91-6BF0-484B-BEF2-D01135058398}" presName="tx1" presStyleLbl="revTx" presStyleIdx="5" presStyleCnt="6"/>
      <dgm:spPr/>
      <dgm:t>
        <a:bodyPr/>
        <a:lstStyle/>
        <a:p>
          <a:endParaRPr lang="es-ES"/>
        </a:p>
      </dgm:t>
    </dgm:pt>
    <dgm:pt modelId="{A681357E-48D8-4628-B2F4-254D92A2D443}" type="pres">
      <dgm:prSet presAssocID="{B9A90C91-6BF0-484B-BEF2-D01135058398}" presName="vert1" presStyleCnt="0"/>
      <dgm:spPr/>
    </dgm:pt>
  </dgm:ptLst>
  <dgm:cxnLst>
    <dgm:cxn modelId="{6BD3AB93-AE13-4D8B-8B19-E044A90A868B}" type="presOf" srcId="{B6C4FD20-7098-4B51-880F-894BA98539C1}" destId="{B22E9E62-8F53-4713-90B0-97F5F4CD6E0D}" srcOrd="0" destOrd="0" presId="urn:microsoft.com/office/officeart/2008/layout/LinedList"/>
    <dgm:cxn modelId="{F3262A27-638D-4409-8DE9-9D77D49043A5}" srcId="{31E5D8F9-DF75-4E56-A835-70FBB0F3961F}" destId="{F840727A-E255-4317-9AD3-2C8F93DBD942}" srcOrd="2" destOrd="0" parTransId="{ECADE172-66DA-48A8-9D7A-92EA9458F646}" sibTransId="{C102E627-8E31-4421-81D2-33B9148F0CB7}"/>
    <dgm:cxn modelId="{A65C7635-809A-410E-BE26-7ABBA16470A9}" type="presOf" srcId="{8A4C5E83-0558-431F-A046-E59C5F5757CB}" destId="{393E9C39-795F-4168-88A4-6BFDEE10DC8B}" srcOrd="0" destOrd="0" presId="urn:microsoft.com/office/officeart/2008/layout/LinedList"/>
    <dgm:cxn modelId="{A09B5E31-54B7-4AFF-B2AD-C9DBB897BA25}" type="presOf" srcId="{B9A90C91-6BF0-484B-BEF2-D01135058398}" destId="{00FEE815-625A-475D-8C89-22AC5358ECCA}" srcOrd="0" destOrd="0" presId="urn:microsoft.com/office/officeart/2008/layout/LinedList"/>
    <dgm:cxn modelId="{04BE14C0-60B2-45ED-A999-E0DF6D6AE892}" type="presOf" srcId="{F840727A-E255-4317-9AD3-2C8F93DBD942}" destId="{E906405A-8F46-4E95-80A3-D392AA39CF08}" srcOrd="0" destOrd="0" presId="urn:microsoft.com/office/officeart/2008/layout/LinedList"/>
    <dgm:cxn modelId="{FD445406-9020-4FF4-A042-23B3542C4DA0}" srcId="{31E5D8F9-DF75-4E56-A835-70FBB0F3961F}" destId="{40E20CCB-A613-4A2D-BCAA-BACE1898D739}" srcOrd="3" destOrd="0" parTransId="{979863F6-6460-4D40-A40C-B910E0DDD3E4}" sibTransId="{E17BA84F-1193-4454-94D6-5D5016255A04}"/>
    <dgm:cxn modelId="{6B9B453B-E781-4EAA-A393-3961AC135B61}" type="presOf" srcId="{31E5D8F9-DF75-4E56-A835-70FBB0F3961F}" destId="{956BB32E-355C-4877-98B8-80CF5E07C98B}" srcOrd="0" destOrd="0" presId="urn:microsoft.com/office/officeart/2008/layout/LinedList"/>
    <dgm:cxn modelId="{658D8193-6ED2-4CF5-9D61-15F1997A0B14}" srcId="{31E5D8F9-DF75-4E56-A835-70FBB0F3961F}" destId="{8A4C5E83-0558-431F-A046-E59C5F5757CB}" srcOrd="4" destOrd="0" parTransId="{B6F996CE-8D73-4F07-B82E-567538D2FF1C}" sibTransId="{5A227E72-900E-4B65-BB21-C785EF6581F5}"/>
    <dgm:cxn modelId="{25CD571A-0442-453B-AB72-79192BB89D45}" srcId="{31E5D8F9-DF75-4E56-A835-70FBB0F3961F}" destId="{B9A90C91-6BF0-484B-BEF2-D01135058398}" srcOrd="5" destOrd="0" parTransId="{96D9DBA5-9B54-4C7C-9A0C-B47954B53CC1}" sibTransId="{BB6E4216-CB12-471A-BF1E-D3201AEA51C8}"/>
    <dgm:cxn modelId="{6296E2C8-0725-47D0-913A-1F2A59EA6A04}" srcId="{31E5D8F9-DF75-4E56-A835-70FBB0F3961F}" destId="{BA8949BE-D8D1-45CD-8421-23DC574887AC}" srcOrd="1" destOrd="0" parTransId="{F167471A-1B13-4A6D-AE16-480CFA51723C}" sibTransId="{F6DB5B7A-D533-4D44-9987-470FAEA3F256}"/>
    <dgm:cxn modelId="{373E319E-4E2B-44FC-96A2-CCA674591399}" type="presOf" srcId="{40E20CCB-A613-4A2D-BCAA-BACE1898D739}" destId="{534AB555-9EDF-4D5A-A151-9FF1B4520688}" srcOrd="0" destOrd="0" presId="urn:microsoft.com/office/officeart/2008/layout/LinedList"/>
    <dgm:cxn modelId="{5EF3D97E-994F-4F45-80A6-37185D2EE301}" type="presOf" srcId="{BA8949BE-D8D1-45CD-8421-23DC574887AC}" destId="{DD1B7A0C-0BFD-4EFD-BAA4-2976503A0761}" srcOrd="0" destOrd="0" presId="urn:microsoft.com/office/officeart/2008/layout/LinedList"/>
    <dgm:cxn modelId="{21E8E2AD-5478-48F4-A698-A39D0FED5F11}" srcId="{31E5D8F9-DF75-4E56-A835-70FBB0F3961F}" destId="{B6C4FD20-7098-4B51-880F-894BA98539C1}" srcOrd="0" destOrd="0" parTransId="{39C324D8-3232-4703-BF1A-4FFCE6507767}" sibTransId="{A0BA4EB7-8D26-4745-9A17-56535101858E}"/>
    <dgm:cxn modelId="{9B8D26AF-9C16-4669-9E71-1E4B4032D67F}" type="presParOf" srcId="{956BB32E-355C-4877-98B8-80CF5E07C98B}" destId="{83823689-567B-43A3-863A-43E13B655BBA}" srcOrd="0" destOrd="0" presId="urn:microsoft.com/office/officeart/2008/layout/LinedList"/>
    <dgm:cxn modelId="{08419612-B56D-476C-B6C5-784089B3160A}" type="presParOf" srcId="{956BB32E-355C-4877-98B8-80CF5E07C98B}" destId="{7FADF0BE-37CF-4613-8213-1FAAF691B16A}" srcOrd="1" destOrd="0" presId="urn:microsoft.com/office/officeart/2008/layout/LinedList"/>
    <dgm:cxn modelId="{140CBAD7-B3ED-4056-8EAE-A08C2BF3D6DE}" type="presParOf" srcId="{7FADF0BE-37CF-4613-8213-1FAAF691B16A}" destId="{B22E9E62-8F53-4713-90B0-97F5F4CD6E0D}" srcOrd="0" destOrd="0" presId="urn:microsoft.com/office/officeart/2008/layout/LinedList"/>
    <dgm:cxn modelId="{C8444296-CC28-4BFF-9D3B-5191116E40C6}" type="presParOf" srcId="{7FADF0BE-37CF-4613-8213-1FAAF691B16A}" destId="{AC285BF5-C882-41CA-A20D-3AA8135DFAE8}" srcOrd="1" destOrd="0" presId="urn:microsoft.com/office/officeart/2008/layout/LinedList"/>
    <dgm:cxn modelId="{5869471F-3061-47BE-8CE9-7D753260970E}" type="presParOf" srcId="{956BB32E-355C-4877-98B8-80CF5E07C98B}" destId="{7675C904-09ED-4FDA-A9DC-A397BA3C8A1C}" srcOrd="2" destOrd="0" presId="urn:microsoft.com/office/officeart/2008/layout/LinedList"/>
    <dgm:cxn modelId="{CF0A2AC4-F525-4578-955B-6974EBC9FC71}" type="presParOf" srcId="{956BB32E-355C-4877-98B8-80CF5E07C98B}" destId="{02E71E00-8713-4FCB-B02E-F2047E60D75D}" srcOrd="3" destOrd="0" presId="urn:microsoft.com/office/officeart/2008/layout/LinedList"/>
    <dgm:cxn modelId="{974F3E54-1962-4617-8114-A7A0BE0E86AE}" type="presParOf" srcId="{02E71E00-8713-4FCB-B02E-F2047E60D75D}" destId="{DD1B7A0C-0BFD-4EFD-BAA4-2976503A0761}" srcOrd="0" destOrd="0" presId="urn:microsoft.com/office/officeart/2008/layout/LinedList"/>
    <dgm:cxn modelId="{F7959F6E-1F83-49C5-969C-E0209E4FE6B9}" type="presParOf" srcId="{02E71E00-8713-4FCB-B02E-F2047E60D75D}" destId="{73B47ED2-CB74-47B0-B0D6-E1B4AAE274ED}" srcOrd="1" destOrd="0" presId="urn:microsoft.com/office/officeart/2008/layout/LinedList"/>
    <dgm:cxn modelId="{7A775FA7-40BA-4358-9271-1BF78799892E}" type="presParOf" srcId="{956BB32E-355C-4877-98B8-80CF5E07C98B}" destId="{39F5911F-1018-4C3F-8052-34AEE8220F7D}" srcOrd="4" destOrd="0" presId="urn:microsoft.com/office/officeart/2008/layout/LinedList"/>
    <dgm:cxn modelId="{076A63FA-EB96-4665-A34C-953689F4FD95}" type="presParOf" srcId="{956BB32E-355C-4877-98B8-80CF5E07C98B}" destId="{C70DFD3C-22CF-40FF-A3D1-F7177FD59B98}" srcOrd="5" destOrd="0" presId="urn:microsoft.com/office/officeart/2008/layout/LinedList"/>
    <dgm:cxn modelId="{BE4D9C67-4D6C-455D-AC3F-36E01EE0CDB9}" type="presParOf" srcId="{C70DFD3C-22CF-40FF-A3D1-F7177FD59B98}" destId="{E906405A-8F46-4E95-80A3-D392AA39CF08}" srcOrd="0" destOrd="0" presId="urn:microsoft.com/office/officeart/2008/layout/LinedList"/>
    <dgm:cxn modelId="{13E57713-4700-4D09-A5BE-411658876119}" type="presParOf" srcId="{C70DFD3C-22CF-40FF-A3D1-F7177FD59B98}" destId="{C1BB3AD9-FD9C-4891-B7BD-28DECBCC7D2E}" srcOrd="1" destOrd="0" presId="urn:microsoft.com/office/officeart/2008/layout/LinedList"/>
    <dgm:cxn modelId="{020A9AD2-E7DF-48D8-BB27-DE96F01F1066}" type="presParOf" srcId="{956BB32E-355C-4877-98B8-80CF5E07C98B}" destId="{F661AFE9-95B9-4396-9EA2-ECD810C91911}" srcOrd="6" destOrd="0" presId="urn:microsoft.com/office/officeart/2008/layout/LinedList"/>
    <dgm:cxn modelId="{D166A222-6972-40B4-99E1-EF7500330E84}" type="presParOf" srcId="{956BB32E-355C-4877-98B8-80CF5E07C98B}" destId="{C4E39525-1D65-4879-9E0B-1CEDCB2849FC}" srcOrd="7" destOrd="0" presId="urn:microsoft.com/office/officeart/2008/layout/LinedList"/>
    <dgm:cxn modelId="{807249B4-DF84-4160-A384-A41F9FD26EEC}" type="presParOf" srcId="{C4E39525-1D65-4879-9E0B-1CEDCB2849FC}" destId="{534AB555-9EDF-4D5A-A151-9FF1B4520688}" srcOrd="0" destOrd="0" presId="urn:microsoft.com/office/officeart/2008/layout/LinedList"/>
    <dgm:cxn modelId="{66D72D7E-27EB-4ACB-9893-263EABD86397}" type="presParOf" srcId="{C4E39525-1D65-4879-9E0B-1CEDCB2849FC}" destId="{D71F3C05-9B8F-41F5-8E48-C7D73C7A9DF7}" srcOrd="1" destOrd="0" presId="urn:microsoft.com/office/officeart/2008/layout/LinedList"/>
    <dgm:cxn modelId="{969525C3-DC16-4559-AEA9-1B18E15E72D8}" type="presParOf" srcId="{956BB32E-355C-4877-98B8-80CF5E07C98B}" destId="{F4F14DBA-D9BE-4932-86F1-D63BD8BEE0D8}" srcOrd="8" destOrd="0" presId="urn:microsoft.com/office/officeart/2008/layout/LinedList"/>
    <dgm:cxn modelId="{EFEA4C4F-600C-418C-A0F6-D10C595A9F5B}" type="presParOf" srcId="{956BB32E-355C-4877-98B8-80CF5E07C98B}" destId="{7AE3CD6D-9A7E-4EC6-B07F-F524A01A19F4}" srcOrd="9" destOrd="0" presId="urn:microsoft.com/office/officeart/2008/layout/LinedList"/>
    <dgm:cxn modelId="{D875F04C-36C7-41D9-86D5-F745E8AED8BA}" type="presParOf" srcId="{7AE3CD6D-9A7E-4EC6-B07F-F524A01A19F4}" destId="{393E9C39-795F-4168-88A4-6BFDEE10DC8B}" srcOrd="0" destOrd="0" presId="urn:microsoft.com/office/officeart/2008/layout/LinedList"/>
    <dgm:cxn modelId="{DA8B7DCC-C5C3-419F-8A8D-EB19CFEB2385}" type="presParOf" srcId="{7AE3CD6D-9A7E-4EC6-B07F-F524A01A19F4}" destId="{069803BA-9B0E-4898-A1A1-A23CE3524A4F}" srcOrd="1" destOrd="0" presId="urn:microsoft.com/office/officeart/2008/layout/LinedList"/>
    <dgm:cxn modelId="{10A4A586-432E-47A1-9803-4F9162AA3419}" type="presParOf" srcId="{956BB32E-355C-4877-98B8-80CF5E07C98B}" destId="{57BBAD19-6E0E-4023-BA40-E1C5F43BE9CB}" srcOrd="10" destOrd="0" presId="urn:microsoft.com/office/officeart/2008/layout/LinedList"/>
    <dgm:cxn modelId="{057FC215-15F5-44D8-9A83-1B45376F46B1}" type="presParOf" srcId="{956BB32E-355C-4877-98B8-80CF5E07C98B}" destId="{948677FB-F1D7-46A2-BEF0-5F164F38F090}" srcOrd="11" destOrd="0" presId="urn:microsoft.com/office/officeart/2008/layout/LinedList"/>
    <dgm:cxn modelId="{AD98E411-6612-4F2A-93C9-3DFD0DDB4EEF}" type="presParOf" srcId="{948677FB-F1D7-46A2-BEF0-5F164F38F090}" destId="{00FEE815-625A-475D-8C89-22AC5358ECCA}" srcOrd="0" destOrd="0" presId="urn:microsoft.com/office/officeart/2008/layout/LinedList"/>
    <dgm:cxn modelId="{20C06C4C-32B8-4AE9-B6C6-5D77F419909E}" type="presParOf" srcId="{948677FB-F1D7-46A2-BEF0-5F164F38F090}" destId="{A681357E-48D8-4628-B2F4-254D92A2D44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41913B-8550-4D3C-9007-241F01F727F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12C9F6E-E971-40AD-A9A7-FF1A4DFABC4F}">
      <dgm:prSet/>
      <dgm:spPr/>
      <dgm:t>
        <a:bodyPr/>
        <a:lstStyle/>
        <a:p>
          <a:pPr rtl="0"/>
          <a:r>
            <a:rPr lang="es-ES" b="1" dirty="0" smtClean="0"/>
            <a:t>Políticas preventivas</a:t>
          </a:r>
          <a:endParaRPr lang="es-ES" b="1" dirty="0"/>
        </a:p>
      </dgm:t>
    </dgm:pt>
    <dgm:pt modelId="{3D6BA276-2516-4D18-BCE6-6CDDC1E42892}" type="parTrans" cxnId="{1DA5AB6B-3F43-4198-97BA-051BBD075851}">
      <dgm:prSet/>
      <dgm:spPr/>
      <dgm:t>
        <a:bodyPr/>
        <a:lstStyle/>
        <a:p>
          <a:endParaRPr lang="es-ES"/>
        </a:p>
      </dgm:t>
    </dgm:pt>
    <dgm:pt modelId="{A8038415-EE40-41CA-A831-869A824479AF}" type="sibTrans" cxnId="{1DA5AB6B-3F43-4198-97BA-051BBD075851}">
      <dgm:prSet/>
      <dgm:spPr/>
      <dgm:t>
        <a:bodyPr/>
        <a:lstStyle/>
        <a:p>
          <a:endParaRPr lang="es-ES"/>
        </a:p>
      </dgm:t>
    </dgm:pt>
    <dgm:pt modelId="{5E8A153D-DF14-4AAF-89EE-CDEDF0317CFB}">
      <dgm:prSet/>
      <dgm:spPr/>
      <dgm:t>
        <a:bodyPr/>
        <a:lstStyle/>
        <a:p>
          <a:pPr rtl="0"/>
          <a:r>
            <a:rPr lang="es-ES" b="1" dirty="0" smtClean="0"/>
            <a:t>Políticas educativas</a:t>
          </a:r>
          <a:endParaRPr lang="es-ES" b="1" dirty="0"/>
        </a:p>
      </dgm:t>
    </dgm:pt>
    <dgm:pt modelId="{8A9E857C-BEBC-493C-A606-D7B0AF20302B}" type="parTrans" cxnId="{D3EB55C2-985E-4642-8493-17823590C6DD}">
      <dgm:prSet/>
      <dgm:spPr/>
      <dgm:t>
        <a:bodyPr/>
        <a:lstStyle/>
        <a:p>
          <a:endParaRPr lang="es-ES"/>
        </a:p>
      </dgm:t>
    </dgm:pt>
    <dgm:pt modelId="{9D190F8B-B401-4A9F-B7B6-D6AD51318D1B}" type="sibTrans" cxnId="{D3EB55C2-985E-4642-8493-17823590C6DD}">
      <dgm:prSet/>
      <dgm:spPr/>
      <dgm:t>
        <a:bodyPr/>
        <a:lstStyle/>
        <a:p>
          <a:endParaRPr lang="es-ES"/>
        </a:p>
      </dgm:t>
    </dgm:pt>
    <dgm:pt modelId="{73703A00-04FD-4F7E-B79D-9A457EF97C9E}">
      <dgm:prSet/>
      <dgm:spPr/>
      <dgm:t>
        <a:bodyPr/>
        <a:lstStyle/>
        <a:p>
          <a:pPr rtl="0"/>
          <a:r>
            <a:rPr lang="es-ES" b="1" dirty="0" smtClean="0"/>
            <a:t>Políticas de tratamiento</a:t>
          </a:r>
          <a:endParaRPr lang="es-ES" b="1" dirty="0"/>
        </a:p>
      </dgm:t>
    </dgm:pt>
    <dgm:pt modelId="{7CE19D34-7A3B-4732-9074-5E55A7579D6A}" type="parTrans" cxnId="{800565E7-D862-4CE6-A518-EC9C74999F71}">
      <dgm:prSet/>
      <dgm:spPr/>
      <dgm:t>
        <a:bodyPr/>
        <a:lstStyle/>
        <a:p>
          <a:endParaRPr lang="es-ES"/>
        </a:p>
      </dgm:t>
    </dgm:pt>
    <dgm:pt modelId="{1620035B-DE94-4B6C-9F99-92738AA6862D}" type="sibTrans" cxnId="{800565E7-D862-4CE6-A518-EC9C74999F71}">
      <dgm:prSet/>
      <dgm:spPr/>
      <dgm:t>
        <a:bodyPr/>
        <a:lstStyle/>
        <a:p>
          <a:endParaRPr lang="es-ES"/>
        </a:p>
      </dgm:t>
    </dgm:pt>
    <dgm:pt modelId="{AE5AF9D9-98F6-4155-AC15-7AE6008C1ECA}">
      <dgm:prSet/>
      <dgm:spPr/>
      <dgm:t>
        <a:bodyPr/>
        <a:lstStyle/>
        <a:p>
          <a:pPr rtl="0"/>
          <a:r>
            <a:rPr lang="es-ES" b="1" dirty="0" smtClean="0"/>
            <a:t>Políticas de asistencia</a:t>
          </a:r>
          <a:endParaRPr lang="es-ES" b="1" dirty="0"/>
        </a:p>
      </dgm:t>
    </dgm:pt>
    <dgm:pt modelId="{08DC4C75-8314-41A6-9BD0-DA249CB1182D}" type="parTrans" cxnId="{D2C843C7-BF35-4145-B018-D61F7B3C0AEA}">
      <dgm:prSet/>
      <dgm:spPr/>
      <dgm:t>
        <a:bodyPr/>
        <a:lstStyle/>
        <a:p>
          <a:endParaRPr lang="es-ES"/>
        </a:p>
      </dgm:t>
    </dgm:pt>
    <dgm:pt modelId="{086901D5-C9D4-4A18-80C6-577938B654AA}" type="sibTrans" cxnId="{D2C843C7-BF35-4145-B018-D61F7B3C0AEA}">
      <dgm:prSet/>
      <dgm:spPr/>
      <dgm:t>
        <a:bodyPr/>
        <a:lstStyle/>
        <a:p>
          <a:endParaRPr lang="es-ES"/>
        </a:p>
      </dgm:t>
    </dgm:pt>
    <dgm:pt modelId="{F169E174-286E-4C81-ACDF-BF92AE79BD49}" type="pres">
      <dgm:prSet presAssocID="{E741913B-8550-4D3C-9007-241F01F727F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D32BB7D-2A1B-4A64-9386-038A6453553E}" type="pres">
      <dgm:prSet presAssocID="{E741913B-8550-4D3C-9007-241F01F727FD}" presName="diamond" presStyleLbl="bgShp" presStyleIdx="0" presStyleCnt="1"/>
      <dgm:spPr/>
    </dgm:pt>
    <dgm:pt modelId="{0C676BC9-9537-47CE-9471-D62D66FE3889}" type="pres">
      <dgm:prSet presAssocID="{E741913B-8550-4D3C-9007-241F01F727FD}" presName="quad1" presStyleLbl="node1" presStyleIdx="0" presStyleCnt="4" custScaleX="151144" custLinFactNeighborX="-36308" custLinFactNeighborY="-20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F803D5-5D7F-4405-BA85-A259AFE4DB44}" type="pres">
      <dgm:prSet presAssocID="{E741913B-8550-4D3C-9007-241F01F727FD}" presName="quad2" presStyleLbl="node1" presStyleIdx="1" presStyleCnt="4" custScaleX="167782" custLinFactNeighborX="34204" custLinFactNeighborY="-20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0AA55C-9667-430E-80B8-D61AAC53F9FB}" type="pres">
      <dgm:prSet presAssocID="{E741913B-8550-4D3C-9007-241F01F727FD}" presName="quad3" presStyleLbl="node1" presStyleIdx="2" presStyleCnt="4" custScaleX="151712" custLinFactNeighborX="-31390" custLinFactNeighborY="-26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8BD8A2-3EC2-4796-A412-E067A06C9BE8}" type="pres">
      <dgm:prSet presAssocID="{E741913B-8550-4D3C-9007-241F01F727FD}" presName="quad4" presStyleLbl="node1" presStyleIdx="3" presStyleCnt="4" custScaleX="159179" custLinFactNeighborX="34224" custLinFactNeighborY="18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6C31FC8-17E8-42BF-9CEE-8ACE1FF5B551}" type="presOf" srcId="{812C9F6E-E971-40AD-A9A7-FF1A4DFABC4F}" destId="{0C676BC9-9537-47CE-9471-D62D66FE3889}" srcOrd="0" destOrd="0" presId="urn:microsoft.com/office/officeart/2005/8/layout/matrix3"/>
    <dgm:cxn modelId="{800565E7-D862-4CE6-A518-EC9C74999F71}" srcId="{E741913B-8550-4D3C-9007-241F01F727FD}" destId="{73703A00-04FD-4F7E-B79D-9A457EF97C9E}" srcOrd="2" destOrd="0" parTransId="{7CE19D34-7A3B-4732-9074-5E55A7579D6A}" sibTransId="{1620035B-DE94-4B6C-9F99-92738AA6862D}"/>
    <dgm:cxn modelId="{D1401751-E930-4C67-B84E-624B44BFBE5E}" type="presOf" srcId="{73703A00-04FD-4F7E-B79D-9A457EF97C9E}" destId="{3F0AA55C-9667-430E-80B8-D61AAC53F9FB}" srcOrd="0" destOrd="0" presId="urn:microsoft.com/office/officeart/2005/8/layout/matrix3"/>
    <dgm:cxn modelId="{D3EB55C2-985E-4642-8493-17823590C6DD}" srcId="{E741913B-8550-4D3C-9007-241F01F727FD}" destId="{5E8A153D-DF14-4AAF-89EE-CDEDF0317CFB}" srcOrd="1" destOrd="0" parTransId="{8A9E857C-BEBC-493C-A606-D7B0AF20302B}" sibTransId="{9D190F8B-B401-4A9F-B7B6-D6AD51318D1B}"/>
    <dgm:cxn modelId="{867B324B-54E6-42EE-96DA-EC5F58FABA41}" type="presOf" srcId="{AE5AF9D9-98F6-4155-AC15-7AE6008C1ECA}" destId="{C08BD8A2-3EC2-4796-A412-E067A06C9BE8}" srcOrd="0" destOrd="0" presId="urn:microsoft.com/office/officeart/2005/8/layout/matrix3"/>
    <dgm:cxn modelId="{1DA5AB6B-3F43-4198-97BA-051BBD075851}" srcId="{E741913B-8550-4D3C-9007-241F01F727FD}" destId="{812C9F6E-E971-40AD-A9A7-FF1A4DFABC4F}" srcOrd="0" destOrd="0" parTransId="{3D6BA276-2516-4D18-BCE6-6CDDC1E42892}" sibTransId="{A8038415-EE40-41CA-A831-869A824479AF}"/>
    <dgm:cxn modelId="{14DE1C23-95DD-4046-9BDF-1213D1E9277D}" type="presOf" srcId="{E741913B-8550-4D3C-9007-241F01F727FD}" destId="{F169E174-286E-4C81-ACDF-BF92AE79BD49}" srcOrd="0" destOrd="0" presId="urn:microsoft.com/office/officeart/2005/8/layout/matrix3"/>
    <dgm:cxn modelId="{D2C843C7-BF35-4145-B018-D61F7B3C0AEA}" srcId="{E741913B-8550-4D3C-9007-241F01F727FD}" destId="{AE5AF9D9-98F6-4155-AC15-7AE6008C1ECA}" srcOrd="3" destOrd="0" parTransId="{08DC4C75-8314-41A6-9BD0-DA249CB1182D}" sibTransId="{086901D5-C9D4-4A18-80C6-577938B654AA}"/>
    <dgm:cxn modelId="{DD72EA0C-FA53-4E6D-83C1-6220F2F7B61B}" type="presOf" srcId="{5E8A153D-DF14-4AAF-89EE-CDEDF0317CFB}" destId="{E1F803D5-5D7F-4405-BA85-A259AFE4DB44}" srcOrd="0" destOrd="0" presId="urn:microsoft.com/office/officeart/2005/8/layout/matrix3"/>
    <dgm:cxn modelId="{79E475EA-E78C-4572-B25F-D1A39C91BD4E}" type="presParOf" srcId="{F169E174-286E-4C81-ACDF-BF92AE79BD49}" destId="{2D32BB7D-2A1B-4A64-9386-038A6453553E}" srcOrd="0" destOrd="0" presId="urn:microsoft.com/office/officeart/2005/8/layout/matrix3"/>
    <dgm:cxn modelId="{D9A0E554-31BB-4DCF-A0DE-4580793673B1}" type="presParOf" srcId="{F169E174-286E-4C81-ACDF-BF92AE79BD49}" destId="{0C676BC9-9537-47CE-9471-D62D66FE3889}" srcOrd="1" destOrd="0" presId="urn:microsoft.com/office/officeart/2005/8/layout/matrix3"/>
    <dgm:cxn modelId="{8CA8BE7B-0347-49EA-A338-146EB6878501}" type="presParOf" srcId="{F169E174-286E-4C81-ACDF-BF92AE79BD49}" destId="{E1F803D5-5D7F-4405-BA85-A259AFE4DB44}" srcOrd="2" destOrd="0" presId="urn:microsoft.com/office/officeart/2005/8/layout/matrix3"/>
    <dgm:cxn modelId="{EF020F44-1C60-434B-83A3-E0CFCC7205FE}" type="presParOf" srcId="{F169E174-286E-4C81-ACDF-BF92AE79BD49}" destId="{3F0AA55C-9667-430E-80B8-D61AAC53F9FB}" srcOrd="3" destOrd="0" presId="urn:microsoft.com/office/officeart/2005/8/layout/matrix3"/>
    <dgm:cxn modelId="{A593CC11-4873-4C0E-9932-9E0AF2F228ED}" type="presParOf" srcId="{F169E174-286E-4C81-ACDF-BF92AE79BD49}" destId="{C08BD8A2-3EC2-4796-A412-E067A06C9BE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6322A-1DFE-4F1E-AFEF-5317BDA2F3A4}">
      <dsp:nvSpPr>
        <dsp:cNvPr id="0" name=""/>
        <dsp:cNvSpPr/>
      </dsp:nvSpPr>
      <dsp:spPr>
        <a:xfrm>
          <a:off x="1967312" y="2140669"/>
          <a:ext cx="491309" cy="969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654" y="0"/>
              </a:lnTo>
              <a:lnTo>
                <a:pt x="245654" y="969491"/>
              </a:lnTo>
              <a:lnTo>
                <a:pt x="491309" y="969491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185795" y="2598243"/>
        <a:ext cx="54343" cy="54343"/>
      </dsp:txXfrm>
    </dsp:sp>
    <dsp:sp modelId="{550336AC-6125-49E3-B443-197C9FC52F1D}">
      <dsp:nvSpPr>
        <dsp:cNvPr id="0" name=""/>
        <dsp:cNvSpPr/>
      </dsp:nvSpPr>
      <dsp:spPr>
        <a:xfrm>
          <a:off x="1967312" y="1017057"/>
          <a:ext cx="533626" cy="1123612"/>
        </a:xfrm>
        <a:custGeom>
          <a:avLst/>
          <a:gdLst/>
          <a:ahLst/>
          <a:cxnLst/>
          <a:rect l="0" t="0" r="0" b="0"/>
          <a:pathLst>
            <a:path>
              <a:moveTo>
                <a:pt x="0" y="1123612"/>
              </a:moveTo>
              <a:lnTo>
                <a:pt x="266813" y="1123612"/>
              </a:lnTo>
              <a:lnTo>
                <a:pt x="266813" y="0"/>
              </a:lnTo>
              <a:lnTo>
                <a:pt x="533626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203028" y="1547766"/>
        <a:ext cx="62194" cy="62194"/>
      </dsp:txXfrm>
    </dsp:sp>
    <dsp:sp modelId="{3EA48919-23D8-456C-BB2E-FD0DFA6E49CE}">
      <dsp:nvSpPr>
        <dsp:cNvPr id="0" name=""/>
        <dsp:cNvSpPr/>
      </dsp:nvSpPr>
      <dsp:spPr>
        <a:xfrm rot="16200000">
          <a:off x="-580084" y="1733942"/>
          <a:ext cx="4281339" cy="813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800" kern="1200" smtClean="0"/>
            <a:t>Hipótesis:  </a:t>
          </a:r>
          <a:endParaRPr lang="es-ES" sz="4800" kern="1200"/>
        </a:p>
      </dsp:txBody>
      <dsp:txXfrm>
        <a:off x="-580084" y="1733942"/>
        <a:ext cx="4281339" cy="813454"/>
      </dsp:txXfrm>
    </dsp:sp>
    <dsp:sp modelId="{7550772A-4C35-4A7D-8DD1-8EA2D618A54E}">
      <dsp:nvSpPr>
        <dsp:cNvPr id="0" name=""/>
        <dsp:cNvSpPr/>
      </dsp:nvSpPr>
      <dsp:spPr>
        <a:xfrm>
          <a:off x="2500938" y="144017"/>
          <a:ext cx="4574803" cy="1746079"/>
        </a:xfrm>
        <a:prstGeom prst="rect">
          <a:avLst/>
        </a:prstGeom>
        <a:solidFill>
          <a:schemeClr val="bg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2">
                  <a:lumMod val="75000"/>
                </a:schemeClr>
              </a:solidFill>
            </a:rPr>
            <a:t>Relatividad de la distinción entre los D. Civiles y Políticos y D. Económicos Sociales y Culturales        Niveles de obligaciones comunes.</a:t>
          </a:r>
          <a:endParaRPr lang="es-ES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00938" y="144017"/>
        <a:ext cx="4574803" cy="1746079"/>
      </dsp:txXfrm>
    </dsp:sp>
    <dsp:sp modelId="{2FAC27C7-8359-4241-BE4F-36AAE41D7B62}">
      <dsp:nvSpPr>
        <dsp:cNvPr id="0" name=""/>
        <dsp:cNvSpPr/>
      </dsp:nvSpPr>
      <dsp:spPr>
        <a:xfrm>
          <a:off x="2458622" y="2088230"/>
          <a:ext cx="4430777" cy="2043861"/>
        </a:xfrm>
        <a:prstGeom prst="rect">
          <a:avLst/>
        </a:prstGeom>
        <a:solidFill>
          <a:schemeClr val="bg2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900" b="1" kern="1200" dirty="0" smtClean="0">
              <a:solidFill>
                <a:schemeClr val="tx2">
                  <a:lumMod val="75000"/>
                </a:schemeClr>
              </a:solidFill>
            </a:rPr>
            <a:t>Exigibilidad de lo D. Económicos Sociales y Culturales</a:t>
          </a:r>
          <a:endParaRPr lang="es-ES" sz="19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458622" y="2088230"/>
        <a:ext cx="4430777" cy="2043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6BC42-68BC-4BB3-9115-3E10E8D21E2F}">
      <dsp:nvSpPr>
        <dsp:cNvPr id="0" name=""/>
        <dsp:cNvSpPr/>
      </dsp:nvSpPr>
      <dsp:spPr>
        <a:xfrm>
          <a:off x="1172106" y="2852"/>
          <a:ext cx="2613708" cy="195107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110490" rIns="36830" bIns="3683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900" kern="1200" smtClean="0"/>
            <a:t>Obligaciones Negativas del Estado</a:t>
          </a:r>
          <a:endParaRPr lang="es-ES" sz="2900" kern="1200"/>
        </a:p>
      </dsp:txBody>
      <dsp:txXfrm>
        <a:off x="1217822" y="48568"/>
        <a:ext cx="2522276" cy="1905362"/>
      </dsp:txXfrm>
    </dsp:sp>
    <dsp:sp modelId="{B8FA1954-B5CB-4ABA-AD8A-9C88DD5A86E4}">
      <dsp:nvSpPr>
        <dsp:cNvPr id="0" name=""/>
        <dsp:cNvSpPr/>
      </dsp:nvSpPr>
      <dsp:spPr>
        <a:xfrm>
          <a:off x="1172106" y="1480717"/>
          <a:ext cx="2613708" cy="1785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/>
            <a:t>Derechos Civiles y Políticos (DCP)</a:t>
          </a:r>
          <a:endParaRPr lang="es-ES" sz="2000" b="1" kern="1200" dirty="0"/>
        </a:p>
      </dsp:txBody>
      <dsp:txXfrm>
        <a:off x="1172106" y="1480717"/>
        <a:ext cx="1840639" cy="1785390"/>
      </dsp:txXfrm>
    </dsp:sp>
    <dsp:sp modelId="{C9369ABA-F799-490D-9B99-104CE28AF7E8}">
      <dsp:nvSpPr>
        <dsp:cNvPr id="0" name=""/>
        <dsp:cNvSpPr/>
      </dsp:nvSpPr>
      <dsp:spPr>
        <a:xfrm>
          <a:off x="3086684" y="2087192"/>
          <a:ext cx="914797" cy="91479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AF9B87-5707-4F1E-8277-EAA8DD24982B}">
      <dsp:nvSpPr>
        <dsp:cNvPr id="0" name=""/>
        <dsp:cNvSpPr/>
      </dsp:nvSpPr>
      <dsp:spPr>
        <a:xfrm>
          <a:off x="4228117" y="557"/>
          <a:ext cx="2613708" cy="195107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110490" rIns="36830" bIns="3683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900" kern="1200" smtClean="0"/>
            <a:t>Obligaciones Positivas del Estado</a:t>
          </a:r>
          <a:endParaRPr lang="es-ES" sz="2900" kern="1200"/>
        </a:p>
      </dsp:txBody>
      <dsp:txXfrm>
        <a:off x="4273833" y="46273"/>
        <a:ext cx="2522276" cy="1905362"/>
      </dsp:txXfrm>
    </dsp:sp>
    <dsp:sp modelId="{7E3A07C2-9FF3-46B1-AA59-F27995554955}">
      <dsp:nvSpPr>
        <dsp:cNvPr id="0" name=""/>
        <dsp:cNvSpPr/>
      </dsp:nvSpPr>
      <dsp:spPr>
        <a:xfrm>
          <a:off x="4228117" y="1473833"/>
          <a:ext cx="2613708" cy="17945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/>
            <a:t>Derechos Económicos Sociales y Culturales (DESC) </a:t>
          </a:r>
          <a:endParaRPr lang="es-ES" sz="2000" b="1" kern="1200" dirty="0"/>
        </a:p>
      </dsp:txBody>
      <dsp:txXfrm>
        <a:off x="4228117" y="1473833"/>
        <a:ext cx="1840639" cy="1794568"/>
      </dsp:txXfrm>
    </dsp:sp>
    <dsp:sp modelId="{178036D8-CDB5-472A-ABF6-3BBC73CBA977}">
      <dsp:nvSpPr>
        <dsp:cNvPr id="0" name=""/>
        <dsp:cNvSpPr/>
      </dsp:nvSpPr>
      <dsp:spPr>
        <a:xfrm>
          <a:off x="6142695" y="2084897"/>
          <a:ext cx="914797" cy="91479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9B29A5-18FF-4FFA-BAF4-088B1CED9FA3}">
      <dsp:nvSpPr>
        <dsp:cNvPr id="0" name=""/>
        <dsp:cNvSpPr/>
      </dsp:nvSpPr>
      <dsp:spPr>
        <a:xfrm>
          <a:off x="0" y="0"/>
          <a:ext cx="1656184" cy="1656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753BE-6C74-47D9-AC37-668A172E1DEB}">
      <dsp:nvSpPr>
        <dsp:cNvPr id="0" name=""/>
        <dsp:cNvSpPr/>
      </dsp:nvSpPr>
      <dsp:spPr>
        <a:xfrm>
          <a:off x="828092" y="0"/>
          <a:ext cx="4716524" cy="1656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Interrelación de Obligaciones en DESC y DCP</a:t>
          </a:r>
          <a:endParaRPr lang="es-ES" sz="2000" kern="1200"/>
        </a:p>
      </dsp:txBody>
      <dsp:txXfrm>
        <a:off x="828092" y="0"/>
        <a:ext cx="4716524" cy="786687"/>
      </dsp:txXfrm>
    </dsp:sp>
    <dsp:sp modelId="{73FB579C-216F-436F-BB1C-E748DEFF4C8B}">
      <dsp:nvSpPr>
        <dsp:cNvPr id="0" name=""/>
        <dsp:cNvSpPr/>
      </dsp:nvSpPr>
      <dsp:spPr>
        <a:xfrm>
          <a:off x="434748" y="786687"/>
          <a:ext cx="786687" cy="7866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DA4A6-0C00-4D11-A972-0C747262B4C4}">
      <dsp:nvSpPr>
        <dsp:cNvPr id="0" name=""/>
        <dsp:cNvSpPr/>
      </dsp:nvSpPr>
      <dsp:spPr>
        <a:xfrm>
          <a:off x="828092" y="786687"/>
          <a:ext cx="4716524" cy="7866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smtClean="0"/>
            <a:t>Interpretación de los derechos en clave social</a:t>
          </a:r>
          <a:endParaRPr lang="es-ES" sz="2000" kern="1200"/>
        </a:p>
      </dsp:txBody>
      <dsp:txXfrm>
        <a:off x="828092" y="786687"/>
        <a:ext cx="4716524" cy="7866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5F8F5-1FE8-4F75-AE3C-36A303E6B41E}">
      <dsp:nvSpPr>
        <dsp:cNvPr id="0" name=""/>
        <dsp:cNvSpPr/>
      </dsp:nvSpPr>
      <dsp:spPr>
        <a:xfrm>
          <a:off x="2852418" y="2262981"/>
          <a:ext cx="564116" cy="1612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1612374"/>
              </a:lnTo>
              <a:lnTo>
                <a:pt x="564116" y="161237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91771" y="3026463"/>
        <a:ext cx="85410" cy="85410"/>
      </dsp:txXfrm>
    </dsp:sp>
    <dsp:sp modelId="{EA620273-8DA4-4836-91B7-C01BF5BD08CA}">
      <dsp:nvSpPr>
        <dsp:cNvPr id="0" name=""/>
        <dsp:cNvSpPr/>
      </dsp:nvSpPr>
      <dsp:spPr>
        <a:xfrm>
          <a:off x="2852418" y="2262981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537458"/>
              </a:lnTo>
              <a:lnTo>
                <a:pt x="564116" y="53745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114997" y="2512231"/>
        <a:ext cx="38957" cy="38957"/>
      </dsp:txXfrm>
    </dsp:sp>
    <dsp:sp modelId="{5FA618F7-1F06-4962-AA23-B888B7D7083E}">
      <dsp:nvSpPr>
        <dsp:cNvPr id="0" name=""/>
        <dsp:cNvSpPr/>
      </dsp:nvSpPr>
      <dsp:spPr>
        <a:xfrm>
          <a:off x="2852418" y="1725523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537458"/>
              </a:moveTo>
              <a:lnTo>
                <a:pt x="282058" y="537458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114997" y="1974773"/>
        <a:ext cx="38957" cy="38957"/>
      </dsp:txXfrm>
    </dsp:sp>
    <dsp:sp modelId="{B632E6BB-64E4-4AB6-9293-2039E34F1CBE}">
      <dsp:nvSpPr>
        <dsp:cNvPr id="0" name=""/>
        <dsp:cNvSpPr/>
      </dsp:nvSpPr>
      <dsp:spPr>
        <a:xfrm>
          <a:off x="2852418" y="650607"/>
          <a:ext cx="564116" cy="1612374"/>
        </a:xfrm>
        <a:custGeom>
          <a:avLst/>
          <a:gdLst/>
          <a:ahLst/>
          <a:cxnLst/>
          <a:rect l="0" t="0" r="0" b="0"/>
          <a:pathLst>
            <a:path>
              <a:moveTo>
                <a:pt x="0" y="1612374"/>
              </a:moveTo>
              <a:lnTo>
                <a:pt x="282058" y="1612374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091771" y="1414089"/>
        <a:ext cx="85410" cy="85410"/>
      </dsp:txXfrm>
    </dsp:sp>
    <dsp:sp modelId="{D42D0A27-7F3D-4F3F-BCC5-1F97EDAD8D70}">
      <dsp:nvSpPr>
        <dsp:cNvPr id="0" name=""/>
        <dsp:cNvSpPr/>
      </dsp:nvSpPr>
      <dsp:spPr>
        <a:xfrm rot="16200000">
          <a:off x="159470" y="1833015"/>
          <a:ext cx="4525963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100" kern="1200" smtClean="0"/>
            <a:t>DERECHOS </a:t>
          </a:r>
          <a:endParaRPr lang="es-ES" sz="5100" kern="1200"/>
        </a:p>
      </dsp:txBody>
      <dsp:txXfrm>
        <a:off x="159470" y="1833015"/>
        <a:ext cx="4525963" cy="859932"/>
      </dsp:txXfrm>
    </dsp:sp>
    <dsp:sp modelId="{11280D47-D09B-4BB4-A781-47CFC00480CD}">
      <dsp:nvSpPr>
        <dsp:cNvPr id="0" name=""/>
        <dsp:cNvSpPr/>
      </dsp:nvSpPr>
      <dsp:spPr>
        <a:xfrm>
          <a:off x="3416534" y="220640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Obligación de respetar</a:t>
          </a:r>
          <a:endParaRPr lang="es-ES" sz="2600" kern="1200"/>
        </a:p>
      </dsp:txBody>
      <dsp:txXfrm>
        <a:off x="3416534" y="220640"/>
        <a:ext cx="2820580" cy="859932"/>
      </dsp:txXfrm>
    </dsp:sp>
    <dsp:sp modelId="{6B33677A-F429-4043-B52D-7E644196C3A6}">
      <dsp:nvSpPr>
        <dsp:cNvPr id="0" name=""/>
        <dsp:cNvSpPr/>
      </dsp:nvSpPr>
      <dsp:spPr>
        <a:xfrm>
          <a:off x="3416534" y="1295556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Obligación de proteger                                          </a:t>
          </a:r>
          <a:endParaRPr lang="es-ES" sz="2600" kern="1200"/>
        </a:p>
      </dsp:txBody>
      <dsp:txXfrm>
        <a:off x="3416534" y="1295556"/>
        <a:ext cx="2820580" cy="859932"/>
      </dsp:txXfrm>
    </dsp:sp>
    <dsp:sp modelId="{37BF9C5E-8444-47C3-AD72-50DACDABEBB4}">
      <dsp:nvSpPr>
        <dsp:cNvPr id="0" name=""/>
        <dsp:cNvSpPr/>
      </dsp:nvSpPr>
      <dsp:spPr>
        <a:xfrm>
          <a:off x="3416534" y="2370473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Obligación de garantizar</a:t>
          </a:r>
          <a:endParaRPr lang="es-ES" sz="2600" kern="1200"/>
        </a:p>
      </dsp:txBody>
      <dsp:txXfrm>
        <a:off x="3416534" y="2370473"/>
        <a:ext cx="2820580" cy="859932"/>
      </dsp:txXfrm>
    </dsp:sp>
    <dsp:sp modelId="{74AB9801-A434-462F-A0BD-8BFA99B2D29F}">
      <dsp:nvSpPr>
        <dsp:cNvPr id="0" name=""/>
        <dsp:cNvSpPr/>
      </dsp:nvSpPr>
      <dsp:spPr>
        <a:xfrm>
          <a:off x="3416534" y="3445389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smtClean="0"/>
            <a:t>Obligación de promover</a:t>
          </a:r>
          <a:endParaRPr lang="es-ES" sz="2600" kern="1200"/>
        </a:p>
      </dsp:txBody>
      <dsp:txXfrm>
        <a:off x="3416534" y="3445389"/>
        <a:ext cx="2820580" cy="8599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9C98C-B699-4D99-83DD-92B1BAB07D57}">
      <dsp:nvSpPr>
        <dsp:cNvPr id="0" name=""/>
        <dsp:cNvSpPr/>
      </dsp:nvSpPr>
      <dsp:spPr>
        <a:xfrm>
          <a:off x="3536" y="0"/>
          <a:ext cx="4050506" cy="4896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smtClean="0"/>
            <a:t>Incumplimiento de Obligaciones Negativas: Justiciabilidad Amplia.</a:t>
          </a:r>
          <a:endParaRPr lang="es-ES" sz="2500" kern="1200"/>
        </a:p>
      </dsp:txBody>
      <dsp:txXfrm>
        <a:off x="3536" y="1958617"/>
        <a:ext cx="4050506" cy="1958617"/>
      </dsp:txXfrm>
    </dsp:sp>
    <dsp:sp modelId="{93C27039-1399-45B1-927A-0408DCD23832}">
      <dsp:nvSpPr>
        <dsp:cNvPr id="0" name=""/>
        <dsp:cNvSpPr/>
      </dsp:nvSpPr>
      <dsp:spPr>
        <a:xfrm>
          <a:off x="1213514" y="293792"/>
          <a:ext cx="1630549" cy="163054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68FBD-0DDC-4B44-94CA-A16CEF2553DD}">
      <dsp:nvSpPr>
        <dsp:cNvPr id="0" name=""/>
        <dsp:cNvSpPr/>
      </dsp:nvSpPr>
      <dsp:spPr>
        <a:xfrm>
          <a:off x="4175557" y="0"/>
          <a:ext cx="4050506" cy="4896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Incumplimiento de Obligaciones Positivas en general: Carácter problemático </a:t>
          </a:r>
          <a:endParaRPr lang="es-ES" sz="2500" kern="1200" dirty="0"/>
        </a:p>
      </dsp:txBody>
      <dsp:txXfrm>
        <a:off x="4175557" y="1958617"/>
        <a:ext cx="4050506" cy="1958617"/>
      </dsp:txXfrm>
    </dsp:sp>
    <dsp:sp modelId="{A42BEB3C-B437-440D-B12B-94E3319EE87C}">
      <dsp:nvSpPr>
        <dsp:cNvPr id="0" name=""/>
        <dsp:cNvSpPr/>
      </dsp:nvSpPr>
      <dsp:spPr>
        <a:xfrm>
          <a:off x="5385536" y="293792"/>
          <a:ext cx="1630549" cy="163054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ED188E-4492-4BFE-9B39-45BF799BE86D}">
      <dsp:nvSpPr>
        <dsp:cNvPr id="0" name=""/>
        <dsp:cNvSpPr/>
      </dsp:nvSpPr>
      <dsp:spPr>
        <a:xfrm>
          <a:off x="3970795" y="3917235"/>
          <a:ext cx="288009" cy="734481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83DE3-A1E1-48B3-8C3F-D15AEE0448FA}">
      <dsp:nvSpPr>
        <dsp:cNvPr id="0" name=""/>
        <dsp:cNvSpPr/>
      </dsp:nvSpPr>
      <dsp:spPr>
        <a:xfrm>
          <a:off x="2959678" y="45259"/>
          <a:ext cx="2353500" cy="2353500"/>
        </a:xfrm>
        <a:prstGeom prst="ellipse">
          <a:avLst/>
        </a:prstGeom>
        <a:solidFill>
          <a:schemeClr val="bg1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800" kern="1200"/>
        </a:p>
      </dsp:txBody>
      <dsp:txXfrm>
        <a:off x="3231236" y="362077"/>
        <a:ext cx="1810385" cy="746783"/>
      </dsp:txXfrm>
    </dsp:sp>
    <dsp:sp modelId="{C67F1887-EBF0-4077-B4A6-79EB4C9B9A3A}">
      <dsp:nvSpPr>
        <dsp:cNvPr id="0" name=""/>
        <dsp:cNvSpPr/>
      </dsp:nvSpPr>
      <dsp:spPr>
        <a:xfrm>
          <a:off x="3394729" y="1036713"/>
          <a:ext cx="3592171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Derecho a la salud </a:t>
          </a:r>
          <a:endParaRPr lang="es-ES" sz="2800" kern="1200" dirty="0"/>
        </a:p>
      </dsp:txBody>
      <dsp:txXfrm>
        <a:off x="5328975" y="1308271"/>
        <a:ext cx="1381604" cy="1810385"/>
      </dsp:txXfrm>
    </dsp:sp>
    <dsp:sp modelId="{9956D779-23E4-476D-BD0C-E6AC58C1F225}">
      <dsp:nvSpPr>
        <dsp:cNvPr id="0" name=""/>
        <dsp:cNvSpPr/>
      </dsp:nvSpPr>
      <dsp:spPr>
        <a:xfrm>
          <a:off x="2501875" y="2127202"/>
          <a:ext cx="3269106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Interdependencia </a:t>
          </a:r>
          <a:endParaRPr lang="es-ES" sz="2400" kern="1200" dirty="0"/>
        </a:p>
      </dsp:txBody>
      <dsp:txXfrm>
        <a:off x="2879079" y="3417102"/>
        <a:ext cx="2514697" cy="746783"/>
      </dsp:txXfrm>
    </dsp:sp>
    <dsp:sp modelId="{C9F0C67A-D25E-4A97-8087-7F179259697E}">
      <dsp:nvSpPr>
        <dsp:cNvPr id="0" name=""/>
        <dsp:cNvSpPr/>
      </dsp:nvSpPr>
      <dsp:spPr>
        <a:xfrm>
          <a:off x="1234485" y="1036713"/>
          <a:ext cx="3678686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/>
            <a:t>Derecho a la vida</a:t>
          </a:r>
          <a:endParaRPr lang="es-ES" sz="2800" kern="1200" dirty="0"/>
        </a:p>
      </dsp:txBody>
      <dsp:txXfrm>
        <a:off x="1517461" y="1308271"/>
        <a:ext cx="1414879" cy="18103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01CA19-0FEF-4EC7-B457-1B7ACFE738D9}">
      <dsp:nvSpPr>
        <dsp:cNvPr id="0" name=""/>
        <dsp:cNvSpPr/>
      </dsp:nvSpPr>
      <dsp:spPr>
        <a:xfrm>
          <a:off x="0" y="0"/>
          <a:ext cx="1200329" cy="120032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DAB71-1A82-4AE1-B028-78D231C83C2C}">
      <dsp:nvSpPr>
        <dsp:cNvPr id="0" name=""/>
        <dsp:cNvSpPr/>
      </dsp:nvSpPr>
      <dsp:spPr>
        <a:xfrm>
          <a:off x="600164" y="0"/>
          <a:ext cx="7392723" cy="12003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Art. 41CN.- Todos los habitantes gozan del derecho a un ambiente sano, equilibrado, apto para el </a:t>
          </a:r>
          <a:r>
            <a:rPr lang="es-ES" sz="2000" b="1" kern="1200" dirty="0" smtClean="0"/>
            <a:t>desarrollo humano</a:t>
          </a:r>
          <a:r>
            <a:rPr lang="es-ES" sz="2000" kern="1200" dirty="0" smtClean="0"/>
            <a:t>…”.</a:t>
          </a:r>
          <a:endParaRPr lang="es-ES" sz="2000" kern="1200" dirty="0"/>
        </a:p>
      </dsp:txBody>
      <dsp:txXfrm>
        <a:off x="600164" y="0"/>
        <a:ext cx="7392723" cy="570156"/>
      </dsp:txXfrm>
    </dsp:sp>
    <dsp:sp modelId="{F618DBC9-CE82-4118-8AAA-E3CD8C32832C}">
      <dsp:nvSpPr>
        <dsp:cNvPr id="0" name=""/>
        <dsp:cNvSpPr/>
      </dsp:nvSpPr>
      <dsp:spPr>
        <a:xfrm>
          <a:off x="315086" y="570156"/>
          <a:ext cx="570156" cy="57015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C5EA0-A251-4C76-9D41-BDFE2F0E3D21}">
      <dsp:nvSpPr>
        <dsp:cNvPr id="0" name=""/>
        <dsp:cNvSpPr/>
      </dsp:nvSpPr>
      <dsp:spPr>
        <a:xfrm>
          <a:off x="600164" y="570156"/>
          <a:ext cx="7392723" cy="5701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Art. 75, inc. 19 CN: Proveer lo conducente al </a:t>
          </a:r>
          <a:r>
            <a:rPr lang="es-ES" sz="2000" b="1" kern="1200" dirty="0" smtClean="0"/>
            <a:t>desarrollo humano</a:t>
          </a:r>
          <a:r>
            <a:rPr lang="es-ES" sz="2000" kern="1200" dirty="0" smtClean="0"/>
            <a:t>, al progreso económico con justicia social…”</a:t>
          </a:r>
          <a:endParaRPr lang="es-ES" sz="2000" kern="1200" dirty="0"/>
        </a:p>
      </dsp:txBody>
      <dsp:txXfrm>
        <a:off x="600164" y="570156"/>
        <a:ext cx="7392723" cy="5701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23689-567B-43A3-863A-43E13B655BBA}">
      <dsp:nvSpPr>
        <dsp:cNvPr id="0" name=""/>
        <dsp:cNvSpPr/>
      </dsp:nvSpPr>
      <dsp:spPr>
        <a:xfrm>
          <a:off x="0" y="2637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E9E62-8F53-4713-90B0-97F5F4CD6E0D}">
      <dsp:nvSpPr>
        <dsp:cNvPr id="0" name=""/>
        <dsp:cNvSpPr/>
      </dsp:nvSpPr>
      <dsp:spPr>
        <a:xfrm>
          <a:off x="0" y="2637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1. Los Estados Partes en el presente Pacto </a:t>
          </a:r>
          <a:r>
            <a:rPr lang="es-ES" sz="1800" b="1" kern="1200" smtClean="0"/>
            <a:t>reconocen el derecho </a:t>
          </a:r>
          <a:r>
            <a:rPr lang="es-ES" sz="1800" kern="1200" smtClean="0"/>
            <a:t>de toda persona al disfrute del </a:t>
          </a:r>
          <a:r>
            <a:rPr lang="es-ES" sz="1800" b="1" u="sng" kern="1200" smtClean="0"/>
            <a:t>más alto nivel posible de salud física y mental</a:t>
          </a:r>
          <a:r>
            <a:rPr lang="es-ES" sz="1800" kern="1200" smtClean="0"/>
            <a:t>.</a:t>
          </a:r>
          <a:endParaRPr lang="es-ES" sz="1800" kern="1200"/>
        </a:p>
      </dsp:txBody>
      <dsp:txXfrm>
        <a:off x="0" y="2637"/>
        <a:ext cx="8229600" cy="899220"/>
      </dsp:txXfrm>
    </dsp:sp>
    <dsp:sp modelId="{7675C904-09ED-4FDA-A9DC-A397BA3C8A1C}">
      <dsp:nvSpPr>
        <dsp:cNvPr id="0" name=""/>
        <dsp:cNvSpPr/>
      </dsp:nvSpPr>
      <dsp:spPr>
        <a:xfrm>
          <a:off x="0" y="901858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B7A0C-0BFD-4EFD-BAA4-2976503A0761}">
      <dsp:nvSpPr>
        <dsp:cNvPr id="0" name=""/>
        <dsp:cNvSpPr/>
      </dsp:nvSpPr>
      <dsp:spPr>
        <a:xfrm>
          <a:off x="0" y="901858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2. Entre las medidas que deberán adoptar los Estados Partes en el Pacto a fin de asegurar la plena efectividad de este derecho, figurarán las necesarias para:</a:t>
          </a:r>
          <a:endParaRPr lang="es-ES" sz="1800" kern="1200"/>
        </a:p>
      </dsp:txBody>
      <dsp:txXfrm>
        <a:off x="0" y="901858"/>
        <a:ext cx="8229600" cy="899220"/>
      </dsp:txXfrm>
    </dsp:sp>
    <dsp:sp modelId="{39F5911F-1018-4C3F-8052-34AEE8220F7D}">
      <dsp:nvSpPr>
        <dsp:cNvPr id="0" name=""/>
        <dsp:cNvSpPr/>
      </dsp:nvSpPr>
      <dsp:spPr>
        <a:xfrm>
          <a:off x="0" y="1801079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6405A-8F46-4E95-80A3-D392AA39CF08}">
      <dsp:nvSpPr>
        <dsp:cNvPr id="0" name=""/>
        <dsp:cNvSpPr/>
      </dsp:nvSpPr>
      <dsp:spPr>
        <a:xfrm>
          <a:off x="0" y="1801079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a) La reducción de la mortinatalidad y de la mortalidad infantil, y el sano desarrollo de los niños;</a:t>
          </a:r>
          <a:endParaRPr lang="es-ES" sz="1800" kern="1200"/>
        </a:p>
      </dsp:txBody>
      <dsp:txXfrm>
        <a:off x="0" y="1801079"/>
        <a:ext cx="8229600" cy="899220"/>
      </dsp:txXfrm>
    </dsp:sp>
    <dsp:sp modelId="{F661AFE9-95B9-4396-9EA2-ECD810C91911}">
      <dsp:nvSpPr>
        <dsp:cNvPr id="0" name=""/>
        <dsp:cNvSpPr/>
      </dsp:nvSpPr>
      <dsp:spPr>
        <a:xfrm>
          <a:off x="0" y="270030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AB555-9EDF-4D5A-A151-9FF1B4520688}">
      <dsp:nvSpPr>
        <dsp:cNvPr id="0" name=""/>
        <dsp:cNvSpPr/>
      </dsp:nvSpPr>
      <dsp:spPr>
        <a:xfrm>
          <a:off x="0" y="2700299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b) El mejoramiento en todos sus aspectos de la higiene del trabajo y del medio ambiente;</a:t>
          </a:r>
          <a:endParaRPr lang="es-ES" sz="1800" kern="1200"/>
        </a:p>
      </dsp:txBody>
      <dsp:txXfrm>
        <a:off x="0" y="2700299"/>
        <a:ext cx="8229600" cy="899220"/>
      </dsp:txXfrm>
    </dsp:sp>
    <dsp:sp modelId="{F4F14DBA-D9BE-4932-86F1-D63BD8BEE0D8}">
      <dsp:nvSpPr>
        <dsp:cNvPr id="0" name=""/>
        <dsp:cNvSpPr/>
      </dsp:nvSpPr>
      <dsp:spPr>
        <a:xfrm>
          <a:off x="0" y="359952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E9C39-795F-4168-88A4-6BFDEE10DC8B}">
      <dsp:nvSpPr>
        <dsp:cNvPr id="0" name=""/>
        <dsp:cNvSpPr/>
      </dsp:nvSpPr>
      <dsp:spPr>
        <a:xfrm>
          <a:off x="0" y="3599520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c) </a:t>
          </a:r>
          <a:r>
            <a:rPr lang="es-ES" sz="1800" b="1" kern="1200" smtClean="0"/>
            <a:t>La prevención y el tratamiento de las enfermedades epidémicas, endémicas, profesionales y de otra índole, y la lucha contra ellas;</a:t>
          </a:r>
          <a:endParaRPr lang="es-ES" sz="1800" kern="1200"/>
        </a:p>
      </dsp:txBody>
      <dsp:txXfrm>
        <a:off x="0" y="3599520"/>
        <a:ext cx="8229600" cy="899220"/>
      </dsp:txXfrm>
    </dsp:sp>
    <dsp:sp modelId="{57BBAD19-6E0E-4023-BA40-E1C5F43BE9CB}">
      <dsp:nvSpPr>
        <dsp:cNvPr id="0" name=""/>
        <dsp:cNvSpPr/>
      </dsp:nvSpPr>
      <dsp:spPr>
        <a:xfrm>
          <a:off x="0" y="449874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EE815-625A-475D-8C89-22AC5358ECCA}">
      <dsp:nvSpPr>
        <dsp:cNvPr id="0" name=""/>
        <dsp:cNvSpPr/>
      </dsp:nvSpPr>
      <dsp:spPr>
        <a:xfrm>
          <a:off x="0" y="4498741"/>
          <a:ext cx="8229600" cy="899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smtClean="0"/>
            <a:t>d) La creación de condiciones que aseguren a todos asistencia médica y servicios médicos en caso de enfermedad.</a:t>
          </a:r>
          <a:endParaRPr lang="es-ES" sz="1800" kern="1200"/>
        </a:p>
      </dsp:txBody>
      <dsp:txXfrm>
        <a:off x="0" y="4498741"/>
        <a:ext cx="8229600" cy="8992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2BB7D-2A1B-4A64-9386-038A6453553E}">
      <dsp:nvSpPr>
        <dsp:cNvPr id="0" name=""/>
        <dsp:cNvSpPr/>
      </dsp:nvSpPr>
      <dsp:spPr>
        <a:xfrm>
          <a:off x="1981313" y="0"/>
          <a:ext cx="4137323" cy="413732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76BC9-9537-47CE-9471-D62D66FE3889}">
      <dsp:nvSpPr>
        <dsp:cNvPr id="0" name=""/>
        <dsp:cNvSpPr/>
      </dsp:nvSpPr>
      <dsp:spPr>
        <a:xfrm>
          <a:off x="1375891" y="360048"/>
          <a:ext cx="2438793" cy="1613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Políticas preventivas</a:t>
          </a:r>
          <a:endParaRPr lang="es-ES" sz="2700" b="1" kern="1200" dirty="0"/>
        </a:p>
      </dsp:txBody>
      <dsp:txXfrm>
        <a:off x="1454658" y="438815"/>
        <a:ext cx="2281259" cy="1456021"/>
      </dsp:txXfrm>
    </dsp:sp>
    <dsp:sp modelId="{E1F803D5-5D7F-4405-BA85-A259AFE4DB44}">
      <dsp:nvSpPr>
        <dsp:cNvPr id="0" name=""/>
        <dsp:cNvSpPr/>
      </dsp:nvSpPr>
      <dsp:spPr>
        <a:xfrm>
          <a:off x="4117085" y="360048"/>
          <a:ext cx="2707256" cy="1613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Políticas educativas</a:t>
          </a:r>
          <a:endParaRPr lang="es-ES" sz="2700" b="1" kern="1200" dirty="0"/>
        </a:p>
      </dsp:txBody>
      <dsp:txXfrm>
        <a:off x="4195852" y="438815"/>
        <a:ext cx="2549722" cy="1456021"/>
      </dsp:txXfrm>
    </dsp:sp>
    <dsp:sp modelId="{3F0AA55C-9667-430E-80B8-D61AAC53F9FB}">
      <dsp:nvSpPr>
        <dsp:cNvPr id="0" name=""/>
        <dsp:cNvSpPr/>
      </dsp:nvSpPr>
      <dsp:spPr>
        <a:xfrm>
          <a:off x="1450663" y="2088236"/>
          <a:ext cx="2447958" cy="1613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/>
            <a:t>Políticas de tratamiento</a:t>
          </a:r>
          <a:endParaRPr lang="es-ES" sz="2600" b="1" kern="1200" dirty="0"/>
        </a:p>
      </dsp:txBody>
      <dsp:txXfrm>
        <a:off x="1529430" y="2167003"/>
        <a:ext cx="2290424" cy="1456021"/>
      </dsp:txXfrm>
    </dsp:sp>
    <dsp:sp modelId="{C08BD8A2-3EC2-4796-A412-E067A06C9BE8}">
      <dsp:nvSpPr>
        <dsp:cNvPr id="0" name=""/>
        <dsp:cNvSpPr/>
      </dsp:nvSpPr>
      <dsp:spPr>
        <a:xfrm>
          <a:off x="4186815" y="2160233"/>
          <a:ext cx="2568442" cy="1613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b="1" kern="1200" dirty="0" smtClean="0"/>
            <a:t>Políticas de asistencia</a:t>
          </a:r>
          <a:endParaRPr lang="es-ES" sz="2500" b="1" kern="1200" dirty="0"/>
        </a:p>
      </dsp:txBody>
      <dsp:txXfrm>
        <a:off x="4265582" y="2239000"/>
        <a:ext cx="2410908" cy="1456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C516ED-D879-43A9-B5AA-09DB731B4248}" type="datetimeFigureOut">
              <a:rPr lang="es-ES" smtClean="0"/>
              <a:t>26/05/2024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5B8ACA9-6E79-405E-B87A-BDBBA32C9E9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4561"/>
            <a:ext cx="8229600" cy="936104"/>
          </a:xfrm>
        </p:spPr>
        <p:txBody>
          <a:bodyPr/>
          <a:lstStyle/>
          <a:p>
            <a:r>
              <a:rPr lang="es-AR" sz="2400" dirty="0" smtClean="0"/>
              <a:t>Derechos Humanos y Ciudadanía</a:t>
            </a:r>
            <a:br>
              <a:rPr lang="es-AR" sz="2400" dirty="0" smtClean="0"/>
            </a:br>
            <a:r>
              <a:rPr lang="es-AR" sz="2400" dirty="0" smtClean="0"/>
              <a:t>Unidad N° 7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II. LOS DERECHOS SOCIALES: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1. Estructura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: a. Concepción clásica. b. Concepción crítica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2. El problema de su exigibilidad.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El modelo de derecho privado clásico y el modelo social: presupuestos y términos jurídicos.</a:t>
            </a: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4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r>
              <a:rPr lang="es-ES" sz="2400" dirty="0" smtClean="0">
                <a:solidFill>
                  <a:schemeClr val="tx1"/>
                </a:solidFill>
                <a:effectLst/>
              </a:rPr>
              <a:t>Obligaciones del Estado respecto al Derecho a la Salud</a:t>
            </a:r>
            <a:endParaRPr lang="es-ES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83180"/>
              </p:ext>
            </p:extLst>
          </p:nvPr>
        </p:nvGraphicFramePr>
        <p:xfrm>
          <a:off x="457200" y="1988840"/>
          <a:ext cx="8229600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66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r>
              <a:rPr lang="es-ES" sz="2400" b="1" dirty="0" smtClean="0">
                <a:solidFill>
                  <a:schemeClr val="tx1"/>
                </a:solidFill>
                <a:effectLst/>
              </a:rPr>
              <a:t>¿Para qué mantener la diferencia entre categorías?</a:t>
            </a:r>
            <a:endParaRPr lang="es-ES" sz="2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 refleja dos paradigmas  de regulación jurídica</a:t>
            </a:r>
          </a:p>
          <a:p>
            <a:pPr algn="just"/>
            <a:endParaRPr lang="es-E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Funciones del Estado                  Vinculación del Individuo y la Sociedad</a:t>
            </a:r>
          </a:p>
          <a:p>
            <a:pPr marL="0" indent="0" algn="just">
              <a:buNone/>
            </a:pPr>
            <a:endParaRPr lang="es-ES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4" name="3 Flecha izquierda y derecha"/>
          <p:cNvSpPr/>
          <p:nvPr/>
        </p:nvSpPr>
        <p:spPr>
          <a:xfrm>
            <a:off x="3419872" y="2924944"/>
            <a:ext cx="1216152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688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s-E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 Privado Clásico</a:t>
            </a:r>
            <a:endParaRPr lang="es-E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Presupuestos:</a:t>
            </a:r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Individuo: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Centro de la acción humana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Racional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Mercado: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creador de riqueza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ordenador de las relaciones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Sociedad: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equilibrio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L="0" indent="0" algn="just">
              <a:buNone/>
            </a:pP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Estado: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marco legal e institucional para la previsibilidad de las            transacciones</a:t>
            </a: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0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es-E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Modelo: Derecho </a:t>
            </a:r>
            <a:r>
              <a:rPr lang="es-E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Privado Clásico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términos jurídicos los presupuestos generan:</a:t>
            </a:r>
          </a:p>
          <a:p>
            <a:pPr marL="0" indent="0">
              <a:buNone/>
            </a:pPr>
            <a:endPara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Sujetos de derecho individual</a:t>
            </a:r>
            <a:endParaRPr lang="es-ES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equivalencia de sujetos                    Individuo-Sociedad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Autonomía de la voluntad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procesales individuales                                                Libertad</a:t>
            </a:r>
          </a:p>
          <a:p>
            <a:pPr marL="0" indent="0">
              <a:buNone/>
            </a:pPr>
            <a:endPara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Legislación (abstracta y general)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Instituciones (seguridad, defensa                   Estado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Justicia civil y justicia penal)</a:t>
            </a:r>
            <a:endParaRPr 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errar llave"/>
          <p:cNvSpPr/>
          <p:nvPr/>
        </p:nvSpPr>
        <p:spPr>
          <a:xfrm>
            <a:off x="4067944" y="2132856"/>
            <a:ext cx="432048" cy="18002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errar llave"/>
          <p:cNvSpPr/>
          <p:nvPr/>
        </p:nvSpPr>
        <p:spPr>
          <a:xfrm>
            <a:off x="4355976" y="4077072"/>
            <a:ext cx="576064" cy="129614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errar llave"/>
          <p:cNvSpPr/>
          <p:nvPr/>
        </p:nvSpPr>
        <p:spPr>
          <a:xfrm>
            <a:off x="6588224" y="2132856"/>
            <a:ext cx="288032" cy="295232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496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</a:t>
            </a:r>
            <a:r>
              <a:rPr lang="es-E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Derecho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Presupuestos: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Individuo:</a:t>
            </a: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Dimensión social de la acción humana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Limites de la racionalidad</a:t>
            </a: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Mercado</a:t>
            </a: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factores igualdad y equidad</a:t>
            </a:r>
          </a:p>
          <a:p>
            <a:pPr marL="0" indent="0">
              <a:buNone/>
            </a:pP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Sociedad</a:t>
            </a: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conflicto</a:t>
            </a:r>
            <a:endParaRPr 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indent="0" algn="just">
              <a:buNone/>
            </a:pPr>
            <a:r>
              <a:rPr lang="es-E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es-E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bienestar o social</a:t>
            </a:r>
          </a:p>
          <a:p>
            <a:pPr marL="0" indent="0" algn="just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s-E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desmercantiliza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634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s-E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Modelo: Derecho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términos jurídicos los presupuestos generan:</a:t>
            </a:r>
          </a:p>
          <a:p>
            <a:pPr marL="0" indent="0">
              <a:buNone/>
            </a:pPr>
            <a:endParaRPr lang="es-E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Sujetos </a:t>
            </a:r>
            <a:r>
              <a:rPr lang="es-E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derecho </a:t>
            </a: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colectivo</a:t>
            </a:r>
            <a:endParaRPr lang="es-E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equivalencia </a:t>
            </a:r>
            <a:r>
              <a:rPr lang="es-E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sujetos                           Individuo-Soc.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Limitaciones a la </a:t>
            </a:r>
            <a:r>
              <a:rPr lang="es-E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auton</a:t>
            </a: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la </a:t>
            </a:r>
            <a:r>
              <a:rPr lang="es-ES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voluntad                                                Igualdad</a:t>
            </a:r>
            <a:endParaRPr lang="es-E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Acciones procesales colectivas                                                                 Real</a:t>
            </a:r>
          </a:p>
          <a:p>
            <a:pPr marL="0" indent="0">
              <a:buNone/>
            </a:pPr>
            <a:endParaRPr lang="es-E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Funciones de control y regulación </a:t>
            </a:r>
          </a:p>
          <a:p>
            <a:pPr marL="0" indent="0">
              <a:buNone/>
            </a:pPr>
            <a:r>
              <a:rPr lang="es-E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Instituciones(justicia del trabajo, consumo)              Estado</a:t>
            </a:r>
            <a:endParaRPr lang="es-ES" sz="2000" dirty="0"/>
          </a:p>
        </p:txBody>
      </p:sp>
      <p:sp>
        <p:nvSpPr>
          <p:cNvPr id="4" name="3 Cerrar llave"/>
          <p:cNvSpPr/>
          <p:nvPr/>
        </p:nvSpPr>
        <p:spPr>
          <a:xfrm>
            <a:off x="4644008" y="2204864"/>
            <a:ext cx="576064" cy="15841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errar llave"/>
          <p:cNvSpPr/>
          <p:nvPr/>
        </p:nvSpPr>
        <p:spPr>
          <a:xfrm>
            <a:off x="5220072" y="3789040"/>
            <a:ext cx="432048" cy="172819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errar llave"/>
          <p:cNvSpPr/>
          <p:nvPr/>
        </p:nvSpPr>
        <p:spPr>
          <a:xfrm>
            <a:off x="6876256" y="2132856"/>
            <a:ext cx="576064" cy="331236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586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MUCHAS GRACIAS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07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s-ES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Unidad </a:t>
            </a:r>
            <a:r>
              <a:rPr lang="es-E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Nº 7</a:t>
            </a:r>
            <a:br>
              <a:rPr lang="es-E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Los derechos sociales su estructura y el problema de su exigibilidad. </a:t>
            </a:r>
            <a:r>
              <a:rPr lang="es-ES" sz="1600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Abramovich</a:t>
            </a:r>
            <a:r>
              <a:rPr lang="es-E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V. y </a:t>
            </a:r>
            <a:r>
              <a:rPr lang="es-ES" sz="16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Courtis</a:t>
            </a:r>
            <a:r>
              <a:rPr lang="es-ES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C. (2004). Los derechos sociales como derechos exigibles. </a:t>
            </a:r>
            <a:r>
              <a:rPr lang="es-ES" sz="1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ES" sz="16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ES" sz="1600" b="1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084967"/>
              </p:ext>
            </p:extLst>
          </p:nvPr>
        </p:nvGraphicFramePr>
        <p:xfrm>
          <a:off x="457200" y="1844824"/>
          <a:ext cx="8229600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7 Conector recto de flecha"/>
          <p:cNvCxnSpPr/>
          <p:nvPr/>
        </p:nvCxnSpPr>
        <p:spPr>
          <a:xfrm>
            <a:off x="5724128" y="299695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71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s-ES" sz="2400" b="1" dirty="0" smtClean="0">
                <a:solidFill>
                  <a:schemeClr val="tx1"/>
                </a:solidFill>
                <a:effectLst/>
              </a:rPr>
              <a:t>Estructura  de los D. Económicos  Sociales y Culturales </a:t>
            </a:r>
            <a:r>
              <a:rPr lang="es-ES" sz="2400" b="1" i="1" dirty="0" smtClean="0">
                <a:solidFill>
                  <a:schemeClr val="tx1"/>
                </a:solidFill>
                <a:effectLst/>
              </a:rPr>
              <a:t>Argumentos de distinción entre categorías </a:t>
            </a:r>
            <a:endParaRPr lang="es-ES" sz="2400" b="1" i="1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356356"/>
              </p:ext>
            </p:extLst>
          </p:nvPr>
        </p:nvGraphicFramePr>
        <p:xfrm>
          <a:off x="457200" y="1600201"/>
          <a:ext cx="8229600" cy="32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09741995"/>
              </p:ext>
            </p:extLst>
          </p:nvPr>
        </p:nvGraphicFramePr>
        <p:xfrm>
          <a:off x="1619672" y="5085184"/>
          <a:ext cx="5544616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10 CuadroTexto"/>
          <p:cNvSpPr txBox="1"/>
          <p:nvPr/>
        </p:nvSpPr>
        <p:spPr>
          <a:xfrm rot="16200000">
            <a:off x="7131584" y="2662381"/>
            <a:ext cx="2039820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Visión </a:t>
            </a:r>
          </a:p>
          <a:p>
            <a:pPr algn="ctr"/>
            <a:r>
              <a:rPr lang="es-ES" sz="2000" b="1" dirty="0" smtClean="0"/>
              <a:t>Clásica</a:t>
            </a:r>
            <a:r>
              <a:rPr lang="es-ES" b="1" dirty="0" smtClean="0"/>
              <a:t> </a:t>
            </a:r>
            <a:endParaRPr lang="es-ES" b="1" dirty="0"/>
          </a:p>
        </p:txBody>
      </p:sp>
      <p:cxnSp>
        <p:nvCxnSpPr>
          <p:cNvPr id="13" name="12 Conector recto"/>
          <p:cNvCxnSpPr/>
          <p:nvPr/>
        </p:nvCxnSpPr>
        <p:spPr>
          <a:xfrm>
            <a:off x="611560" y="4869160"/>
            <a:ext cx="820891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 rot="16200000">
            <a:off x="7348954" y="5461774"/>
            <a:ext cx="17281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Visión</a:t>
            </a:r>
          </a:p>
          <a:p>
            <a:pPr algn="ctr"/>
            <a:r>
              <a:rPr lang="es-ES" sz="2400" b="1" dirty="0" smtClean="0"/>
              <a:t> Critica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0979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s-ES" sz="2800" dirty="0" smtClean="0">
                <a:solidFill>
                  <a:schemeClr val="tx1"/>
                </a:solidFill>
                <a:effectLst/>
              </a:rPr>
              <a:t>Esquema de niveles de obligaciones estatales</a:t>
            </a:r>
            <a:br>
              <a:rPr lang="es-ES" sz="2800" dirty="0" smtClean="0">
                <a:solidFill>
                  <a:schemeClr val="tx1"/>
                </a:solidFill>
                <a:effectLst/>
              </a:rPr>
            </a:br>
            <a:r>
              <a:rPr lang="es-ES" sz="1800" dirty="0" smtClean="0">
                <a:solidFill>
                  <a:schemeClr val="tx1"/>
                </a:solidFill>
                <a:effectLst/>
              </a:rPr>
              <a:t>(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Fried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 van </a:t>
            </a:r>
            <a:r>
              <a:rPr lang="es-ES" sz="1800" dirty="0" err="1" smtClean="0">
                <a:solidFill>
                  <a:schemeClr val="tx1"/>
                </a:solidFill>
                <a:effectLst/>
              </a:rPr>
              <a:t>Hoof</a:t>
            </a:r>
            <a:r>
              <a:rPr lang="es-ES" sz="1800" dirty="0" smtClean="0">
                <a:solidFill>
                  <a:schemeClr val="tx1"/>
                </a:solidFill>
                <a:effectLst/>
              </a:rPr>
              <a:t>)</a:t>
            </a:r>
            <a:endParaRPr lang="es-ES" sz="18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7393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492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r>
              <a:rPr lang="es-ES" sz="2800" dirty="0">
                <a:solidFill>
                  <a:schemeClr val="tx1"/>
                </a:solidFill>
              </a:rPr>
              <a:t>Exigibilidad de los DESC</a:t>
            </a:r>
            <a:endParaRPr lang="es-AR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AR" dirty="0">
                <a:solidFill>
                  <a:schemeClr val="tx1"/>
                </a:solidFill>
              </a:rPr>
              <a:t>Para su exigibilidad, tener en cuenta ¿</a:t>
            </a:r>
            <a:r>
              <a:rPr lang="es-AR" dirty="0" smtClean="0">
                <a:solidFill>
                  <a:schemeClr val="tx1"/>
                </a:solidFill>
              </a:rPr>
              <a:t>que </a:t>
            </a:r>
            <a:r>
              <a:rPr lang="es-AR" dirty="0">
                <a:solidFill>
                  <a:schemeClr val="tx1"/>
                </a:solidFill>
              </a:rPr>
              <a:t>comprenden las obligaciones positivas y negativas del </a:t>
            </a:r>
            <a:r>
              <a:rPr lang="es-AR" dirty="0" smtClean="0">
                <a:solidFill>
                  <a:schemeClr val="tx1"/>
                </a:solidFill>
              </a:rPr>
              <a:t>Estado?</a:t>
            </a:r>
          </a:p>
          <a:p>
            <a:pPr marL="0" indent="0" algn="just">
              <a:buNone/>
            </a:pPr>
            <a:r>
              <a:rPr lang="es-AR" sz="2000" b="1" dirty="0" smtClean="0">
                <a:solidFill>
                  <a:schemeClr val="tx1"/>
                </a:solidFill>
              </a:rPr>
              <a:t>Obligaciones negativa: </a:t>
            </a:r>
            <a:r>
              <a:rPr lang="es-AR" sz="2000" dirty="0" smtClean="0">
                <a:solidFill>
                  <a:schemeClr val="tx1"/>
                </a:solidFill>
              </a:rPr>
              <a:t>abstención </a:t>
            </a:r>
          </a:p>
          <a:p>
            <a:pPr marL="0" indent="0" algn="just">
              <a:buNone/>
            </a:pPr>
            <a:endParaRPr lang="es-AR" sz="2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AR" sz="2000" b="1" dirty="0">
                <a:solidFill>
                  <a:schemeClr val="tx1"/>
                </a:solidFill>
              </a:rPr>
              <a:t>Obligaciones </a:t>
            </a:r>
            <a:r>
              <a:rPr lang="es-AR" sz="2000" b="1" dirty="0" smtClean="0">
                <a:solidFill>
                  <a:schemeClr val="tx1"/>
                </a:solidFill>
              </a:rPr>
              <a:t>positivas: </a:t>
            </a:r>
            <a:r>
              <a:rPr lang="es-AR" sz="2000" dirty="0" smtClean="0">
                <a:solidFill>
                  <a:schemeClr val="tx1"/>
                </a:solidFill>
              </a:rPr>
              <a:t>un hacer con recursos</a:t>
            </a:r>
          </a:p>
          <a:p>
            <a:pPr marL="0" indent="0" algn="just">
              <a:buNone/>
            </a:pPr>
            <a:r>
              <a:rPr lang="es-AR" sz="2000" dirty="0">
                <a:solidFill>
                  <a:schemeClr val="tx1"/>
                </a:solidFill>
              </a:rPr>
              <a:t> </a:t>
            </a:r>
            <a:r>
              <a:rPr lang="es-AR" sz="2000" dirty="0" smtClean="0">
                <a:solidFill>
                  <a:schemeClr val="tx1"/>
                </a:solidFill>
              </a:rPr>
              <a:t>                                         establecimiento de regulaciones</a:t>
            </a:r>
          </a:p>
          <a:p>
            <a:pPr marL="0" indent="0" algn="just">
              <a:buNone/>
            </a:pPr>
            <a:r>
              <a:rPr lang="es-AR" sz="2000" dirty="0">
                <a:solidFill>
                  <a:schemeClr val="tx1"/>
                </a:solidFill>
              </a:rPr>
              <a:t> </a:t>
            </a:r>
            <a:r>
              <a:rPr lang="es-AR" sz="2000" dirty="0" smtClean="0">
                <a:solidFill>
                  <a:schemeClr val="tx1"/>
                </a:solidFill>
              </a:rPr>
              <a:t>                                          regulación con limites a sector privado</a:t>
            </a:r>
          </a:p>
          <a:p>
            <a:pPr marL="0" indent="0" algn="just">
              <a:buNone/>
            </a:pPr>
            <a:r>
              <a:rPr lang="es-AR" sz="2000" dirty="0">
                <a:solidFill>
                  <a:schemeClr val="tx1"/>
                </a:solidFill>
              </a:rPr>
              <a:t> </a:t>
            </a:r>
            <a:r>
              <a:rPr lang="es-AR" sz="2000" dirty="0" smtClean="0">
                <a:solidFill>
                  <a:schemeClr val="tx1"/>
                </a:solidFill>
              </a:rPr>
              <a:t>                                          proveyendo servicios mixtos</a:t>
            </a:r>
            <a:endParaRPr lang="es-A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" sz="2400" dirty="0">
                <a:solidFill>
                  <a:schemeClr val="tx1"/>
                </a:solidFill>
              </a:rPr>
              <a:t>Exigibilidad de los DESC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Regla:</a:t>
            </a:r>
            <a:r>
              <a:rPr lang="es-A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que los DESC sean derechos plenos deben ser </a:t>
            </a:r>
            <a:r>
              <a:rPr lang="es-AR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justiciables</a:t>
            </a:r>
          </a:p>
          <a:p>
            <a:pPr algn="just"/>
            <a:r>
              <a:rPr lang="es-A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Razones que dificultan su </a:t>
            </a:r>
            <a:r>
              <a:rPr lang="es-A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justiciabilidad</a:t>
            </a:r>
            <a:r>
              <a:rPr lang="es-A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s-A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Concepciones</a:t>
            </a:r>
          </a:p>
          <a:p>
            <a:pPr algn="just">
              <a:buFontTx/>
              <a:buChar char="-"/>
            </a:pPr>
            <a:r>
              <a:rPr lang="es-A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Vaguedad</a:t>
            </a:r>
          </a:p>
          <a:p>
            <a:pPr algn="just">
              <a:buFontTx/>
              <a:buChar char="-"/>
            </a:pPr>
            <a:r>
              <a:rPr lang="es-A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Falta de practica institucional</a:t>
            </a:r>
          </a:p>
          <a:p>
            <a:pPr algn="just">
              <a:buFontTx/>
              <a:buChar char="-"/>
            </a:pPr>
            <a:r>
              <a:rPr lang="es-A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Estructura del poder judicial</a:t>
            </a:r>
            <a:endParaRPr lang="es-A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051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  <a:solidFill>
            <a:schemeClr val="bg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s-ES" sz="2400" dirty="0" smtClean="0">
                <a:solidFill>
                  <a:schemeClr val="tx1"/>
                </a:solidFill>
              </a:rPr>
              <a:t>Exigibilidad de los </a:t>
            </a:r>
            <a:r>
              <a:rPr lang="es-ES" sz="2400" dirty="0" smtClean="0">
                <a:solidFill>
                  <a:schemeClr val="tx1"/>
                </a:solidFill>
              </a:rPr>
              <a:t>DESC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¿Qué tipo de obligación posibilita la exigencia de los DESC?</a:t>
            </a:r>
            <a:endParaRPr lang="es-E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106138"/>
              </p:ext>
            </p:extLst>
          </p:nvPr>
        </p:nvGraphicFramePr>
        <p:xfrm>
          <a:off x="457200" y="1844824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441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endParaRPr lang="es-E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4207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44614173"/>
              </p:ext>
            </p:extLst>
          </p:nvPr>
        </p:nvGraphicFramePr>
        <p:xfrm>
          <a:off x="755576" y="692696"/>
          <a:ext cx="7992888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971600" y="630932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DERECHO A LA SALUD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91928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936104"/>
          </a:xfrm>
        </p:spPr>
        <p:txBody>
          <a:bodyPr/>
          <a:lstStyle/>
          <a:p>
            <a:r>
              <a:rPr lang="es-ES" sz="2000" dirty="0" smtClean="0"/>
              <a:t>Pacto Internacional de Derechos Económicos Sociales y Culturales. Art 12</a:t>
            </a:r>
            <a:endParaRPr lang="es-ES" sz="2000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155668"/>
              </p:ext>
            </p:extLst>
          </p:nvPr>
        </p:nvGraphicFramePr>
        <p:xfrm>
          <a:off x="457200" y="1124744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43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730</TotalTime>
  <Words>659</Words>
  <Application>Microsoft Office PowerPoint</Application>
  <PresentationFormat>Presentación en pantalla (4:3)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Courier New</vt:lpstr>
      <vt:lpstr>Palatino Linotype</vt:lpstr>
      <vt:lpstr>Times New Roman</vt:lpstr>
      <vt:lpstr>Ejecutivo</vt:lpstr>
      <vt:lpstr>Derechos Humanos y Ciudadanía Unidad N° 7</vt:lpstr>
      <vt:lpstr> Unidad Nº 7 Los derechos sociales su estructura y el problema de su exigibilidad. Abramovich, V. y Courtis, C. (2004). Los derechos sociales como derechos exigibles.  </vt:lpstr>
      <vt:lpstr>Estructura  de los D. Económicos  Sociales y Culturales Argumentos de distinción entre categorías </vt:lpstr>
      <vt:lpstr>Esquema de niveles de obligaciones estatales (Fried van Hoof)</vt:lpstr>
      <vt:lpstr>Exigibilidad de los DESC</vt:lpstr>
      <vt:lpstr>Exigibilidad de los DESC</vt:lpstr>
      <vt:lpstr>Exigibilidad de los DESC ¿Qué tipo de obligación posibilita la exigencia de los DESC?</vt:lpstr>
      <vt:lpstr>Presentación de PowerPoint</vt:lpstr>
      <vt:lpstr>Pacto Internacional de Derechos Económicos Sociales y Culturales. Art 12</vt:lpstr>
      <vt:lpstr>Obligaciones del Estado respecto al Derecho a la Salud</vt:lpstr>
      <vt:lpstr>¿Para qué mantener la diferencia entre categorías?</vt:lpstr>
      <vt:lpstr>Derecho Privado Clásico</vt:lpstr>
      <vt:lpstr>Modelo: Derecho Privado Clásico</vt:lpstr>
      <vt:lpstr>Modelo: Derecho Social</vt:lpstr>
      <vt:lpstr>Modelo: Derecho Social</vt:lpstr>
      <vt:lpstr>MUCHAS GRACIAS 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Derechos Humanos y Ciudadanía Unidad Nº 7 Los derechos sociales su estructura y el problema de su exigibilidad. Los derechos en particular</dc:title>
  <dc:creator>Luffi</dc:creator>
  <cp:lastModifiedBy>gabriela Ricart</cp:lastModifiedBy>
  <cp:revision>60</cp:revision>
  <dcterms:created xsi:type="dcterms:W3CDTF">2022-05-30T14:13:49Z</dcterms:created>
  <dcterms:modified xsi:type="dcterms:W3CDTF">2024-05-26T19:24:01Z</dcterms:modified>
</cp:coreProperties>
</file>