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2" r:id="rId2"/>
    <p:sldId id="313" r:id="rId3"/>
    <p:sldId id="314" r:id="rId4"/>
    <p:sldId id="315" r:id="rId5"/>
    <p:sldId id="318" r:id="rId6"/>
    <p:sldId id="317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1EE3EB-7E38-4B25-8076-FEE460475980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68F55444-24E5-4E31-ABA5-7DA2D7BF47EC}">
      <dgm:prSet phldrT="[Texto]"/>
      <dgm:spPr/>
      <dgm:t>
        <a:bodyPr/>
        <a:lstStyle/>
        <a:p>
          <a:r>
            <a:rPr lang="es-ES" dirty="0"/>
            <a:t>CCF</a:t>
          </a:r>
          <a:endParaRPr lang="es-AR" dirty="0"/>
        </a:p>
      </dgm:t>
    </dgm:pt>
    <dgm:pt modelId="{01D2A003-8B7D-44F8-A6BF-C44E729FC9A6}" type="parTrans" cxnId="{593B5532-CFDF-4936-8774-0A105A2528A1}">
      <dgm:prSet/>
      <dgm:spPr/>
      <dgm:t>
        <a:bodyPr/>
        <a:lstStyle/>
        <a:p>
          <a:endParaRPr lang="es-AR"/>
        </a:p>
      </dgm:t>
    </dgm:pt>
    <dgm:pt modelId="{F3C225F7-A5CE-49D3-9A8C-FDFB583D200F}" type="sibTrans" cxnId="{593B5532-CFDF-4936-8774-0A105A2528A1}">
      <dgm:prSet/>
      <dgm:spPr/>
      <dgm:t>
        <a:bodyPr/>
        <a:lstStyle/>
        <a:p>
          <a:endParaRPr lang="es-AR"/>
        </a:p>
      </dgm:t>
    </dgm:pt>
    <dgm:pt modelId="{049F0DB0-E3B7-4A82-8798-9936F9B88EA0}">
      <dgm:prSet phldrT="[Texto]"/>
      <dgm:spPr/>
      <dgm:t>
        <a:bodyPr/>
        <a:lstStyle/>
        <a:p>
          <a:r>
            <a:rPr lang="es-ES" dirty="0"/>
            <a:t>CCR</a:t>
          </a:r>
          <a:endParaRPr lang="es-AR" dirty="0"/>
        </a:p>
      </dgm:t>
    </dgm:pt>
    <dgm:pt modelId="{AA7E97E6-2A7B-438E-8E1A-D04B0FE6F773}" type="parTrans" cxnId="{65813F55-2BBD-42CE-9C60-531BC5B7128F}">
      <dgm:prSet/>
      <dgm:spPr/>
      <dgm:t>
        <a:bodyPr/>
        <a:lstStyle/>
        <a:p>
          <a:endParaRPr lang="es-AR"/>
        </a:p>
      </dgm:t>
    </dgm:pt>
    <dgm:pt modelId="{BA99A9E6-59FD-4B8D-8764-AE47EA7AA0A0}" type="sibTrans" cxnId="{65813F55-2BBD-42CE-9C60-531BC5B7128F}">
      <dgm:prSet/>
      <dgm:spPr/>
      <dgm:t>
        <a:bodyPr/>
        <a:lstStyle/>
        <a:p>
          <a:endParaRPr lang="es-AR"/>
        </a:p>
      </dgm:t>
    </dgm:pt>
    <dgm:pt modelId="{29D0B854-05F3-4261-8D67-0CCA5AE8ECE4}">
      <dgm:prSet phldrT="[Texto]"/>
      <dgm:spPr/>
      <dgm:t>
        <a:bodyPr/>
        <a:lstStyle/>
        <a:p>
          <a:r>
            <a:rPr lang="es-ES" dirty="0"/>
            <a:t>CCE</a:t>
          </a:r>
          <a:endParaRPr lang="es-AR" dirty="0"/>
        </a:p>
      </dgm:t>
    </dgm:pt>
    <dgm:pt modelId="{93967004-57CA-4382-A488-84840C8641A0}" type="parTrans" cxnId="{3E9A6EB3-90F4-4B95-BF46-44372D3224E5}">
      <dgm:prSet/>
      <dgm:spPr/>
      <dgm:t>
        <a:bodyPr/>
        <a:lstStyle/>
        <a:p>
          <a:endParaRPr lang="es-AR"/>
        </a:p>
      </dgm:t>
    </dgm:pt>
    <dgm:pt modelId="{BAEEA95E-6CD1-45E1-A77A-3FBDD2100904}" type="sibTrans" cxnId="{3E9A6EB3-90F4-4B95-BF46-44372D3224E5}">
      <dgm:prSet/>
      <dgm:spPr/>
      <dgm:t>
        <a:bodyPr/>
        <a:lstStyle/>
        <a:p>
          <a:endParaRPr lang="es-AR"/>
        </a:p>
      </dgm:t>
    </dgm:pt>
    <dgm:pt modelId="{F8AE358D-041F-4241-8713-1ACF7754D5F9}" type="pres">
      <dgm:prSet presAssocID="{851EE3EB-7E38-4B25-8076-FEE460475980}" presName="Name0" presStyleCnt="0">
        <dgm:presLayoutVars>
          <dgm:dir/>
          <dgm:animLvl val="lvl"/>
          <dgm:resizeHandles val="exact"/>
        </dgm:presLayoutVars>
      </dgm:prSet>
      <dgm:spPr/>
    </dgm:pt>
    <dgm:pt modelId="{7363DDFC-B713-4A6D-A338-10C49E6F210A}" type="pres">
      <dgm:prSet presAssocID="{68F55444-24E5-4E31-ABA5-7DA2D7BF47EC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74AB5AF-FA3F-48AB-B0EE-DE6F6AA7F1FA}" type="pres">
      <dgm:prSet presAssocID="{F3C225F7-A5CE-49D3-9A8C-FDFB583D200F}" presName="parTxOnlySpace" presStyleCnt="0"/>
      <dgm:spPr/>
    </dgm:pt>
    <dgm:pt modelId="{0937BEEA-61F0-4A32-A2F7-E19A96093565}" type="pres">
      <dgm:prSet presAssocID="{049F0DB0-E3B7-4A82-8798-9936F9B88EA0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17258B2-1D6B-4176-A4B3-3D893FFE84D4}" type="pres">
      <dgm:prSet presAssocID="{BA99A9E6-59FD-4B8D-8764-AE47EA7AA0A0}" presName="parTxOnlySpace" presStyleCnt="0"/>
      <dgm:spPr/>
    </dgm:pt>
    <dgm:pt modelId="{6169E0F9-0FF3-400A-9916-DB7B9715A14D}" type="pres">
      <dgm:prSet presAssocID="{29D0B854-05F3-4261-8D67-0CCA5AE8ECE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8CA4E27-ACF3-4DAA-B767-176D948EBDA1}" type="presOf" srcId="{851EE3EB-7E38-4B25-8076-FEE460475980}" destId="{F8AE358D-041F-4241-8713-1ACF7754D5F9}" srcOrd="0" destOrd="0" presId="urn:microsoft.com/office/officeart/2005/8/layout/chevron1"/>
    <dgm:cxn modelId="{593B5532-CFDF-4936-8774-0A105A2528A1}" srcId="{851EE3EB-7E38-4B25-8076-FEE460475980}" destId="{68F55444-24E5-4E31-ABA5-7DA2D7BF47EC}" srcOrd="0" destOrd="0" parTransId="{01D2A003-8B7D-44F8-A6BF-C44E729FC9A6}" sibTransId="{F3C225F7-A5CE-49D3-9A8C-FDFB583D200F}"/>
    <dgm:cxn modelId="{65813F55-2BBD-42CE-9C60-531BC5B7128F}" srcId="{851EE3EB-7E38-4B25-8076-FEE460475980}" destId="{049F0DB0-E3B7-4A82-8798-9936F9B88EA0}" srcOrd="1" destOrd="0" parTransId="{AA7E97E6-2A7B-438E-8E1A-D04B0FE6F773}" sibTransId="{BA99A9E6-59FD-4B8D-8764-AE47EA7AA0A0}"/>
    <dgm:cxn modelId="{1B1AAEA9-B333-4D2D-900A-20FAB5698492}" type="presOf" srcId="{049F0DB0-E3B7-4A82-8798-9936F9B88EA0}" destId="{0937BEEA-61F0-4A32-A2F7-E19A96093565}" srcOrd="0" destOrd="0" presId="urn:microsoft.com/office/officeart/2005/8/layout/chevron1"/>
    <dgm:cxn modelId="{82C811AD-B349-4F42-94F6-A1C2E4248211}" type="presOf" srcId="{29D0B854-05F3-4261-8D67-0CCA5AE8ECE4}" destId="{6169E0F9-0FF3-400A-9916-DB7B9715A14D}" srcOrd="0" destOrd="0" presId="urn:microsoft.com/office/officeart/2005/8/layout/chevron1"/>
    <dgm:cxn modelId="{3E9A6EB3-90F4-4B95-BF46-44372D3224E5}" srcId="{851EE3EB-7E38-4B25-8076-FEE460475980}" destId="{29D0B854-05F3-4261-8D67-0CCA5AE8ECE4}" srcOrd="2" destOrd="0" parTransId="{93967004-57CA-4382-A488-84840C8641A0}" sibTransId="{BAEEA95E-6CD1-45E1-A77A-3FBDD2100904}"/>
    <dgm:cxn modelId="{AB28D7D1-4C6F-4A02-9083-5380741F8527}" type="presOf" srcId="{68F55444-24E5-4E31-ABA5-7DA2D7BF47EC}" destId="{7363DDFC-B713-4A6D-A338-10C49E6F210A}" srcOrd="0" destOrd="0" presId="urn:microsoft.com/office/officeart/2005/8/layout/chevron1"/>
    <dgm:cxn modelId="{3FE6C1DF-4D29-423C-A584-F2182916092C}" type="presParOf" srcId="{F8AE358D-041F-4241-8713-1ACF7754D5F9}" destId="{7363DDFC-B713-4A6D-A338-10C49E6F210A}" srcOrd="0" destOrd="0" presId="urn:microsoft.com/office/officeart/2005/8/layout/chevron1"/>
    <dgm:cxn modelId="{21DE05AD-7004-42A5-AEFB-008E86A4EE3F}" type="presParOf" srcId="{F8AE358D-041F-4241-8713-1ACF7754D5F9}" destId="{474AB5AF-FA3F-48AB-B0EE-DE6F6AA7F1FA}" srcOrd="1" destOrd="0" presId="urn:microsoft.com/office/officeart/2005/8/layout/chevron1"/>
    <dgm:cxn modelId="{C7228990-4F55-4EF9-9AA9-82E51A203239}" type="presParOf" srcId="{F8AE358D-041F-4241-8713-1ACF7754D5F9}" destId="{0937BEEA-61F0-4A32-A2F7-E19A96093565}" srcOrd="2" destOrd="0" presId="urn:microsoft.com/office/officeart/2005/8/layout/chevron1"/>
    <dgm:cxn modelId="{A011431E-5F6F-4BF6-AC85-EBE924FC6F26}" type="presParOf" srcId="{F8AE358D-041F-4241-8713-1ACF7754D5F9}" destId="{D17258B2-1D6B-4176-A4B3-3D893FFE84D4}" srcOrd="3" destOrd="0" presId="urn:microsoft.com/office/officeart/2005/8/layout/chevron1"/>
    <dgm:cxn modelId="{A687D0B2-58C5-4F4F-9707-4FA47E266356}" type="presParOf" srcId="{F8AE358D-041F-4241-8713-1ACF7754D5F9}" destId="{6169E0F9-0FF3-400A-9916-DB7B9715A14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BBBB51-C884-4630-803F-753F2F17030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489081DA-C7A4-455F-B2AA-A69990BE1B7D}">
      <dgm:prSet phldrT="[Texto]"/>
      <dgm:spPr/>
      <dgm:t>
        <a:bodyPr/>
        <a:lstStyle/>
        <a:p>
          <a:r>
            <a:rPr lang="es-ES" dirty="0"/>
            <a:t>Fase de preparación del estudio</a:t>
          </a:r>
          <a:endParaRPr lang="es-AR" dirty="0"/>
        </a:p>
      </dgm:t>
    </dgm:pt>
    <dgm:pt modelId="{7F9C186C-94AF-48F6-93A8-30B13BFCEC8A}" type="parTrans" cxnId="{A944B014-C8FD-4E2D-BBE4-AFF7886B7068}">
      <dgm:prSet/>
      <dgm:spPr/>
      <dgm:t>
        <a:bodyPr/>
        <a:lstStyle/>
        <a:p>
          <a:endParaRPr lang="es-AR"/>
        </a:p>
      </dgm:t>
    </dgm:pt>
    <dgm:pt modelId="{1A08E834-D27C-436A-89F9-097554B97FBE}" type="sibTrans" cxnId="{A944B014-C8FD-4E2D-BBE4-AFF7886B7068}">
      <dgm:prSet/>
      <dgm:spPr/>
      <dgm:t>
        <a:bodyPr/>
        <a:lstStyle/>
        <a:p>
          <a:endParaRPr lang="es-AR"/>
        </a:p>
      </dgm:t>
    </dgm:pt>
    <dgm:pt modelId="{6FE0584C-4C60-4D3A-B699-2896A80BC48C}">
      <dgm:prSet phldrT="[Texto]"/>
      <dgm:spPr/>
      <dgm:t>
        <a:bodyPr/>
        <a:lstStyle/>
        <a:p>
          <a:r>
            <a:rPr lang="es-ES" dirty="0"/>
            <a:t>Ronda de consultas y consensos</a:t>
          </a:r>
          <a:endParaRPr lang="es-AR" dirty="0"/>
        </a:p>
      </dgm:t>
    </dgm:pt>
    <dgm:pt modelId="{50605AED-9ED6-4728-937F-729FB52648CC}" type="parTrans" cxnId="{156144A9-8AA2-4F19-9217-146CDC6DDA0F}">
      <dgm:prSet/>
      <dgm:spPr/>
      <dgm:t>
        <a:bodyPr/>
        <a:lstStyle/>
        <a:p>
          <a:endParaRPr lang="es-AR"/>
        </a:p>
      </dgm:t>
    </dgm:pt>
    <dgm:pt modelId="{5AF1F820-8B66-401B-8060-124A33174D5D}" type="sibTrans" cxnId="{156144A9-8AA2-4F19-9217-146CDC6DDA0F}">
      <dgm:prSet/>
      <dgm:spPr/>
      <dgm:t>
        <a:bodyPr/>
        <a:lstStyle/>
        <a:p>
          <a:endParaRPr lang="es-AR"/>
        </a:p>
      </dgm:t>
    </dgm:pt>
    <dgm:pt modelId="{8BF64C37-3762-4CE5-B84F-2FE5EF7E2CC3}">
      <dgm:prSet phldrT="[Texto]"/>
      <dgm:spPr/>
      <dgm:t>
        <a:bodyPr/>
        <a:lstStyle/>
        <a:p>
          <a:r>
            <a:rPr lang="es-ES" dirty="0"/>
            <a:t>Formulación de objetivos</a:t>
          </a:r>
          <a:endParaRPr lang="es-AR" dirty="0"/>
        </a:p>
      </dgm:t>
    </dgm:pt>
    <dgm:pt modelId="{F9798571-BA56-4D16-9CCA-DE2E7D1485D5}" type="parTrans" cxnId="{E84BD93E-C3A3-4676-9CC9-111A4777CA0B}">
      <dgm:prSet/>
      <dgm:spPr/>
      <dgm:t>
        <a:bodyPr/>
        <a:lstStyle/>
        <a:p>
          <a:endParaRPr lang="es-AR"/>
        </a:p>
      </dgm:t>
    </dgm:pt>
    <dgm:pt modelId="{1F3F57A2-F3E2-43A7-AD7C-4DCB62B337E4}" type="sibTrans" cxnId="{E84BD93E-C3A3-4676-9CC9-111A4777CA0B}">
      <dgm:prSet/>
      <dgm:spPr/>
      <dgm:t>
        <a:bodyPr/>
        <a:lstStyle/>
        <a:p>
          <a:endParaRPr lang="es-AR"/>
        </a:p>
      </dgm:t>
    </dgm:pt>
    <dgm:pt modelId="{B34CF850-16F5-4499-ACE3-5736B4217635}">
      <dgm:prSet phldrT="[Texto]"/>
      <dgm:spPr/>
      <dgm:t>
        <a:bodyPr/>
        <a:lstStyle/>
        <a:p>
          <a:r>
            <a:rPr lang="es-ES" dirty="0"/>
            <a:t>Fase descriptiva</a:t>
          </a:r>
          <a:endParaRPr lang="es-AR" dirty="0"/>
        </a:p>
      </dgm:t>
    </dgm:pt>
    <dgm:pt modelId="{B43BAA67-E841-4CE8-B87D-9F810F653CAF}" type="parTrans" cxnId="{F6ACB677-E904-4060-8E5C-22CF5F0B4FBD}">
      <dgm:prSet/>
      <dgm:spPr/>
      <dgm:t>
        <a:bodyPr/>
        <a:lstStyle/>
        <a:p>
          <a:endParaRPr lang="es-AR"/>
        </a:p>
      </dgm:t>
    </dgm:pt>
    <dgm:pt modelId="{44A64416-33BF-44CC-B505-5267093D618C}" type="sibTrans" cxnId="{F6ACB677-E904-4060-8E5C-22CF5F0B4FBD}">
      <dgm:prSet/>
      <dgm:spPr/>
      <dgm:t>
        <a:bodyPr/>
        <a:lstStyle/>
        <a:p>
          <a:endParaRPr lang="es-AR"/>
        </a:p>
      </dgm:t>
    </dgm:pt>
    <dgm:pt modelId="{2FA0E94D-5678-4890-950B-A9C41BC1DED2}">
      <dgm:prSet phldrT="[Texto]"/>
      <dgm:spPr/>
      <dgm:t>
        <a:bodyPr/>
        <a:lstStyle/>
        <a:p>
          <a:r>
            <a:rPr lang="es-ES" dirty="0"/>
            <a:t>Estimación de niveles previos de capacidad</a:t>
          </a:r>
          <a:endParaRPr lang="es-AR" dirty="0"/>
        </a:p>
      </dgm:t>
    </dgm:pt>
    <dgm:pt modelId="{78364C33-404F-48DD-BC29-B13C7894B393}" type="parTrans" cxnId="{731F0FAF-430A-49EE-80F9-B4610030E4D1}">
      <dgm:prSet/>
      <dgm:spPr/>
      <dgm:t>
        <a:bodyPr/>
        <a:lstStyle/>
        <a:p>
          <a:endParaRPr lang="es-AR"/>
        </a:p>
      </dgm:t>
    </dgm:pt>
    <dgm:pt modelId="{87BDEB79-2577-4DA2-A37C-ED4760FB0989}" type="sibTrans" cxnId="{731F0FAF-430A-49EE-80F9-B4610030E4D1}">
      <dgm:prSet/>
      <dgm:spPr/>
      <dgm:t>
        <a:bodyPr/>
        <a:lstStyle/>
        <a:p>
          <a:endParaRPr lang="es-AR"/>
        </a:p>
      </dgm:t>
    </dgm:pt>
    <dgm:pt modelId="{391F422B-9849-4ED9-A145-63943919B270}">
      <dgm:prSet phldrT="[Texto]"/>
      <dgm:spPr/>
      <dgm:t>
        <a:bodyPr/>
        <a:lstStyle/>
        <a:p>
          <a:r>
            <a:rPr lang="es-ES" dirty="0"/>
            <a:t>Establecimiento de objetivos específicos</a:t>
          </a:r>
        </a:p>
      </dgm:t>
    </dgm:pt>
    <dgm:pt modelId="{50019B39-D3DE-4882-AFAC-3CEF90C62C47}" type="parTrans" cxnId="{3FE88D78-7108-4699-82C7-BB25C836453C}">
      <dgm:prSet/>
      <dgm:spPr/>
      <dgm:t>
        <a:bodyPr/>
        <a:lstStyle/>
        <a:p>
          <a:endParaRPr lang="es-AR"/>
        </a:p>
      </dgm:t>
    </dgm:pt>
    <dgm:pt modelId="{A604D5D1-71FC-4101-9EBF-09024E3FA311}" type="sibTrans" cxnId="{3FE88D78-7108-4699-82C7-BB25C836453C}">
      <dgm:prSet/>
      <dgm:spPr/>
      <dgm:t>
        <a:bodyPr/>
        <a:lstStyle/>
        <a:p>
          <a:endParaRPr lang="es-AR"/>
        </a:p>
      </dgm:t>
    </dgm:pt>
    <dgm:pt modelId="{B263B3BB-7F84-40EE-B1B1-0E46FCC33317}">
      <dgm:prSet phldrT="[Texto]"/>
      <dgm:spPr/>
      <dgm:t>
        <a:bodyPr/>
        <a:lstStyle/>
        <a:p>
          <a:r>
            <a:rPr lang="es-ES" dirty="0"/>
            <a:t>Fase Evaluativa</a:t>
          </a:r>
        </a:p>
      </dgm:t>
    </dgm:pt>
    <dgm:pt modelId="{EECB4130-B9FC-41EC-938B-0DBA1A2CCC9F}" type="parTrans" cxnId="{B7976278-ED77-458C-A4D2-51C6FDF20164}">
      <dgm:prSet/>
      <dgm:spPr/>
      <dgm:t>
        <a:bodyPr/>
        <a:lstStyle/>
        <a:p>
          <a:endParaRPr lang="es-AR"/>
        </a:p>
      </dgm:t>
    </dgm:pt>
    <dgm:pt modelId="{A5A798B2-6E42-41C7-A3C8-9FBCD3CEBEA0}" type="sibTrans" cxnId="{B7976278-ED77-458C-A4D2-51C6FDF20164}">
      <dgm:prSet/>
      <dgm:spPr/>
      <dgm:t>
        <a:bodyPr/>
        <a:lstStyle/>
        <a:p>
          <a:endParaRPr lang="es-AR"/>
        </a:p>
      </dgm:t>
    </dgm:pt>
    <dgm:pt modelId="{8E45B14D-6790-44E9-A27A-DF6B4D68BE06}">
      <dgm:prSet phldrT="[Texto]"/>
      <dgm:spPr/>
      <dgm:t>
        <a:bodyPr/>
        <a:lstStyle/>
        <a:p>
          <a:r>
            <a:rPr lang="es-ES" dirty="0"/>
            <a:t>Implementación de estrategias de desarrollo turístico</a:t>
          </a:r>
        </a:p>
      </dgm:t>
    </dgm:pt>
    <dgm:pt modelId="{B9FF85CB-DD2B-4BB9-B175-86B96C20A623}" type="parTrans" cxnId="{009BE199-3C68-453F-92CD-B8D554B0A257}">
      <dgm:prSet/>
      <dgm:spPr/>
      <dgm:t>
        <a:bodyPr/>
        <a:lstStyle/>
        <a:p>
          <a:endParaRPr lang="es-AR"/>
        </a:p>
      </dgm:t>
    </dgm:pt>
    <dgm:pt modelId="{31EF75BD-0661-4D4B-A26C-A13F6D06269B}" type="sibTrans" cxnId="{009BE199-3C68-453F-92CD-B8D554B0A257}">
      <dgm:prSet/>
      <dgm:spPr/>
      <dgm:t>
        <a:bodyPr/>
        <a:lstStyle/>
        <a:p>
          <a:endParaRPr lang="es-AR"/>
        </a:p>
      </dgm:t>
    </dgm:pt>
    <dgm:pt modelId="{3E6EA453-107C-4348-A47E-C74C6CC1DD6D}">
      <dgm:prSet phldrT="[Texto]"/>
      <dgm:spPr/>
      <dgm:t>
        <a:bodyPr/>
        <a:lstStyle/>
        <a:p>
          <a:r>
            <a:rPr lang="es-ES" dirty="0"/>
            <a:t>Evaluación y revisión de los objetivos</a:t>
          </a:r>
        </a:p>
      </dgm:t>
    </dgm:pt>
    <dgm:pt modelId="{B18E4A2F-2EC4-4AB2-84A5-09EACEB85E30}" type="parTrans" cxnId="{15870B19-29B4-4E50-AEEE-3CE2C490F491}">
      <dgm:prSet/>
      <dgm:spPr/>
      <dgm:t>
        <a:bodyPr/>
        <a:lstStyle/>
        <a:p>
          <a:endParaRPr lang="es-AR"/>
        </a:p>
      </dgm:t>
    </dgm:pt>
    <dgm:pt modelId="{51FCE0C5-24AD-43F1-8C70-582FB8249BB9}" type="sibTrans" cxnId="{15870B19-29B4-4E50-AEEE-3CE2C490F491}">
      <dgm:prSet/>
      <dgm:spPr/>
      <dgm:t>
        <a:bodyPr/>
        <a:lstStyle/>
        <a:p>
          <a:endParaRPr lang="es-AR"/>
        </a:p>
      </dgm:t>
    </dgm:pt>
    <dgm:pt modelId="{187FD363-C167-46C2-98B9-E962C582576B}" type="pres">
      <dgm:prSet presAssocID="{5DBBBB51-C884-4630-803F-753F2F17030C}" presName="Name0" presStyleCnt="0">
        <dgm:presLayoutVars>
          <dgm:dir/>
          <dgm:animLvl val="lvl"/>
          <dgm:resizeHandles val="exact"/>
        </dgm:presLayoutVars>
      </dgm:prSet>
      <dgm:spPr/>
    </dgm:pt>
    <dgm:pt modelId="{7D855698-6DA4-42A8-908E-A8DB8ADCDC5E}" type="pres">
      <dgm:prSet presAssocID="{489081DA-C7A4-455F-B2AA-A69990BE1B7D}" presName="vertFlow" presStyleCnt="0"/>
      <dgm:spPr/>
    </dgm:pt>
    <dgm:pt modelId="{BB24ED9D-CB45-41B3-BA8F-BF2043583DCD}" type="pres">
      <dgm:prSet presAssocID="{489081DA-C7A4-455F-B2AA-A69990BE1B7D}" presName="header" presStyleLbl="node1" presStyleIdx="0" presStyleCnt="3"/>
      <dgm:spPr/>
    </dgm:pt>
    <dgm:pt modelId="{A8272409-CBD7-4D73-8296-F663303B719E}" type="pres">
      <dgm:prSet presAssocID="{50605AED-9ED6-4728-937F-729FB52648CC}" presName="parTrans" presStyleLbl="sibTrans2D1" presStyleIdx="0" presStyleCnt="6"/>
      <dgm:spPr/>
    </dgm:pt>
    <dgm:pt modelId="{52A38E77-954A-4277-BFC8-560610AEBE6C}" type="pres">
      <dgm:prSet presAssocID="{6FE0584C-4C60-4D3A-B699-2896A80BC48C}" presName="child" presStyleLbl="alignAccFollowNode1" presStyleIdx="0" presStyleCnt="6">
        <dgm:presLayoutVars>
          <dgm:chMax val="0"/>
          <dgm:bulletEnabled val="1"/>
        </dgm:presLayoutVars>
      </dgm:prSet>
      <dgm:spPr/>
    </dgm:pt>
    <dgm:pt modelId="{AEBD0AD9-2A38-41C1-979F-563E764C10E3}" type="pres">
      <dgm:prSet presAssocID="{5AF1F820-8B66-401B-8060-124A33174D5D}" presName="sibTrans" presStyleLbl="sibTrans2D1" presStyleIdx="1" presStyleCnt="6"/>
      <dgm:spPr/>
    </dgm:pt>
    <dgm:pt modelId="{66C897EE-9554-4093-8534-6E251ADCCCCF}" type="pres">
      <dgm:prSet presAssocID="{8BF64C37-3762-4CE5-B84F-2FE5EF7E2CC3}" presName="child" presStyleLbl="alignAccFollowNode1" presStyleIdx="1" presStyleCnt="6">
        <dgm:presLayoutVars>
          <dgm:chMax val="0"/>
          <dgm:bulletEnabled val="1"/>
        </dgm:presLayoutVars>
      </dgm:prSet>
      <dgm:spPr/>
    </dgm:pt>
    <dgm:pt modelId="{426E3A86-7798-41FB-98C7-49F7364C5ED6}" type="pres">
      <dgm:prSet presAssocID="{489081DA-C7A4-455F-B2AA-A69990BE1B7D}" presName="hSp" presStyleCnt="0"/>
      <dgm:spPr/>
    </dgm:pt>
    <dgm:pt modelId="{9F423961-1F8C-4239-8767-90D775B7B61A}" type="pres">
      <dgm:prSet presAssocID="{B34CF850-16F5-4499-ACE3-5736B4217635}" presName="vertFlow" presStyleCnt="0"/>
      <dgm:spPr/>
    </dgm:pt>
    <dgm:pt modelId="{1A317E4C-8DDD-43A3-A8FD-BBC5852F0B4C}" type="pres">
      <dgm:prSet presAssocID="{B34CF850-16F5-4499-ACE3-5736B4217635}" presName="header" presStyleLbl="node1" presStyleIdx="1" presStyleCnt="3"/>
      <dgm:spPr/>
    </dgm:pt>
    <dgm:pt modelId="{F0A4E787-088F-4E5B-A39A-2084BDB2D5F1}" type="pres">
      <dgm:prSet presAssocID="{78364C33-404F-48DD-BC29-B13C7894B393}" presName="parTrans" presStyleLbl="sibTrans2D1" presStyleIdx="2" presStyleCnt="6"/>
      <dgm:spPr/>
    </dgm:pt>
    <dgm:pt modelId="{16DE6E65-8DF0-48C2-930C-5CC9935EDDBD}" type="pres">
      <dgm:prSet presAssocID="{2FA0E94D-5678-4890-950B-A9C41BC1DED2}" presName="child" presStyleLbl="alignAccFollowNode1" presStyleIdx="2" presStyleCnt="6">
        <dgm:presLayoutVars>
          <dgm:chMax val="0"/>
          <dgm:bulletEnabled val="1"/>
        </dgm:presLayoutVars>
      </dgm:prSet>
      <dgm:spPr/>
    </dgm:pt>
    <dgm:pt modelId="{2DF3766F-F7C4-4285-A303-79606773E47C}" type="pres">
      <dgm:prSet presAssocID="{87BDEB79-2577-4DA2-A37C-ED4760FB0989}" presName="sibTrans" presStyleLbl="sibTrans2D1" presStyleIdx="3" presStyleCnt="6"/>
      <dgm:spPr/>
    </dgm:pt>
    <dgm:pt modelId="{2A2D6B33-ABAB-4F5C-8030-1E7320AAC0B2}" type="pres">
      <dgm:prSet presAssocID="{391F422B-9849-4ED9-A145-63943919B270}" presName="child" presStyleLbl="alignAccFollowNode1" presStyleIdx="3" presStyleCnt="6">
        <dgm:presLayoutVars>
          <dgm:chMax val="0"/>
          <dgm:bulletEnabled val="1"/>
        </dgm:presLayoutVars>
      </dgm:prSet>
      <dgm:spPr/>
    </dgm:pt>
    <dgm:pt modelId="{85A89FEF-8202-49CD-8F5B-CAC57641B341}" type="pres">
      <dgm:prSet presAssocID="{B34CF850-16F5-4499-ACE3-5736B4217635}" presName="hSp" presStyleCnt="0"/>
      <dgm:spPr/>
    </dgm:pt>
    <dgm:pt modelId="{FFAD159B-FE15-4037-8C11-FB8AA4F62F1B}" type="pres">
      <dgm:prSet presAssocID="{B263B3BB-7F84-40EE-B1B1-0E46FCC33317}" presName="vertFlow" presStyleCnt="0"/>
      <dgm:spPr/>
    </dgm:pt>
    <dgm:pt modelId="{6F5F079D-FF82-4B8A-9D34-829D5F0EBE6F}" type="pres">
      <dgm:prSet presAssocID="{B263B3BB-7F84-40EE-B1B1-0E46FCC33317}" presName="header" presStyleLbl="node1" presStyleIdx="2" presStyleCnt="3"/>
      <dgm:spPr/>
    </dgm:pt>
    <dgm:pt modelId="{3F52748E-5FDC-48B9-9CEC-4DB08C131F4F}" type="pres">
      <dgm:prSet presAssocID="{B9FF85CB-DD2B-4BB9-B175-86B96C20A623}" presName="parTrans" presStyleLbl="sibTrans2D1" presStyleIdx="4" presStyleCnt="6"/>
      <dgm:spPr/>
    </dgm:pt>
    <dgm:pt modelId="{3401B3D7-9788-4DF3-8D1D-15F8A1570F32}" type="pres">
      <dgm:prSet presAssocID="{8E45B14D-6790-44E9-A27A-DF6B4D68BE06}" presName="child" presStyleLbl="alignAccFollowNode1" presStyleIdx="4" presStyleCnt="6">
        <dgm:presLayoutVars>
          <dgm:chMax val="0"/>
          <dgm:bulletEnabled val="1"/>
        </dgm:presLayoutVars>
      </dgm:prSet>
      <dgm:spPr/>
    </dgm:pt>
    <dgm:pt modelId="{CFBB11B5-8510-4D74-9997-EC0C4E813572}" type="pres">
      <dgm:prSet presAssocID="{31EF75BD-0661-4D4B-A26C-A13F6D06269B}" presName="sibTrans" presStyleLbl="sibTrans2D1" presStyleIdx="5" presStyleCnt="6"/>
      <dgm:spPr/>
    </dgm:pt>
    <dgm:pt modelId="{64CB1E2D-80C6-493C-9865-B279028267F4}" type="pres">
      <dgm:prSet presAssocID="{3E6EA453-107C-4348-A47E-C74C6CC1DD6D}" presName="child" presStyleLbl="alignAccFollowNode1" presStyleIdx="5" presStyleCnt="6">
        <dgm:presLayoutVars>
          <dgm:chMax val="0"/>
          <dgm:bulletEnabled val="1"/>
        </dgm:presLayoutVars>
      </dgm:prSet>
      <dgm:spPr/>
    </dgm:pt>
  </dgm:ptLst>
  <dgm:cxnLst>
    <dgm:cxn modelId="{E9F6A70E-9705-42B0-BB4C-E86F488C5C84}" type="presOf" srcId="{31EF75BD-0661-4D4B-A26C-A13F6D06269B}" destId="{CFBB11B5-8510-4D74-9997-EC0C4E813572}" srcOrd="0" destOrd="0" presId="urn:microsoft.com/office/officeart/2005/8/layout/lProcess1"/>
    <dgm:cxn modelId="{A944B014-C8FD-4E2D-BBE4-AFF7886B7068}" srcId="{5DBBBB51-C884-4630-803F-753F2F17030C}" destId="{489081DA-C7A4-455F-B2AA-A69990BE1B7D}" srcOrd="0" destOrd="0" parTransId="{7F9C186C-94AF-48F6-93A8-30B13BFCEC8A}" sibTransId="{1A08E834-D27C-436A-89F9-097554B97FBE}"/>
    <dgm:cxn modelId="{00FD0115-9B8F-4522-94C2-B3894684CDBD}" type="presOf" srcId="{391F422B-9849-4ED9-A145-63943919B270}" destId="{2A2D6B33-ABAB-4F5C-8030-1E7320AAC0B2}" srcOrd="0" destOrd="0" presId="urn:microsoft.com/office/officeart/2005/8/layout/lProcess1"/>
    <dgm:cxn modelId="{15870B19-29B4-4E50-AEEE-3CE2C490F491}" srcId="{B263B3BB-7F84-40EE-B1B1-0E46FCC33317}" destId="{3E6EA453-107C-4348-A47E-C74C6CC1DD6D}" srcOrd="1" destOrd="0" parTransId="{B18E4A2F-2EC4-4AB2-84A5-09EACEB85E30}" sibTransId="{51FCE0C5-24AD-43F1-8C70-582FB8249BB9}"/>
    <dgm:cxn modelId="{41F14330-AF97-4032-B6FD-35EB0F96C024}" type="presOf" srcId="{3E6EA453-107C-4348-A47E-C74C6CC1DD6D}" destId="{64CB1E2D-80C6-493C-9865-B279028267F4}" srcOrd="0" destOrd="0" presId="urn:microsoft.com/office/officeart/2005/8/layout/lProcess1"/>
    <dgm:cxn modelId="{D4A1633D-C764-4BE8-93F6-5677D4186F14}" type="presOf" srcId="{8E45B14D-6790-44E9-A27A-DF6B4D68BE06}" destId="{3401B3D7-9788-4DF3-8D1D-15F8A1570F32}" srcOrd="0" destOrd="0" presId="urn:microsoft.com/office/officeart/2005/8/layout/lProcess1"/>
    <dgm:cxn modelId="{E84BD93E-C3A3-4676-9CC9-111A4777CA0B}" srcId="{489081DA-C7A4-455F-B2AA-A69990BE1B7D}" destId="{8BF64C37-3762-4CE5-B84F-2FE5EF7E2CC3}" srcOrd="1" destOrd="0" parTransId="{F9798571-BA56-4D16-9CCA-DE2E7D1485D5}" sibTransId="{1F3F57A2-F3E2-43A7-AD7C-4DCB62B337E4}"/>
    <dgm:cxn modelId="{223C635F-81C4-4B72-BA01-5EF2F45A89FE}" type="presOf" srcId="{B263B3BB-7F84-40EE-B1B1-0E46FCC33317}" destId="{6F5F079D-FF82-4B8A-9D34-829D5F0EBE6F}" srcOrd="0" destOrd="0" presId="urn:microsoft.com/office/officeart/2005/8/layout/lProcess1"/>
    <dgm:cxn modelId="{FCE06275-EA5C-4948-8235-9BA866254255}" type="presOf" srcId="{87BDEB79-2577-4DA2-A37C-ED4760FB0989}" destId="{2DF3766F-F7C4-4285-A303-79606773E47C}" srcOrd="0" destOrd="0" presId="urn:microsoft.com/office/officeart/2005/8/layout/lProcess1"/>
    <dgm:cxn modelId="{F6ACB677-E904-4060-8E5C-22CF5F0B4FBD}" srcId="{5DBBBB51-C884-4630-803F-753F2F17030C}" destId="{B34CF850-16F5-4499-ACE3-5736B4217635}" srcOrd="1" destOrd="0" parTransId="{B43BAA67-E841-4CE8-B87D-9F810F653CAF}" sibTransId="{44A64416-33BF-44CC-B505-5267093D618C}"/>
    <dgm:cxn modelId="{B7976278-ED77-458C-A4D2-51C6FDF20164}" srcId="{5DBBBB51-C884-4630-803F-753F2F17030C}" destId="{B263B3BB-7F84-40EE-B1B1-0E46FCC33317}" srcOrd="2" destOrd="0" parTransId="{EECB4130-B9FC-41EC-938B-0DBA1A2CCC9F}" sibTransId="{A5A798B2-6E42-41C7-A3C8-9FBCD3CEBEA0}"/>
    <dgm:cxn modelId="{3FE88D78-7108-4699-82C7-BB25C836453C}" srcId="{B34CF850-16F5-4499-ACE3-5736B4217635}" destId="{391F422B-9849-4ED9-A145-63943919B270}" srcOrd="1" destOrd="0" parTransId="{50019B39-D3DE-4882-AFAC-3CEF90C62C47}" sibTransId="{A604D5D1-71FC-4101-9EBF-09024E3FA311}"/>
    <dgm:cxn modelId="{8880E57B-054D-4F8B-8559-24484216F635}" type="presOf" srcId="{2FA0E94D-5678-4890-950B-A9C41BC1DED2}" destId="{16DE6E65-8DF0-48C2-930C-5CC9935EDDBD}" srcOrd="0" destOrd="0" presId="urn:microsoft.com/office/officeart/2005/8/layout/lProcess1"/>
    <dgm:cxn modelId="{F151B68E-5060-4945-A0C2-B79B03E927E2}" type="presOf" srcId="{6FE0584C-4C60-4D3A-B699-2896A80BC48C}" destId="{52A38E77-954A-4277-BFC8-560610AEBE6C}" srcOrd="0" destOrd="0" presId="urn:microsoft.com/office/officeart/2005/8/layout/lProcess1"/>
    <dgm:cxn modelId="{FC418397-2685-42A5-966D-6B625367CACF}" type="presOf" srcId="{B9FF85CB-DD2B-4BB9-B175-86B96C20A623}" destId="{3F52748E-5FDC-48B9-9CEC-4DB08C131F4F}" srcOrd="0" destOrd="0" presId="urn:microsoft.com/office/officeart/2005/8/layout/lProcess1"/>
    <dgm:cxn modelId="{009BE199-3C68-453F-92CD-B8D554B0A257}" srcId="{B263B3BB-7F84-40EE-B1B1-0E46FCC33317}" destId="{8E45B14D-6790-44E9-A27A-DF6B4D68BE06}" srcOrd="0" destOrd="0" parTransId="{B9FF85CB-DD2B-4BB9-B175-86B96C20A623}" sibTransId="{31EF75BD-0661-4D4B-A26C-A13F6D06269B}"/>
    <dgm:cxn modelId="{F35EE19A-A10D-49A4-9232-37CBB59D734E}" type="presOf" srcId="{8BF64C37-3762-4CE5-B84F-2FE5EF7E2CC3}" destId="{66C897EE-9554-4093-8534-6E251ADCCCCF}" srcOrd="0" destOrd="0" presId="urn:microsoft.com/office/officeart/2005/8/layout/lProcess1"/>
    <dgm:cxn modelId="{7AFB2BA7-74F4-4DBC-81D2-98092266EE83}" type="presOf" srcId="{B34CF850-16F5-4499-ACE3-5736B4217635}" destId="{1A317E4C-8DDD-43A3-A8FD-BBC5852F0B4C}" srcOrd="0" destOrd="0" presId="urn:microsoft.com/office/officeart/2005/8/layout/lProcess1"/>
    <dgm:cxn modelId="{156144A9-8AA2-4F19-9217-146CDC6DDA0F}" srcId="{489081DA-C7A4-455F-B2AA-A69990BE1B7D}" destId="{6FE0584C-4C60-4D3A-B699-2896A80BC48C}" srcOrd="0" destOrd="0" parTransId="{50605AED-9ED6-4728-937F-729FB52648CC}" sibTransId="{5AF1F820-8B66-401B-8060-124A33174D5D}"/>
    <dgm:cxn modelId="{731F0FAF-430A-49EE-80F9-B4610030E4D1}" srcId="{B34CF850-16F5-4499-ACE3-5736B4217635}" destId="{2FA0E94D-5678-4890-950B-A9C41BC1DED2}" srcOrd="0" destOrd="0" parTransId="{78364C33-404F-48DD-BC29-B13C7894B393}" sibTransId="{87BDEB79-2577-4DA2-A37C-ED4760FB0989}"/>
    <dgm:cxn modelId="{00B062BC-6AB7-40B3-8F36-6168F6ADE699}" type="presOf" srcId="{78364C33-404F-48DD-BC29-B13C7894B393}" destId="{F0A4E787-088F-4E5B-A39A-2084BDB2D5F1}" srcOrd="0" destOrd="0" presId="urn:microsoft.com/office/officeart/2005/8/layout/lProcess1"/>
    <dgm:cxn modelId="{F6BF5CDA-DA8D-4184-B520-81F1CA81A955}" type="presOf" srcId="{5AF1F820-8B66-401B-8060-124A33174D5D}" destId="{AEBD0AD9-2A38-41C1-979F-563E764C10E3}" srcOrd="0" destOrd="0" presId="urn:microsoft.com/office/officeart/2005/8/layout/lProcess1"/>
    <dgm:cxn modelId="{5C33A5DA-E154-447B-B2EB-B700B78472DF}" type="presOf" srcId="{489081DA-C7A4-455F-B2AA-A69990BE1B7D}" destId="{BB24ED9D-CB45-41B3-BA8F-BF2043583DCD}" srcOrd="0" destOrd="0" presId="urn:microsoft.com/office/officeart/2005/8/layout/lProcess1"/>
    <dgm:cxn modelId="{F9D03ADE-E5CD-4FEC-BD57-B0E50EE772D9}" type="presOf" srcId="{50605AED-9ED6-4728-937F-729FB52648CC}" destId="{A8272409-CBD7-4D73-8296-F663303B719E}" srcOrd="0" destOrd="0" presId="urn:microsoft.com/office/officeart/2005/8/layout/lProcess1"/>
    <dgm:cxn modelId="{5B22D6FB-2561-4BB7-A37F-29E6B71E2DA8}" type="presOf" srcId="{5DBBBB51-C884-4630-803F-753F2F17030C}" destId="{187FD363-C167-46C2-98B9-E962C582576B}" srcOrd="0" destOrd="0" presId="urn:microsoft.com/office/officeart/2005/8/layout/lProcess1"/>
    <dgm:cxn modelId="{7709B9F7-3943-4AF1-BCC6-9FC25071EE77}" type="presParOf" srcId="{187FD363-C167-46C2-98B9-E962C582576B}" destId="{7D855698-6DA4-42A8-908E-A8DB8ADCDC5E}" srcOrd="0" destOrd="0" presId="urn:microsoft.com/office/officeart/2005/8/layout/lProcess1"/>
    <dgm:cxn modelId="{B8A16EB8-1511-44F7-B82E-B92FF13F32CD}" type="presParOf" srcId="{7D855698-6DA4-42A8-908E-A8DB8ADCDC5E}" destId="{BB24ED9D-CB45-41B3-BA8F-BF2043583DCD}" srcOrd="0" destOrd="0" presId="urn:microsoft.com/office/officeart/2005/8/layout/lProcess1"/>
    <dgm:cxn modelId="{B8B8A558-A840-41CB-BDC5-4691442D9405}" type="presParOf" srcId="{7D855698-6DA4-42A8-908E-A8DB8ADCDC5E}" destId="{A8272409-CBD7-4D73-8296-F663303B719E}" srcOrd="1" destOrd="0" presId="urn:microsoft.com/office/officeart/2005/8/layout/lProcess1"/>
    <dgm:cxn modelId="{B238D3C8-38B1-4211-83A2-B8EC5D45B743}" type="presParOf" srcId="{7D855698-6DA4-42A8-908E-A8DB8ADCDC5E}" destId="{52A38E77-954A-4277-BFC8-560610AEBE6C}" srcOrd="2" destOrd="0" presId="urn:microsoft.com/office/officeart/2005/8/layout/lProcess1"/>
    <dgm:cxn modelId="{1CABA5B8-150C-4B6C-8BC7-3B41292CC3F5}" type="presParOf" srcId="{7D855698-6DA4-42A8-908E-A8DB8ADCDC5E}" destId="{AEBD0AD9-2A38-41C1-979F-563E764C10E3}" srcOrd="3" destOrd="0" presId="urn:microsoft.com/office/officeart/2005/8/layout/lProcess1"/>
    <dgm:cxn modelId="{008C6F47-3ADC-43D3-8ECB-92392BAF6777}" type="presParOf" srcId="{7D855698-6DA4-42A8-908E-A8DB8ADCDC5E}" destId="{66C897EE-9554-4093-8534-6E251ADCCCCF}" srcOrd="4" destOrd="0" presId="urn:microsoft.com/office/officeart/2005/8/layout/lProcess1"/>
    <dgm:cxn modelId="{04430BE7-B524-4A60-BEC5-810CC8114F9F}" type="presParOf" srcId="{187FD363-C167-46C2-98B9-E962C582576B}" destId="{426E3A86-7798-41FB-98C7-49F7364C5ED6}" srcOrd="1" destOrd="0" presId="urn:microsoft.com/office/officeart/2005/8/layout/lProcess1"/>
    <dgm:cxn modelId="{348FF97A-77E6-4961-94DF-DA7480DCA615}" type="presParOf" srcId="{187FD363-C167-46C2-98B9-E962C582576B}" destId="{9F423961-1F8C-4239-8767-90D775B7B61A}" srcOrd="2" destOrd="0" presId="urn:microsoft.com/office/officeart/2005/8/layout/lProcess1"/>
    <dgm:cxn modelId="{0B0BC077-4B4B-4F0E-B1A4-B4C0F3AE1E2A}" type="presParOf" srcId="{9F423961-1F8C-4239-8767-90D775B7B61A}" destId="{1A317E4C-8DDD-43A3-A8FD-BBC5852F0B4C}" srcOrd="0" destOrd="0" presId="urn:microsoft.com/office/officeart/2005/8/layout/lProcess1"/>
    <dgm:cxn modelId="{2C12CEB6-0F73-4F05-BC3C-95132AC89CB6}" type="presParOf" srcId="{9F423961-1F8C-4239-8767-90D775B7B61A}" destId="{F0A4E787-088F-4E5B-A39A-2084BDB2D5F1}" srcOrd="1" destOrd="0" presId="urn:microsoft.com/office/officeart/2005/8/layout/lProcess1"/>
    <dgm:cxn modelId="{FC847B79-F98D-4BDA-9555-DF1E1F9F447C}" type="presParOf" srcId="{9F423961-1F8C-4239-8767-90D775B7B61A}" destId="{16DE6E65-8DF0-48C2-930C-5CC9935EDDBD}" srcOrd="2" destOrd="0" presId="urn:microsoft.com/office/officeart/2005/8/layout/lProcess1"/>
    <dgm:cxn modelId="{6539D384-E08C-405B-AADD-CEC3C2E4C38F}" type="presParOf" srcId="{9F423961-1F8C-4239-8767-90D775B7B61A}" destId="{2DF3766F-F7C4-4285-A303-79606773E47C}" srcOrd="3" destOrd="0" presId="urn:microsoft.com/office/officeart/2005/8/layout/lProcess1"/>
    <dgm:cxn modelId="{7780E3AB-85CA-49AD-8461-E975703473F6}" type="presParOf" srcId="{9F423961-1F8C-4239-8767-90D775B7B61A}" destId="{2A2D6B33-ABAB-4F5C-8030-1E7320AAC0B2}" srcOrd="4" destOrd="0" presId="urn:microsoft.com/office/officeart/2005/8/layout/lProcess1"/>
    <dgm:cxn modelId="{A35FC878-08A9-4AD4-926A-4611723FF570}" type="presParOf" srcId="{187FD363-C167-46C2-98B9-E962C582576B}" destId="{85A89FEF-8202-49CD-8F5B-CAC57641B341}" srcOrd="3" destOrd="0" presId="urn:microsoft.com/office/officeart/2005/8/layout/lProcess1"/>
    <dgm:cxn modelId="{86B18458-2357-46B3-BC3F-BD3ADB2837F9}" type="presParOf" srcId="{187FD363-C167-46C2-98B9-E962C582576B}" destId="{FFAD159B-FE15-4037-8C11-FB8AA4F62F1B}" srcOrd="4" destOrd="0" presId="urn:microsoft.com/office/officeart/2005/8/layout/lProcess1"/>
    <dgm:cxn modelId="{470E66E4-7DFF-4DA4-A710-7A6C0296E584}" type="presParOf" srcId="{FFAD159B-FE15-4037-8C11-FB8AA4F62F1B}" destId="{6F5F079D-FF82-4B8A-9D34-829D5F0EBE6F}" srcOrd="0" destOrd="0" presId="urn:microsoft.com/office/officeart/2005/8/layout/lProcess1"/>
    <dgm:cxn modelId="{0E59EF0C-7FB2-4806-AFBB-CD85B98A430F}" type="presParOf" srcId="{FFAD159B-FE15-4037-8C11-FB8AA4F62F1B}" destId="{3F52748E-5FDC-48B9-9CEC-4DB08C131F4F}" srcOrd="1" destOrd="0" presId="urn:microsoft.com/office/officeart/2005/8/layout/lProcess1"/>
    <dgm:cxn modelId="{B6F572C7-DADA-4B35-811A-775BF5CD8B53}" type="presParOf" srcId="{FFAD159B-FE15-4037-8C11-FB8AA4F62F1B}" destId="{3401B3D7-9788-4DF3-8D1D-15F8A1570F32}" srcOrd="2" destOrd="0" presId="urn:microsoft.com/office/officeart/2005/8/layout/lProcess1"/>
    <dgm:cxn modelId="{EA5F0E21-F3CA-4A5E-9F79-84A2FC9B5994}" type="presParOf" srcId="{FFAD159B-FE15-4037-8C11-FB8AA4F62F1B}" destId="{CFBB11B5-8510-4D74-9997-EC0C4E813572}" srcOrd="3" destOrd="0" presId="urn:microsoft.com/office/officeart/2005/8/layout/lProcess1"/>
    <dgm:cxn modelId="{BCEDF9CF-BACC-4D3B-9A36-F33009087094}" type="presParOf" srcId="{FFAD159B-FE15-4037-8C11-FB8AA4F62F1B}" destId="{64CB1E2D-80C6-493C-9865-B279028267F4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896222-0EA7-4DA6-9909-3416495F5F6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36D0CD4E-10F0-4B83-818C-D000CF3DEEE6}">
      <dgm:prSet phldrT="[Texto]"/>
      <dgm:spPr/>
      <dgm:t>
        <a:bodyPr/>
        <a:lstStyle/>
        <a:p>
          <a:r>
            <a:rPr lang="es-ES" dirty="0"/>
            <a:t>Contexto General</a:t>
          </a:r>
          <a:endParaRPr lang="es-AR" dirty="0"/>
        </a:p>
      </dgm:t>
    </dgm:pt>
    <dgm:pt modelId="{9AE5FDEA-930D-4C83-A716-F2B44F606CFD}" type="parTrans" cxnId="{D3A85E42-27D2-4AD1-805B-1106C4B79C94}">
      <dgm:prSet/>
      <dgm:spPr/>
      <dgm:t>
        <a:bodyPr/>
        <a:lstStyle/>
        <a:p>
          <a:endParaRPr lang="es-AR"/>
        </a:p>
      </dgm:t>
    </dgm:pt>
    <dgm:pt modelId="{9056E7BA-25CD-414C-B438-EF18CB8D759B}" type="sibTrans" cxnId="{D3A85E42-27D2-4AD1-805B-1106C4B79C94}">
      <dgm:prSet/>
      <dgm:spPr/>
      <dgm:t>
        <a:bodyPr/>
        <a:lstStyle/>
        <a:p>
          <a:endParaRPr lang="es-AR"/>
        </a:p>
      </dgm:t>
    </dgm:pt>
    <dgm:pt modelId="{4E92522B-558A-4ED7-899B-8071710328B5}">
      <dgm:prSet phldrT="[Texto]"/>
      <dgm:spPr/>
      <dgm:t>
        <a:bodyPr/>
        <a:lstStyle/>
        <a:p>
          <a:r>
            <a:rPr lang="es-ES" dirty="0"/>
            <a:t>Geográfico</a:t>
          </a:r>
          <a:endParaRPr lang="es-AR" dirty="0"/>
        </a:p>
      </dgm:t>
    </dgm:pt>
    <dgm:pt modelId="{6965565A-C7BC-43CC-8D4A-2B01B2DAE680}" type="parTrans" cxnId="{ADC365CC-8B30-4023-AD3E-C3EB0EB2A6E0}">
      <dgm:prSet/>
      <dgm:spPr/>
      <dgm:t>
        <a:bodyPr/>
        <a:lstStyle/>
        <a:p>
          <a:endParaRPr lang="es-AR"/>
        </a:p>
      </dgm:t>
    </dgm:pt>
    <dgm:pt modelId="{814C5562-4D03-462F-919B-B262DCF24DBC}" type="sibTrans" cxnId="{ADC365CC-8B30-4023-AD3E-C3EB0EB2A6E0}">
      <dgm:prSet/>
      <dgm:spPr/>
      <dgm:t>
        <a:bodyPr/>
        <a:lstStyle/>
        <a:p>
          <a:endParaRPr lang="es-AR"/>
        </a:p>
      </dgm:t>
    </dgm:pt>
    <dgm:pt modelId="{8AA7BD0B-F8D5-45CD-AD06-5F5B9AFB245B}">
      <dgm:prSet phldrT="[Texto]"/>
      <dgm:spPr/>
      <dgm:t>
        <a:bodyPr/>
        <a:lstStyle/>
        <a:p>
          <a:r>
            <a:rPr lang="es-ES" dirty="0"/>
            <a:t>Político-jurídico</a:t>
          </a:r>
          <a:endParaRPr lang="es-AR" dirty="0"/>
        </a:p>
      </dgm:t>
    </dgm:pt>
    <dgm:pt modelId="{32212270-1AC9-4A7F-A167-5B1CD29BEAD4}" type="parTrans" cxnId="{50729CFD-2F34-44B5-821C-9F6E65D7AB7C}">
      <dgm:prSet/>
      <dgm:spPr/>
      <dgm:t>
        <a:bodyPr/>
        <a:lstStyle/>
        <a:p>
          <a:endParaRPr lang="es-AR"/>
        </a:p>
      </dgm:t>
    </dgm:pt>
    <dgm:pt modelId="{5786001E-1298-41EA-92EE-95F20732F55B}" type="sibTrans" cxnId="{50729CFD-2F34-44B5-821C-9F6E65D7AB7C}">
      <dgm:prSet/>
      <dgm:spPr/>
      <dgm:t>
        <a:bodyPr/>
        <a:lstStyle/>
        <a:p>
          <a:endParaRPr lang="es-AR"/>
        </a:p>
      </dgm:t>
    </dgm:pt>
    <dgm:pt modelId="{BA3D7112-6709-4E39-9154-4101DAE77B81}">
      <dgm:prSet phldrT="[Texto]"/>
      <dgm:spPr/>
      <dgm:t>
        <a:bodyPr/>
        <a:lstStyle/>
        <a:p>
          <a:r>
            <a:rPr lang="es-ES" dirty="0"/>
            <a:t>Factores específicos del recurso</a:t>
          </a:r>
          <a:endParaRPr lang="es-AR" dirty="0"/>
        </a:p>
      </dgm:t>
    </dgm:pt>
    <dgm:pt modelId="{3D7CE9E1-2882-4452-8223-71232DBD1EC3}" type="parTrans" cxnId="{1AEC0B6D-48C8-499C-A7AD-0E7E370FD2A7}">
      <dgm:prSet/>
      <dgm:spPr/>
      <dgm:t>
        <a:bodyPr/>
        <a:lstStyle/>
        <a:p>
          <a:endParaRPr lang="es-AR"/>
        </a:p>
      </dgm:t>
    </dgm:pt>
    <dgm:pt modelId="{51C20FEE-7E27-473A-9AA9-24EE83A47191}" type="sibTrans" cxnId="{1AEC0B6D-48C8-499C-A7AD-0E7E370FD2A7}">
      <dgm:prSet/>
      <dgm:spPr/>
      <dgm:t>
        <a:bodyPr/>
        <a:lstStyle/>
        <a:p>
          <a:endParaRPr lang="es-AR"/>
        </a:p>
      </dgm:t>
    </dgm:pt>
    <dgm:pt modelId="{EBCBCB3D-FEEF-469A-8998-E6841EC19D4F}">
      <dgm:prSet phldrT="[Texto]"/>
      <dgm:spPr/>
      <dgm:t>
        <a:bodyPr/>
        <a:lstStyle/>
        <a:p>
          <a:r>
            <a:rPr lang="es-ES" dirty="0"/>
            <a:t>Descripción física del recurso</a:t>
          </a:r>
          <a:endParaRPr lang="es-AR" dirty="0"/>
        </a:p>
      </dgm:t>
    </dgm:pt>
    <dgm:pt modelId="{EB46770A-30F1-4F65-AA3A-B7428FE15DA9}" type="parTrans" cxnId="{5F058119-877B-4D1C-8981-F3A90BA61371}">
      <dgm:prSet/>
      <dgm:spPr/>
      <dgm:t>
        <a:bodyPr/>
        <a:lstStyle/>
        <a:p>
          <a:endParaRPr lang="es-AR"/>
        </a:p>
      </dgm:t>
    </dgm:pt>
    <dgm:pt modelId="{DC5A4444-84FC-4C59-B9FD-6932AE205499}" type="sibTrans" cxnId="{5F058119-877B-4D1C-8981-F3A90BA61371}">
      <dgm:prSet/>
      <dgm:spPr/>
      <dgm:t>
        <a:bodyPr/>
        <a:lstStyle/>
        <a:p>
          <a:endParaRPr lang="es-AR"/>
        </a:p>
      </dgm:t>
    </dgm:pt>
    <dgm:pt modelId="{E20EBD55-571B-499E-AF62-32DC44856C51}">
      <dgm:prSet phldrT="[Texto]"/>
      <dgm:spPr/>
      <dgm:t>
        <a:bodyPr/>
        <a:lstStyle/>
        <a:p>
          <a:r>
            <a:rPr lang="es-ES" dirty="0"/>
            <a:t>Gestión del recurso</a:t>
          </a:r>
          <a:endParaRPr lang="es-AR" dirty="0"/>
        </a:p>
      </dgm:t>
    </dgm:pt>
    <dgm:pt modelId="{7B5DAA6E-A443-4D42-BA0A-69A29AAFCBE3}" type="parTrans" cxnId="{CB9A5847-8897-4B10-A1DC-E0ADB2DC669F}">
      <dgm:prSet/>
      <dgm:spPr/>
      <dgm:t>
        <a:bodyPr/>
        <a:lstStyle/>
        <a:p>
          <a:endParaRPr lang="es-AR"/>
        </a:p>
      </dgm:t>
    </dgm:pt>
    <dgm:pt modelId="{4F30B351-921F-4406-86BB-3A3A6754A1EF}" type="sibTrans" cxnId="{CB9A5847-8897-4B10-A1DC-E0ADB2DC669F}">
      <dgm:prSet/>
      <dgm:spPr/>
      <dgm:t>
        <a:bodyPr/>
        <a:lstStyle/>
        <a:p>
          <a:endParaRPr lang="es-AR"/>
        </a:p>
      </dgm:t>
    </dgm:pt>
    <dgm:pt modelId="{C9651463-AF45-4C95-BC80-0D2457F2B7D1}">
      <dgm:prSet phldrT="[Texto]"/>
      <dgm:spPr/>
      <dgm:t>
        <a:bodyPr/>
        <a:lstStyle/>
        <a:p>
          <a:r>
            <a:rPr lang="es-ES" dirty="0"/>
            <a:t>Descripción de las actividades turísticas</a:t>
          </a:r>
          <a:endParaRPr lang="es-AR" dirty="0"/>
        </a:p>
      </dgm:t>
    </dgm:pt>
    <dgm:pt modelId="{74B00374-4E86-49E1-84A1-AC3183A014F8}" type="parTrans" cxnId="{CF2B653E-1D7E-471E-9BDB-BD4E130EBF59}">
      <dgm:prSet/>
      <dgm:spPr/>
      <dgm:t>
        <a:bodyPr/>
        <a:lstStyle/>
        <a:p>
          <a:endParaRPr lang="es-AR"/>
        </a:p>
      </dgm:t>
    </dgm:pt>
    <dgm:pt modelId="{55649AB1-C6B3-4B6C-AC7C-A56B0AB9F0B8}" type="sibTrans" cxnId="{CF2B653E-1D7E-471E-9BDB-BD4E130EBF59}">
      <dgm:prSet/>
      <dgm:spPr/>
      <dgm:t>
        <a:bodyPr/>
        <a:lstStyle/>
        <a:p>
          <a:endParaRPr lang="es-AR"/>
        </a:p>
      </dgm:t>
    </dgm:pt>
    <dgm:pt modelId="{F4322DFA-4402-4E38-A30C-30E78FEBDA6B}">
      <dgm:prSet phldrT="[Texto]"/>
      <dgm:spPr/>
      <dgm:t>
        <a:bodyPr/>
        <a:lstStyle/>
        <a:p>
          <a:r>
            <a:rPr lang="es-ES" dirty="0"/>
            <a:t>Descripción del turista</a:t>
          </a:r>
          <a:endParaRPr lang="es-AR" dirty="0"/>
        </a:p>
      </dgm:t>
    </dgm:pt>
    <dgm:pt modelId="{643583FA-1412-4CB0-A1C8-4394A857F715}" type="parTrans" cxnId="{AA3BBE82-EE71-4410-99DF-EC4D18569BEC}">
      <dgm:prSet/>
      <dgm:spPr/>
      <dgm:t>
        <a:bodyPr/>
        <a:lstStyle/>
        <a:p>
          <a:endParaRPr lang="es-AR"/>
        </a:p>
      </dgm:t>
    </dgm:pt>
    <dgm:pt modelId="{5650FD65-C874-47F2-990D-673CF085C6A6}" type="sibTrans" cxnId="{AA3BBE82-EE71-4410-99DF-EC4D18569BEC}">
      <dgm:prSet/>
      <dgm:spPr/>
      <dgm:t>
        <a:bodyPr/>
        <a:lstStyle/>
        <a:p>
          <a:endParaRPr lang="es-AR"/>
        </a:p>
      </dgm:t>
    </dgm:pt>
    <dgm:pt modelId="{19755F69-F7D4-47A4-AE3D-F6D271977AD9}">
      <dgm:prSet phldrT="[Texto]"/>
      <dgm:spPr/>
      <dgm:t>
        <a:bodyPr/>
        <a:lstStyle/>
        <a:p>
          <a:r>
            <a:rPr lang="es-ES" dirty="0"/>
            <a:t>Descripción de la actividad</a:t>
          </a:r>
          <a:endParaRPr lang="es-AR" dirty="0"/>
        </a:p>
      </dgm:t>
    </dgm:pt>
    <dgm:pt modelId="{6B3DFDE3-969E-4DB2-8D79-9E32BECBCF72}" type="parTrans" cxnId="{214FD428-99F4-47A2-BEE9-C8F839B0BDBA}">
      <dgm:prSet/>
      <dgm:spPr/>
      <dgm:t>
        <a:bodyPr/>
        <a:lstStyle/>
        <a:p>
          <a:endParaRPr lang="es-AR"/>
        </a:p>
      </dgm:t>
    </dgm:pt>
    <dgm:pt modelId="{78F84C10-E9E4-45BA-B4F3-5B047E07DF69}" type="sibTrans" cxnId="{214FD428-99F4-47A2-BEE9-C8F839B0BDBA}">
      <dgm:prSet/>
      <dgm:spPr/>
      <dgm:t>
        <a:bodyPr/>
        <a:lstStyle/>
        <a:p>
          <a:endParaRPr lang="es-AR"/>
        </a:p>
      </dgm:t>
    </dgm:pt>
    <dgm:pt modelId="{A2C402C6-0392-4640-BDE2-58B1D37FFA8D}">
      <dgm:prSet phldrT="[Texto]"/>
      <dgm:spPr/>
      <dgm:t>
        <a:bodyPr/>
        <a:lstStyle/>
        <a:p>
          <a:r>
            <a:rPr lang="es-ES" dirty="0"/>
            <a:t>Descripción de los niveles de uso</a:t>
          </a:r>
          <a:endParaRPr lang="es-AR" dirty="0"/>
        </a:p>
      </dgm:t>
    </dgm:pt>
    <dgm:pt modelId="{C1828767-545F-4B62-8987-69C7401564F0}" type="parTrans" cxnId="{714BDBD7-9E9C-42AC-90D1-5E372C308B05}">
      <dgm:prSet/>
      <dgm:spPr/>
      <dgm:t>
        <a:bodyPr/>
        <a:lstStyle/>
        <a:p>
          <a:endParaRPr lang="es-AR"/>
        </a:p>
      </dgm:t>
    </dgm:pt>
    <dgm:pt modelId="{0B88AA73-D465-410E-B380-265DF0DD1C50}" type="sibTrans" cxnId="{714BDBD7-9E9C-42AC-90D1-5E372C308B05}">
      <dgm:prSet/>
      <dgm:spPr/>
      <dgm:t>
        <a:bodyPr/>
        <a:lstStyle/>
        <a:p>
          <a:endParaRPr lang="es-AR"/>
        </a:p>
      </dgm:t>
    </dgm:pt>
    <dgm:pt modelId="{05B1512D-E5B8-4AF7-892C-D1B808CF5C8C}">
      <dgm:prSet phldrT="[Texto]"/>
      <dgm:spPr/>
      <dgm:t>
        <a:bodyPr/>
        <a:lstStyle/>
        <a:p>
          <a:r>
            <a:rPr lang="es-ES" dirty="0"/>
            <a:t>Perfil Socioeconómico del turista</a:t>
          </a:r>
          <a:endParaRPr lang="es-AR" dirty="0"/>
        </a:p>
      </dgm:t>
    </dgm:pt>
    <dgm:pt modelId="{DD0E45A5-CF2C-44C8-8BAB-5BD5769DD1E5}" type="parTrans" cxnId="{96542175-1FA9-47AD-9FAE-DCCEE115F953}">
      <dgm:prSet/>
      <dgm:spPr/>
      <dgm:t>
        <a:bodyPr/>
        <a:lstStyle/>
        <a:p>
          <a:endParaRPr lang="es-AR"/>
        </a:p>
      </dgm:t>
    </dgm:pt>
    <dgm:pt modelId="{A806CE8F-D2DF-4FBF-8836-216B7EAC842C}" type="sibTrans" cxnId="{96542175-1FA9-47AD-9FAE-DCCEE115F953}">
      <dgm:prSet/>
      <dgm:spPr/>
      <dgm:t>
        <a:bodyPr/>
        <a:lstStyle/>
        <a:p>
          <a:endParaRPr lang="es-AR"/>
        </a:p>
      </dgm:t>
    </dgm:pt>
    <dgm:pt modelId="{B8BE2AB4-A3FD-410F-8D18-C665CA9EB25B}">
      <dgm:prSet phldrT="[Texto]"/>
      <dgm:spPr/>
      <dgm:t>
        <a:bodyPr/>
        <a:lstStyle/>
        <a:p>
          <a:r>
            <a:rPr lang="es-ES" dirty="0"/>
            <a:t>Determinación de conflictos entre actividades</a:t>
          </a:r>
          <a:endParaRPr lang="es-AR" dirty="0"/>
        </a:p>
      </dgm:t>
    </dgm:pt>
    <dgm:pt modelId="{00999C05-E79D-4040-9CA8-49B60781FDE1}" type="parTrans" cxnId="{635B17E3-D3E2-42CB-B0F2-DF907CEE8CF5}">
      <dgm:prSet/>
      <dgm:spPr/>
      <dgm:t>
        <a:bodyPr/>
        <a:lstStyle/>
        <a:p>
          <a:endParaRPr lang="es-AR"/>
        </a:p>
      </dgm:t>
    </dgm:pt>
    <dgm:pt modelId="{5C4641D0-E713-449A-8D6E-5C550E35B3BA}" type="sibTrans" cxnId="{635B17E3-D3E2-42CB-B0F2-DF907CEE8CF5}">
      <dgm:prSet/>
      <dgm:spPr/>
      <dgm:t>
        <a:bodyPr/>
        <a:lstStyle/>
        <a:p>
          <a:endParaRPr lang="es-AR"/>
        </a:p>
      </dgm:t>
    </dgm:pt>
    <dgm:pt modelId="{45261333-427C-4A06-996D-A0E9C870CB9E}">
      <dgm:prSet phldrT="[Texto]"/>
      <dgm:spPr/>
      <dgm:t>
        <a:bodyPr/>
        <a:lstStyle/>
        <a:p>
          <a:r>
            <a:rPr lang="es-ES" dirty="0"/>
            <a:t>Determinación de los impactos</a:t>
          </a:r>
          <a:endParaRPr lang="es-AR" dirty="0"/>
        </a:p>
      </dgm:t>
    </dgm:pt>
    <dgm:pt modelId="{7A65AF22-972C-48DA-BFD1-33250FDC342F}" type="parTrans" cxnId="{E6842718-C178-4816-9945-49ECFA6D48D8}">
      <dgm:prSet/>
      <dgm:spPr/>
      <dgm:t>
        <a:bodyPr/>
        <a:lstStyle/>
        <a:p>
          <a:endParaRPr lang="es-AR"/>
        </a:p>
      </dgm:t>
    </dgm:pt>
    <dgm:pt modelId="{4409A3F0-689E-4826-BE6D-67309AE243D0}" type="sibTrans" cxnId="{E6842718-C178-4816-9945-49ECFA6D48D8}">
      <dgm:prSet/>
      <dgm:spPr/>
      <dgm:t>
        <a:bodyPr/>
        <a:lstStyle/>
        <a:p>
          <a:endParaRPr lang="es-AR"/>
        </a:p>
      </dgm:t>
    </dgm:pt>
    <dgm:pt modelId="{3389EFE7-83CA-48B4-9934-8895859D5D8E}" type="pres">
      <dgm:prSet presAssocID="{BB896222-0EA7-4DA6-9909-3416495F5F61}" presName="Name0" presStyleCnt="0">
        <dgm:presLayoutVars>
          <dgm:dir/>
          <dgm:animLvl val="lvl"/>
          <dgm:resizeHandles val="exact"/>
        </dgm:presLayoutVars>
      </dgm:prSet>
      <dgm:spPr/>
    </dgm:pt>
    <dgm:pt modelId="{89ED4D2B-9D54-4388-9386-6C5B78F4EE44}" type="pres">
      <dgm:prSet presAssocID="{36D0CD4E-10F0-4B83-818C-D000CF3DEEE6}" presName="composite" presStyleCnt="0"/>
      <dgm:spPr/>
    </dgm:pt>
    <dgm:pt modelId="{C5201BF4-9ACC-40C7-A7FE-BBBBA1E44FA2}" type="pres">
      <dgm:prSet presAssocID="{36D0CD4E-10F0-4B83-818C-D000CF3DEEE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7BAA1D88-FF62-4715-8DD1-638BC562E9BC}" type="pres">
      <dgm:prSet presAssocID="{36D0CD4E-10F0-4B83-818C-D000CF3DEEE6}" presName="desTx" presStyleLbl="alignAccFollowNode1" presStyleIdx="0" presStyleCnt="3">
        <dgm:presLayoutVars>
          <dgm:bulletEnabled val="1"/>
        </dgm:presLayoutVars>
      </dgm:prSet>
      <dgm:spPr/>
    </dgm:pt>
    <dgm:pt modelId="{EAFBD8F6-F4A9-4B61-B05E-19CBA84285D3}" type="pres">
      <dgm:prSet presAssocID="{9056E7BA-25CD-414C-B438-EF18CB8D759B}" presName="space" presStyleCnt="0"/>
      <dgm:spPr/>
    </dgm:pt>
    <dgm:pt modelId="{94C2FB74-E55A-463B-BF8F-15AFDC144AA3}" type="pres">
      <dgm:prSet presAssocID="{BA3D7112-6709-4E39-9154-4101DAE77B81}" presName="composite" presStyleCnt="0"/>
      <dgm:spPr/>
    </dgm:pt>
    <dgm:pt modelId="{29E0FC02-F8AD-4873-AE36-00A393E164D9}" type="pres">
      <dgm:prSet presAssocID="{BA3D7112-6709-4E39-9154-4101DAE77B8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0062F779-DA1E-49B2-BB86-D3DADB0FCCEA}" type="pres">
      <dgm:prSet presAssocID="{BA3D7112-6709-4E39-9154-4101DAE77B81}" presName="desTx" presStyleLbl="alignAccFollowNode1" presStyleIdx="1" presStyleCnt="3">
        <dgm:presLayoutVars>
          <dgm:bulletEnabled val="1"/>
        </dgm:presLayoutVars>
      </dgm:prSet>
      <dgm:spPr/>
    </dgm:pt>
    <dgm:pt modelId="{55C5F9A8-BA8E-443E-A16B-56B288FF7D84}" type="pres">
      <dgm:prSet presAssocID="{51C20FEE-7E27-473A-9AA9-24EE83A47191}" presName="space" presStyleCnt="0"/>
      <dgm:spPr/>
    </dgm:pt>
    <dgm:pt modelId="{F6AEF996-B115-4BE6-A2B4-2C80B8539B11}" type="pres">
      <dgm:prSet presAssocID="{C9651463-AF45-4C95-BC80-0D2457F2B7D1}" presName="composite" presStyleCnt="0"/>
      <dgm:spPr/>
    </dgm:pt>
    <dgm:pt modelId="{7E2E980F-DFD4-4DDF-8CD8-8C0C1C0DD037}" type="pres">
      <dgm:prSet presAssocID="{C9651463-AF45-4C95-BC80-0D2457F2B7D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C1168EB8-AC66-4105-A130-902EE09FC5B9}" type="pres">
      <dgm:prSet presAssocID="{C9651463-AF45-4C95-BC80-0D2457F2B7D1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F6389E02-A51D-4B4B-B390-A024388961FF}" type="presOf" srcId="{4E92522B-558A-4ED7-899B-8071710328B5}" destId="{7BAA1D88-FF62-4715-8DD1-638BC562E9BC}" srcOrd="0" destOrd="0" presId="urn:microsoft.com/office/officeart/2005/8/layout/hList1"/>
    <dgm:cxn modelId="{E6842718-C178-4816-9945-49ECFA6D48D8}" srcId="{A2C402C6-0392-4640-BDE2-58B1D37FFA8D}" destId="{45261333-427C-4A06-996D-A0E9C870CB9E}" srcOrd="2" destOrd="0" parTransId="{7A65AF22-972C-48DA-BFD1-33250FDC342F}" sibTransId="{4409A3F0-689E-4826-BE6D-67309AE243D0}"/>
    <dgm:cxn modelId="{5F058119-877B-4D1C-8981-F3A90BA61371}" srcId="{BA3D7112-6709-4E39-9154-4101DAE77B81}" destId="{EBCBCB3D-FEEF-469A-8998-E6841EC19D4F}" srcOrd="0" destOrd="0" parTransId="{EB46770A-30F1-4F65-AA3A-B7428FE15DA9}" sibTransId="{DC5A4444-84FC-4C59-B9FD-6932AE205499}"/>
    <dgm:cxn modelId="{214FD428-99F4-47A2-BEE9-C8F839B0BDBA}" srcId="{C9651463-AF45-4C95-BC80-0D2457F2B7D1}" destId="{19755F69-F7D4-47A4-AE3D-F6D271977AD9}" srcOrd="1" destOrd="0" parTransId="{6B3DFDE3-969E-4DB2-8D79-9E32BECBCF72}" sibTransId="{78F84C10-E9E4-45BA-B4F3-5B047E07DF69}"/>
    <dgm:cxn modelId="{67580F29-E300-47F1-8923-39FE0786C460}" type="presOf" srcId="{C9651463-AF45-4C95-BC80-0D2457F2B7D1}" destId="{7E2E980F-DFD4-4DDF-8CD8-8C0C1C0DD037}" srcOrd="0" destOrd="0" presId="urn:microsoft.com/office/officeart/2005/8/layout/hList1"/>
    <dgm:cxn modelId="{81C6492E-215F-48BF-8B2A-BF6777AE90E4}" type="presOf" srcId="{36D0CD4E-10F0-4B83-818C-D000CF3DEEE6}" destId="{C5201BF4-9ACC-40C7-A7FE-BBBBA1E44FA2}" srcOrd="0" destOrd="0" presId="urn:microsoft.com/office/officeart/2005/8/layout/hList1"/>
    <dgm:cxn modelId="{CF2B653E-1D7E-471E-9BDB-BD4E130EBF59}" srcId="{BB896222-0EA7-4DA6-9909-3416495F5F61}" destId="{C9651463-AF45-4C95-BC80-0D2457F2B7D1}" srcOrd="2" destOrd="0" parTransId="{74B00374-4E86-49E1-84A1-AC3183A014F8}" sibTransId="{55649AB1-C6B3-4B6C-AC7C-A56B0AB9F0B8}"/>
    <dgm:cxn modelId="{D3A85E42-27D2-4AD1-805B-1106C4B79C94}" srcId="{BB896222-0EA7-4DA6-9909-3416495F5F61}" destId="{36D0CD4E-10F0-4B83-818C-D000CF3DEEE6}" srcOrd="0" destOrd="0" parTransId="{9AE5FDEA-930D-4C83-A716-F2B44F606CFD}" sibTransId="{9056E7BA-25CD-414C-B438-EF18CB8D759B}"/>
    <dgm:cxn modelId="{B93E4C45-EC81-4277-BC4E-3D1C566DC39C}" type="presOf" srcId="{45261333-427C-4A06-996D-A0E9C870CB9E}" destId="{C1168EB8-AC66-4105-A130-902EE09FC5B9}" srcOrd="0" destOrd="5" presId="urn:microsoft.com/office/officeart/2005/8/layout/hList1"/>
    <dgm:cxn modelId="{DC960C66-713A-4C07-AD18-F36F2D43C694}" type="presOf" srcId="{05B1512D-E5B8-4AF7-892C-D1B808CF5C8C}" destId="{C1168EB8-AC66-4105-A130-902EE09FC5B9}" srcOrd="0" destOrd="3" presId="urn:microsoft.com/office/officeart/2005/8/layout/hList1"/>
    <dgm:cxn modelId="{CB9A5847-8897-4B10-A1DC-E0ADB2DC669F}" srcId="{BA3D7112-6709-4E39-9154-4101DAE77B81}" destId="{E20EBD55-571B-499E-AF62-32DC44856C51}" srcOrd="1" destOrd="0" parTransId="{7B5DAA6E-A443-4D42-BA0A-69A29AAFCBE3}" sibTransId="{4F30B351-921F-4406-86BB-3A3A6754A1EF}"/>
    <dgm:cxn modelId="{1AEC0B6D-48C8-499C-A7AD-0E7E370FD2A7}" srcId="{BB896222-0EA7-4DA6-9909-3416495F5F61}" destId="{BA3D7112-6709-4E39-9154-4101DAE77B81}" srcOrd="1" destOrd="0" parTransId="{3D7CE9E1-2882-4452-8223-71232DBD1EC3}" sibTransId="{51C20FEE-7E27-473A-9AA9-24EE83A47191}"/>
    <dgm:cxn modelId="{F16B4C52-BA57-481B-87CC-8FAEB92EB992}" type="presOf" srcId="{A2C402C6-0392-4640-BDE2-58B1D37FFA8D}" destId="{C1168EB8-AC66-4105-A130-902EE09FC5B9}" srcOrd="0" destOrd="2" presId="urn:microsoft.com/office/officeart/2005/8/layout/hList1"/>
    <dgm:cxn modelId="{557DC152-E6E2-497A-8AA1-3E6BFC59EBE2}" type="presOf" srcId="{E20EBD55-571B-499E-AF62-32DC44856C51}" destId="{0062F779-DA1E-49B2-BB86-D3DADB0FCCEA}" srcOrd="0" destOrd="1" presId="urn:microsoft.com/office/officeart/2005/8/layout/hList1"/>
    <dgm:cxn modelId="{96542175-1FA9-47AD-9FAE-DCCEE115F953}" srcId="{A2C402C6-0392-4640-BDE2-58B1D37FFA8D}" destId="{05B1512D-E5B8-4AF7-892C-D1B808CF5C8C}" srcOrd="0" destOrd="0" parTransId="{DD0E45A5-CF2C-44C8-8BAB-5BD5769DD1E5}" sibTransId="{A806CE8F-D2DF-4FBF-8836-216B7EAC842C}"/>
    <dgm:cxn modelId="{D5CFD058-08EC-4C3A-996F-16E1F90E8164}" type="presOf" srcId="{F4322DFA-4402-4E38-A30C-30E78FEBDA6B}" destId="{C1168EB8-AC66-4105-A130-902EE09FC5B9}" srcOrd="0" destOrd="0" presId="urn:microsoft.com/office/officeart/2005/8/layout/hList1"/>
    <dgm:cxn modelId="{AA3BBE82-EE71-4410-99DF-EC4D18569BEC}" srcId="{C9651463-AF45-4C95-BC80-0D2457F2B7D1}" destId="{F4322DFA-4402-4E38-A30C-30E78FEBDA6B}" srcOrd="0" destOrd="0" parTransId="{643583FA-1412-4CB0-A1C8-4394A857F715}" sibTransId="{5650FD65-C874-47F2-990D-673CF085C6A6}"/>
    <dgm:cxn modelId="{0DBA399F-D2BC-4441-B459-74D851B59384}" type="presOf" srcId="{EBCBCB3D-FEEF-469A-8998-E6841EC19D4F}" destId="{0062F779-DA1E-49B2-BB86-D3DADB0FCCEA}" srcOrd="0" destOrd="0" presId="urn:microsoft.com/office/officeart/2005/8/layout/hList1"/>
    <dgm:cxn modelId="{3BF0C9A2-8720-437D-BBEF-B5B39E289C75}" type="presOf" srcId="{B8BE2AB4-A3FD-410F-8D18-C665CA9EB25B}" destId="{C1168EB8-AC66-4105-A130-902EE09FC5B9}" srcOrd="0" destOrd="4" presId="urn:microsoft.com/office/officeart/2005/8/layout/hList1"/>
    <dgm:cxn modelId="{7FC96BA8-2618-40F7-B874-622AECBC8886}" type="presOf" srcId="{BA3D7112-6709-4E39-9154-4101DAE77B81}" destId="{29E0FC02-F8AD-4873-AE36-00A393E164D9}" srcOrd="0" destOrd="0" presId="urn:microsoft.com/office/officeart/2005/8/layout/hList1"/>
    <dgm:cxn modelId="{D965FFA8-61AE-473E-9CE7-DA6190897D8E}" type="presOf" srcId="{19755F69-F7D4-47A4-AE3D-F6D271977AD9}" destId="{C1168EB8-AC66-4105-A130-902EE09FC5B9}" srcOrd="0" destOrd="1" presId="urn:microsoft.com/office/officeart/2005/8/layout/hList1"/>
    <dgm:cxn modelId="{C46772B4-6DB3-4DD7-8C92-7681DDC31E21}" type="presOf" srcId="{BB896222-0EA7-4DA6-9909-3416495F5F61}" destId="{3389EFE7-83CA-48B4-9934-8895859D5D8E}" srcOrd="0" destOrd="0" presId="urn:microsoft.com/office/officeart/2005/8/layout/hList1"/>
    <dgm:cxn modelId="{ADC365CC-8B30-4023-AD3E-C3EB0EB2A6E0}" srcId="{36D0CD4E-10F0-4B83-818C-D000CF3DEEE6}" destId="{4E92522B-558A-4ED7-899B-8071710328B5}" srcOrd="0" destOrd="0" parTransId="{6965565A-C7BC-43CC-8D4A-2B01B2DAE680}" sibTransId="{814C5562-4D03-462F-919B-B262DCF24DBC}"/>
    <dgm:cxn modelId="{714BDBD7-9E9C-42AC-90D1-5E372C308B05}" srcId="{C9651463-AF45-4C95-BC80-0D2457F2B7D1}" destId="{A2C402C6-0392-4640-BDE2-58B1D37FFA8D}" srcOrd="2" destOrd="0" parTransId="{C1828767-545F-4B62-8987-69C7401564F0}" sibTransId="{0B88AA73-D465-410E-B380-265DF0DD1C50}"/>
    <dgm:cxn modelId="{8A0082DA-F78F-4EB3-A9CE-77A770719530}" type="presOf" srcId="{8AA7BD0B-F8D5-45CD-AD06-5F5B9AFB245B}" destId="{7BAA1D88-FF62-4715-8DD1-638BC562E9BC}" srcOrd="0" destOrd="1" presId="urn:microsoft.com/office/officeart/2005/8/layout/hList1"/>
    <dgm:cxn modelId="{635B17E3-D3E2-42CB-B0F2-DF907CEE8CF5}" srcId="{A2C402C6-0392-4640-BDE2-58B1D37FFA8D}" destId="{B8BE2AB4-A3FD-410F-8D18-C665CA9EB25B}" srcOrd="1" destOrd="0" parTransId="{00999C05-E79D-4040-9CA8-49B60781FDE1}" sibTransId="{5C4641D0-E713-449A-8D6E-5C550E35B3BA}"/>
    <dgm:cxn modelId="{50729CFD-2F34-44B5-821C-9F6E65D7AB7C}" srcId="{36D0CD4E-10F0-4B83-818C-D000CF3DEEE6}" destId="{8AA7BD0B-F8D5-45CD-AD06-5F5B9AFB245B}" srcOrd="1" destOrd="0" parTransId="{32212270-1AC9-4A7F-A167-5B1CD29BEAD4}" sibTransId="{5786001E-1298-41EA-92EE-95F20732F55B}"/>
    <dgm:cxn modelId="{0F895B9E-385A-409F-A9A5-05F156F38333}" type="presParOf" srcId="{3389EFE7-83CA-48B4-9934-8895859D5D8E}" destId="{89ED4D2B-9D54-4388-9386-6C5B78F4EE44}" srcOrd="0" destOrd="0" presId="urn:microsoft.com/office/officeart/2005/8/layout/hList1"/>
    <dgm:cxn modelId="{B5D045E2-3672-4ADA-B079-CCEF80F053A8}" type="presParOf" srcId="{89ED4D2B-9D54-4388-9386-6C5B78F4EE44}" destId="{C5201BF4-9ACC-40C7-A7FE-BBBBA1E44FA2}" srcOrd="0" destOrd="0" presId="urn:microsoft.com/office/officeart/2005/8/layout/hList1"/>
    <dgm:cxn modelId="{E1787C21-942C-4EB9-943F-C2E6C72C03AB}" type="presParOf" srcId="{89ED4D2B-9D54-4388-9386-6C5B78F4EE44}" destId="{7BAA1D88-FF62-4715-8DD1-638BC562E9BC}" srcOrd="1" destOrd="0" presId="urn:microsoft.com/office/officeart/2005/8/layout/hList1"/>
    <dgm:cxn modelId="{4B1D36A3-9868-4EE2-94C9-0993C632A624}" type="presParOf" srcId="{3389EFE7-83CA-48B4-9934-8895859D5D8E}" destId="{EAFBD8F6-F4A9-4B61-B05E-19CBA84285D3}" srcOrd="1" destOrd="0" presId="urn:microsoft.com/office/officeart/2005/8/layout/hList1"/>
    <dgm:cxn modelId="{7405FA0F-9193-4E2A-8A0D-50EE8FB9E9D5}" type="presParOf" srcId="{3389EFE7-83CA-48B4-9934-8895859D5D8E}" destId="{94C2FB74-E55A-463B-BF8F-15AFDC144AA3}" srcOrd="2" destOrd="0" presId="urn:microsoft.com/office/officeart/2005/8/layout/hList1"/>
    <dgm:cxn modelId="{F2B6F8EA-09C4-4BB6-9068-D7CF75CECB35}" type="presParOf" srcId="{94C2FB74-E55A-463B-BF8F-15AFDC144AA3}" destId="{29E0FC02-F8AD-4873-AE36-00A393E164D9}" srcOrd="0" destOrd="0" presId="urn:microsoft.com/office/officeart/2005/8/layout/hList1"/>
    <dgm:cxn modelId="{CB99C5C2-6E2E-449E-ADF0-EF24125387A8}" type="presParOf" srcId="{94C2FB74-E55A-463B-BF8F-15AFDC144AA3}" destId="{0062F779-DA1E-49B2-BB86-D3DADB0FCCEA}" srcOrd="1" destOrd="0" presId="urn:microsoft.com/office/officeart/2005/8/layout/hList1"/>
    <dgm:cxn modelId="{10DCA798-1A08-4460-A87A-E868737484F6}" type="presParOf" srcId="{3389EFE7-83CA-48B4-9934-8895859D5D8E}" destId="{55C5F9A8-BA8E-443E-A16B-56B288FF7D84}" srcOrd="3" destOrd="0" presId="urn:microsoft.com/office/officeart/2005/8/layout/hList1"/>
    <dgm:cxn modelId="{169BB936-0A82-42B4-8A4C-5F0E184E1FAA}" type="presParOf" srcId="{3389EFE7-83CA-48B4-9934-8895859D5D8E}" destId="{F6AEF996-B115-4BE6-A2B4-2C80B8539B11}" srcOrd="4" destOrd="0" presId="urn:microsoft.com/office/officeart/2005/8/layout/hList1"/>
    <dgm:cxn modelId="{562B2F5A-E4CF-4328-A148-FA58A9405CDF}" type="presParOf" srcId="{F6AEF996-B115-4BE6-A2B4-2C80B8539B11}" destId="{7E2E980F-DFD4-4DDF-8CD8-8C0C1C0DD037}" srcOrd="0" destOrd="0" presId="urn:microsoft.com/office/officeart/2005/8/layout/hList1"/>
    <dgm:cxn modelId="{E08DD59A-7CE6-48C8-A7B2-B35BB6F455C8}" type="presParOf" srcId="{F6AEF996-B115-4BE6-A2B4-2C80B8539B11}" destId="{C1168EB8-AC66-4105-A130-902EE09FC5B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63DDFC-B713-4A6D-A338-10C49E6F210A}">
      <dsp:nvSpPr>
        <dsp:cNvPr id="0" name=""/>
        <dsp:cNvSpPr/>
      </dsp:nvSpPr>
      <dsp:spPr>
        <a:xfrm>
          <a:off x="3175" y="1401989"/>
          <a:ext cx="3868397" cy="154735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33" tIns="86678" rIns="86678" bIns="86678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500" kern="1200" dirty="0"/>
            <a:t>CCF</a:t>
          </a:r>
          <a:endParaRPr lang="es-AR" sz="6500" kern="1200" dirty="0"/>
        </a:p>
      </dsp:txBody>
      <dsp:txXfrm>
        <a:off x="776854" y="1401989"/>
        <a:ext cx="2321039" cy="1547358"/>
      </dsp:txXfrm>
    </dsp:sp>
    <dsp:sp modelId="{0937BEEA-61F0-4A32-A2F7-E19A96093565}">
      <dsp:nvSpPr>
        <dsp:cNvPr id="0" name=""/>
        <dsp:cNvSpPr/>
      </dsp:nvSpPr>
      <dsp:spPr>
        <a:xfrm>
          <a:off x="3484732" y="1401989"/>
          <a:ext cx="3868397" cy="154735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33" tIns="86678" rIns="86678" bIns="86678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500" kern="1200" dirty="0"/>
            <a:t>CCR</a:t>
          </a:r>
          <a:endParaRPr lang="es-AR" sz="6500" kern="1200" dirty="0"/>
        </a:p>
      </dsp:txBody>
      <dsp:txXfrm>
        <a:off x="4258411" y="1401989"/>
        <a:ext cx="2321039" cy="1547358"/>
      </dsp:txXfrm>
    </dsp:sp>
    <dsp:sp modelId="{6169E0F9-0FF3-400A-9916-DB7B9715A14D}">
      <dsp:nvSpPr>
        <dsp:cNvPr id="0" name=""/>
        <dsp:cNvSpPr/>
      </dsp:nvSpPr>
      <dsp:spPr>
        <a:xfrm>
          <a:off x="6966289" y="1401989"/>
          <a:ext cx="3868397" cy="154735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33" tIns="86678" rIns="86678" bIns="86678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500" kern="1200" dirty="0"/>
            <a:t>CCE</a:t>
          </a:r>
          <a:endParaRPr lang="es-AR" sz="6500" kern="1200" dirty="0"/>
        </a:p>
      </dsp:txBody>
      <dsp:txXfrm>
        <a:off x="7739968" y="1401989"/>
        <a:ext cx="2321039" cy="15473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24ED9D-CB45-41B3-BA8F-BF2043583DCD}">
      <dsp:nvSpPr>
        <dsp:cNvPr id="0" name=""/>
        <dsp:cNvSpPr/>
      </dsp:nvSpPr>
      <dsp:spPr>
        <a:xfrm>
          <a:off x="4064" y="648610"/>
          <a:ext cx="3301747" cy="8254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Fase de preparación del estudio</a:t>
          </a:r>
          <a:endParaRPr lang="es-AR" sz="2500" kern="1200" dirty="0"/>
        </a:p>
      </dsp:txBody>
      <dsp:txXfrm>
        <a:off x="28240" y="672786"/>
        <a:ext cx="3253395" cy="777084"/>
      </dsp:txXfrm>
    </dsp:sp>
    <dsp:sp modelId="{A8272409-CBD7-4D73-8296-F663303B719E}">
      <dsp:nvSpPr>
        <dsp:cNvPr id="0" name=""/>
        <dsp:cNvSpPr/>
      </dsp:nvSpPr>
      <dsp:spPr>
        <a:xfrm rot="5400000">
          <a:off x="1582712" y="1546273"/>
          <a:ext cx="144451" cy="14445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38E77-954A-4277-BFC8-560610AEBE6C}">
      <dsp:nvSpPr>
        <dsp:cNvPr id="0" name=""/>
        <dsp:cNvSpPr/>
      </dsp:nvSpPr>
      <dsp:spPr>
        <a:xfrm>
          <a:off x="4064" y="1762950"/>
          <a:ext cx="3301747" cy="82543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Ronda de consultas y consensos</a:t>
          </a:r>
          <a:endParaRPr lang="es-AR" sz="2000" kern="1200" dirty="0"/>
        </a:p>
      </dsp:txBody>
      <dsp:txXfrm>
        <a:off x="28240" y="1787126"/>
        <a:ext cx="3253395" cy="777084"/>
      </dsp:txXfrm>
    </dsp:sp>
    <dsp:sp modelId="{AEBD0AD9-2A38-41C1-979F-563E764C10E3}">
      <dsp:nvSpPr>
        <dsp:cNvPr id="0" name=""/>
        <dsp:cNvSpPr/>
      </dsp:nvSpPr>
      <dsp:spPr>
        <a:xfrm rot="5400000">
          <a:off x="1582712" y="2660613"/>
          <a:ext cx="144451" cy="14445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897EE-9554-4093-8534-6E251ADCCCCF}">
      <dsp:nvSpPr>
        <dsp:cNvPr id="0" name=""/>
        <dsp:cNvSpPr/>
      </dsp:nvSpPr>
      <dsp:spPr>
        <a:xfrm>
          <a:off x="4064" y="2877290"/>
          <a:ext cx="3301747" cy="82543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Formulación de objetivos</a:t>
          </a:r>
          <a:endParaRPr lang="es-AR" sz="2000" kern="1200" dirty="0"/>
        </a:p>
      </dsp:txBody>
      <dsp:txXfrm>
        <a:off x="28240" y="2901466"/>
        <a:ext cx="3253395" cy="777084"/>
      </dsp:txXfrm>
    </dsp:sp>
    <dsp:sp modelId="{1A317E4C-8DDD-43A3-A8FD-BBC5852F0B4C}">
      <dsp:nvSpPr>
        <dsp:cNvPr id="0" name=""/>
        <dsp:cNvSpPr/>
      </dsp:nvSpPr>
      <dsp:spPr>
        <a:xfrm>
          <a:off x="3768057" y="648610"/>
          <a:ext cx="3301747" cy="8254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Fase descriptiva</a:t>
          </a:r>
          <a:endParaRPr lang="es-AR" sz="2500" kern="1200" dirty="0"/>
        </a:p>
      </dsp:txBody>
      <dsp:txXfrm>
        <a:off x="3792233" y="672786"/>
        <a:ext cx="3253395" cy="777084"/>
      </dsp:txXfrm>
    </dsp:sp>
    <dsp:sp modelId="{F0A4E787-088F-4E5B-A39A-2084BDB2D5F1}">
      <dsp:nvSpPr>
        <dsp:cNvPr id="0" name=""/>
        <dsp:cNvSpPr/>
      </dsp:nvSpPr>
      <dsp:spPr>
        <a:xfrm rot="5400000">
          <a:off x="5346705" y="1546273"/>
          <a:ext cx="144451" cy="14445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DE6E65-8DF0-48C2-930C-5CC9935EDDBD}">
      <dsp:nvSpPr>
        <dsp:cNvPr id="0" name=""/>
        <dsp:cNvSpPr/>
      </dsp:nvSpPr>
      <dsp:spPr>
        <a:xfrm>
          <a:off x="3768057" y="1762950"/>
          <a:ext cx="3301747" cy="82543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Estimación de niveles previos de capacidad</a:t>
          </a:r>
          <a:endParaRPr lang="es-AR" sz="2000" kern="1200" dirty="0"/>
        </a:p>
      </dsp:txBody>
      <dsp:txXfrm>
        <a:off x="3792233" y="1787126"/>
        <a:ext cx="3253395" cy="777084"/>
      </dsp:txXfrm>
    </dsp:sp>
    <dsp:sp modelId="{2DF3766F-F7C4-4285-A303-79606773E47C}">
      <dsp:nvSpPr>
        <dsp:cNvPr id="0" name=""/>
        <dsp:cNvSpPr/>
      </dsp:nvSpPr>
      <dsp:spPr>
        <a:xfrm rot="5400000">
          <a:off x="5346705" y="2660613"/>
          <a:ext cx="144451" cy="14445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2D6B33-ABAB-4F5C-8030-1E7320AAC0B2}">
      <dsp:nvSpPr>
        <dsp:cNvPr id="0" name=""/>
        <dsp:cNvSpPr/>
      </dsp:nvSpPr>
      <dsp:spPr>
        <a:xfrm>
          <a:off x="3768057" y="2877290"/>
          <a:ext cx="3301747" cy="82543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Establecimiento de objetivos específicos</a:t>
          </a:r>
        </a:p>
      </dsp:txBody>
      <dsp:txXfrm>
        <a:off x="3792233" y="2901466"/>
        <a:ext cx="3253395" cy="777084"/>
      </dsp:txXfrm>
    </dsp:sp>
    <dsp:sp modelId="{6F5F079D-FF82-4B8A-9D34-829D5F0EBE6F}">
      <dsp:nvSpPr>
        <dsp:cNvPr id="0" name=""/>
        <dsp:cNvSpPr/>
      </dsp:nvSpPr>
      <dsp:spPr>
        <a:xfrm>
          <a:off x="7532049" y="648610"/>
          <a:ext cx="3301747" cy="8254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Fase Evaluativa</a:t>
          </a:r>
        </a:p>
      </dsp:txBody>
      <dsp:txXfrm>
        <a:off x="7556225" y="672786"/>
        <a:ext cx="3253395" cy="777084"/>
      </dsp:txXfrm>
    </dsp:sp>
    <dsp:sp modelId="{3F52748E-5FDC-48B9-9CEC-4DB08C131F4F}">
      <dsp:nvSpPr>
        <dsp:cNvPr id="0" name=""/>
        <dsp:cNvSpPr/>
      </dsp:nvSpPr>
      <dsp:spPr>
        <a:xfrm rot="5400000">
          <a:off x="9110697" y="1546273"/>
          <a:ext cx="144451" cy="14445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01B3D7-9788-4DF3-8D1D-15F8A1570F32}">
      <dsp:nvSpPr>
        <dsp:cNvPr id="0" name=""/>
        <dsp:cNvSpPr/>
      </dsp:nvSpPr>
      <dsp:spPr>
        <a:xfrm>
          <a:off x="7532049" y="1762950"/>
          <a:ext cx="3301747" cy="82543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Implementación de estrategias de desarrollo turístico</a:t>
          </a:r>
        </a:p>
      </dsp:txBody>
      <dsp:txXfrm>
        <a:off x="7556225" y="1787126"/>
        <a:ext cx="3253395" cy="777084"/>
      </dsp:txXfrm>
    </dsp:sp>
    <dsp:sp modelId="{CFBB11B5-8510-4D74-9997-EC0C4E813572}">
      <dsp:nvSpPr>
        <dsp:cNvPr id="0" name=""/>
        <dsp:cNvSpPr/>
      </dsp:nvSpPr>
      <dsp:spPr>
        <a:xfrm rot="5400000">
          <a:off x="9110697" y="2660613"/>
          <a:ext cx="144451" cy="14445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CB1E2D-80C6-493C-9865-B279028267F4}">
      <dsp:nvSpPr>
        <dsp:cNvPr id="0" name=""/>
        <dsp:cNvSpPr/>
      </dsp:nvSpPr>
      <dsp:spPr>
        <a:xfrm>
          <a:off x="7532049" y="2877290"/>
          <a:ext cx="3301747" cy="82543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Evaluación y revisión de los objetivos</a:t>
          </a:r>
        </a:p>
      </dsp:txBody>
      <dsp:txXfrm>
        <a:off x="7556225" y="2901466"/>
        <a:ext cx="3253395" cy="7770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01BF4-9ACC-40C7-A7FE-BBBBA1E44FA2}">
      <dsp:nvSpPr>
        <dsp:cNvPr id="0" name=""/>
        <dsp:cNvSpPr/>
      </dsp:nvSpPr>
      <dsp:spPr>
        <a:xfrm>
          <a:off x="3386" y="4793"/>
          <a:ext cx="3302161" cy="738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Contexto General</a:t>
          </a:r>
          <a:endParaRPr lang="es-AR" sz="2000" kern="1200" dirty="0"/>
        </a:p>
      </dsp:txBody>
      <dsp:txXfrm>
        <a:off x="3386" y="4793"/>
        <a:ext cx="3302161" cy="738939"/>
      </dsp:txXfrm>
    </dsp:sp>
    <dsp:sp modelId="{7BAA1D88-FF62-4715-8DD1-638BC562E9BC}">
      <dsp:nvSpPr>
        <dsp:cNvPr id="0" name=""/>
        <dsp:cNvSpPr/>
      </dsp:nvSpPr>
      <dsp:spPr>
        <a:xfrm>
          <a:off x="3386" y="743732"/>
          <a:ext cx="3302161" cy="360281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Geográfico</a:t>
          </a:r>
          <a:endParaRPr lang="es-A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Político-jurídico</a:t>
          </a:r>
          <a:endParaRPr lang="es-AR" sz="2000" kern="1200" dirty="0"/>
        </a:p>
      </dsp:txBody>
      <dsp:txXfrm>
        <a:off x="3386" y="743732"/>
        <a:ext cx="3302161" cy="3602812"/>
      </dsp:txXfrm>
    </dsp:sp>
    <dsp:sp modelId="{29E0FC02-F8AD-4873-AE36-00A393E164D9}">
      <dsp:nvSpPr>
        <dsp:cNvPr id="0" name=""/>
        <dsp:cNvSpPr/>
      </dsp:nvSpPr>
      <dsp:spPr>
        <a:xfrm>
          <a:off x="3767850" y="4793"/>
          <a:ext cx="3302161" cy="738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Factores específicos del recurso</a:t>
          </a:r>
          <a:endParaRPr lang="es-AR" sz="2000" kern="1200" dirty="0"/>
        </a:p>
      </dsp:txBody>
      <dsp:txXfrm>
        <a:off x="3767850" y="4793"/>
        <a:ext cx="3302161" cy="738939"/>
      </dsp:txXfrm>
    </dsp:sp>
    <dsp:sp modelId="{0062F779-DA1E-49B2-BB86-D3DADB0FCCEA}">
      <dsp:nvSpPr>
        <dsp:cNvPr id="0" name=""/>
        <dsp:cNvSpPr/>
      </dsp:nvSpPr>
      <dsp:spPr>
        <a:xfrm>
          <a:off x="3767850" y="743732"/>
          <a:ext cx="3302161" cy="360281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Descripción física del recurso</a:t>
          </a:r>
          <a:endParaRPr lang="es-A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Gestión del recurso</a:t>
          </a:r>
          <a:endParaRPr lang="es-AR" sz="2000" kern="1200" dirty="0"/>
        </a:p>
      </dsp:txBody>
      <dsp:txXfrm>
        <a:off x="3767850" y="743732"/>
        <a:ext cx="3302161" cy="3602812"/>
      </dsp:txXfrm>
    </dsp:sp>
    <dsp:sp modelId="{7E2E980F-DFD4-4DDF-8CD8-8C0C1C0DD037}">
      <dsp:nvSpPr>
        <dsp:cNvPr id="0" name=""/>
        <dsp:cNvSpPr/>
      </dsp:nvSpPr>
      <dsp:spPr>
        <a:xfrm>
          <a:off x="7532314" y="4793"/>
          <a:ext cx="3302161" cy="738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Descripción de las actividades turísticas</a:t>
          </a:r>
          <a:endParaRPr lang="es-AR" sz="2000" kern="1200" dirty="0"/>
        </a:p>
      </dsp:txBody>
      <dsp:txXfrm>
        <a:off x="7532314" y="4793"/>
        <a:ext cx="3302161" cy="738939"/>
      </dsp:txXfrm>
    </dsp:sp>
    <dsp:sp modelId="{C1168EB8-AC66-4105-A130-902EE09FC5B9}">
      <dsp:nvSpPr>
        <dsp:cNvPr id="0" name=""/>
        <dsp:cNvSpPr/>
      </dsp:nvSpPr>
      <dsp:spPr>
        <a:xfrm>
          <a:off x="7532314" y="743732"/>
          <a:ext cx="3302161" cy="360281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Descripción del turista</a:t>
          </a:r>
          <a:endParaRPr lang="es-A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Descripción de la actividad</a:t>
          </a:r>
          <a:endParaRPr lang="es-A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Descripción de los niveles de uso</a:t>
          </a:r>
          <a:endParaRPr lang="es-AR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Perfil Socioeconómico del turista</a:t>
          </a:r>
          <a:endParaRPr lang="es-AR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Determinación de conflictos entre actividades</a:t>
          </a:r>
          <a:endParaRPr lang="es-AR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/>
            <a:t>Determinación de los impactos</a:t>
          </a:r>
          <a:endParaRPr lang="es-AR" sz="2000" kern="1200" dirty="0"/>
        </a:p>
      </dsp:txBody>
      <dsp:txXfrm>
        <a:off x="7532314" y="743732"/>
        <a:ext cx="3302161" cy="36028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B6006D-72DD-C97B-7677-D19B74566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C2CD1A-2F92-4DC4-E2BF-8ACC09402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70D6E6-9F1F-C670-70C2-76C9646C4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45AF-2953-46C9-AD79-8875EEA802ED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07F170-00DD-54EF-D818-51B67CD47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F2EA1A-72BF-33CD-14B7-C80CFD2AA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EB5-2A2C-47C7-8795-1550A07EC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576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A5812E-952F-91CD-2446-8A1346F6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68718D8-72F9-293A-001B-2ACBD0439C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59776D-E7F1-611C-3CB8-0ECF4FEBB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45AF-2953-46C9-AD79-8875EEA802ED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69589C-1889-DD6E-BF80-016FA50F0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7F416A-7BD8-F452-B714-412F1B656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EB5-2A2C-47C7-8795-1550A07EC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189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146697F-6155-91B3-3671-B9A9741302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83F29D7-FDF2-9DBD-5206-D482D9E11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D438EE-2D05-7AB5-35CD-5D5AAC4AB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45AF-2953-46C9-AD79-8875EEA802ED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551041-D676-8456-4777-C94DA908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C4D9EF-2414-0128-625A-79241067D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EB5-2A2C-47C7-8795-1550A07EC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8724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cabezado de sección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F9087E09-D75F-4E26-B01E-A1A09BA2EA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F7A70B7-7ADE-4E0B-B956-363B0B1A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2563"/>
            <a:ext cx="10515600" cy="940181"/>
          </a:xfrm>
        </p:spPr>
        <p:txBody>
          <a:bodyPr rtlCol="0" anchor="b">
            <a:noAutofit/>
          </a:bodyPr>
          <a:lstStyle>
            <a:lvl1pPr algn="ctr">
              <a:defRPr sz="4000" b="1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CB5603-8A62-4D45-B6EF-0D7E2D5FC4F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139388" y="1154832"/>
            <a:ext cx="7900525" cy="764460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Aquí se incluye texto ficticio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8931D2A9-0B92-4197-8802-80424C14EA7E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3B74B0-30B9-45C2-9AE6-45D1978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rgbClr val="2C567A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15" name="Marcador de posición de imagen 14">
            <a:extLst>
              <a:ext uri="{FF2B5EF4-FFF2-40B4-BE49-F238E27FC236}">
                <a16:creationId xmlns:a16="http://schemas.microsoft.com/office/drawing/2014/main" id="{B5A30B6B-EEDB-4142-8138-D50F5A307D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93041" y="2270376"/>
            <a:ext cx="6206400" cy="4587625"/>
          </a:xfrm>
          <a:custGeom>
            <a:avLst/>
            <a:gdLst>
              <a:gd name="connsiteX0" fmla="*/ 3103200 w 6206400"/>
              <a:gd name="connsiteY0" fmla="*/ 0 h 4587625"/>
              <a:gd name="connsiteX1" fmla="*/ 6206400 w 6206400"/>
              <a:gd name="connsiteY1" fmla="*/ 3103200 h 4587625"/>
              <a:gd name="connsiteX2" fmla="*/ 5831861 w 6206400"/>
              <a:gd name="connsiteY2" fmla="*/ 4582370 h 4587625"/>
              <a:gd name="connsiteX3" fmla="*/ 5828668 w 6206400"/>
              <a:gd name="connsiteY3" fmla="*/ 4587625 h 4587625"/>
              <a:gd name="connsiteX4" fmla="*/ 377733 w 6206400"/>
              <a:gd name="connsiteY4" fmla="*/ 4587625 h 4587625"/>
              <a:gd name="connsiteX5" fmla="*/ 374540 w 6206400"/>
              <a:gd name="connsiteY5" fmla="*/ 4582370 h 4587625"/>
              <a:gd name="connsiteX6" fmla="*/ 0 w 6206400"/>
              <a:gd name="connsiteY6" fmla="*/ 3103200 h 4587625"/>
              <a:gd name="connsiteX7" fmla="*/ 3103200 w 6206400"/>
              <a:gd name="connsiteY7" fmla="*/ 0 h 458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06400" h="4587625">
                <a:moveTo>
                  <a:pt x="3103200" y="0"/>
                </a:moveTo>
                <a:cubicBezTo>
                  <a:pt x="4817050" y="0"/>
                  <a:pt x="6206400" y="1389350"/>
                  <a:pt x="6206400" y="3103200"/>
                </a:cubicBezTo>
                <a:cubicBezTo>
                  <a:pt x="6206400" y="3638778"/>
                  <a:pt x="6070721" y="4142667"/>
                  <a:pt x="5831861" y="4582370"/>
                </a:cubicBezTo>
                <a:lnTo>
                  <a:pt x="5828668" y="4587625"/>
                </a:lnTo>
                <a:lnTo>
                  <a:pt x="377733" y="4587625"/>
                </a:lnTo>
                <a:lnTo>
                  <a:pt x="374540" y="4582370"/>
                </a:lnTo>
                <a:cubicBezTo>
                  <a:pt x="135679" y="4142667"/>
                  <a:pt x="0" y="3638778"/>
                  <a:pt x="0" y="3103200"/>
                </a:cubicBezTo>
                <a:cubicBezTo>
                  <a:pt x="0" y="1389350"/>
                  <a:pt x="1389350" y="0"/>
                  <a:pt x="310320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195854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y contenid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0FEE9886-36F0-4E06-A3A6-D8F00B06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960" y="1825625"/>
            <a:ext cx="4914189" cy="4351338"/>
          </a:xfrm>
        </p:spPr>
        <p:txBody>
          <a:bodyPr lIns="0" tIns="0" rIns="0" bIns="0" rtlCol="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>
              <a:solidFill>
                <a:schemeClr val="bg1"/>
              </a:solidFill>
            </a:endParaRP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42E17FB3-B5C4-4B3A-A57B-C6493A9D0C66}"/>
              </a:ext>
            </a:extLst>
          </p:cNvPr>
          <p:cNvGrpSpPr/>
          <p:nvPr userDrawn="1"/>
        </p:nvGrpSpPr>
        <p:grpSpPr>
          <a:xfrm rot="8650774">
            <a:off x="5037655" y="4336093"/>
            <a:ext cx="1905000" cy="2354263"/>
            <a:chOff x="11114088" y="2241550"/>
            <a:chExt cx="1905000" cy="2354263"/>
          </a:xfrm>
          <a:solidFill>
            <a:schemeClr val="bg2"/>
          </a:solidFill>
        </p:grpSpPr>
        <p:sp>
          <p:nvSpPr>
            <p:cNvPr id="11" name="Forma libre 5">
              <a:extLst>
                <a:ext uri="{FF2B5EF4-FFF2-40B4-BE49-F238E27FC236}">
                  <a16:creationId xmlns:a16="http://schemas.microsoft.com/office/drawing/2014/main" id="{DCA6C454-F761-4265-BB5E-DFD947CC3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 6">
              <a:extLst>
                <a:ext uri="{FF2B5EF4-FFF2-40B4-BE49-F238E27FC236}">
                  <a16:creationId xmlns:a16="http://schemas.microsoft.com/office/drawing/2014/main" id="{6B853B2F-9E1C-4AC4-9344-8610498D5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 7">
              <a:extLst>
                <a:ext uri="{FF2B5EF4-FFF2-40B4-BE49-F238E27FC236}">
                  <a16:creationId xmlns:a16="http://schemas.microsoft.com/office/drawing/2014/main" id="{B7FCC84B-2235-4948-8277-8363DFC69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15" name="Elipse 14">
            <a:extLst>
              <a:ext uri="{FF2B5EF4-FFF2-40B4-BE49-F238E27FC236}">
                <a16:creationId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6" name="Marcador de número de diapositiva 5">
            <a:extLst>
              <a:ext uri="{FF2B5EF4-FFF2-40B4-BE49-F238E27FC236}">
                <a16:creationId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23" name="Marcador de posición de imagen 22">
            <a:extLst>
              <a:ext uri="{FF2B5EF4-FFF2-40B4-BE49-F238E27FC236}">
                <a16:creationId xmlns:a16="http://schemas.microsoft.com/office/drawing/2014/main" id="{26619E66-5354-4D60-8529-27917AC037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84648" y="0"/>
            <a:ext cx="6307353" cy="5780372"/>
          </a:xfrm>
          <a:custGeom>
            <a:avLst/>
            <a:gdLst>
              <a:gd name="connsiteX0" fmla="*/ 760444 w 6307353"/>
              <a:gd name="connsiteY0" fmla="*/ 0 h 5780372"/>
              <a:gd name="connsiteX1" fmla="*/ 6307353 w 6307353"/>
              <a:gd name="connsiteY1" fmla="*/ 0 h 5780372"/>
              <a:gd name="connsiteX2" fmla="*/ 6307353 w 6307353"/>
              <a:gd name="connsiteY2" fmla="*/ 4515612 h 5780372"/>
              <a:gd name="connsiteX3" fmla="*/ 6110746 w 6307353"/>
              <a:gd name="connsiteY3" fmla="*/ 4731934 h 5780372"/>
              <a:gd name="connsiteX4" fmla="*/ 3579592 w 6307353"/>
              <a:gd name="connsiteY4" fmla="*/ 5780372 h 5780372"/>
              <a:gd name="connsiteX5" fmla="*/ 0 w 6307353"/>
              <a:gd name="connsiteY5" fmla="*/ 2200780 h 5780372"/>
              <a:gd name="connsiteX6" fmla="*/ 611338 w 6307353"/>
              <a:gd name="connsiteY6" fmla="*/ 199396 h 578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07353" h="5780372">
                <a:moveTo>
                  <a:pt x="760444" y="0"/>
                </a:moveTo>
                <a:lnTo>
                  <a:pt x="6307353" y="0"/>
                </a:lnTo>
                <a:lnTo>
                  <a:pt x="6307353" y="4515612"/>
                </a:lnTo>
                <a:lnTo>
                  <a:pt x="6110746" y="4731934"/>
                </a:lnTo>
                <a:cubicBezTo>
                  <a:pt x="5462967" y="5379713"/>
                  <a:pt x="4568069" y="5780372"/>
                  <a:pt x="3579592" y="5780372"/>
                </a:cubicBezTo>
                <a:cubicBezTo>
                  <a:pt x="1602638" y="5780372"/>
                  <a:pt x="0" y="4177734"/>
                  <a:pt x="0" y="2200780"/>
                </a:cubicBezTo>
                <a:cubicBezTo>
                  <a:pt x="0" y="1459422"/>
                  <a:pt x="225371" y="770703"/>
                  <a:pt x="611338" y="199396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2E646B4F-6CCB-724C-9D5E-6D5770023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499595"/>
            <a:ext cx="4937211" cy="1325563"/>
          </a:xfrm>
        </p:spPr>
        <p:txBody>
          <a:bodyPr lIns="0" tIns="0" rIns="0" bIns="0" rtlCol="0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80479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o 21">
            <a:extLst>
              <a:ext uri="{FF2B5EF4-FFF2-40B4-BE49-F238E27FC236}">
                <a16:creationId xmlns:a16="http://schemas.microsoft.com/office/drawing/2014/main" id="{60E0B501-22AA-4685-BE9B-A267F6F675A7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24" name="Forma libre 5">
              <a:extLst>
                <a:ext uri="{FF2B5EF4-FFF2-40B4-BE49-F238E27FC236}">
                  <a16:creationId xmlns:a16="http://schemas.microsoft.com/office/drawing/2014/main" id="{5D0E179E-CA3D-4874-9ACD-F8990F48F4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" name="Forma libre 6">
              <a:extLst>
                <a:ext uri="{FF2B5EF4-FFF2-40B4-BE49-F238E27FC236}">
                  <a16:creationId xmlns:a16="http://schemas.microsoft.com/office/drawing/2014/main" id="{A9C53936-B93A-4CF6-8766-2FA93ACFE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" name="Forma libre 7">
              <a:extLst>
                <a:ext uri="{FF2B5EF4-FFF2-40B4-BE49-F238E27FC236}">
                  <a16:creationId xmlns:a16="http://schemas.microsoft.com/office/drawing/2014/main" id="{5776DEA2-5422-4F51-B359-652B71274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>
              <a:solidFill>
                <a:schemeClr val="bg1"/>
              </a:solidFill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6" name="Marcador de número de diapositiva 5">
            <a:extLst>
              <a:ext uri="{FF2B5EF4-FFF2-40B4-BE49-F238E27FC236}">
                <a16:creationId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27" name="Marcador de posición de contenido 2">
            <a:extLst>
              <a:ext uri="{FF2B5EF4-FFF2-40B4-BE49-F238E27FC236}">
                <a16:creationId xmlns:a16="http://schemas.microsoft.com/office/drawing/2014/main" id="{1A1F33A2-66F7-4D85-99DD-7B00F265A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825625"/>
            <a:ext cx="10837862" cy="4351338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EF788279-D710-447A-9E71-4D1344575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768129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C7F2D8-60F8-DEB6-C68A-22927CCB4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4D6D49-FC71-2373-186E-823817C11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24CCD5-C273-27BA-ADC1-F653CF4AB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45AF-2953-46C9-AD79-8875EEA802ED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16DF75-974F-4D55-C4C0-885CAC3FF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AC7159-E60B-D589-2C3F-0382656DF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EB5-2A2C-47C7-8795-1550A07EC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005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FC697E-22FC-BF5D-F871-3557898D6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963747-7155-4175-69D3-33D7B143C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B37A37-D396-5253-3344-2D7332A3E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45AF-2953-46C9-AD79-8875EEA802ED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AE26B9-0891-8896-2C5E-C558CFF66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AB65C3-70FA-4215-EE50-DF5ED8378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EB5-2A2C-47C7-8795-1550A07EC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270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AD1707-1A66-7D93-7447-A244A4818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1AB6C7-E7F3-182B-B866-61CD09E87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37C422D-D40F-68F0-DD8C-B819934CF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A4C6B0-C19E-121B-1CD0-DD2D6B53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45AF-2953-46C9-AD79-8875EEA802ED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2CD14E-5790-BAF3-02A3-CDEA8BD2A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2E672F-F954-1428-3041-2120C0FD8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EB5-2A2C-47C7-8795-1550A07EC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386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C0019E-4627-B512-C08E-6A5A23FBE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B338AA-A841-BB3D-2E0B-09CB39D89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DE44FB-AD67-0C49-22C3-EB33CF656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9B1E620-8C76-2287-F523-E68CDB21B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A4B3565-B214-47AF-141B-E3329E4ADB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BF28365-FBFC-23F8-63B3-275256012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45AF-2953-46C9-AD79-8875EEA802ED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9A3CF21-78A5-4944-4A3A-BC607F15D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EC0ADEF-8CDB-6A4F-1C13-F7FC98C43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EB5-2A2C-47C7-8795-1550A07EC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996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09BA44-216E-3C4F-65DD-CC959EC1B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F2E1425-D9FB-26CE-B1BD-D807F1E78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45AF-2953-46C9-AD79-8875EEA802ED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91BAAA8-8523-2F92-D939-295532103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9E6D3C9-1FC6-B439-8081-1459756A0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EB5-2A2C-47C7-8795-1550A07EC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542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692F721-02C5-18C5-7959-444B1B1C5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45AF-2953-46C9-AD79-8875EEA802ED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7CE409D-6E20-D29A-0B82-89B154B11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4AFA40F-99BA-5534-138B-0BEE0AC1D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EB5-2A2C-47C7-8795-1550A07EC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706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E826DA-71D1-6214-A018-17B91A7D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4A5E36-AA7A-C2E4-C501-F4C545272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8D7D1DE-8405-7250-88A1-E10EC56E49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80EEDA-4433-A5CE-93F0-61EF23C6C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45AF-2953-46C9-AD79-8875EEA802ED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C26E76-FF4F-ED1A-8130-3CD2AAAA8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C39BB6-7EF6-0139-5296-C23369186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EB5-2A2C-47C7-8795-1550A07EC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3812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70E7B8-897A-292C-A535-65AE55258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BDEFA2-29E0-3236-9D78-BB697DF859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39A13A7-F9E6-4C0D-8437-595EE5F77C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F30ACB-4418-C0CB-A99E-EC39C5787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45AF-2953-46C9-AD79-8875EEA802ED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91FBA81-26E6-7615-0343-BF055157E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CA3E1D-92AB-288B-33ED-9186DFE78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3EB5-2A2C-47C7-8795-1550A07EC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4579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294BF6C-148B-B744-051E-AA1927CEE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D19066-17EB-4FCA-C4DD-512598A6A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35A998-5E90-B077-22DA-21F4A91152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2C45AF-2953-46C9-AD79-8875EEA802ED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FAAAEB-7279-0476-7B11-54E5B4EDCD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47B739-A964-08E5-300A-AAF8F4FAA2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CC3EB5-2A2C-47C7-8795-1550A07EC5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63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B18B4A-B9A7-1BC8-4C0A-F583C0C6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CAPACIDAD DE CARGA</a:t>
            </a:r>
            <a:endParaRPr lang="es-AR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637D2E-ED4D-2E12-A930-0C2DA1D4B5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¿Qué es y cómo calcularla?</a:t>
            </a:r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7BD3EC-AE47-447B-F32C-65A94DA31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C71654-96A5-4280-94F3-931C61A9F92C}" type="slidenum">
              <a:rPr lang="es-ES" noProof="0" smtClean="0"/>
              <a:pPr rtl="0"/>
              <a:t>1</a:t>
            </a:fld>
            <a:endParaRPr lang="es-ES" noProof="0" dirty="0"/>
          </a:p>
        </p:txBody>
      </p:sp>
      <p:pic>
        <p:nvPicPr>
          <p:cNvPr id="7" name="Marcador de posición de imagen 6">
            <a:extLst>
              <a:ext uri="{FF2B5EF4-FFF2-40B4-BE49-F238E27FC236}">
                <a16:creationId xmlns:a16="http://schemas.microsoft.com/office/drawing/2014/main" id="{BA997BC1-4DC3-3F03-9348-89F3FE2BF45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13404" r="134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21840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824E63AE-FBE1-013F-7FEA-60E9CAC85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C71654-96A5-4280-94F3-931C61A9F92C}" type="slidenum">
              <a:rPr lang="es-ES" noProof="0" smtClean="0"/>
              <a:pPr rtl="0"/>
              <a:t>10</a:t>
            </a:fld>
            <a:endParaRPr lang="es-ES" noProof="0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2AF162A9-6C5F-09EA-A813-87CD26F75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Capacidad de carga</a:t>
            </a:r>
            <a:endParaRPr lang="es-AR" dirty="0"/>
          </a:p>
        </p:txBody>
      </p:sp>
      <p:graphicFrame>
        <p:nvGraphicFramePr>
          <p:cNvPr id="11" name="Marcador de contenido 10">
            <a:extLst>
              <a:ext uri="{FF2B5EF4-FFF2-40B4-BE49-F238E27FC236}">
                <a16:creationId xmlns:a16="http://schemas.microsoft.com/office/drawing/2014/main" id="{AEB46F34-FB10-E613-BB7E-5E8AC25F13D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5938" y="1825625"/>
          <a:ext cx="1083786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DE84372A-4872-BE4D-0EC1-49EED57D2455}"/>
              </a:ext>
            </a:extLst>
          </p:cNvPr>
          <p:cNvSpPr txBox="1"/>
          <p:nvPr/>
        </p:nvSpPr>
        <p:spPr>
          <a:xfrm>
            <a:off x="4286250" y="1371600"/>
            <a:ext cx="3267075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ESTUDIO DE CAPACIDAD DE CARGA TURÍSTICA</a:t>
            </a:r>
            <a:endParaRPr lang="es-A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59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824E63AE-FBE1-013F-7FEA-60E9CAC85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C71654-96A5-4280-94F3-931C61A9F92C}" type="slidenum">
              <a:rPr lang="es-ES" noProof="0" smtClean="0"/>
              <a:pPr rtl="0"/>
              <a:t>11</a:t>
            </a:fld>
            <a:endParaRPr lang="es-ES" noProof="0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2AF162A9-6C5F-09EA-A813-87CD26F75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FASE DESCRIPTIVA DE ESTUDIO DE Capacidad de carga</a:t>
            </a:r>
            <a:endParaRPr lang="es-AR" dirty="0"/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42BE655B-ECD7-CF6B-295B-0832A2DD16E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5938" y="1825625"/>
          <a:ext cx="1083786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6884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>
            <a:extLst>
              <a:ext uri="{FF2B5EF4-FFF2-40B4-BE49-F238E27FC236}">
                <a16:creationId xmlns:a16="http://schemas.microsoft.com/office/drawing/2014/main" id="{1CEE5B69-B2F8-EA3D-3842-79C4BAB677EA}"/>
              </a:ext>
            </a:extLst>
          </p:cNvPr>
          <p:cNvSpPr/>
          <p:nvPr/>
        </p:nvSpPr>
        <p:spPr>
          <a:xfrm>
            <a:off x="515938" y="1381539"/>
            <a:ext cx="8310010" cy="44527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824E63AE-FBE1-013F-7FEA-60E9CAC85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C71654-96A5-4280-94F3-931C61A9F92C}" type="slidenum">
              <a:rPr lang="es-ES" noProof="0" smtClean="0"/>
              <a:pPr rtl="0"/>
              <a:t>12</a:t>
            </a:fld>
            <a:endParaRPr lang="es-ES" noProof="0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2AF162A9-6C5F-09EA-A813-87CD26F75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FASE evaluativa DE ESTUDIO DE Capacidad de carga</a:t>
            </a:r>
            <a:endParaRPr lang="es-AR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DFB7647-D70B-2A79-8E5C-AD9D74292331}"/>
              </a:ext>
            </a:extLst>
          </p:cNvPr>
          <p:cNvSpPr txBox="1"/>
          <p:nvPr/>
        </p:nvSpPr>
        <p:spPr>
          <a:xfrm>
            <a:off x="714895" y="1596044"/>
            <a:ext cx="2327563" cy="92333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Establecimiento de límites de desarrollo turístico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2F23466-9ED5-5C63-420B-98A33A9DE713}"/>
              </a:ext>
            </a:extLst>
          </p:cNvPr>
          <p:cNvSpPr txBox="1"/>
          <p:nvPr/>
        </p:nvSpPr>
        <p:spPr>
          <a:xfrm>
            <a:off x="714894" y="2888018"/>
            <a:ext cx="2327563" cy="64633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Gestión de los impactos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2272AE5-4746-279D-0D06-21E6F88E1E54}"/>
              </a:ext>
            </a:extLst>
          </p:cNvPr>
          <p:cNvSpPr txBox="1"/>
          <p:nvPr/>
        </p:nvSpPr>
        <p:spPr>
          <a:xfrm>
            <a:off x="714893" y="4338627"/>
            <a:ext cx="2327563" cy="64633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Medidas de control y seguimiento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6C248D2-A9BF-9766-17EB-E9040B64CDEF}"/>
              </a:ext>
            </a:extLst>
          </p:cNvPr>
          <p:cNvSpPr txBox="1"/>
          <p:nvPr/>
        </p:nvSpPr>
        <p:spPr>
          <a:xfrm>
            <a:off x="4441767" y="1839845"/>
            <a:ext cx="2327563" cy="36933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Parámetros de medida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820F6DB-1973-037B-00AA-D69C04C2B937}"/>
              </a:ext>
            </a:extLst>
          </p:cNvPr>
          <p:cNvSpPr txBox="1"/>
          <p:nvPr/>
        </p:nvSpPr>
        <p:spPr>
          <a:xfrm>
            <a:off x="4441766" y="2749518"/>
            <a:ext cx="2327563" cy="92333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" b="1" dirty="0">
                <a:solidFill>
                  <a:schemeClr val="bg1"/>
                </a:solidFill>
              </a:rPr>
              <a:t>Físicos</a:t>
            </a:r>
          </a:p>
          <a:p>
            <a:pPr marL="285750" indent="-285750">
              <a:buFontTx/>
              <a:buChar char="-"/>
            </a:pPr>
            <a:r>
              <a:rPr lang="es-ES" b="1" dirty="0">
                <a:solidFill>
                  <a:schemeClr val="bg1"/>
                </a:solidFill>
              </a:rPr>
              <a:t>Sociales</a:t>
            </a:r>
          </a:p>
          <a:p>
            <a:pPr marL="285750" indent="-285750">
              <a:buFontTx/>
              <a:buChar char="-"/>
            </a:pPr>
            <a:r>
              <a:rPr lang="es-ES" b="1" dirty="0">
                <a:solidFill>
                  <a:schemeClr val="bg1"/>
                </a:solidFill>
              </a:rPr>
              <a:t>Económicos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FA5D4C0-A7CE-2CC7-9C42-5D9E7DD0D403}"/>
              </a:ext>
            </a:extLst>
          </p:cNvPr>
          <p:cNvSpPr txBox="1"/>
          <p:nvPr/>
        </p:nvSpPr>
        <p:spPr>
          <a:xfrm>
            <a:off x="4441767" y="4302547"/>
            <a:ext cx="2327563" cy="64633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" b="1" dirty="0">
                <a:solidFill>
                  <a:schemeClr val="bg1"/>
                </a:solidFill>
              </a:rPr>
              <a:t>Blandas</a:t>
            </a:r>
          </a:p>
          <a:p>
            <a:pPr marL="285750" indent="-285750">
              <a:buFontTx/>
              <a:buChar char="-"/>
            </a:pPr>
            <a:r>
              <a:rPr lang="es-ES" b="1" dirty="0">
                <a:solidFill>
                  <a:schemeClr val="bg1"/>
                </a:solidFill>
              </a:rPr>
              <a:t>Duras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0228378-D7F4-8A32-0F8C-180D43F5A087}"/>
              </a:ext>
            </a:extLst>
          </p:cNvPr>
          <p:cNvSpPr txBox="1"/>
          <p:nvPr/>
        </p:nvSpPr>
        <p:spPr>
          <a:xfrm>
            <a:off x="7418807" y="2796372"/>
            <a:ext cx="2892770" cy="10149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es-e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ES" sz="3200" dirty="0"/>
              <a:t>REVISIÓN DE LOS OBJETIVOS</a:t>
            </a:r>
            <a:endParaRPr lang="es-AR" sz="3200" dirty="0"/>
          </a:p>
        </p:txBody>
      </p:sp>
      <p:sp>
        <p:nvSpPr>
          <p:cNvPr id="17" name="Flecha: a la derecha 16">
            <a:extLst>
              <a:ext uri="{FF2B5EF4-FFF2-40B4-BE49-F238E27FC236}">
                <a16:creationId xmlns:a16="http://schemas.microsoft.com/office/drawing/2014/main" id="{29E3184D-6C05-4C39-97D5-BF3408FA09ED}"/>
              </a:ext>
            </a:extLst>
          </p:cNvPr>
          <p:cNvSpPr/>
          <p:nvPr/>
        </p:nvSpPr>
        <p:spPr>
          <a:xfrm>
            <a:off x="3042456" y="1839845"/>
            <a:ext cx="1320822" cy="369332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Flecha: a la derecha 17">
            <a:extLst>
              <a:ext uri="{FF2B5EF4-FFF2-40B4-BE49-F238E27FC236}">
                <a16:creationId xmlns:a16="http://schemas.microsoft.com/office/drawing/2014/main" id="{E0C32644-B07F-22EF-68A0-9FF86CAE2405}"/>
              </a:ext>
            </a:extLst>
          </p:cNvPr>
          <p:cNvSpPr/>
          <p:nvPr/>
        </p:nvSpPr>
        <p:spPr>
          <a:xfrm>
            <a:off x="3042456" y="3026517"/>
            <a:ext cx="1320822" cy="369332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Flecha: a la derecha 18">
            <a:extLst>
              <a:ext uri="{FF2B5EF4-FFF2-40B4-BE49-F238E27FC236}">
                <a16:creationId xmlns:a16="http://schemas.microsoft.com/office/drawing/2014/main" id="{2184D10C-58E5-1E5A-43F1-1678741C6AC7}"/>
              </a:ext>
            </a:extLst>
          </p:cNvPr>
          <p:cNvSpPr/>
          <p:nvPr/>
        </p:nvSpPr>
        <p:spPr>
          <a:xfrm>
            <a:off x="3042456" y="4441046"/>
            <a:ext cx="1320822" cy="369332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7612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EF9A85-0AE7-E850-9B9F-6B392D5E2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INDICADORES</a:t>
            </a:r>
            <a:endParaRPr lang="es-AR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F99733-965D-629D-DE82-38A9A04CA5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AMBIENTALES, ECONÓMICOS Y SOCIALES</a:t>
            </a:r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7D48327-9E4D-7E63-7767-972B76AA0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C71654-96A5-4280-94F3-931C61A9F92C}" type="slidenum">
              <a:rPr lang="es-ES" noProof="0" smtClean="0"/>
              <a:pPr rtl="0"/>
              <a:t>13</a:t>
            </a:fld>
            <a:endParaRPr lang="es-ES" noProof="0" dirty="0"/>
          </a:p>
        </p:txBody>
      </p:sp>
      <p:pic>
        <p:nvPicPr>
          <p:cNvPr id="7" name="Marcador de posición de imagen 6">
            <a:extLst>
              <a:ext uri="{FF2B5EF4-FFF2-40B4-BE49-F238E27FC236}">
                <a16:creationId xmlns:a16="http://schemas.microsoft.com/office/drawing/2014/main" id="{FA24FD52-CB7C-DDA8-D933-2DE7E440078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t="13043" b="1304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79115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CF47902A-E2FB-3CBE-D5A3-6E95F9B34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“Parámetro o valor derivado de parámetros que sugiere y proporciona información acerca de, o describe el estado de un fenómeno, el medio ambiente o un área, con un significado que se extiende más allá de que estén directamente vinculados con el valor de un parámetro”. (OCDE, 2003)</a:t>
            </a:r>
            <a:endParaRPr lang="es-AR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FFDCF05-C18B-7242-1492-E0CCA6F08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C71654-96A5-4280-94F3-931C61A9F92C}" type="slidenum">
              <a:rPr lang="es-ES" noProof="0" smtClean="0"/>
              <a:pPr rtl="0"/>
              <a:t>14</a:t>
            </a:fld>
            <a:endParaRPr lang="es-ES" noProof="0" dirty="0"/>
          </a:p>
        </p:txBody>
      </p:sp>
      <p:pic>
        <p:nvPicPr>
          <p:cNvPr id="7" name="Marcador de posición de imagen 6">
            <a:extLst>
              <a:ext uri="{FF2B5EF4-FFF2-40B4-BE49-F238E27FC236}">
                <a16:creationId xmlns:a16="http://schemas.microsoft.com/office/drawing/2014/main" id="{9BF278A3-90D2-D5F8-36CE-11E99ECE984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l="33891" r="4837"/>
          <a:stretch/>
        </p:blipFill>
        <p:spPr>
          <a:xfrm>
            <a:off x="5884648" y="0"/>
            <a:ext cx="6307353" cy="5780372"/>
          </a:xfr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67DF6688-E9FF-9D11-94B5-96E18CCB6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Definición indicador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34986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C4320AA3-B7EF-EF2B-73B1-4AA8192C5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C71654-96A5-4280-94F3-931C61A9F92C}" type="slidenum">
              <a:rPr lang="es-ES" noProof="0" smtClean="0"/>
              <a:pPr rtl="0"/>
              <a:t>15</a:t>
            </a:fld>
            <a:endParaRPr lang="es-ES" noProof="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E05E3E-D368-0AC8-E42C-30F83CB0AE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5938" y="1825625"/>
            <a:ext cx="5503862" cy="4630114"/>
          </a:xfrm>
        </p:spPr>
        <p:txBody>
          <a:bodyPr>
            <a:normAutofit lnSpcReduction="10000"/>
          </a:bodyPr>
          <a:lstStyle/>
          <a:p>
            <a:r>
              <a:rPr lang="es-ES" b="1" dirty="0"/>
              <a:t>Reducir la cantidad de medidas y parámetros requeridos para dar una presentación exacta de una situación dada.</a:t>
            </a:r>
          </a:p>
          <a:p>
            <a:r>
              <a:rPr lang="es-ES" dirty="0"/>
              <a:t>El tamaño de un indicador y su nivel de detalle necesitan ser limitados.</a:t>
            </a:r>
          </a:p>
          <a:p>
            <a:r>
              <a:rPr lang="es-ES" dirty="0"/>
              <a:t>Un conjunto con un amplio número de indicadores tenderá a tener una visión más completa de una situación específica.</a:t>
            </a:r>
            <a:endParaRPr lang="es-A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4BA57E-306E-F24C-4266-815885AA0EE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/>
              <a:t>Simplificar los procesos de comunicación de resultados a usuarios.</a:t>
            </a:r>
          </a:p>
          <a:p>
            <a:r>
              <a:rPr lang="es-ES" dirty="0"/>
              <a:t>Los indicadores no siempre pueden reunir las demandas de los científicos para demostrar las causas de sus problemas.</a:t>
            </a:r>
          </a:p>
          <a:p>
            <a:r>
              <a:rPr lang="es-ES" dirty="0"/>
              <a:t>Los indicadores deberían, por lo tanto, ser considerados expresión del “mejor conocimiento disponible”.</a:t>
            </a:r>
            <a:endParaRPr lang="es-AR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B16385D6-B995-914D-30C6-5D6A09A2A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BUSCAN LOS INDICADORES?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09501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1D7D77C3-8897-ADBD-F62E-2A03FE982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C71654-96A5-4280-94F3-931C61A9F92C}" type="slidenum">
              <a:rPr lang="es-ES" noProof="0" smtClean="0"/>
              <a:pPr rtl="0"/>
              <a:t>16</a:t>
            </a:fld>
            <a:endParaRPr lang="es-ES" noProof="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76BB2B-D000-F6EB-C792-10A945312E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5938" y="1825625"/>
            <a:ext cx="3540673" cy="4351338"/>
          </a:xfrm>
        </p:spPr>
        <p:txBody>
          <a:bodyPr>
            <a:normAutofit fontScale="77500" lnSpcReduction="20000"/>
          </a:bodyPr>
          <a:lstStyle/>
          <a:p>
            <a:r>
              <a:rPr lang="es-ES" b="1" dirty="0"/>
              <a:t>De desempeño ligados a objetivos cuantitativos (objetivos y compromisos)</a:t>
            </a:r>
          </a:p>
          <a:p>
            <a:r>
              <a:rPr lang="es-ES" dirty="0"/>
              <a:t>Ejemplo: Emisiones atmosféricas relacionadas con objetivos nacionales, calidad del aire urbano </a:t>
            </a:r>
            <a:endParaRPr lang="es-A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B5A8D0E-6DB2-770B-B578-C0B55EE22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31469" y="1822450"/>
            <a:ext cx="4108998" cy="4351338"/>
          </a:xfrm>
        </p:spPr>
        <p:txBody>
          <a:bodyPr>
            <a:normAutofit fontScale="77500" lnSpcReduction="20000"/>
          </a:bodyPr>
          <a:lstStyle/>
          <a:p>
            <a:r>
              <a:rPr lang="es-ES" b="1" dirty="0"/>
              <a:t>De desempeño ligados a objetivos cualitativos (propósitos, metas)</a:t>
            </a:r>
          </a:p>
          <a:p>
            <a:r>
              <a:rPr lang="es-ES" dirty="0"/>
              <a:t>Estos indicadores pueden subdividirse en:</a:t>
            </a:r>
          </a:p>
          <a:p>
            <a:pPr lvl="1"/>
            <a:r>
              <a:rPr lang="es-ES" dirty="0"/>
              <a:t>Con respecto a la ecoeficiencia de las actividades humanas, ligada a las nociones “desacoplamiento y elasticidad” (Ej.: Crecimiento del PBI)</a:t>
            </a:r>
          </a:p>
          <a:p>
            <a:pPr lvl="1"/>
            <a:r>
              <a:rPr lang="es-ES" dirty="0"/>
              <a:t>Con respecto a la sostenibilidad en el uso de los recursos naturales (Ej. Intensidad en el uso de recursos forestales o hídricos)</a:t>
            </a:r>
            <a:endParaRPr lang="es-AR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A1D7F454-DFA6-A1F4-7C1F-047FF153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Categorías de indicadores</a:t>
            </a:r>
            <a:endParaRPr lang="es-AR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7D139504-A904-7BEE-ED1D-2F686691E60E}"/>
              </a:ext>
            </a:extLst>
          </p:cNvPr>
          <p:cNvSpPr txBox="1">
            <a:spLocks/>
          </p:cNvSpPr>
          <p:nvPr/>
        </p:nvSpPr>
        <p:spPr>
          <a:xfrm>
            <a:off x="8315325" y="1822450"/>
            <a:ext cx="3540673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 dirty="0"/>
              <a:t>Indicadores descriptivos</a:t>
            </a:r>
          </a:p>
          <a:p>
            <a:r>
              <a:rPr lang="es-ES" dirty="0"/>
              <a:t>No están ligados a objetivos nacionales explícitos, más bien describen tendencias y condiciones mayores que explican el “estado del ambiente”. (Ej. Población relacionada con plantas de tratamiento de aguas residuales, </a:t>
            </a:r>
            <a:r>
              <a:rPr lang="es-ES" dirty="0" err="1"/>
              <a:t>coalidad</a:t>
            </a:r>
            <a:r>
              <a:rPr lang="es-ES" dirty="0"/>
              <a:t> de ríos y especies amenazadas)</a:t>
            </a:r>
          </a:p>
        </p:txBody>
      </p:sp>
    </p:spTree>
    <p:extLst>
      <p:ext uri="{BB962C8B-B14F-4D97-AF65-F5344CB8AC3E}">
        <p14:creationId xmlns:p14="http://schemas.microsoft.com/office/powerpoint/2010/main" val="4158366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1D7D77C3-8897-ADBD-F62E-2A03FE982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C71654-96A5-4280-94F3-931C61A9F92C}" type="slidenum">
              <a:rPr lang="es-ES" noProof="0" smtClean="0"/>
              <a:pPr rtl="0"/>
              <a:t>17</a:t>
            </a:fld>
            <a:endParaRPr lang="es-ES" noProof="0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A1D7F454-DFA6-A1F4-7C1F-047FF153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Interrelación de indicadores</a:t>
            </a:r>
            <a:endParaRPr lang="es-AR" dirty="0"/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509DA339-ED3D-595B-FD7E-E22035393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9011" y="1253330"/>
            <a:ext cx="11454937" cy="5604669"/>
          </a:xfrm>
        </p:spPr>
        <p:txBody>
          <a:bodyPr>
            <a:noAutofit/>
          </a:bodyPr>
          <a:lstStyle/>
          <a:p>
            <a:r>
              <a:rPr lang="es-ES" sz="2200" b="1" dirty="0"/>
              <a:t>Interrelación económico/ambiental: </a:t>
            </a:r>
            <a:r>
              <a:rPr lang="es-ES" sz="2200" dirty="0"/>
              <a:t>muestra las acciones económicas que, potencialmente, pueden afectar el ambiente.</a:t>
            </a:r>
          </a:p>
          <a:p>
            <a:r>
              <a:rPr lang="es-ES" sz="2200" b="1" dirty="0"/>
              <a:t>Interrelación ambiental/social: </a:t>
            </a:r>
            <a:r>
              <a:rPr lang="es-ES" sz="2200" dirty="0"/>
              <a:t>Identifica las acciones que pueden afectar la calidad de vida por degradación ambiental.</a:t>
            </a:r>
          </a:p>
          <a:p>
            <a:r>
              <a:rPr lang="es-ES" sz="2200" b="1" dirty="0"/>
              <a:t>Interrelación económico/social: </a:t>
            </a:r>
            <a:r>
              <a:rPr lang="es-ES" sz="2200" dirty="0"/>
              <a:t>Acciones que dan cuenta de cómo las mejoras económicas pueden beneficiar el subsistema social y viceversa.</a:t>
            </a:r>
          </a:p>
          <a:p>
            <a:r>
              <a:rPr lang="es-ES" sz="2200" b="1" dirty="0"/>
              <a:t>Interrelación institucional/económica: </a:t>
            </a:r>
            <a:r>
              <a:rPr lang="es-ES" sz="2200" dirty="0"/>
              <a:t>Analiza la derivación de recursos que permiten desarrollar distintos sectores de producción y de conocimiento en </a:t>
            </a:r>
            <a:r>
              <a:rPr lang="es-ES" sz="2200" dirty="0" err="1"/>
              <a:t>pos</a:t>
            </a:r>
            <a:r>
              <a:rPr lang="es-ES" sz="2200" dirty="0"/>
              <a:t> de los intereses generales.</a:t>
            </a:r>
          </a:p>
          <a:p>
            <a:r>
              <a:rPr lang="es-ES" sz="2200" b="1" dirty="0"/>
              <a:t>Interrelación institucional/social: </a:t>
            </a:r>
            <a:r>
              <a:rPr lang="es-ES" sz="2200" dirty="0"/>
              <a:t>Reflejan las demandas de los diversos grupos sociales que manifiestan las problemáticas que les afectan.</a:t>
            </a:r>
          </a:p>
          <a:p>
            <a:r>
              <a:rPr lang="es-ES" sz="2200" b="1" dirty="0"/>
              <a:t>Interrelación institucional/ambiental: </a:t>
            </a:r>
            <a:r>
              <a:rPr lang="es-ES" sz="2200" dirty="0"/>
              <a:t>Representa las acciones de gobierno en </a:t>
            </a:r>
            <a:r>
              <a:rPr lang="es-ES" sz="2200" dirty="0" err="1"/>
              <a:t>pos</a:t>
            </a:r>
            <a:r>
              <a:rPr lang="es-ES" sz="2200" dirty="0"/>
              <a:t> del mantenimiento del ambiente</a:t>
            </a:r>
          </a:p>
          <a:p>
            <a:r>
              <a:rPr lang="es-ES" sz="2200" b="1" dirty="0"/>
              <a:t>Interrelación nacional/global: </a:t>
            </a:r>
            <a:r>
              <a:rPr lang="es-ES" sz="2200" dirty="0"/>
              <a:t>Muestra la relación entre el sistema nacional y el resto del mundo a través del comercio internacional, emisiones y sustancias que afectan el ambiente global.</a:t>
            </a:r>
            <a:endParaRPr lang="es-AR" sz="2200" dirty="0"/>
          </a:p>
        </p:txBody>
      </p:sp>
    </p:spTree>
    <p:extLst>
      <p:ext uri="{BB962C8B-B14F-4D97-AF65-F5344CB8AC3E}">
        <p14:creationId xmlns:p14="http://schemas.microsoft.com/office/powerpoint/2010/main" val="2375431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1D7D77C3-8897-ADBD-F62E-2A03FE982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C71654-96A5-4280-94F3-931C61A9F92C}" type="slidenum">
              <a:rPr lang="es-ES" noProof="0" smtClean="0"/>
              <a:pPr rtl="0"/>
              <a:t>18</a:t>
            </a:fld>
            <a:endParaRPr lang="es-ES" noProof="0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A1D7F454-DFA6-A1F4-7C1F-047FF153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BENEFICIOS DEL USO DE INDICADORES</a:t>
            </a:r>
            <a:endParaRPr lang="es-AR" dirty="0"/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509DA339-ED3D-595B-FD7E-E22035393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769" y="1578435"/>
            <a:ext cx="11454937" cy="4465826"/>
          </a:xfrm>
        </p:spPr>
        <p:txBody>
          <a:bodyPr>
            <a:noAutofit/>
          </a:bodyPr>
          <a:lstStyle/>
          <a:p>
            <a:r>
              <a:rPr lang="es-ES" sz="4000" dirty="0"/>
              <a:t>Permite una visión holística de la sostenibilidad del desarrollo sistémico</a:t>
            </a:r>
          </a:p>
          <a:p>
            <a:r>
              <a:rPr lang="es-ES" sz="4000" dirty="0"/>
              <a:t>Permite la lectura integrada de los indicadores, de manera de visualizar como se reflejan las interacciones entre los distintos subsistemas</a:t>
            </a:r>
          </a:p>
          <a:p>
            <a:r>
              <a:rPr lang="es-ES" sz="4000" dirty="0"/>
              <a:t>Constituye una herramienta para el diseño de políticas públicas integradas.</a:t>
            </a:r>
            <a:endParaRPr lang="es-AR" sz="4000" dirty="0"/>
          </a:p>
        </p:txBody>
      </p:sp>
    </p:spTree>
    <p:extLst>
      <p:ext uri="{BB962C8B-B14F-4D97-AF65-F5344CB8AC3E}">
        <p14:creationId xmlns:p14="http://schemas.microsoft.com/office/powerpoint/2010/main" val="3870398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3DDAFF40-A5DC-5A9E-5557-DE5C6CA7F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“El número máximo de visitantes que puede usar un espacio sin una alteración inaceptable del medio físico y sin una disminución en la calidad de la experiencia conseguida por los visitantes” (</a:t>
            </a:r>
            <a:r>
              <a:rPr lang="es-ES" dirty="0" err="1"/>
              <a:t>Mathieson</a:t>
            </a:r>
            <a:r>
              <a:rPr lang="es-ES" dirty="0"/>
              <a:t> y Wall, 1986)</a:t>
            </a:r>
          </a:p>
          <a:p>
            <a:r>
              <a:rPr lang="es-ES" dirty="0"/>
              <a:t>“El tipo de uso (lo que hacen y cómo lo hacen) que se puede soportar en un período determinado sobre un área sin causar un excesivo daño tanto al medio físico como a la experiencia del visitante” (Lime y </a:t>
            </a:r>
            <a:r>
              <a:rPr lang="es-ES" dirty="0" err="1"/>
              <a:t>Stankey</a:t>
            </a:r>
            <a:r>
              <a:rPr lang="es-ES" dirty="0"/>
              <a:t>, 1971)</a:t>
            </a:r>
            <a:endParaRPr lang="es-AR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ACC04FCD-A487-CA23-1030-DE92CC01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C71654-96A5-4280-94F3-931C61A9F92C}" type="slidenum">
              <a:rPr lang="es-ES" noProof="0" smtClean="0"/>
              <a:pPr rtl="0"/>
              <a:t>2</a:t>
            </a:fld>
            <a:endParaRPr lang="es-ES" noProof="0" dirty="0"/>
          </a:p>
        </p:txBody>
      </p:sp>
      <p:pic>
        <p:nvPicPr>
          <p:cNvPr id="7" name="Marcador de posición de imagen 6">
            <a:extLst>
              <a:ext uri="{FF2B5EF4-FFF2-40B4-BE49-F238E27FC236}">
                <a16:creationId xmlns:a16="http://schemas.microsoft.com/office/drawing/2014/main" id="{03241444-3F2A-485B-FA3F-14A148EC2CE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13582" r="13582"/>
          <a:stretch>
            <a:fillRect/>
          </a:stretch>
        </p:blipFill>
        <p:spPr/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047E7600-4829-5656-2F95-AF078AEC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CAPACIDAD DE CARGA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50946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EE85CB6F-0F54-B94F-A3FF-BF3F138BD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C71654-96A5-4280-94F3-931C61A9F92C}" type="slidenum">
              <a:rPr lang="es-ES" noProof="0" smtClean="0"/>
              <a:pPr rtl="0"/>
              <a:t>3</a:t>
            </a:fld>
            <a:endParaRPr lang="es-ES" noProof="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F15F46-54FC-C62B-93D2-39CB3F9F8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825625"/>
            <a:ext cx="10837862" cy="2593975"/>
          </a:xfrm>
        </p:spPr>
        <p:txBody>
          <a:bodyPr>
            <a:normAutofit fontScale="925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ES" b="1" dirty="0"/>
              <a:t>CAPACIDAD DE CARGA FÍSICA (CCF): </a:t>
            </a:r>
            <a:r>
              <a:rPr lang="es-ES" dirty="0"/>
              <a:t>Es el tipo de carga que se da ante la relación del espacio disponible y la necesidad de espacio que requiere un grupo de visitantes para desarrollar sus actividades.</a:t>
            </a:r>
            <a:endParaRPr lang="es-AR" dirty="0"/>
          </a:p>
          <a:p>
            <a:pPr marL="542925" indent="0" algn="just">
              <a:buNone/>
            </a:pPr>
            <a:r>
              <a:rPr lang="es-AR" dirty="0"/>
              <a:t>Es el estudio que determina, y delimita, el número máximo de visitas que puede soportar un sitio en un día sin afectar su estructura o nivel de regeneración.</a:t>
            </a:r>
          </a:p>
          <a:p>
            <a:pPr marL="0" indent="0" algn="just">
              <a:buNone/>
            </a:pPr>
            <a:endParaRPr lang="es-ES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6F7C5198-329C-4ED4-A408-70BE20693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Tipos de capacidad de carga</a:t>
            </a:r>
            <a:endParaRPr lang="es-AR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68AB3C-113E-9914-2087-9C65862F6B63}"/>
              </a:ext>
            </a:extLst>
          </p:cNvPr>
          <p:cNvSpPr txBox="1"/>
          <p:nvPr/>
        </p:nvSpPr>
        <p:spPr>
          <a:xfrm>
            <a:off x="515938" y="4600575"/>
            <a:ext cx="11390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/>
              <a:t>CCF </a:t>
            </a:r>
            <a:r>
              <a:rPr lang="es-ES" sz="3200" dirty="0"/>
              <a:t>= Longitud de superficie utilizada por persona </a:t>
            </a:r>
            <a:r>
              <a:rPr lang="es-ES" sz="3200" b="1" dirty="0"/>
              <a:t>x</a:t>
            </a:r>
            <a:r>
              <a:rPr lang="es-ES" sz="3200" dirty="0"/>
              <a:t> </a:t>
            </a:r>
            <a:r>
              <a:rPr lang="es-ES" sz="3200" dirty="0" err="1"/>
              <a:t>Nº</a:t>
            </a:r>
            <a:r>
              <a:rPr lang="es-ES" sz="3200" dirty="0"/>
              <a:t> de veces que el sitio puede ser visitado en un mismo día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4134259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EE85CB6F-0F54-B94F-A3FF-BF3F138BD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C71654-96A5-4280-94F3-931C61A9F92C}" type="slidenum">
              <a:rPr lang="es-ES" noProof="0" smtClean="0"/>
              <a:pPr rtl="0"/>
              <a:t>4</a:t>
            </a:fld>
            <a:endParaRPr lang="es-ES" noProof="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F15F46-54FC-C62B-93D2-39CB3F9F8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825625"/>
            <a:ext cx="10837862" cy="2147859"/>
          </a:xfrm>
        </p:spPr>
        <p:txBody>
          <a:bodyPr/>
          <a:lstStyle/>
          <a:p>
            <a:pPr marL="514350" indent="-514350" algn="just">
              <a:buFont typeface="+mj-lt"/>
              <a:buAutoNum type="arabicPeriod" startAt="2"/>
            </a:pPr>
            <a:r>
              <a:rPr lang="es-ES" b="1" dirty="0"/>
              <a:t>CAPACIDAD DE CARGA REAL (CCR): </a:t>
            </a:r>
            <a:r>
              <a:rPr lang="es-ES" dirty="0"/>
              <a:t>Esta fórmula plantea el límite de visitas máximo a partir de los resultados obtenidos en la CCF, aplicando factores de corrección en función a las características particulares del sitio a explotar turísticamente. </a:t>
            </a:r>
          </a:p>
          <a:p>
            <a:pPr marL="531813" indent="0" algn="just">
              <a:buNone/>
            </a:pPr>
            <a:r>
              <a:rPr lang="es-ES" dirty="0"/>
              <a:t>Dentro de estos factores podemos observar:</a:t>
            </a: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6F7C5198-329C-4ED4-A408-70BE20693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Tipos de capacidad de carga</a:t>
            </a:r>
            <a:endParaRPr lang="es-AR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FD9FB280-7331-6DA4-EB84-16C52A3E5A68}"/>
              </a:ext>
            </a:extLst>
          </p:cNvPr>
          <p:cNvSpPr txBox="1">
            <a:spLocks/>
          </p:cNvSpPr>
          <p:nvPr/>
        </p:nvSpPr>
        <p:spPr>
          <a:xfrm>
            <a:off x="515938" y="3989705"/>
            <a:ext cx="10837862" cy="169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b="1" dirty="0"/>
              <a:t>Factor social (</a:t>
            </a:r>
            <a:r>
              <a:rPr lang="es-ES" b="1" dirty="0" err="1"/>
              <a:t>FCsoc</a:t>
            </a:r>
            <a:r>
              <a:rPr lang="es-ES" b="1" dirty="0"/>
              <a:t>):</a:t>
            </a:r>
            <a:r>
              <a:rPr lang="es-ES" dirty="0"/>
              <a:t> Se refiere al tamaño de los grupos, número de visitantes por guía, duración del recorrido y la distancia entre grupos para evitar aglomeración, facilitando la supervisión y control para seguridad y satisfacción del visitante.</a:t>
            </a: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9B673D9B-8F8E-AD80-37BC-B6E4C81C9B33}"/>
              </a:ext>
            </a:extLst>
          </p:cNvPr>
          <p:cNvSpPr txBox="1">
            <a:spLocks/>
          </p:cNvSpPr>
          <p:nvPr/>
        </p:nvSpPr>
        <p:spPr>
          <a:xfrm>
            <a:off x="515938" y="5607639"/>
            <a:ext cx="10837862" cy="1003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b="1" dirty="0"/>
              <a:t>Factor de </a:t>
            </a:r>
            <a:r>
              <a:rPr lang="es-ES" b="1" dirty="0" err="1"/>
              <a:t>erodabilidad</a:t>
            </a:r>
            <a:r>
              <a:rPr lang="es-ES" b="1" dirty="0"/>
              <a:t> (</a:t>
            </a:r>
            <a:r>
              <a:rPr lang="es-ES" b="1" dirty="0" err="1"/>
              <a:t>FCcero</a:t>
            </a:r>
            <a:r>
              <a:rPr lang="es-ES" b="1" dirty="0"/>
              <a:t>):</a:t>
            </a:r>
            <a:r>
              <a:rPr lang="es-ES" dirty="0"/>
              <a:t> Toma en cuenta la pendiente y textura del suelo, así como su susceptibilidad y riesgo de erosión.</a:t>
            </a:r>
          </a:p>
        </p:txBody>
      </p:sp>
    </p:spTree>
    <p:extLst>
      <p:ext uri="{BB962C8B-B14F-4D97-AF65-F5344CB8AC3E}">
        <p14:creationId xmlns:p14="http://schemas.microsoft.com/office/powerpoint/2010/main" val="82569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EE85CB6F-0F54-B94F-A3FF-BF3F138BD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C71654-96A5-4280-94F3-931C61A9F92C}" type="slidenum">
              <a:rPr lang="es-ES" noProof="0" smtClean="0"/>
              <a:pPr rtl="0"/>
              <a:t>5</a:t>
            </a:fld>
            <a:endParaRPr lang="es-ES" noProof="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F15F46-54FC-C62B-93D2-39CB3F9F8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308351"/>
            <a:ext cx="10837862" cy="920337"/>
          </a:xfrm>
        </p:spPr>
        <p:txBody>
          <a:bodyPr/>
          <a:lstStyle/>
          <a:p>
            <a:pPr marL="0" indent="0" algn="just">
              <a:buNone/>
            </a:pPr>
            <a:r>
              <a:rPr lang="es-ES" b="1" dirty="0"/>
              <a:t>Factor de accesibilidad (</a:t>
            </a:r>
            <a:r>
              <a:rPr lang="es-ES" b="1" dirty="0" err="1"/>
              <a:t>FSacc</a:t>
            </a:r>
            <a:r>
              <a:rPr lang="es-ES" b="1" dirty="0"/>
              <a:t>):</a:t>
            </a:r>
            <a:r>
              <a:rPr lang="es-ES" dirty="0"/>
              <a:t> Mide el grado de dificultad para desplazarse por el sendero o camino.</a:t>
            </a: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6F7C5198-329C-4ED4-A408-70BE20693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Tipos de capacidad de carga</a:t>
            </a:r>
            <a:endParaRPr lang="es-AR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FD9FB280-7331-6DA4-EB84-16C52A3E5A68}"/>
              </a:ext>
            </a:extLst>
          </p:cNvPr>
          <p:cNvSpPr txBox="1">
            <a:spLocks/>
          </p:cNvSpPr>
          <p:nvPr/>
        </p:nvSpPr>
        <p:spPr>
          <a:xfrm>
            <a:off x="515938" y="2267213"/>
            <a:ext cx="10837862" cy="920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b="1" dirty="0"/>
              <a:t>Factor de precipitación (</a:t>
            </a:r>
            <a:r>
              <a:rPr lang="es-ES" b="1" dirty="0" err="1"/>
              <a:t>FCpre</a:t>
            </a:r>
            <a:r>
              <a:rPr lang="es-ES" b="1" dirty="0"/>
              <a:t>): </a:t>
            </a:r>
            <a:r>
              <a:rPr lang="es-ES" dirty="0"/>
              <a:t>Factor que impide la visitación en forma regular del sitio, por cuestiones de seguridad.</a:t>
            </a: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9B673D9B-8F8E-AD80-37BC-B6E4C81C9B33}"/>
              </a:ext>
            </a:extLst>
          </p:cNvPr>
          <p:cNvSpPr txBox="1">
            <a:spLocks/>
          </p:cNvSpPr>
          <p:nvPr/>
        </p:nvSpPr>
        <p:spPr>
          <a:xfrm>
            <a:off x="515938" y="3226075"/>
            <a:ext cx="10837862" cy="1003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b="1" dirty="0"/>
              <a:t>Factor brillo solar (</a:t>
            </a:r>
            <a:r>
              <a:rPr lang="es-ES" b="1" dirty="0" err="1"/>
              <a:t>FCsol</a:t>
            </a:r>
            <a:r>
              <a:rPr lang="es-ES" b="1" dirty="0"/>
              <a:t>):</a:t>
            </a:r>
            <a:r>
              <a:rPr lang="es-ES" dirty="0"/>
              <a:t> Considera las horas del día donde el brillo solar es tan intenso que impide la realización de actividades.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882B156D-00F1-A054-05A5-B82C7D6F2788}"/>
              </a:ext>
            </a:extLst>
          </p:cNvPr>
          <p:cNvSpPr txBox="1">
            <a:spLocks/>
          </p:cNvSpPr>
          <p:nvPr/>
        </p:nvSpPr>
        <p:spPr>
          <a:xfrm>
            <a:off x="515938" y="4268340"/>
            <a:ext cx="10837862" cy="1003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b="1" dirty="0"/>
              <a:t>Factor de cierres temporales (</a:t>
            </a:r>
            <a:r>
              <a:rPr lang="es-ES" b="1" dirty="0" err="1"/>
              <a:t>FCtem</a:t>
            </a:r>
            <a:r>
              <a:rPr lang="es-ES" b="1" dirty="0"/>
              <a:t>):</a:t>
            </a:r>
            <a:r>
              <a:rPr lang="es-ES" dirty="0"/>
              <a:t> Toma en cuenta las temporadas durante la cual no se permite la entrada de visitantes.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327C032B-26F3-2CAA-AA9A-38D3AF742210}"/>
              </a:ext>
            </a:extLst>
          </p:cNvPr>
          <p:cNvSpPr txBox="1">
            <a:spLocks/>
          </p:cNvSpPr>
          <p:nvPr/>
        </p:nvSpPr>
        <p:spPr>
          <a:xfrm>
            <a:off x="515938" y="5310605"/>
            <a:ext cx="10837862" cy="1003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b="1" dirty="0"/>
              <a:t>Factor de anegamiento (</a:t>
            </a:r>
            <a:r>
              <a:rPr lang="es-ES" b="1" dirty="0" err="1"/>
              <a:t>FCane</a:t>
            </a:r>
            <a:r>
              <a:rPr lang="es-ES" b="1" dirty="0"/>
              <a:t>):</a:t>
            </a:r>
            <a:r>
              <a:rPr lang="es-ES" dirty="0"/>
              <a:t> Refiere a la presencia de exceso de agua en el suelo.</a:t>
            </a:r>
          </a:p>
        </p:txBody>
      </p:sp>
    </p:spTree>
    <p:extLst>
      <p:ext uri="{BB962C8B-B14F-4D97-AF65-F5344CB8AC3E}">
        <p14:creationId xmlns:p14="http://schemas.microsoft.com/office/powerpoint/2010/main" val="412311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5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EE85CB6F-0F54-B94F-A3FF-BF3F138BD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C71654-96A5-4280-94F3-931C61A9F92C}" type="slidenum">
              <a:rPr lang="es-ES" noProof="0" smtClean="0"/>
              <a:pPr rtl="0"/>
              <a:t>6</a:t>
            </a:fld>
            <a:endParaRPr lang="es-ES" noProof="0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6F7C5198-329C-4ED4-A408-70BE20693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Tipos de capacidad de carga</a:t>
            </a:r>
            <a:endParaRPr lang="es-AR" dirty="0"/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92D776E4-2ACD-B886-17B5-EC7FDB153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07" y="2712518"/>
            <a:ext cx="10837862" cy="14329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4400" dirty="0"/>
              <a:t>CCR = CCF </a:t>
            </a:r>
            <a:r>
              <a:rPr lang="es-ES" sz="4400" b="1" dirty="0"/>
              <a:t>x</a:t>
            </a:r>
            <a:r>
              <a:rPr lang="es-ES" sz="4400" dirty="0"/>
              <a:t> (</a:t>
            </a:r>
            <a:r>
              <a:rPr lang="es-ES" sz="4400" dirty="0" err="1"/>
              <a:t>FCsoc</a:t>
            </a:r>
            <a:r>
              <a:rPr lang="es-ES" sz="4400" dirty="0"/>
              <a:t> </a:t>
            </a:r>
            <a:r>
              <a:rPr lang="es-ES" sz="4400" b="1" dirty="0"/>
              <a:t>x</a:t>
            </a:r>
            <a:r>
              <a:rPr lang="es-ES" sz="4400" dirty="0"/>
              <a:t> </a:t>
            </a:r>
            <a:r>
              <a:rPr lang="es-ES" sz="4400" dirty="0" err="1"/>
              <a:t>FCcero</a:t>
            </a:r>
            <a:r>
              <a:rPr lang="es-ES" sz="4400" dirty="0"/>
              <a:t> </a:t>
            </a:r>
            <a:r>
              <a:rPr lang="es-ES" sz="4400" b="1" dirty="0"/>
              <a:t>x</a:t>
            </a:r>
            <a:r>
              <a:rPr lang="es-ES" sz="4400" dirty="0"/>
              <a:t> </a:t>
            </a:r>
            <a:r>
              <a:rPr lang="es-ES" sz="4400" dirty="0" err="1"/>
              <a:t>FCacc</a:t>
            </a:r>
            <a:r>
              <a:rPr lang="es-ES" sz="4400" dirty="0"/>
              <a:t> </a:t>
            </a:r>
            <a:r>
              <a:rPr lang="es-ES" sz="4400" b="1" dirty="0"/>
              <a:t>x</a:t>
            </a:r>
            <a:r>
              <a:rPr lang="es-ES" sz="4400" dirty="0"/>
              <a:t> </a:t>
            </a:r>
            <a:r>
              <a:rPr lang="es-ES" sz="4400" dirty="0" err="1"/>
              <a:t>FCpre</a:t>
            </a:r>
            <a:r>
              <a:rPr lang="es-ES" sz="4400" dirty="0"/>
              <a:t> </a:t>
            </a:r>
            <a:r>
              <a:rPr lang="es-ES" sz="4400" b="1" dirty="0"/>
              <a:t>x</a:t>
            </a:r>
            <a:r>
              <a:rPr lang="es-ES" sz="4400" dirty="0"/>
              <a:t> </a:t>
            </a:r>
            <a:r>
              <a:rPr lang="es-ES" sz="4400" dirty="0" err="1"/>
              <a:t>FCsol</a:t>
            </a:r>
            <a:r>
              <a:rPr lang="es-ES" sz="4400" dirty="0"/>
              <a:t> </a:t>
            </a:r>
            <a:r>
              <a:rPr lang="es-ES" sz="4400" b="1" dirty="0"/>
              <a:t>x </a:t>
            </a:r>
            <a:r>
              <a:rPr lang="es-ES" sz="4400" dirty="0" err="1"/>
              <a:t>FCtem</a:t>
            </a:r>
            <a:r>
              <a:rPr lang="es-ES" sz="4400" dirty="0"/>
              <a:t> </a:t>
            </a:r>
            <a:r>
              <a:rPr lang="es-ES" sz="4400" b="1" dirty="0"/>
              <a:t>x</a:t>
            </a:r>
            <a:r>
              <a:rPr lang="es-ES" sz="4400" dirty="0"/>
              <a:t> </a:t>
            </a:r>
            <a:r>
              <a:rPr lang="es-ES" sz="4400" dirty="0" err="1"/>
              <a:t>FCane</a:t>
            </a:r>
            <a:r>
              <a:rPr lang="es-ES" sz="4400" dirty="0"/>
              <a:t>)</a:t>
            </a:r>
            <a:endParaRPr lang="es-AR" sz="4400" dirty="0"/>
          </a:p>
        </p:txBody>
      </p:sp>
    </p:spTree>
    <p:extLst>
      <p:ext uri="{BB962C8B-B14F-4D97-AF65-F5344CB8AC3E}">
        <p14:creationId xmlns:p14="http://schemas.microsoft.com/office/powerpoint/2010/main" val="880718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EE85CB6F-0F54-B94F-A3FF-BF3F138BD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C71654-96A5-4280-94F3-931C61A9F92C}" type="slidenum">
              <a:rPr lang="es-ES" noProof="0" smtClean="0"/>
              <a:pPr rtl="0"/>
              <a:t>7</a:t>
            </a:fld>
            <a:endParaRPr lang="es-ES" noProof="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F15F46-54FC-C62B-93D2-39CB3F9F8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825624"/>
            <a:ext cx="10837862" cy="3943409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3"/>
            </a:pPr>
            <a:r>
              <a:rPr lang="es-ES" b="1" dirty="0"/>
              <a:t>CAPACIDAD DE CARGA EFECTIVA (CCE):</a:t>
            </a:r>
            <a:r>
              <a:rPr lang="es-ES" dirty="0"/>
              <a:t> Es la empleada en base a las capacidades de manejo presentes en el área. Tomando como base la relación entre la cantidad existente y la cantidad óptima de infraestructura, equipamiento y personal que contamos en un sitio de uso turístico.</a:t>
            </a:r>
          </a:p>
          <a:p>
            <a:pPr marL="531813" indent="0" algn="just">
              <a:buNone/>
            </a:pPr>
            <a:r>
              <a:rPr lang="es-ES" dirty="0"/>
              <a:t>Para poder analizar la CCE, debemos analizar la capacidad de manejo que tenemos, la cual puede realizarse a criterio propio, o utilizando estudios de experto </a:t>
            </a:r>
            <a:r>
              <a:rPr lang="es-ES" dirty="0" err="1"/>
              <a:t>sy</a:t>
            </a:r>
            <a:r>
              <a:rPr lang="es-ES" dirty="0"/>
              <a:t> profesionales a fin de establecer las necesidades cubiertas, como así también las insatisfechas</a:t>
            </a: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6F7C5198-329C-4ED4-A408-70BE20693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Tipos de capacidad de carga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77114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EE85CB6F-0F54-B94F-A3FF-BF3F138BD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C71654-96A5-4280-94F3-931C61A9F92C}" type="slidenum">
              <a:rPr lang="es-ES" noProof="0" smtClean="0"/>
              <a:pPr rtl="0"/>
              <a:t>8</a:t>
            </a:fld>
            <a:endParaRPr lang="es-ES" noProof="0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6F7C5198-329C-4ED4-A408-70BE20693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Tipos de capacidad de carga</a:t>
            </a:r>
            <a:endParaRPr lang="es-AR" dirty="0"/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32059AD1-3F85-FE64-3F39-5E0FA61E39C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462647" y="1338657"/>
          <a:ext cx="7266705" cy="3433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615">
                  <a:extLst>
                    <a:ext uri="{9D8B030D-6E8A-4147-A177-3AD203B41FA5}">
                      <a16:colId xmlns:a16="http://schemas.microsoft.com/office/drawing/2014/main" val="3328364907"/>
                    </a:ext>
                  </a:extLst>
                </a:gridCol>
                <a:gridCol w="1425670">
                  <a:extLst>
                    <a:ext uri="{9D8B030D-6E8A-4147-A177-3AD203B41FA5}">
                      <a16:colId xmlns:a16="http://schemas.microsoft.com/office/drawing/2014/main" val="3964805304"/>
                    </a:ext>
                  </a:extLst>
                </a:gridCol>
                <a:gridCol w="4388420">
                  <a:extLst>
                    <a:ext uri="{9D8B030D-6E8A-4147-A177-3AD203B41FA5}">
                      <a16:colId xmlns:a16="http://schemas.microsoft.com/office/drawing/2014/main" val="1072876200"/>
                    </a:ext>
                  </a:extLst>
                </a:gridCol>
              </a:tblGrid>
              <a:tr h="572228">
                <a:tc>
                  <a:txBody>
                    <a:bodyPr/>
                    <a:lstStyle/>
                    <a:p>
                      <a:r>
                        <a:rPr lang="es-ES" sz="2800" dirty="0"/>
                        <a:t>%</a:t>
                      </a:r>
                      <a:endParaRPr lang="es-AR" sz="2800" dirty="0"/>
                    </a:p>
                  </a:txBody>
                  <a:tcPr marL="141097" marR="141097" marT="70549" marB="70549"/>
                </a:tc>
                <a:tc>
                  <a:txBody>
                    <a:bodyPr/>
                    <a:lstStyle/>
                    <a:p>
                      <a:r>
                        <a:rPr lang="es-ES" sz="2800" dirty="0"/>
                        <a:t>Valor</a:t>
                      </a:r>
                      <a:endParaRPr lang="es-AR" sz="2800" dirty="0"/>
                    </a:p>
                  </a:txBody>
                  <a:tcPr marL="141097" marR="141097" marT="70549" marB="70549"/>
                </a:tc>
                <a:tc>
                  <a:txBody>
                    <a:bodyPr/>
                    <a:lstStyle/>
                    <a:p>
                      <a:r>
                        <a:rPr lang="es-ES" sz="2800" dirty="0"/>
                        <a:t>Clasificación</a:t>
                      </a:r>
                      <a:endParaRPr lang="es-AR" sz="2800" dirty="0"/>
                    </a:p>
                  </a:txBody>
                  <a:tcPr marL="141097" marR="141097" marT="70549" marB="70549"/>
                </a:tc>
                <a:extLst>
                  <a:ext uri="{0D108BD9-81ED-4DB2-BD59-A6C34878D82A}">
                    <a16:rowId xmlns:a16="http://schemas.microsoft.com/office/drawing/2014/main" val="937570617"/>
                  </a:ext>
                </a:extLst>
              </a:tr>
              <a:tr h="572228">
                <a:tc>
                  <a:txBody>
                    <a:bodyPr/>
                    <a:lstStyle/>
                    <a:p>
                      <a:r>
                        <a:rPr lang="es-ES" sz="2800" dirty="0"/>
                        <a:t>&lt;=35</a:t>
                      </a:r>
                      <a:endParaRPr lang="es-AR" sz="2800" dirty="0"/>
                    </a:p>
                  </a:txBody>
                  <a:tcPr marL="141097" marR="141097" marT="70549" marB="70549"/>
                </a:tc>
                <a:tc>
                  <a:txBody>
                    <a:bodyPr/>
                    <a:lstStyle/>
                    <a:p>
                      <a:r>
                        <a:rPr lang="es-ES" sz="2800" dirty="0"/>
                        <a:t>0</a:t>
                      </a:r>
                      <a:endParaRPr lang="es-AR" sz="2800" dirty="0"/>
                    </a:p>
                  </a:txBody>
                  <a:tcPr marL="141097" marR="141097" marT="70549" marB="70549"/>
                </a:tc>
                <a:tc>
                  <a:txBody>
                    <a:bodyPr/>
                    <a:lstStyle/>
                    <a:p>
                      <a:r>
                        <a:rPr lang="es-ES" sz="2800" dirty="0"/>
                        <a:t>Insatisfactorio</a:t>
                      </a:r>
                      <a:endParaRPr lang="es-AR" sz="2800" dirty="0"/>
                    </a:p>
                  </a:txBody>
                  <a:tcPr marL="141097" marR="141097" marT="70549" marB="70549"/>
                </a:tc>
                <a:extLst>
                  <a:ext uri="{0D108BD9-81ED-4DB2-BD59-A6C34878D82A}">
                    <a16:rowId xmlns:a16="http://schemas.microsoft.com/office/drawing/2014/main" val="878055126"/>
                  </a:ext>
                </a:extLst>
              </a:tr>
              <a:tr h="572228">
                <a:tc>
                  <a:txBody>
                    <a:bodyPr/>
                    <a:lstStyle/>
                    <a:p>
                      <a:r>
                        <a:rPr lang="es-ES" sz="2800" dirty="0"/>
                        <a:t>36-50</a:t>
                      </a:r>
                      <a:endParaRPr lang="es-AR" sz="2800" dirty="0"/>
                    </a:p>
                  </a:txBody>
                  <a:tcPr marL="141097" marR="141097" marT="70549" marB="70549"/>
                </a:tc>
                <a:tc>
                  <a:txBody>
                    <a:bodyPr/>
                    <a:lstStyle/>
                    <a:p>
                      <a:r>
                        <a:rPr lang="es-ES" sz="2800" dirty="0"/>
                        <a:t>1</a:t>
                      </a:r>
                      <a:endParaRPr lang="es-AR" sz="2800" dirty="0"/>
                    </a:p>
                  </a:txBody>
                  <a:tcPr marL="141097" marR="141097" marT="70549" marB="70549"/>
                </a:tc>
                <a:tc>
                  <a:txBody>
                    <a:bodyPr/>
                    <a:lstStyle/>
                    <a:p>
                      <a:r>
                        <a:rPr lang="es-ES" sz="2800" dirty="0"/>
                        <a:t>Poco Satisfactorio</a:t>
                      </a:r>
                      <a:endParaRPr lang="es-AR" sz="2800" dirty="0"/>
                    </a:p>
                  </a:txBody>
                  <a:tcPr marL="141097" marR="141097" marT="70549" marB="70549"/>
                </a:tc>
                <a:extLst>
                  <a:ext uri="{0D108BD9-81ED-4DB2-BD59-A6C34878D82A}">
                    <a16:rowId xmlns:a16="http://schemas.microsoft.com/office/drawing/2014/main" val="2784119785"/>
                  </a:ext>
                </a:extLst>
              </a:tr>
              <a:tr h="572228">
                <a:tc>
                  <a:txBody>
                    <a:bodyPr/>
                    <a:lstStyle/>
                    <a:p>
                      <a:r>
                        <a:rPr lang="es-ES" sz="2800" dirty="0"/>
                        <a:t>51-75</a:t>
                      </a:r>
                      <a:endParaRPr lang="es-AR" sz="2800" dirty="0"/>
                    </a:p>
                  </a:txBody>
                  <a:tcPr marL="141097" marR="141097" marT="70549" marB="70549"/>
                </a:tc>
                <a:tc>
                  <a:txBody>
                    <a:bodyPr/>
                    <a:lstStyle/>
                    <a:p>
                      <a:r>
                        <a:rPr lang="es-ES" sz="2800" dirty="0"/>
                        <a:t>2</a:t>
                      </a:r>
                      <a:endParaRPr lang="es-AR" sz="2800" dirty="0"/>
                    </a:p>
                  </a:txBody>
                  <a:tcPr marL="141097" marR="141097" marT="70549" marB="70549"/>
                </a:tc>
                <a:tc>
                  <a:txBody>
                    <a:bodyPr/>
                    <a:lstStyle/>
                    <a:p>
                      <a:r>
                        <a:rPr lang="es-ES" sz="2800" dirty="0"/>
                        <a:t>Medianamente satisfactorio</a:t>
                      </a:r>
                      <a:endParaRPr lang="es-AR" sz="2800" dirty="0"/>
                    </a:p>
                  </a:txBody>
                  <a:tcPr marL="141097" marR="141097" marT="70549" marB="70549"/>
                </a:tc>
                <a:extLst>
                  <a:ext uri="{0D108BD9-81ED-4DB2-BD59-A6C34878D82A}">
                    <a16:rowId xmlns:a16="http://schemas.microsoft.com/office/drawing/2014/main" val="2812653146"/>
                  </a:ext>
                </a:extLst>
              </a:tr>
              <a:tr h="572228">
                <a:tc>
                  <a:txBody>
                    <a:bodyPr/>
                    <a:lstStyle/>
                    <a:p>
                      <a:r>
                        <a:rPr lang="es-ES" sz="2800" dirty="0"/>
                        <a:t>76-89</a:t>
                      </a:r>
                      <a:endParaRPr lang="es-AR" sz="2800" dirty="0"/>
                    </a:p>
                  </a:txBody>
                  <a:tcPr marL="141097" marR="141097" marT="70549" marB="70549"/>
                </a:tc>
                <a:tc>
                  <a:txBody>
                    <a:bodyPr/>
                    <a:lstStyle/>
                    <a:p>
                      <a:r>
                        <a:rPr lang="es-ES" sz="2800" dirty="0"/>
                        <a:t>3</a:t>
                      </a:r>
                      <a:endParaRPr lang="es-AR" sz="2800" dirty="0"/>
                    </a:p>
                  </a:txBody>
                  <a:tcPr marL="141097" marR="141097" marT="70549" marB="70549"/>
                </a:tc>
                <a:tc>
                  <a:txBody>
                    <a:bodyPr/>
                    <a:lstStyle/>
                    <a:p>
                      <a:r>
                        <a:rPr lang="es-ES" sz="2800" dirty="0"/>
                        <a:t>Satisfactorio</a:t>
                      </a:r>
                      <a:endParaRPr lang="es-AR" sz="2800" dirty="0"/>
                    </a:p>
                  </a:txBody>
                  <a:tcPr marL="141097" marR="141097" marT="70549" marB="70549"/>
                </a:tc>
                <a:extLst>
                  <a:ext uri="{0D108BD9-81ED-4DB2-BD59-A6C34878D82A}">
                    <a16:rowId xmlns:a16="http://schemas.microsoft.com/office/drawing/2014/main" val="3274227457"/>
                  </a:ext>
                </a:extLst>
              </a:tr>
              <a:tr h="572228">
                <a:tc>
                  <a:txBody>
                    <a:bodyPr/>
                    <a:lstStyle/>
                    <a:p>
                      <a:r>
                        <a:rPr lang="es-ES" sz="2800" dirty="0"/>
                        <a:t>&gt;=90</a:t>
                      </a:r>
                      <a:endParaRPr lang="es-AR" sz="2800" dirty="0"/>
                    </a:p>
                  </a:txBody>
                  <a:tcPr marL="141097" marR="141097" marT="70549" marB="70549"/>
                </a:tc>
                <a:tc>
                  <a:txBody>
                    <a:bodyPr/>
                    <a:lstStyle/>
                    <a:p>
                      <a:r>
                        <a:rPr lang="es-ES" sz="2800" dirty="0"/>
                        <a:t>4</a:t>
                      </a:r>
                      <a:endParaRPr lang="es-AR" sz="2800" dirty="0"/>
                    </a:p>
                  </a:txBody>
                  <a:tcPr marL="141097" marR="141097" marT="70549" marB="70549"/>
                </a:tc>
                <a:tc>
                  <a:txBody>
                    <a:bodyPr/>
                    <a:lstStyle/>
                    <a:p>
                      <a:r>
                        <a:rPr lang="es-ES" sz="2800" dirty="0"/>
                        <a:t>Muy satisfactorio</a:t>
                      </a:r>
                      <a:endParaRPr lang="es-AR" sz="2800" dirty="0"/>
                    </a:p>
                  </a:txBody>
                  <a:tcPr marL="141097" marR="141097" marT="70549" marB="70549"/>
                </a:tc>
                <a:extLst>
                  <a:ext uri="{0D108BD9-81ED-4DB2-BD59-A6C34878D82A}">
                    <a16:rowId xmlns:a16="http://schemas.microsoft.com/office/drawing/2014/main" val="2323223831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B3FE5879-4958-0DFC-85C6-B4FC8416EA90}"/>
              </a:ext>
            </a:extLst>
          </p:cNvPr>
          <p:cNvSpPr txBox="1"/>
          <p:nvPr/>
        </p:nvSpPr>
        <p:spPr>
          <a:xfrm>
            <a:off x="4036436" y="4943725"/>
            <a:ext cx="4109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CCE = CCR </a:t>
            </a:r>
            <a:r>
              <a:rPr lang="es-ES" sz="3600" b="1" dirty="0"/>
              <a:t>x</a:t>
            </a:r>
            <a:r>
              <a:rPr lang="es-ES" sz="3600" dirty="0"/>
              <a:t> CM/100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60336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824E63AE-FBE1-013F-7FEA-60E9CAC85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C71654-96A5-4280-94F3-931C61A9F92C}" type="slidenum">
              <a:rPr lang="es-ES" noProof="0" smtClean="0"/>
              <a:pPr rtl="0"/>
              <a:t>9</a:t>
            </a:fld>
            <a:endParaRPr lang="es-ES" noProof="0" dirty="0"/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BDA231B0-19A2-45DB-F769-492AD4E6CFB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5938" y="1825625"/>
          <a:ext cx="1083786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3">
            <a:extLst>
              <a:ext uri="{FF2B5EF4-FFF2-40B4-BE49-F238E27FC236}">
                <a16:creationId xmlns:a16="http://schemas.microsoft.com/office/drawing/2014/main" id="{2AF162A9-6C5F-09EA-A813-87CD26F75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Capacidad de carga</a:t>
            </a:r>
            <a:endParaRPr lang="es-AR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88C75EE-338C-378B-E811-22E9FF1BBD11}"/>
              </a:ext>
            </a:extLst>
          </p:cNvPr>
          <p:cNvSpPr txBox="1"/>
          <p:nvPr/>
        </p:nvSpPr>
        <p:spPr>
          <a:xfrm>
            <a:off x="515938" y="2609850"/>
            <a:ext cx="2074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Mayor Área de uso</a:t>
            </a:r>
            <a:endParaRPr lang="es-AR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81C6224-9A2C-DE8B-6A6C-8A9376BFDB0F}"/>
              </a:ext>
            </a:extLst>
          </p:cNvPr>
          <p:cNvSpPr txBox="1"/>
          <p:nvPr/>
        </p:nvSpPr>
        <p:spPr>
          <a:xfrm>
            <a:off x="9288834" y="2762250"/>
            <a:ext cx="2074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Menor Área de uso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10314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1267</Words>
  <Application>Microsoft Office PowerPoint</Application>
  <PresentationFormat>Panorámica</PresentationFormat>
  <Paragraphs>137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Aptos</vt:lpstr>
      <vt:lpstr>Aptos Display</vt:lpstr>
      <vt:lpstr>Arial</vt:lpstr>
      <vt:lpstr>Tema de Office</vt:lpstr>
      <vt:lpstr>CAPACIDAD DE CARGA</vt:lpstr>
      <vt:lpstr>CAPACIDAD DE CARGA</vt:lpstr>
      <vt:lpstr>Tipos de capacidad de carga</vt:lpstr>
      <vt:lpstr>Tipos de capacidad de carga</vt:lpstr>
      <vt:lpstr>Tipos de capacidad de carga</vt:lpstr>
      <vt:lpstr>Tipos de capacidad de carga</vt:lpstr>
      <vt:lpstr>Tipos de capacidad de carga</vt:lpstr>
      <vt:lpstr>Tipos de capacidad de carga</vt:lpstr>
      <vt:lpstr>Capacidad de carga</vt:lpstr>
      <vt:lpstr>Capacidad de carga</vt:lpstr>
      <vt:lpstr>FASE DESCRIPTIVA DE ESTUDIO DE Capacidad de carga</vt:lpstr>
      <vt:lpstr>FASE evaluativa DE ESTUDIO DE Capacidad de carga</vt:lpstr>
      <vt:lpstr>INDICADORES</vt:lpstr>
      <vt:lpstr>Definición indicador</vt:lpstr>
      <vt:lpstr>¿QUÉ BUSCAN LOS INDICADORES?</vt:lpstr>
      <vt:lpstr>Categorías de indicadores</vt:lpstr>
      <vt:lpstr>Interrelación de indicadores</vt:lpstr>
      <vt:lpstr>BENEFICIOS DEL USO DE INDICADORES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Sebastián Guma</dc:creator>
  <cp:lastModifiedBy>Sebastián Guma</cp:lastModifiedBy>
  <cp:revision>2</cp:revision>
  <dcterms:created xsi:type="dcterms:W3CDTF">2024-10-29T14:10:54Z</dcterms:created>
  <dcterms:modified xsi:type="dcterms:W3CDTF">2024-10-29T14:12:14Z</dcterms:modified>
</cp:coreProperties>
</file>