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4"/>
  </p:notesMasterIdLst>
  <p:sldIdLst>
    <p:sldId id="256" r:id="rId2"/>
    <p:sldId id="302" r:id="rId3"/>
    <p:sldId id="277" r:id="rId4"/>
    <p:sldId id="279" r:id="rId5"/>
    <p:sldId id="286" r:id="rId6"/>
    <p:sldId id="297" r:id="rId7"/>
    <p:sldId id="308" r:id="rId8"/>
    <p:sldId id="298" r:id="rId9"/>
    <p:sldId id="309" r:id="rId10"/>
    <p:sldId id="306" r:id="rId11"/>
    <p:sldId id="304" r:id="rId12"/>
    <p:sldId id="276" r:id="rId13"/>
  </p:sldIdLst>
  <p:sldSz cx="9144000" cy="6858000" type="screen4x3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FF4FFF"/>
    <a:srgbClr val="0000FF"/>
    <a:srgbClr val="FF0066"/>
    <a:srgbClr val="CDCDCD"/>
    <a:srgbClr val="DE006F"/>
    <a:srgbClr val="DAC2EC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3768" autoAdjust="0"/>
  </p:normalViewPr>
  <p:slideViewPr>
    <p:cSldViewPr>
      <p:cViewPr varScale="1">
        <p:scale>
          <a:sx n="109" d="100"/>
          <a:sy n="109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E28D8-4B08-4172-A07C-106566F6F267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E510045-B02A-470C-8020-7079CB587A7C}">
      <dgm:prSet phldrT="[Texto]"/>
      <dgm:spPr/>
      <dgm:t>
        <a:bodyPr/>
        <a:lstStyle/>
        <a:p>
          <a:r>
            <a:rPr lang="es-ES" dirty="0" smtClean="0"/>
            <a:t>Mezclas</a:t>
          </a:r>
          <a:endParaRPr lang="es-ES" dirty="0"/>
        </a:p>
      </dgm:t>
    </dgm:pt>
    <dgm:pt modelId="{B328F85B-97C5-4359-9C24-9328EDED43FC}" type="parTrans" cxnId="{B013163E-465B-4602-BA1A-179E4E2C3AFA}">
      <dgm:prSet/>
      <dgm:spPr/>
      <dgm:t>
        <a:bodyPr/>
        <a:lstStyle/>
        <a:p>
          <a:endParaRPr lang="es-ES"/>
        </a:p>
      </dgm:t>
    </dgm:pt>
    <dgm:pt modelId="{3DDB94FE-470F-4E8D-8125-B543229EC954}" type="sibTrans" cxnId="{B013163E-465B-4602-BA1A-179E4E2C3AFA}">
      <dgm:prSet/>
      <dgm:spPr/>
      <dgm:t>
        <a:bodyPr/>
        <a:lstStyle/>
        <a:p>
          <a:endParaRPr lang="es-ES"/>
        </a:p>
      </dgm:t>
    </dgm:pt>
    <dgm:pt modelId="{3BD7CB96-EC47-4788-A93B-ABA0DEE47C9A}">
      <dgm:prSet phldrT="[Texto]"/>
      <dgm:spPr/>
      <dgm:t>
        <a:bodyPr/>
        <a:lstStyle/>
        <a:p>
          <a:r>
            <a:rPr lang="es-ES" dirty="0" smtClean="0"/>
            <a:t>Homogéneas</a:t>
          </a:r>
          <a:endParaRPr lang="es-ES" dirty="0"/>
        </a:p>
      </dgm:t>
    </dgm:pt>
    <dgm:pt modelId="{3B471F57-6B99-48F8-90BF-ADBBDA31B90F}" type="parTrans" cxnId="{DE367F87-A21B-41A3-9130-302D5F0CE100}">
      <dgm:prSet/>
      <dgm:spPr>
        <a:ln w="22225">
          <a:prstDash val="solid"/>
        </a:ln>
      </dgm:spPr>
      <dgm:t>
        <a:bodyPr/>
        <a:lstStyle/>
        <a:p>
          <a:endParaRPr lang="es-ES"/>
        </a:p>
      </dgm:t>
    </dgm:pt>
    <dgm:pt modelId="{2BEA4844-A531-45DF-99A3-1470AF77AD37}" type="sibTrans" cxnId="{DE367F87-A21B-41A3-9130-302D5F0CE100}">
      <dgm:prSet/>
      <dgm:spPr/>
      <dgm:t>
        <a:bodyPr/>
        <a:lstStyle/>
        <a:p>
          <a:endParaRPr lang="es-ES"/>
        </a:p>
      </dgm:t>
    </dgm:pt>
    <dgm:pt modelId="{011CEC1C-5C8D-4C97-96EA-C3AFA28A92F9}">
      <dgm:prSet phldrT="[Texto]"/>
      <dgm:spPr/>
      <dgm:t>
        <a:bodyPr/>
        <a:lstStyle/>
        <a:p>
          <a:r>
            <a:rPr lang="es-ES" dirty="0" smtClean="0"/>
            <a:t>Una fase</a:t>
          </a:r>
          <a:endParaRPr lang="es-ES" dirty="0"/>
        </a:p>
      </dgm:t>
    </dgm:pt>
    <dgm:pt modelId="{65F64FAA-0E05-4EFB-A94E-87C7BFA5F959}" type="parTrans" cxnId="{7D87FEBA-97E9-484E-ABBC-11CC76752D69}">
      <dgm:prSet/>
      <dgm:spPr>
        <a:ln w="22225">
          <a:prstDash val="solid"/>
        </a:ln>
      </dgm:spPr>
      <dgm:t>
        <a:bodyPr/>
        <a:lstStyle/>
        <a:p>
          <a:endParaRPr lang="es-ES"/>
        </a:p>
      </dgm:t>
    </dgm:pt>
    <dgm:pt modelId="{FE1BD8F7-041F-49A6-98B9-B9B7BB683CD2}" type="sibTrans" cxnId="{7D87FEBA-97E9-484E-ABBC-11CC76752D69}">
      <dgm:prSet/>
      <dgm:spPr/>
      <dgm:t>
        <a:bodyPr/>
        <a:lstStyle/>
        <a:p>
          <a:endParaRPr lang="es-ES"/>
        </a:p>
      </dgm:t>
    </dgm:pt>
    <dgm:pt modelId="{71D85BE7-13DB-4C36-9396-0FE6CA1BC872}">
      <dgm:prSet phldrT="[Texto]"/>
      <dgm:spPr/>
      <dgm:t>
        <a:bodyPr/>
        <a:lstStyle/>
        <a:p>
          <a:r>
            <a:rPr lang="es-ES" dirty="0" smtClean="0"/>
            <a:t>Heterogéneas</a:t>
          </a:r>
          <a:endParaRPr lang="es-ES" dirty="0"/>
        </a:p>
      </dgm:t>
    </dgm:pt>
    <dgm:pt modelId="{3FB88E34-A1ED-4ED3-82DE-C52906140523}" type="parTrans" cxnId="{2DC33085-E4F2-4EF0-BFE8-91A0A519AA95}">
      <dgm:prSet/>
      <dgm:spPr>
        <a:ln w="22225">
          <a:prstDash val="solid"/>
        </a:ln>
      </dgm:spPr>
      <dgm:t>
        <a:bodyPr/>
        <a:lstStyle/>
        <a:p>
          <a:endParaRPr lang="es-ES"/>
        </a:p>
      </dgm:t>
    </dgm:pt>
    <dgm:pt modelId="{1AE627E2-FBF1-4D6A-B5E4-39395CC64372}" type="sibTrans" cxnId="{2DC33085-E4F2-4EF0-BFE8-91A0A519AA95}">
      <dgm:prSet/>
      <dgm:spPr/>
      <dgm:t>
        <a:bodyPr/>
        <a:lstStyle/>
        <a:p>
          <a:endParaRPr lang="es-ES"/>
        </a:p>
      </dgm:t>
    </dgm:pt>
    <dgm:pt modelId="{55625F29-1DAD-4D6A-A507-CE7A4D8131E6}">
      <dgm:prSet phldrT="[Texto]"/>
      <dgm:spPr/>
      <dgm:t>
        <a:bodyPr/>
        <a:lstStyle/>
        <a:p>
          <a:r>
            <a:rPr lang="es-ES" dirty="0" smtClean="0"/>
            <a:t>Dos o mas fases</a:t>
          </a:r>
          <a:endParaRPr lang="es-ES" dirty="0"/>
        </a:p>
      </dgm:t>
    </dgm:pt>
    <dgm:pt modelId="{529A60DE-1EE5-4D11-8C5D-AD9A4E114344}" type="parTrans" cxnId="{6D64AA92-054F-4B7D-A31F-EA7FB6B1A9F5}">
      <dgm:prSet/>
      <dgm:spPr>
        <a:ln w="22225">
          <a:prstDash val="solid"/>
        </a:ln>
      </dgm:spPr>
      <dgm:t>
        <a:bodyPr/>
        <a:lstStyle/>
        <a:p>
          <a:endParaRPr lang="es-ES"/>
        </a:p>
      </dgm:t>
    </dgm:pt>
    <dgm:pt modelId="{0A1F08C9-D234-4AA0-97D0-6632B3168DFF}" type="sibTrans" cxnId="{6D64AA92-054F-4B7D-A31F-EA7FB6B1A9F5}">
      <dgm:prSet/>
      <dgm:spPr/>
      <dgm:t>
        <a:bodyPr/>
        <a:lstStyle/>
        <a:p>
          <a:endParaRPr lang="es-ES"/>
        </a:p>
      </dgm:t>
    </dgm:pt>
    <dgm:pt modelId="{4B4911CD-EDCB-47D4-8879-8D3504C9F9FF}" type="pres">
      <dgm:prSet presAssocID="{AB1E28D8-4B08-4172-A07C-106566F6F2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C78B41-10DC-4950-8E59-A217096A03EB}" type="pres">
      <dgm:prSet presAssocID="{EE510045-B02A-470C-8020-7079CB587A7C}" presName="root1" presStyleCnt="0"/>
      <dgm:spPr/>
    </dgm:pt>
    <dgm:pt modelId="{B2CBAB34-DF4B-47AC-91BC-A6C420445DC6}" type="pres">
      <dgm:prSet presAssocID="{EE510045-B02A-470C-8020-7079CB587A7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4676A6-F21C-44E0-91E7-F549800F5B35}" type="pres">
      <dgm:prSet presAssocID="{EE510045-B02A-470C-8020-7079CB587A7C}" presName="level2hierChild" presStyleCnt="0"/>
      <dgm:spPr/>
    </dgm:pt>
    <dgm:pt modelId="{32C88014-BC19-4A57-A1AA-794145E286A1}" type="pres">
      <dgm:prSet presAssocID="{3B471F57-6B99-48F8-90BF-ADBBDA31B90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8A01977-4888-4E12-8B79-3BC973A050A3}" type="pres">
      <dgm:prSet presAssocID="{3B471F57-6B99-48F8-90BF-ADBBDA31B90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8A3ECAE-6551-42AD-B6AC-AC0638B97B45}" type="pres">
      <dgm:prSet presAssocID="{3BD7CB96-EC47-4788-A93B-ABA0DEE47C9A}" presName="root2" presStyleCnt="0"/>
      <dgm:spPr/>
    </dgm:pt>
    <dgm:pt modelId="{42EDC19E-38DE-44E3-AC6A-F99E3AD1D756}" type="pres">
      <dgm:prSet presAssocID="{3BD7CB96-EC47-4788-A93B-ABA0DEE47C9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0D441-0048-4A1F-8EE5-F9F81B0FDA82}" type="pres">
      <dgm:prSet presAssocID="{3BD7CB96-EC47-4788-A93B-ABA0DEE47C9A}" presName="level3hierChild" presStyleCnt="0"/>
      <dgm:spPr/>
    </dgm:pt>
    <dgm:pt modelId="{038873CD-FF3F-4408-8601-642EDBCFE785}" type="pres">
      <dgm:prSet presAssocID="{65F64FAA-0E05-4EFB-A94E-87C7BFA5F959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9C80C334-4BD7-4930-A72F-60D33DFFB35F}" type="pres">
      <dgm:prSet presAssocID="{65F64FAA-0E05-4EFB-A94E-87C7BFA5F959}" presName="connTx" presStyleLbl="parChTrans1D3" presStyleIdx="0" presStyleCnt="2"/>
      <dgm:spPr/>
      <dgm:t>
        <a:bodyPr/>
        <a:lstStyle/>
        <a:p>
          <a:endParaRPr lang="es-ES"/>
        </a:p>
      </dgm:t>
    </dgm:pt>
    <dgm:pt modelId="{B00071D8-A227-4A92-95B0-D26C4A7D35E1}" type="pres">
      <dgm:prSet presAssocID="{011CEC1C-5C8D-4C97-96EA-C3AFA28A92F9}" presName="root2" presStyleCnt="0"/>
      <dgm:spPr/>
    </dgm:pt>
    <dgm:pt modelId="{0DFBDC9E-036B-4CCA-BCAF-14729397E5F3}" type="pres">
      <dgm:prSet presAssocID="{011CEC1C-5C8D-4C97-96EA-C3AFA28A92F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D5566-7A19-44C3-B82F-F1D982CF3DE3}" type="pres">
      <dgm:prSet presAssocID="{011CEC1C-5C8D-4C97-96EA-C3AFA28A92F9}" presName="level3hierChild" presStyleCnt="0"/>
      <dgm:spPr/>
    </dgm:pt>
    <dgm:pt modelId="{EC8C08AA-1C46-4A71-8970-3232F431DC92}" type="pres">
      <dgm:prSet presAssocID="{3FB88E34-A1ED-4ED3-82DE-C52906140523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201BB722-2A20-4CA4-A9F4-765049CF674D}" type="pres">
      <dgm:prSet presAssocID="{3FB88E34-A1ED-4ED3-82DE-C52906140523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64825CB-538D-4A87-A30C-4AAE9B58F72A}" type="pres">
      <dgm:prSet presAssocID="{71D85BE7-13DB-4C36-9396-0FE6CA1BC872}" presName="root2" presStyleCnt="0"/>
      <dgm:spPr/>
    </dgm:pt>
    <dgm:pt modelId="{690EF9ED-E1BC-42A3-AE46-C4D712AB8BB4}" type="pres">
      <dgm:prSet presAssocID="{71D85BE7-13DB-4C36-9396-0FE6CA1BC87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01A65-593F-4F38-93F2-FA73CD9705B2}" type="pres">
      <dgm:prSet presAssocID="{71D85BE7-13DB-4C36-9396-0FE6CA1BC872}" presName="level3hierChild" presStyleCnt="0"/>
      <dgm:spPr/>
    </dgm:pt>
    <dgm:pt modelId="{1D07F9BC-C748-44C1-BEA7-2F1472207131}" type="pres">
      <dgm:prSet presAssocID="{529A60DE-1EE5-4D11-8C5D-AD9A4E114344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4CA8E053-1361-4269-8FC7-57AC74AA993F}" type="pres">
      <dgm:prSet presAssocID="{529A60DE-1EE5-4D11-8C5D-AD9A4E114344}" presName="connTx" presStyleLbl="parChTrans1D3" presStyleIdx="1" presStyleCnt="2"/>
      <dgm:spPr/>
      <dgm:t>
        <a:bodyPr/>
        <a:lstStyle/>
        <a:p>
          <a:endParaRPr lang="es-ES"/>
        </a:p>
      </dgm:t>
    </dgm:pt>
    <dgm:pt modelId="{2AE368E7-8F35-4B49-AA10-15AB86A7E5B3}" type="pres">
      <dgm:prSet presAssocID="{55625F29-1DAD-4D6A-A507-CE7A4D8131E6}" presName="root2" presStyleCnt="0"/>
      <dgm:spPr/>
    </dgm:pt>
    <dgm:pt modelId="{2A326E48-7A0C-4FEE-BBA6-81135611D401}" type="pres">
      <dgm:prSet presAssocID="{55625F29-1DAD-4D6A-A507-CE7A4D8131E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C3CCB4-9384-447A-AB80-2BBE009AA6C3}" type="pres">
      <dgm:prSet presAssocID="{55625F29-1DAD-4D6A-A507-CE7A4D8131E6}" presName="level3hierChild" presStyleCnt="0"/>
      <dgm:spPr/>
    </dgm:pt>
  </dgm:ptLst>
  <dgm:cxnLst>
    <dgm:cxn modelId="{2FE22222-9279-492B-96B2-2ECA069C9387}" type="presOf" srcId="{71D85BE7-13DB-4C36-9396-0FE6CA1BC872}" destId="{690EF9ED-E1BC-42A3-AE46-C4D712AB8BB4}" srcOrd="0" destOrd="0" presId="urn:microsoft.com/office/officeart/2005/8/layout/hierarchy2"/>
    <dgm:cxn modelId="{202FA073-71C8-413B-A82B-EDBD317907CF}" type="presOf" srcId="{3B471F57-6B99-48F8-90BF-ADBBDA31B90F}" destId="{32C88014-BC19-4A57-A1AA-794145E286A1}" srcOrd="0" destOrd="0" presId="urn:microsoft.com/office/officeart/2005/8/layout/hierarchy2"/>
    <dgm:cxn modelId="{43D3E0E7-A3C5-47FA-A91C-3B25BC354412}" type="presOf" srcId="{65F64FAA-0E05-4EFB-A94E-87C7BFA5F959}" destId="{038873CD-FF3F-4408-8601-642EDBCFE785}" srcOrd="0" destOrd="0" presId="urn:microsoft.com/office/officeart/2005/8/layout/hierarchy2"/>
    <dgm:cxn modelId="{2C000AC9-13EE-49F2-9075-BF1F79C66218}" type="presOf" srcId="{55625F29-1DAD-4D6A-A507-CE7A4D8131E6}" destId="{2A326E48-7A0C-4FEE-BBA6-81135611D401}" srcOrd="0" destOrd="0" presId="urn:microsoft.com/office/officeart/2005/8/layout/hierarchy2"/>
    <dgm:cxn modelId="{851D1F3C-D688-4628-B899-0C48723839FD}" type="presOf" srcId="{AB1E28D8-4B08-4172-A07C-106566F6F267}" destId="{4B4911CD-EDCB-47D4-8879-8D3504C9F9FF}" srcOrd="0" destOrd="0" presId="urn:microsoft.com/office/officeart/2005/8/layout/hierarchy2"/>
    <dgm:cxn modelId="{7D87FEBA-97E9-484E-ABBC-11CC76752D69}" srcId="{3BD7CB96-EC47-4788-A93B-ABA0DEE47C9A}" destId="{011CEC1C-5C8D-4C97-96EA-C3AFA28A92F9}" srcOrd="0" destOrd="0" parTransId="{65F64FAA-0E05-4EFB-A94E-87C7BFA5F959}" sibTransId="{FE1BD8F7-041F-49A6-98B9-B9B7BB683CD2}"/>
    <dgm:cxn modelId="{2DC33085-E4F2-4EF0-BFE8-91A0A519AA95}" srcId="{EE510045-B02A-470C-8020-7079CB587A7C}" destId="{71D85BE7-13DB-4C36-9396-0FE6CA1BC872}" srcOrd="1" destOrd="0" parTransId="{3FB88E34-A1ED-4ED3-82DE-C52906140523}" sibTransId="{1AE627E2-FBF1-4D6A-B5E4-39395CC64372}"/>
    <dgm:cxn modelId="{6D64AA92-054F-4B7D-A31F-EA7FB6B1A9F5}" srcId="{71D85BE7-13DB-4C36-9396-0FE6CA1BC872}" destId="{55625F29-1DAD-4D6A-A507-CE7A4D8131E6}" srcOrd="0" destOrd="0" parTransId="{529A60DE-1EE5-4D11-8C5D-AD9A4E114344}" sibTransId="{0A1F08C9-D234-4AA0-97D0-6632B3168DFF}"/>
    <dgm:cxn modelId="{7B44AA2D-74B0-490B-B188-1AAB70F267A6}" type="presOf" srcId="{3FB88E34-A1ED-4ED3-82DE-C52906140523}" destId="{EC8C08AA-1C46-4A71-8970-3232F431DC92}" srcOrd="0" destOrd="0" presId="urn:microsoft.com/office/officeart/2005/8/layout/hierarchy2"/>
    <dgm:cxn modelId="{64082F15-7B00-4086-AE46-730E90724076}" type="presOf" srcId="{65F64FAA-0E05-4EFB-A94E-87C7BFA5F959}" destId="{9C80C334-4BD7-4930-A72F-60D33DFFB35F}" srcOrd="1" destOrd="0" presId="urn:microsoft.com/office/officeart/2005/8/layout/hierarchy2"/>
    <dgm:cxn modelId="{AA1B4EC8-E621-4CE5-A293-B0C6100AD298}" type="presOf" srcId="{529A60DE-1EE5-4D11-8C5D-AD9A4E114344}" destId="{1D07F9BC-C748-44C1-BEA7-2F1472207131}" srcOrd="0" destOrd="0" presId="urn:microsoft.com/office/officeart/2005/8/layout/hierarchy2"/>
    <dgm:cxn modelId="{73C46502-98C7-41C9-A946-C338EA1D4B58}" type="presOf" srcId="{529A60DE-1EE5-4D11-8C5D-AD9A4E114344}" destId="{4CA8E053-1361-4269-8FC7-57AC74AA993F}" srcOrd="1" destOrd="0" presId="urn:microsoft.com/office/officeart/2005/8/layout/hierarchy2"/>
    <dgm:cxn modelId="{224B5D2E-8D8A-4A47-8D46-0D9574B5E2AC}" type="presOf" srcId="{3BD7CB96-EC47-4788-A93B-ABA0DEE47C9A}" destId="{42EDC19E-38DE-44E3-AC6A-F99E3AD1D756}" srcOrd="0" destOrd="0" presId="urn:microsoft.com/office/officeart/2005/8/layout/hierarchy2"/>
    <dgm:cxn modelId="{B325348F-0409-4177-B20E-34B6D8364FAC}" type="presOf" srcId="{EE510045-B02A-470C-8020-7079CB587A7C}" destId="{B2CBAB34-DF4B-47AC-91BC-A6C420445DC6}" srcOrd="0" destOrd="0" presId="urn:microsoft.com/office/officeart/2005/8/layout/hierarchy2"/>
    <dgm:cxn modelId="{DE367F87-A21B-41A3-9130-302D5F0CE100}" srcId="{EE510045-B02A-470C-8020-7079CB587A7C}" destId="{3BD7CB96-EC47-4788-A93B-ABA0DEE47C9A}" srcOrd="0" destOrd="0" parTransId="{3B471F57-6B99-48F8-90BF-ADBBDA31B90F}" sibTransId="{2BEA4844-A531-45DF-99A3-1470AF77AD37}"/>
    <dgm:cxn modelId="{B013163E-465B-4602-BA1A-179E4E2C3AFA}" srcId="{AB1E28D8-4B08-4172-A07C-106566F6F267}" destId="{EE510045-B02A-470C-8020-7079CB587A7C}" srcOrd="0" destOrd="0" parTransId="{B328F85B-97C5-4359-9C24-9328EDED43FC}" sibTransId="{3DDB94FE-470F-4E8D-8125-B543229EC954}"/>
    <dgm:cxn modelId="{BC730CDF-BAF2-42FC-8DA7-E8AF82380E24}" type="presOf" srcId="{3B471F57-6B99-48F8-90BF-ADBBDA31B90F}" destId="{28A01977-4888-4E12-8B79-3BC973A050A3}" srcOrd="1" destOrd="0" presId="urn:microsoft.com/office/officeart/2005/8/layout/hierarchy2"/>
    <dgm:cxn modelId="{AE8A1735-72B2-44C6-B7A5-737FEC0697FF}" type="presOf" srcId="{3FB88E34-A1ED-4ED3-82DE-C52906140523}" destId="{201BB722-2A20-4CA4-A9F4-765049CF674D}" srcOrd="1" destOrd="0" presId="urn:microsoft.com/office/officeart/2005/8/layout/hierarchy2"/>
    <dgm:cxn modelId="{4C9809D6-5C18-479E-94D6-93F7F681C8E6}" type="presOf" srcId="{011CEC1C-5C8D-4C97-96EA-C3AFA28A92F9}" destId="{0DFBDC9E-036B-4CCA-BCAF-14729397E5F3}" srcOrd="0" destOrd="0" presId="urn:microsoft.com/office/officeart/2005/8/layout/hierarchy2"/>
    <dgm:cxn modelId="{EA91FF30-B496-490D-A4E3-65DF6103BF3B}" type="presParOf" srcId="{4B4911CD-EDCB-47D4-8879-8D3504C9F9FF}" destId="{04C78B41-10DC-4950-8E59-A217096A03EB}" srcOrd="0" destOrd="0" presId="urn:microsoft.com/office/officeart/2005/8/layout/hierarchy2"/>
    <dgm:cxn modelId="{0EFEC4BC-DBE1-46CC-A737-AA73DA71015C}" type="presParOf" srcId="{04C78B41-10DC-4950-8E59-A217096A03EB}" destId="{B2CBAB34-DF4B-47AC-91BC-A6C420445DC6}" srcOrd="0" destOrd="0" presId="urn:microsoft.com/office/officeart/2005/8/layout/hierarchy2"/>
    <dgm:cxn modelId="{05EE4B74-C230-4C42-B536-7EDCB7D12975}" type="presParOf" srcId="{04C78B41-10DC-4950-8E59-A217096A03EB}" destId="{3E4676A6-F21C-44E0-91E7-F549800F5B35}" srcOrd="1" destOrd="0" presId="urn:microsoft.com/office/officeart/2005/8/layout/hierarchy2"/>
    <dgm:cxn modelId="{FE47D07F-821F-4A89-86ED-44D3F31EF781}" type="presParOf" srcId="{3E4676A6-F21C-44E0-91E7-F549800F5B35}" destId="{32C88014-BC19-4A57-A1AA-794145E286A1}" srcOrd="0" destOrd="0" presId="urn:microsoft.com/office/officeart/2005/8/layout/hierarchy2"/>
    <dgm:cxn modelId="{74B660B1-8B93-4C25-8DB2-3192B8E255B2}" type="presParOf" srcId="{32C88014-BC19-4A57-A1AA-794145E286A1}" destId="{28A01977-4888-4E12-8B79-3BC973A050A3}" srcOrd="0" destOrd="0" presId="urn:microsoft.com/office/officeart/2005/8/layout/hierarchy2"/>
    <dgm:cxn modelId="{6AF51934-CE43-494D-B0FE-F719E9A68FD0}" type="presParOf" srcId="{3E4676A6-F21C-44E0-91E7-F549800F5B35}" destId="{08A3ECAE-6551-42AD-B6AC-AC0638B97B45}" srcOrd="1" destOrd="0" presId="urn:microsoft.com/office/officeart/2005/8/layout/hierarchy2"/>
    <dgm:cxn modelId="{A2651C1B-5EE9-4595-8F8B-5F78C711433D}" type="presParOf" srcId="{08A3ECAE-6551-42AD-B6AC-AC0638B97B45}" destId="{42EDC19E-38DE-44E3-AC6A-F99E3AD1D756}" srcOrd="0" destOrd="0" presId="urn:microsoft.com/office/officeart/2005/8/layout/hierarchy2"/>
    <dgm:cxn modelId="{8C5F2F92-E535-4BA6-8E3D-B18F5F01372E}" type="presParOf" srcId="{08A3ECAE-6551-42AD-B6AC-AC0638B97B45}" destId="{77F0D441-0048-4A1F-8EE5-F9F81B0FDA82}" srcOrd="1" destOrd="0" presId="urn:microsoft.com/office/officeart/2005/8/layout/hierarchy2"/>
    <dgm:cxn modelId="{DEADD96D-AF0C-4AF8-89CD-9E8A21A24FD2}" type="presParOf" srcId="{77F0D441-0048-4A1F-8EE5-F9F81B0FDA82}" destId="{038873CD-FF3F-4408-8601-642EDBCFE785}" srcOrd="0" destOrd="0" presId="urn:microsoft.com/office/officeart/2005/8/layout/hierarchy2"/>
    <dgm:cxn modelId="{BA2457B5-5712-467F-8900-4443D51E10E4}" type="presParOf" srcId="{038873CD-FF3F-4408-8601-642EDBCFE785}" destId="{9C80C334-4BD7-4930-A72F-60D33DFFB35F}" srcOrd="0" destOrd="0" presId="urn:microsoft.com/office/officeart/2005/8/layout/hierarchy2"/>
    <dgm:cxn modelId="{195CBAA2-BB0D-4662-AC30-A875788866E8}" type="presParOf" srcId="{77F0D441-0048-4A1F-8EE5-F9F81B0FDA82}" destId="{B00071D8-A227-4A92-95B0-D26C4A7D35E1}" srcOrd="1" destOrd="0" presId="urn:microsoft.com/office/officeart/2005/8/layout/hierarchy2"/>
    <dgm:cxn modelId="{C2769897-334D-41FC-995D-80137CD0CCE8}" type="presParOf" srcId="{B00071D8-A227-4A92-95B0-D26C4A7D35E1}" destId="{0DFBDC9E-036B-4CCA-BCAF-14729397E5F3}" srcOrd="0" destOrd="0" presId="urn:microsoft.com/office/officeart/2005/8/layout/hierarchy2"/>
    <dgm:cxn modelId="{18A6CFFD-E8E9-427C-A1F6-975492B9EFD1}" type="presParOf" srcId="{B00071D8-A227-4A92-95B0-D26C4A7D35E1}" destId="{D1AD5566-7A19-44C3-B82F-F1D982CF3DE3}" srcOrd="1" destOrd="0" presId="urn:microsoft.com/office/officeart/2005/8/layout/hierarchy2"/>
    <dgm:cxn modelId="{B3476129-C711-4EE5-9B63-94DBB0918D53}" type="presParOf" srcId="{3E4676A6-F21C-44E0-91E7-F549800F5B35}" destId="{EC8C08AA-1C46-4A71-8970-3232F431DC92}" srcOrd="2" destOrd="0" presId="urn:microsoft.com/office/officeart/2005/8/layout/hierarchy2"/>
    <dgm:cxn modelId="{EE1F7F80-964F-4FF9-B2A9-4906F7B3727F}" type="presParOf" srcId="{EC8C08AA-1C46-4A71-8970-3232F431DC92}" destId="{201BB722-2A20-4CA4-A9F4-765049CF674D}" srcOrd="0" destOrd="0" presId="urn:microsoft.com/office/officeart/2005/8/layout/hierarchy2"/>
    <dgm:cxn modelId="{41B280B6-F9C6-4D50-A47D-68DEF0D13E33}" type="presParOf" srcId="{3E4676A6-F21C-44E0-91E7-F549800F5B35}" destId="{F64825CB-538D-4A87-A30C-4AAE9B58F72A}" srcOrd="3" destOrd="0" presId="urn:microsoft.com/office/officeart/2005/8/layout/hierarchy2"/>
    <dgm:cxn modelId="{0D4ECD48-A8EB-4572-876D-108AA64E22D6}" type="presParOf" srcId="{F64825CB-538D-4A87-A30C-4AAE9B58F72A}" destId="{690EF9ED-E1BC-42A3-AE46-C4D712AB8BB4}" srcOrd="0" destOrd="0" presId="urn:microsoft.com/office/officeart/2005/8/layout/hierarchy2"/>
    <dgm:cxn modelId="{86FFBF60-53A4-4C5E-87AF-4652466681B7}" type="presParOf" srcId="{F64825CB-538D-4A87-A30C-4AAE9B58F72A}" destId="{5CB01A65-593F-4F38-93F2-FA73CD9705B2}" srcOrd="1" destOrd="0" presId="urn:microsoft.com/office/officeart/2005/8/layout/hierarchy2"/>
    <dgm:cxn modelId="{EAEC95B8-82D8-4288-962D-837BC2B9E74E}" type="presParOf" srcId="{5CB01A65-593F-4F38-93F2-FA73CD9705B2}" destId="{1D07F9BC-C748-44C1-BEA7-2F1472207131}" srcOrd="0" destOrd="0" presId="urn:microsoft.com/office/officeart/2005/8/layout/hierarchy2"/>
    <dgm:cxn modelId="{04B9AEB4-856E-481B-A179-57232368C499}" type="presParOf" srcId="{1D07F9BC-C748-44C1-BEA7-2F1472207131}" destId="{4CA8E053-1361-4269-8FC7-57AC74AA993F}" srcOrd="0" destOrd="0" presId="urn:microsoft.com/office/officeart/2005/8/layout/hierarchy2"/>
    <dgm:cxn modelId="{69E2F440-6506-4D64-9649-7DFC2ADDED3E}" type="presParOf" srcId="{5CB01A65-593F-4F38-93F2-FA73CD9705B2}" destId="{2AE368E7-8F35-4B49-AA10-15AB86A7E5B3}" srcOrd="1" destOrd="0" presId="urn:microsoft.com/office/officeart/2005/8/layout/hierarchy2"/>
    <dgm:cxn modelId="{D7FD867D-BAAF-4E47-80D1-7B5F7E58A676}" type="presParOf" srcId="{2AE368E7-8F35-4B49-AA10-15AB86A7E5B3}" destId="{2A326E48-7A0C-4FEE-BBA6-81135611D401}" srcOrd="0" destOrd="0" presId="urn:microsoft.com/office/officeart/2005/8/layout/hierarchy2"/>
    <dgm:cxn modelId="{994341BC-6373-4D5A-B0FB-EF36CD50FDC7}" type="presParOf" srcId="{2AE368E7-8F35-4B49-AA10-15AB86A7E5B3}" destId="{77C3CCB4-9384-447A-AB80-2BBE009AA6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4E34E-28DD-4E03-B4F8-35FCB116BD3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B781948-55C4-47C4-8807-F74E3827F3F6}">
      <dgm:prSet phldrT="[Texto]"/>
      <dgm:spPr/>
      <dgm:t>
        <a:bodyPr/>
        <a:lstStyle/>
        <a:p>
          <a:r>
            <a:rPr lang="es-ES" dirty="0" smtClean="0"/>
            <a:t>Solubilidad</a:t>
          </a:r>
          <a:endParaRPr lang="es-ES" dirty="0"/>
        </a:p>
      </dgm:t>
    </dgm:pt>
    <dgm:pt modelId="{3FE984EA-72C4-486D-B049-AE2049D0C084}" type="parTrans" cxnId="{8861FDAB-D476-45B4-93DE-BD51E4F28138}">
      <dgm:prSet/>
      <dgm:spPr/>
      <dgm:t>
        <a:bodyPr/>
        <a:lstStyle/>
        <a:p>
          <a:endParaRPr lang="es-ES"/>
        </a:p>
      </dgm:t>
    </dgm:pt>
    <dgm:pt modelId="{54DDA941-713B-4518-9070-87FFB45A9D7F}" type="sibTrans" cxnId="{8861FDAB-D476-45B4-93DE-BD51E4F28138}">
      <dgm:prSet/>
      <dgm:spPr/>
      <dgm:t>
        <a:bodyPr/>
        <a:lstStyle/>
        <a:p>
          <a:endParaRPr lang="es-ES"/>
        </a:p>
      </dgm:t>
    </dgm:pt>
    <dgm:pt modelId="{5E81EA1F-220F-4CA5-A6FF-FA09D9771789}">
      <dgm:prSet phldrT="[Texto]"/>
      <dgm:spPr/>
      <dgm:t>
        <a:bodyPr/>
        <a:lstStyle/>
        <a:p>
          <a:r>
            <a:rPr lang="es-ES" dirty="0" smtClean="0"/>
            <a:t>Insaturada</a:t>
          </a:r>
          <a:endParaRPr lang="es-ES" dirty="0"/>
        </a:p>
      </dgm:t>
    </dgm:pt>
    <dgm:pt modelId="{74BEBF4B-6E40-4C66-97AA-D8AEDA5E1847}" type="parTrans" cxnId="{480EDBBA-19CB-4F9E-AF06-E5DDE1841CAF}">
      <dgm:prSet/>
      <dgm:spPr/>
      <dgm:t>
        <a:bodyPr/>
        <a:lstStyle/>
        <a:p>
          <a:endParaRPr lang="es-ES"/>
        </a:p>
      </dgm:t>
    </dgm:pt>
    <dgm:pt modelId="{323AF8BB-4F46-4143-A2D6-53FACD7CCAC9}" type="sibTrans" cxnId="{480EDBBA-19CB-4F9E-AF06-E5DDE1841CAF}">
      <dgm:prSet/>
      <dgm:spPr/>
      <dgm:t>
        <a:bodyPr/>
        <a:lstStyle/>
        <a:p>
          <a:endParaRPr lang="es-ES"/>
        </a:p>
      </dgm:t>
    </dgm:pt>
    <dgm:pt modelId="{614E0CE1-9E87-45D8-9C28-597DD1326CC9}">
      <dgm:prSet phldrT="[Texto]"/>
      <dgm:spPr/>
      <dgm:t>
        <a:bodyPr/>
        <a:lstStyle/>
        <a:p>
          <a:r>
            <a:rPr lang="es-ES" dirty="0" smtClean="0"/>
            <a:t>Saturada</a:t>
          </a:r>
          <a:endParaRPr lang="es-ES" dirty="0"/>
        </a:p>
      </dgm:t>
    </dgm:pt>
    <dgm:pt modelId="{50838B02-DB67-4144-A2D4-502252EA9241}" type="parTrans" cxnId="{645720B6-39D2-4D1A-A4BB-6E3FE0BE4A29}">
      <dgm:prSet/>
      <dgm:spPr/>
      <dgm:t>
        <a:bodyPr/>
        <a:lstStyle/>
        <a:p>
          <a:endParaRPr lang="es-ES"/>
        </a:p>
      </dgm:t>
    </dgm:pt>
    <dgm:pt modelId="{33E7B5FC-E5FA-4691-A64A-EC0621F639D1}" type="sibTrans" cxnId="{645720B6-39D2-4D1A-A4BB-6E3FE0BE4A29}">
      <dgm:prSet/>
      <dgm:spPr/>
      <dgm:t>
        <a:bodyPr/>
        <a:lstStyle/>
        <a:p>
          <a:endParaRPr lang="es-ES"/>
        </a:p>
      </dgm:t>
    </dgm:pt>
    <dgm:pt modelId="{7071A9BB-1632-4F68-AFB7-C5F491DED3EE}">
      <dgm:prSet phldrT="[Texto]"/>
      <dgm:spPr/>
      <dgm:t>
        <a:bodyPr/>
        <a:lstStyle/>
        <a:p>
          <a:r>
            <a:rPr lang="es-ES" dirty="0" smtClean="0"/>
            <a:t>Sobresaturada</a:t>
          </a:r>
          <a:endParaRPr lang="es-ES" dirty="0"/>
        </a:p>
      </dgm:t>
    </dgm:pt>
    <dgm:pt modelId="{38854C3F-C58F-4748-BEF3-EE52F8F3E37B}" type="parTrans" cxnId="{137AB550-F4C2-4D4A-908F-DD49B074051E}">
      <dgm:prSet/>
      <dgm:spPr/>
      <dgm:t>
        <a:bodyPr/>
        <a:lstStyle/>
        <a:p>
          <a:endParaRPr lang="es-ES"/>
        </a:p>
      </dgm:t>
    </dgm:pt>
    <dgm:pt modelId="{606C94E2-509A-49EC-BE65-1A53E90781A6}" type="sibTrans" cxnId="{137AB550-F4C2-4D4A-908F-DD49B074051E}">
      <dgm:prSet/>
      <dgm:spPr/>
      <dgm:t>
        <a:bodyPr/>
        <a:lstStyle/>
        <a:p>
          <a:endParaRPr lang="es-ES"/>
        </a:p>
      </dgm:t>
    </dgm:pt>
    <dgm:pt modelId="{8D985D1C-B527-46A9-B99E-7FB15D10F3D1}" type="pres">
      <dgm:prSet presAssocID="{6AC4E34E-28DD-4E03-B4F8-35FCB116BD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877C561-152A-40EA-B89C-BCD1AC8F60B0}" type="pres">
      <dgm:prSet presAssocID="{BB781948-55C4-47C4-8807-F74E3827F3F6}" presName="hierRoot1" presStyleCnt="0">
        <dgm:presLayoutVars>
          <dgm:hierBranch val="init"/>
        </dgm:presLayoutVars>
      </dgm:prSet>
      <dgm:spPr/>
    </dgm:pt>
    <dgm:pt modelId="{B2E9F7C6-3F4A-446F-BE51-7B07153828BB}" type="pres">
      <dgm:prSet presAssocID="{BB781948-55C4-47C4-8807-F74E3827F3F6}" presName="rootComposite1" presStyleCnt="0"/>
      <dgm:spPr/>
    </dgm:pt>
    <dgm:pt modelId="{BC4CC4A9-9508-4CCA-B3A5-06519819F8F6}" type="pres">
      <dgm:prSet presAssocID="{BB781948-55C4-47C4-8807-F74E3827F3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37C48D-783F-4CC2-AF5B-6A6F17A64AC3}" type="pres">
      <dgm:prSet presAssocID="{BB781948-55C4-47C4-8807-F74E3827F3F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BD8D15-0703-4B8B-A9E7-3B42EB402421}" type="pres">
      <dgm:prSet presAssocID="{BB781948-55C4-47C4-8807-F74E3827F3F6}" presName="hierChild2" presStyleCnt="0"/>
      <dgm:spPr/>
    </dgm:pt>
    <dgm:pt modelId="{A4C27063-7269-4010-95FA-C170D9B7174B}" type="pres">
      <dgm:prSet presAssocID="{74BEBF4B-6E40-4C66-97AA-D8AEDA5E1847}" presName="Name64" presStyleLbl="parChTrans1D2" presStyleIdx="0" presStyleCnt="3"/>
      <dgm:spPr/>
      <dgm:t>
        <a:bodyPr/>
        <a:lstStyle/>
        <a:p>
          <a:endParaRPr lang="es-ES"/>
        </a:p>
      </dgm:t>
    </dgm:pt>
    <dgm:pt modelId="{EA11A33D-74FF-49AC-8594-A5F422663354}" type="pres">
      <dgm:prSet presAssocID="{5E81EA1F-220F-4CA5-A6FF-FA09D9771789}" presName="hierRoot2" presStyleCnt="0">
        <dgm:presLayoutVars>
          <dgm:hierBranch val="init"/>
        </dgm:presLayoutVars>
      </dgm:prSet>
      <dgm:spPr/>
    </dgm:pt>
    <dgm:pt modelId="{DA099215-8B7D-4E5C-8898-29B4526C77E5}" type="pres">
      <dgm:prSet presAssocID="{5E81EA1F-220F-4CA5-A6FF-FA09D9771789}" presName="rootComposite" presStyleCnt="0"/>
      <dgm:spPr/>
    </dgm:pt>
    <dgm:pt modelId="{F0AE85EF-1918-41F8-8975-1A7A873D23B9}" type="pres">
      <dgm:prSet presAssocID="{5E81EA1F-220F-4CA5-A6FF-FA09D97717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F547D-FFE0-4FD1-9400-4053F2E73931}" type="pres">
      <dgm:prSet presAssocID="{5E81EA1F-220F-4CA5-A6FF-FA09D9771789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21CC04-E27C-482C-8329-33F628F0135A}" type="pres">
      <dgm:prSet presAssocID="{5E81EA1F-220F-4CA5-A6FF-FA09D9771789}" presName="hierChild4" presStyleCnt="0"/>
      <dgm:spPr/>
    </dgm:pt>
    <dgm:pt modelId="{7F10D170-71BB-4409-B56E-98C25DABE005}" type="pres">
      <dgm:prSet presAssocID="{5E81EA1F-220F-4CA5-A6FF-FA09D9771789}" presName="hierChild5" presStyleCnt="0"/>
      <dgm:spPr/>
    </dgm:pt>
    <dgm:pt modelId="{80FA3607-AC5B-4659-BBB5-C7766076A761}" type="pres">
      <dgm:prSet presAssocID="{50838B02-DB67-4144-A2D4-502252EA9241}" presName="Name64" presStyleLbl="parChTrans1D2" presStyleIdx="1" presStyleCnt="3"/>
      <dgm:spPr/>
      <dgm:t>
        <a:bodyPr/>
        <a:lstStyle/>
        <a:p>
          <a:endParaRPr lang="es-ES"/>
        </a:p>
      </dgm:t>
    </dgm:pt>
    <dgm:pt modelId="{3890FDD3-6DFE-4F2D-A0D0-4105647A94DD}" type="pres">
      <dgm:prSet presAssocID="{614E0CE1-9E87-45D8-9C28-597DD1326CC9}" presName="hierRoot2" presStyleCnt="0">
        <dgm:presLayoutVars>
          <dgm:hierBranch val="init"/>
        </dgm:presLayoutVars>
      </dgm:prSet>
      <dgm:spPr/>
    </dgm:pt>
    <dgm:pt modelId="{9F38004B-AAC3-4D73-AE5F-AC82EC06956E}" type="pres">
      <dgm:prSet presAssocID="{614E0CE1-9E87-45D8-9C28-597DD1326CC9}" presName="rootComposite" presStyleCnt="0"/>
      <dgm:spPr/>
    </dgm:pt>
    <dgm:pt modelId="{D5DF7112-0A31-4992-B443-65E65B3C1DBB}" type="pres">
      <dgm:prSet presAssocID="{614E0CE1-9E87-45D8-9C28-597DD1326CC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5249C9-44F2-4D87-9932-B478FE79E6D2}" type="pres">
      <dgm:prSet presAssocID="{614E0CE1-9E87-45D8-9C28-597DD1326CC9}" presName="rootConnector" presStyleLbl="node2" presStyleIdx="1" presStyleCnt="3"/>
      <dgm:spPr/>
      <dgm:t>
        <a:bodyPr/>
        <a:lstStyle/>
        <a:p>
          <a:endParaRPr lang="es-ES"/>
        </a:p>
      </dgm:t>
    </dgm:pt>
    <dgm:pt modelId="{06B66854-9931-4E58-A8AF-E27F8DC0DE8E}" type="pres">
      <dgm:prSet presAssocID="{614E0CE1-9E87-45D8-9C28-597DD1326CC9}" presName="hierChild4" presStyleCnt="0"/>
      <dgm:spPr/>
    </dgm:pt>
    <dgm:pt modelId="{BF327950-5923-4706-A7F9-D823AC33C01C}" type="pres">
      <dgm:prSet presAssocID="{614E0CE1-9E87-45D8-9C28-597DD1326CC9}" presName="hierChild5" presStyleCnt="0"/>
      <dgm:spPr/>
    </dgm:pt>
    <dgm:pt modelId="{B7DF5763-8BC6-4C12-8A02-0BC49812AFA8}" type="pres">
      <dgm:prSet presAssocID="{38854C3F-C58F-4748-BEF3-EE52F8F3E37B}" presName="Name64" presStyleLbl="parChTrans1D2" presStyleIdx="2" presStyleCnt="3"/>
      <dgm:spPr/>
      <dgm:t>
        <a:bodyPr/>
        <a:lstStyle/>
        <a:p>
          <a:endParaRPr lang="es-ES"/>
        </a:p>
      </dgm:t>
    </dgm:pt>
    <dgm:pt modelId="{5A78CC2D-7ACD-487E-998F-C81BB5D32C2C}" type="pres">
      <dgm:prSet presAssocID="{7071A9BB-1632-4F68-AFB7-C5F491DED3EE}" presName="hierRoot2" presStyleCnt="0">
        <dgm:presLayoutVars>
          <dgm:hierBranch val="init"/>
        </dgm:presLayoutVars>
      </dgm:prSet>
      <dgm:spPr/>
    </dgm:pt>
    <dgm:pt modelId="{64B946D2-84CE-4370-A6FE-35DCA091E08B}" type="pres">
      <dgm:prSet presAssocID="{7071A9BB-1632-4F68-AFB7-C5F491DED3EE}" presName="rootComposite" presStyleCnt="0"/>
      <dgm:spPr/>
    </dgm:pt>
    <dgm:pt modelId="{29028C1E-FD1D-4FA0-BF64-A3A515C93C80}" type="pres">
      <dgm:prSet presAssocID="{7071A9BB-1632-4F68-AFB7-C5F491DED3E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BF1C-8808-49A0-AB43-963E1FBC7D4F}" type="pres">
      <dgm:prSet presAssocID="{7071A9BB-1632-4F68-AFB7-C5F491DED3EE}" presName="rootConnector" presStyleLbl="node2" presStyleIdx="2" presStyleCnt="3"/>
      <dgm:spPr/>
      <dgm:t>
        <a:bodyPr/>
        <a:lstStyle/>
        <a:p>
          <a:endParaRPr lang="es-ES"/>
        </a:p>
      </dgm:t>
    </dgm:pt>
    <dgm:pt modelId="{ACFC7763-B317-43BD-A161-26B2B5F6BA32}" type="pres">
      <dgm:prSet presAssocID="{7071A9BB-1632-4F68-AFB7-C5F491DED3EE}" presName="hierChild4" presStyleCnt="0"/>
      <dgm:spPr/>
    </dgm:pt>
    <dgm:pt modelId="{99E00CE2-0F94-4EB5-96F3-E1915C14E176}" type="pres">
      <dgm:prSet presAssocID="{7071A9BB-1632-4F68-AFB7-C5F491DED3EE}" presName="hierChild5" presStyleCnt="0"/>
      <dgm:spPr/>
    </dgm:pt>
    <dgm:pt modelId="{C4CE1B41-63F2-4557-A793-A12856754110}" type="pres">
      <dgm:prSet presAssocID="{BB781948-55C4-47C4-8807-F74E3827F3F6}" presName="hierChild3" presStyleCnt="0"/>
      <dgm:spPr/>
    </dgm:pt>
  </dgm:ptLst>
  <dgm:cxnLst>
    <dgm:cxn modelId="{792F4A1B-E55D-47F2-9945-46CAD054DB33}" type="presOf" srcId="{38854C3F-C58F-4748-BEF3-EE52F8F3E37B}" destId="{B7DF5763-8BC6-4C12-8A02-0BC49812AFA8}" srcOrd="0" destOrd="0" presId="urn:microsoft.com/office/officeart/2009/3/layout/HorizontalOrganizationChart"/>
    <dgm:cxn modelId="{8B959503-899F-4516-86E9-B0FA98FC11DB}" type="presOf" srcId="{7071A9BB-1632-4F68-AFB7-C5F491DED3EE}" destId="{0364BF1C-8808-49A0-AB43-963E1FBC7D4F}" srcOrd="1" destOrd="0" presId="urn:microsoft.com/office/officeart/2009/3/layout/HorizontalOrganizationChart"/>
    <dgm:cxn modelId="{F28E075A-D748-4196-859C-7A3E4C26986F}" type="presOf" srcId="{5E81EA1F-220F-4CA5-A6FF-FA09D9771789}" destId="{E57F547D-FFE0-4FD1-9400-4053F2E73931}" srcOrd="1" destOrd="0" presId="urn:microsoft.com/office/officeart/2009/3/layout/HorizontalOrganizationChart"/>
    <dgm:cxn modelId="{6A4F9B1E-4122-4EC5-A49F-545D0723FC33}" type="presOf" srcId="{7071A9BB-1632-4F68-AFB7-C5F491DED3EE}" destId="{29028C1E-FD1D-4FA0-BF64-A3A515C93C80}" srcOrd="0" destOrd="0" presId="urn:microsoft.com/office/officeart/2009/3/layout/HorizontalOrganizationChart"/>
    <dgm:cxn modelId="{1AC1A545-DBAF-4E68-97A5-9F9CCD58E9CF}" type="presOf" srcId="{614E0CE1-9E87-45D8-9C28-597DD1326CC9}" destId="{225249C9-44F2-4D87-9932-B478FE79E6D2}" srcOrd="1" destOrd="0" presId="urn:microsoft.com/office/officeart/2009/3/layout/HorizontalOrganizationChart"/>
    <dgm:cxn modelId="{645720B6-39D2-4D1A-A4BB-6E3FE0BE4A29}" srcId="{BB781948-55C4-47C4-8807-F74E3827F3F6}" destId="{614E0CE1-9E87-45D8-9C28-597DD1326CC9}" srcOrd="1" destOrd="0" parTransId="{50838B02-DB67-4144-A2D4-502252EA9241}" sibTransId="{33E7B5FC-E5FA-4691-A64A-EC0621F639D1}"/>
    <dgm:cxn modelId="{DA31BF28-BCE2-4B3B-BDF1-1E43457963F4}" type="presOf" srcId="{BB781948-55C4-47C4-8807-F74E3827F3F6}" destId="{3637C48D-783F-4CC2-AF5B-6A6F17A64AC3}" srcOrd="1" destOrd="0" presId="urn:microsoft.com/office/officeart/2009/3/layout/HorizontalOrganizationChart"/>
    <dgm:cxn modelId="{137AB550-F4C2-4D4A-908F-DD49B074051E}" srcId="{BB781948-55C4-47C4-8807-F74E3827F3F6}" destId="{7071A9BB-1632-4F68-AFB7-C5F491DED3EE}" srcOrd="2" destOrd="0" parTransId="{38854C3F-C58F-4748-BEF3-EE52F8F3E37B}" sibTransId="{606C94E2-509A-49EC-BE65-1A53E90781A6}"/>
    <dgm:cxn modelId="{748EE238-A0EB-46D8-90F3-3E08AB956708}" type="presOf" srcId="{614E0CE1-9E87-45D8-9C28-597DD1326CC9}" destId="{D5DF7112-0A31-4992-B443-65E65B3C1DBB}" srcOrd="0" destOrd="0" presId="urn:microsoft.com/office/officeart/2009/3/layout/HorizontalOrganizationChart"/>
    <dgm:cxn modelId="{1AB911E0-AB48-44BA-8856-171FCC28DE6F}" type="presOf" srcId="{50838B02-DB67-4144-A2D4-502252EA9241}" destId="{80FA3607-AC5B-4659-BBB5-C7766076A761}" srcOrd="0" destOrd="0" presId="urn:microsoft.com/office/officeart/2009/3/layout/HorizontalOrganizationChart"/>
    <dgm:cxn modelId="{C1DB7EA5-B6AA-4C49-8B6D-88F4A7DA2E61}" type="presOf" srcId="{74BEBF4B-6E40-4C66-97AA-D8AEDA5E1847}" destId="{A4C27063-7269-4010-95FA-C170D9B7174B}" srcOrd="0" destOrd="0" presId="urn:microsoft.com/office/officeart/2009/3/layout/HorizontalOrganizationChart"/>
    <dgm:cxn modelId="{480EDBBA-19CB-4F9E-AF06-E5DDE1841CAF}" srcId="{BB781948-55C4-47C4-8807-F74E3827F3F6}" destId="{5E81EA1F-220F-4CA5-A6FF-FA09D9771789}" srcOrd="0" destOrd="0" parTransId="{74BEBF4B-6E40-4C66-97AA-D8AEDA5E1847}" sibTransId="{323AF8BB-4F46-4143-A2D6-53FACD7CCAC9}"/>
    <dgm:cxn modelId="{560DE4CB-0D85-45A5-A89F-2ED70FF8DFBF}" type="presOf" srcId="{BB781948-55C4-47C4-8807-F74E3827F3F6}" destId="{BC4CC4A9-9508-4CCA-B3A5-06519819F8F6}" srcOrd="0" destOrd="0" presId="urn:microsoft.com/office/officeart/2009/3/layout/HorizontalOrganizationChart"/>
    <dgm:cxn modelId="{8861FDAB-D476-45B4-93DE-BD51E4F28138}" srcId="{6AC4E34E-28DD-4E03-B4F8-35FCB116BD36}" destId="{BB781948-55C4-47C4-8807-F74E3827F3F6}" srcOrd="0" destOrd="0" parTransId="{3FE984EA-72C4-486D-B049-AE2049D0C084}" sibTransId="{54DDA941-713B-4518-9070-87FFB45A9D7F}"/>
    <dgm:cxn modelId="{469577EA-1BF3-4418-BA9A-1165B571C42C}" type="presOf" srcId="{5E81EA1F-220F-4CA5-A6FF-FA09D9771789}" destId="{F0AE85EF-1918-41F8-8975-1A7A873D23B9}" srcOrd="0" destOrd="0" presId="urn:microsoft.com/office/officeart/2009/3/layout/HorizontalOrganizationChart"/>
    <dgm:cxn modelId="{60357FF0-A184-4165-90E3-0F582F6CAD9B}" type="presOf" srcId="{6AC4E34E-28DD-4E03-B4F8-35FCB116BD36}" destId="{8D985D1C-B527-46A9-B99E-7FB15D10F3D1}" srcOrd="0" destOrd="0" presId="urn:microsoft.com/office/officeart/2009/3/layout/HorizontalOrganizationChart"/>
    <dgm:cxn modelId="{7EBABBED-5B6C-4967-82E0-49EE337FC8DD}" type="presParOf" srcId="{8D985D1C-B527-46A9-B99E-7FB15D10F3D1}" destId="{1877C561-152A-40EA-B89C-BCD1AC8F60B0}" srcOrd="0" destOrd="0" presId="urn:microsoft.com/office/officeart/2009/3/layout/HorizontalOrganizationChart"/>
    <dgm:cxn modelId="{8D0EBB27-E5A1-4441-A82E-F8B1EF172A9B}" type="presParOf" srcId="{1877C561-152A-40EA-B89C-BCD1AC8F60B0}" destId="{B2E9F7C6-3F4A-446F-BE51-7B07153828BB}" srcOrd="0" destOrd="0" presId="urn:microsoft.com/office/officeart/2009/3/layout/HorizontalOrganizationChart"/>
    <dgm:cxn modelId="{3C707E49-9979-4947-8C75-31F8B1B5FB95}" type="presParOf" srcId="{B2E9F7C6-3F4A-446F-BE51-7B07153828BB}" destId="{BC4CC4A9-9508-4CCA-B3A5-06519819F8F6}" srcOrd="0" destOrd="0" presId="urn:microsoft.com/office/officeart/2009/3/layout/HorizontalOrganizationChart"/>
    <dgm:cxn modelId="{F69EDE64-13D7-444D-AF89-98ADAECFFD8E}" type="presParOf" srcId="{B2E9F7C6-3F4A-446F-BE51-7B07153828BB}" destId="{3637C48D-783F-4CC2-AF5B-6A6F17A64AC3}" srcOrd="1" destOrd="0" presId="urn:microsoft.com/office/officeart/2009/3/layout/HorizontalOrganizationChart"/>
    <dgm:cxn modelId="{BA82455C-EF45-49D6-A9BD-CB9B1370A275}" type="presParOf" srcId="{1877C561-152A-40EA-B89C-BCD1AC8F60B0}" destId="{D7BD8D15-0703-4B8B-A9E7-3B42EB402421}" srcOrd="1" destOrd="0" presId="urn:microsoft.com/office/officeart/2009/3/layout/HorizontalOrganizationChart"/>
    <dgm:cxn modelId="{7E0F6F62-662E-4D47-9463-08E52A51CDD3}" type="presParOf" srcId="{D7BD8D15-0703-4B8B-A9E7-3B42EB402421}" destId="{A4C27063-7269-4010-95FA-C170D9B7174B}" srcOrd="0" destOrd="0" presId="urn:microsoft.com/office/officeart/2009/3/layout/HorizontalOrganizationChart"/>
    <dgm:cxn modelId="{AD8F5641-523A-4472-B859-E4C3E5E972A2}" type="presParOf" srcId="{D7BD8D15-0703-4B8B-A9E7-3B42EB402421}" destId="{EA11A33D-74FF-49AC-8594-A5F422663354}" srcOrd="1" destOrd="0" presId="urn:microsoft.com/office/officeart/2009/3/layout/HorizontalOrganizationChart"/>
    <dgm:cxn modelId="{BD9BC94A-510C-4D14-8C61-541B581C31D5}" type="presParOf" srcId="{EA11A33D-74FF-49AC-8594-A5F422663354}" destId="{DA099215-8B7D-4E5C-8898-29B4526C77E5}" srcOrd="0" destOrd="0" presId="urn:microsoft.com/office/officeart/2009/3/layout/HorizontalOrganizationChart"/>
    <dgm:cxn modelId="{6D340C34-4B81-4C77-87CE-CD5C5C96368F}" type="presParOf" srcId="{DA099215-8B7D-4E5C-8898-29B4526C77E5}" destId="{F0AE85EF-1918-41F8-8975-1A7A873D23B9}" srcOrd="0" destOrd="0" presId="urn:microsoft.com/office/officeart/2009/3/layout/HorizontalOrganizationChart"/>
    <dgm:cxn modelId="{64ADE6C1-4F5D-4A35-921A-559C65509B3A}" type="presParOf" srcId="{DA099215-8B7D-4E5C-8898-29B4526C77E5}" destId="{E57F547D-FFE0-4FD1-9400-4053F2E73931}" srcOrd="1" destOrd="0" presId="urn:microsoft.com/office/officeart/2009/3/layout/HorizontalOrganizationChart"/>
    <dgm:cxn modelId="{F2819968-7728-4A50-89A4-AAEF6B34882C}" type="presParOf" srcId="{EA11A33D-74FF-49AC-8594-A5F422663354}" destId="{B421CC04-E27C-482C-8329-33F628F0135A}" srcOrd="1" destOrd="0" presId="urn:microsoft.com/office/officeart/2009/3/layout/HorizontalOrganizationChart"/>
    <dgm:cxn modelId="{E56BBAEC-2423-4152-9CBF-BEDA4C84272E}" type="presParOf" srcId="{EA11A33D-74FF-49AC-8594-A5F422663354}" destId="{7F10D170-71BB-4409-B56E-98C25DABE005}" srcOrd="2" destOrd="0" presId="urn:microsoft.com/office/officeart/2009/3/layout/HorizontalOrganizationChart"/>
    <dgm:cxn modelId="{6BD1DB67-D274-4FD0-A03A-753623DFD467}" type="presParOf" srcId="{D7BD8D15-0703-4B8B-A9E7-3B42EB402421}" destId="{80FA3607-AC5B-4659-BBB5-C7766076A761}" srcOrd="2" destOrd="0" presId="urn:microsoft.com/office/officeart/2009/3/layout/HorizontalOrganizationChart"/>
    <dgm:cxn modelId="{20A25325-BAD1-416A-8EA2-9FEF483D9BCB}" type="presParOf" srcId="{D7BD8D15-0703-4B8B-A9E7-3B42EB402421}" destId="{3890FDD3-6DFE-4F2D-A0D0-4105647A94DD}" srcOrd="3" destOrd="0" presId="urn:microsoft.com/office/officeart/2009/3/layout/HorizontalOrganizationChart"/>
    <dgm:cxn modelId="{8E4570D6-C9E2-478E-B92A-8E40E81C079C}" type="presParOf" srcId="{3890FDD3-6DFE-4F2D-A0D0-4105647A94DD}" destId="{9F38004B-AAC3-4D73-AE5F-AC82EC06956E}" srcOrd="0" destOrd="0" presId="urn:microsoft.com/office/officeart/2009/3/layout/HorizontalOrganizationChart"/>
    <dgm:cxn modelId="{0846D02B-E702-4E28-AECD-C877A7249162}" type="presParOf" srcId="{9F38004B-AAC3-4D73-AE5F-AC82EC06956E}" destId="{D5DF7112-0A31-4992-B443-65E65B3C1DBB}" srcOrd="0" destOrd="0" presId="urn:microsoft.com/office/officeart/2009/3/layout/HorizontalOrganizationChart"/>
    <dgm:cxn modelId="{3CFFF2ED-4BA2-4EFC-9A15-548A5E317A00}" type="presParOf" srcId="{9F38004B-AAC3-4D73-AE5F-AC82EC06956E}" destId="{225249C9-44F2-4D87-9932-B478FE79E6D2}" srcOrd="1" destOrd="0" presId="urn:microsoft.com/office/officeart/2009/3/layout/HorizontalOrganizationChart"/>
    <dgm:cxn modelId="{D4A16E32-BFC7-4404-9820-1722F3CDEC1A}" type="presParOf" srcId="{3890FDD3-6DFE-4F2D-A0D0-4105647A94DD}" destId="{06B66854-9931-4E58-A8AF-E27F8DC0DE8E}" srcOrd="1" destOrd="0" presId="urn:microsoft.com/office/officeart/2009/3/layout/HorizontalOrganizationChart"/>
    <dgm:cxn modelId="{62BB5460-54BE-42E3-8E88-BA77404583AA}" type="presParOf" srcId="{3890FDD3-6DFE-4F2D-A0D0-4105647A94DD}" destId="{BF327950-5923-4706-A7F9-D823AC33C01C}" srcOrd="2" destOrd="0" presId="urn:microsoft.com/office/officeart/2009/3/layout/HorizontalOrganizationChart"/>
    <dgm:cxn modelId="{9AC78809-2DBE-48D8-8916-0AE557EE6367}" type="presParOf" srcId="{D7BD8D15-0703-4B8B-A9E7-3B42EB402421}" destId="{B7DF5763-8BC6-4C12-8A02-0BC49812AFA8}" srcOrd="4" destOrd="0" presId="urn:microsoft.com/office/officeart/2009/3/layout/HorizontalOrganizationChart"/>
    <dgm:cxn modelId="{A8BA6E9A-8235-4BE3-971D-33856FB81A25}" type="presParOf" srcId="{D7BD8D15-0703-4B8B-A9E7-3B42EB402421}" destId="{5A78CC2D-7ACD-487E-998F-C81BB5D32C2C}" srcOrd="5" destOrd="0" presId="urn:microsoft.com/office/officeart/2009/3/layout/HorizontalOrganizationChart"/>
    <dgm:cxn modelId="{4C1E8B9A-6FA7-44BE-81F6-7629F49002F6}" type="presParOf" srcId="{5A78CC2D-7ACD-487E-998F-C81BB5D32C2C}" destId="{64B946D2-84CE-4370-A6FE-35DCA091E08B}" srcOrd="0" destOrd="0" presId="urn:microsoft.com/office/officeart/2009/3/layout/HorizontalOrganizationChart"/>
    <dgm:cxn modelId="{02921861-BC3F-4AE2-B2F1-7CA9DACFB41A}" type="presParOf" srcId="{64B946D2-84CE-4370-A6FE-35DCA091E08B}" destId="{29028C1E-FD1D-4FA0-BF64-A3A515C93C80}" srcOrd="0" destOrd="0" presId="urn:microsoft.com/office/officeart/2009/3/layout/HorizontalOrganizationChart"/>
    <dgm:cxn modelId="{5EF215A9-9141-4C38-9BC4-BB3F33DE74A3}" type="presParOf" srcId="{64B946D2-84CE-4370-A6FE-35DCA091E08B}" destId="{0364BF1C-8808-49A0-AB43-963E1FBC7D4F}" srcOrd="1" destOrd="0" presId="urn:microsoft.com/office/officeart/2009/3/layout/HorizontalOrganizationChart"/>
    <dgm:cxn modelId="{C85A73E4-E7D3-40B1-88AC-86CDF64D5E82}" type="presParOf" srcId="{5A78CC2D-7ACD-487E-998F-C81BB5D32C2C}" destId="{ACFC7763-B317-43BD-A161-26B2B5F6BA32}" srcOrd="1" destOrd="0" presId="urn:microsoft.com/office/officeart/2009/3/layout/HorizontalOrganizationChart"/>
    <dgm:cxn modelId="{758D3032-4180-4053-AB1B-37CFB444C061}" type="presParOf" srcId="{5A78CC2D-7ACD-487E-998F-C81BB5D32C2C}" destId="{99E00CE2-0F94-4EB5-96F3-E1915C14E176}" srcOrd="2" destOrd="0" presId="urn:microsoft.com/office/officeart/2009/3/layout/HorizontalOrganizationChart"/>
    <dgm:cxn modelId="{F9D0E968-9A12-4BAA-83BC-E6D96AC0193D}" type="presParOf" srcId="{1877C561-152A-40EA-B89C-BCD1AC8F60B0}" destId="{C4CE1B41-63F2-4557-A793-A1285675411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BAB34-DF4B-47AC-91BC-A6C420445DC6}">
      <dsp:nvSpPr>
        <dsp:cNvPr id="0" name=""/>
        <dsp:cNvSpPr/>
      </dsp:nvSpPr>
      <dsp:spPr>
        <a:xfrm>
          <a:off x="2563" y="1602612"/>
          <a:ext cx="1666204" cy="833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Mezclas</a:t>
          </a:r>
          <a:endParaRPr lang="es-ES" sz="2000" kern="1200" dirty="0"/>
        </a:p>
      </dsp:txBody>
      <dsp:txXfrm>
        <a:off x="26964" y="1627013"/>
        <a:ext cx="1617402" cy="784300"/>
      </dsp:txXfrm>
    </dsp:sp>
    <dsp:sp modelId="{32C88014-BC19-4A57-A1AA-794145E286A1}">
      <dsp:nvSpPr>
        <dsp:cNvPr id="0" name=""/>
        <dsp:cNvSpPr/>
      </dsp:nvSpPr>
      <dsp:spPr>
        <a:xfrm rot="19457599">
          <a:off x="1591621" y="1761079"/>
          <a:ext cx="82077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820774" y="18566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81489" y="1759127"/>
        <a:ext cx="41038" cy="41038"/>
      </dsp:txXfrm>
    </dsp:sp>
    <dsp:sp modelId="{42EDC19E-38DE-44E3-AC6A-F99E3AD1D756}">
      <dsp:nvSpPr>
        <dsp:cNvPr id="0" name=""/>
        <dsp:cNvSpPr/>
      </dsp:nvSpPr>
      <dsp:spPr>
        <a:xfrm>
          <a:off x="2335249" y="1123578"/>
          <a:ext cx="1666204" cy="833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Homogéneas</a:t>
          </a:r>
          <a:endParaRPr lang="es-ES" sz="2000" kern="1200" dirty="0"/>
        </a:p>
      </dsp:txBody>
      <dsp:txXfrm>
        <a:off x="2359650" y="1147979"/>
        <a:ext cx="1617402" cy="784300"/>
      </dsp:txXfrm>
    </dsp:sp>
    <dsp:sp modelId="{038873CD-FF3F-4408-8601-642EDBCFE785}">
      <dsp:nvSpPr>
        <dsp:cNvPr id="0" name=""/>
        <dsp:cNvSpPr/>
      </dsp:nvSpPr>
      <dsp:spPr>
        <a:xfrm>
          <a:off x="4001454" y="1521562"/>
          <a:ext cx="66648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666481" y="18566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8032" y="1523467"/>
        <a:ext cx="33324" cy="33324"/>
      </dsp:txXfrm>
    </dsp:sp>
    <dsp:sp modelId="{0DFBDC9E-036B-4CCA-BCAF-14729397E5F3}">
      <dsp:nvSpPr>
        <dsp:cNvPr id="0" name=""/>
        <dsp:cNvSpPr/>
      </dsp:nvSpPr>
      <dsp:spPr>
        <a:xfrm>
          <a:off x="4667935" y="1123578"/>
          <a:ext cx="1666204" cy="8331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Una fase</a:t>
          </a:r>
          <a:endParaRPr lang="es-ES" sz="2000" kern="1200" dirty="0"/>
        </a:p>
      </dsp:txBody>
      <dsp:txXfrm>
        <a:off x="4692336" y="1147979"/>
        <a:ext cx="1617402" cy="784300"/>
      </dsp:txXfrm>
    </dsp:sp>
    <dsp:sp modelId="{EC8C08AA-1C46-4A71-8970-3232F431DC92}">
      <dsp:nvSpPr>
        <dsp:cNvPr id="0" name=""/>
        <dsp:cNvSpPr/>
      </dsp:nvSpPr>
      <dsp:spPr>
        <a:xfrm rot="2142401">
          <a:off x="1591621" y="2240113"/>
          <a:ext cx="82077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820774" y="18566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81489" y="2238160"/>
        <a:ext cx="41038" cy="41038"/>
      </dsp:txXfrm>
    </dsp:sp>
    <dsp:sp modelId="{690EF9ED-E1BC-42A3-AE46-C4D712AB8BB4}">
      <dsp:nvSpPr>
        <dsp:cNvPr id="0" name=""/>
        <dsp:cNvSpPr/>
      </dsp:nvSpPr>
      <dsp:spPr>
        <a:xfrm>
          <a:off x="2335249" y="2081646"/>
          <a:ext cx="1666204" cy="833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Heterogéneas</a:t>
          </a:r>
          <a:endParaRPr lang="es-ES" sz="2000" kern="1200" dirty="0"/>
        </a:p>
      </dsp:txBody>
      <dsp:txXfrm>
        <a:off x="2359650" y="2106047"/>
        <a:ext cx="1617402" cy="784300"/>
      </dsp:txXfrm>
    </dsp:sp>
    <dsp:sp modelId="{1D07F9BC-C748-44C1-BEA7-2F1472207131}">
      <dsp:nvSpPr>
        <dsp:cNvPr id="0" name=""/>
        <dsp:cNvSpPr/>
      </dsp:nvSpPr>
      <dsp:spPr>
        <a:xfrm>
          <a:off x="4001454" y="2479630"/>
          <a:ext cx="66648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666481" y="18566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8032" y="2481535"/>
        <a:ext cx="33324" cy="33324"/>
      </dsp:txXfrm>
    </dsp:sp>
    <dsp:sp modelId="{2A326E48-7A0C-4FEE-BBA6-81135611D401}">
      <dsp:nvSpPr>
        <dsp:cNvPr id="0" name=""/>
        <dsp:cNvSpPr/>
      </dsp:nvSpPr>
      <dsp:spPr>
        <a:xfrm>
          <a:off x="4667935" y="2081646"/>
          <a:ext cx="1666204" cy="8331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Dos o mas fases</a:t>
          </a:r>
          <a:endParaRPr lang="es-ES" sz="2000" kern="1200" dirty="0"/>
        </a:p>
      </dsp:txBody>
      <dsp:txXfrm>
        <a:off x="4692336" y="2106047"/>
        <a:ext cx="1617402" cy="78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F5763-8BC6-4C12-8A02-0BC49812AFA8}">
      <dsp:nvSpPr>
        <dsp:cNvPr id="0" name=""/>
        <dsp:cNvSpPr/>
      </dsp:nvSpPr>
      <dsp:spPr>
        <a:xfrm>
          <a:off x="2369680" y="1088008"/>
          <a:ext cx="373207" cy="80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603" y="0"/>
              </a:lnTo>
              <a:lnTo>
                <a:pt x="186603" y="802396"/>
              </a:lnTo>
              <a:lnTo>
                <a:pt x="373207" y="802396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A3607-AC5B-4659-BBB5-C7766076A761}">
      <dsp:nvSpPr>
        <dsp:cNvPr id="0" name=""/>
        <dsp:cNvSpPr/>
      </dsp:nvSpPr>
      <dsp:spPr>
        <a:xfrm>
          <a:off x="2369680" y="1042288"/>
          <a:ext cx="3732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207" y="45720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7063-7269-4010-95FA-C170D9B7174B}">
      <dsp:nvSpPr>
        <dsp:cNvPr id="0" name=""/>
        <dsp:cNvSpPr/>
      </dsp:nvSpPr>
      <dsp:spPr>
        <a:xfrm>
          <a:off x="2369680" y="285611"/>
          <a:ext cx="373207" cy="802396"/>
        </a:xfrm>
        <a:custGeom>
          <a:avLst/>
          <a:gdLst/>
          <a:ahLst/>
          <a:cxnLst/>
          <a:rect l="0" t="0" r="0" b="0"/>
          <a:pathLst>
            <a:path>
              <a:moveTo>
                <a:pt x="0" y="802396"/>
              </a:moveTo>
              <a:lnTo>
                <a:pt x="186603" y="802396"/>
              </a:lnTo>
              <a:lnTo>
                <a:pt x="186603" y="0"/>
              </a:lnTo>
              <a:lnTo>
                <a:pt x="373207" y="0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CC4A9-9508-4CCA-B3A5-06519819F8F6}">
      <dsp:nvSpPr>
        <dsp:cNvPr id="0" name=""/>
        <dsp:cNvSpPr/>
      </dsp:nvSpPr>
      <dsp:spPr>
        <a:xfrm>
          <a:off x="503642" y="803437"/>
          <a:ext cx="1866037" cy="5691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Solubilidad</a:t>
          </a:r>
          <a:endParaRPr lang="es-ES" sz="2200" kern="1200" dirty="0"/>
        </a:p>
      </dsp:txBody>
      <dsp:txXfrm>
        <a:off x="503642" y="803437"/>
        <a:ext cx="1866037" cy="569141"/>
      </dsp:txXfrm>
    </dsp:sp>
    <dsp:sp modelId="{F0AE85EF-1918-41F8-8975-1A7A873D23B9}">
      <dsp:nvSpPr>
        <dsp:cNvPr id="0" name=""/>
        <dsp:cNvSpPr/>
      </dsp:nvSpPr>
      <dsp:spPr>
        <a:xfrm>
          <a:off x="2742887" y="1041"/>
          <a:ext cx="1866037" cy="5691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Insaturada</a:t>
          </a:r>
          <a:endParaRPr lang="es-ES" sz="2200" kern="1200" dirty="0"/>
        </a:p>
      </dsp:txBody>
      <dsp:txXfrm>
        <a:off x="2742887" y="1041"/>
        <a:ext cx="1866037" cy="569141"/>
      </dsp:txXfrm>
    </dsp:sp>
    <dsp:sp modelId="{D5DF7112-0A31-4992-B443-65E65B3C1DBB}">
      <dsp:nvSpPr>
        <dsp:cNvPr id="0" name=""/>
        <dsp:cNvSpPr/>
      </dsp:nvSpPr>
      <dsp:spPr>
        <a:xfrm>
          <a:off x="2742887" y="803437"/>
          <a:ext cx="1866037" cy="5691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Saturada</a:t>
          </a:r>
          <a:endParaRPr lang="es-ES" sz="2200" kern="1200" dirty="0"/>
        </a:p>
      </dsp:txBody>
      <dsp:txXfrm>
        <a:off x="2742887" y="803437"/>
        <a:ext cx="1866037" cy="569141"/>
      </dsp:txXfrm>
    </dsp:sp>
    <dsp:sp modelId="{29028C1E-FD1D-4FA0-BF64-A3A515C93C80}">
      <dsp:nvSpPr>
        <dsp:cNvPr id="0" name=""/>
        <dsp:cNvSpPr/>
      </dsp:nvSpPr>
      <dsp:spPr>
        <a:xfrm>
          <a:off x="2742887" y="1605833"/>
          <a:ext cx="1866037" cy="5691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Sobresaturada</a:t>
          </a:r>
          <a:endParaRPr lang="es-ES" sz="2200" kern="1200" dirty="0"/>
        </a:p>
      </dsp:txBody>
      <dsp:txXfrm>
        <a:off x="2742887" y="1605833"/>
        <a:ext cx="1866037" cy="56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A53F37-CA4F-4BD3-AB67-6A1C4307C9B4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F8CE8B-49F0-44EA-9B8A-9E95249EA423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00390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dirty="0" err="1" smtClean="0"/>
              <a:t>Aca</a:t>
            </a:r>
            <a:r>
              <a:rPr lang="es-ES" altLang="es-ES" dirty="0" smtClean="0"/>
              <a:t> debo decir</a:t>
            </a: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3F451-6842-4522-B8D7-33586684C1E4}" type="slidenum">
              <a:rPr lang="es-AR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AR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6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0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2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23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24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10A3-A465-4932-99C4-F4BFC7B57424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0EA1-A5F0-4C25-8AE8-0F683709FB9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693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991B-EFF6-4F01-92D4-FCC57B19CE49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AB6D-F5E7-4840-A6A7-CD3AE52DC5BB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2781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20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21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2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357F-9F29-4DD7-9407-7E812EA3B52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4D38-6850-4EEA-8F2F-116074352082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974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90D0-D812-41D8-A013-6A12774FD3BD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F8C2-0E3F-428D-BECC-1F14F695B4A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6618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9" name="26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" name="2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24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25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26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3A27-E8CE-4D24-B645-55A183FC5025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99D5-35DB-4D87-893E-2FD7177EB7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78325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4D07-5675-484F-9A16-B590B186C3BC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3299-A691-48F9-9D1B-73EE011EBD8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85109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9" name="2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1" name="2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2" name="2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2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23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2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25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9693-9E9D-4A03-9425-7B42EC217639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7C99-20A4-4BFB-AF71-A189CADD1F4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3377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194A-E3D6-4C01-86B2-AF75E1A9F05E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1B39A-404E-4335-98C4-117C3855C77A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9114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3" name="20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4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5" name="2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6" name="1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20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5DBF-DF90-4E30-A52E-B9E5874B7FDA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9DCDD8-D26B-4B48-B57D-CF9E0ECF9DDD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911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" name="20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23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24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25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26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1A1D-A8CC-4253-947C-240DAF4372A1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6AAB-D81D-4EF4-9427-8EA46E58657E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129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1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23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24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25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26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8AC4-A92F-47B7-AB43-0C29AAF83797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5860-18E7-4A12-9D6E-53342C4B410A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24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2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2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102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s-ES" smtClean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17AEC5-4D58-4F7A-A4A3-DB99EC94FC96}" type="datetimeFigureOut">
              <a:rPr lang="es-AR"/>
              <a:pPr>
                <a:defRPr/>
              </a:pPr>
              <a:t>15/03/2022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01954F73-915D-4B22-9DA1-7A51BE0246F4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/>
            <a:r>
              <a:rPr lang="es-AR" altLang="es-ES" sz="2700" dirty="0" smtClean="0">
                <a:latin typeface="Constantia" panose="02030602050306030303" pitchFamily="18" charset="0"/>
              </a:rPr>
              <a:t/>
            </a:r>
            <a:br>
              <a:rPr lang="es-AR" altLang="es-ES" sz="2700" dirty="0" smtClean="0">
                <a:latin typeface="Constantia" panose="02030602050306030303" pitchFamily="18" charset="0"/>
              </a:rPr>
            </a:br>
            <a:r>
              <a:rPr lang="es-AR" altLang="es-E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es-AR" altLang="es-ES" sz="36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es-AR" altLang="es-ES" sz="33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4340" name="AutoShape 7" descr="data:image/jpeg;base64,/9j/4AAQSkZJRgABAQAAAQABAAD/2wCEAAkGBxQPDxAUDxQUDxQVFBQVGBUWFBQWFxUWFBQXGBUVFBUYHCggGholGxUWJDEiJSkrLi4uFx8zPTYsNygtLisBCgoKDg0OGxAQGy0lICYsLS0sLSwtLCwsLCwsLCwsLCwsLCwsLCwsNCwsLCwsLCwsLCwsLCwsLCwsLCwsLCwsLv/AABEIAPAA0gMBIgACEQEDEQH/xAAcAAEAAgMBAQEAAAAAAAAAAAAABgcEBQgDAgH/xABPEAACAQMBBAQGDgcFBgcAAAABAgMABBEFBhIhMQcTQVEUImFxgZEXMjQ1UlNzkpOhsbLR0iMzQmJ0grMVFnKDwUNUY8LD4SQlhKLT8PH/xAAaAQEAAwEBAQAAAAAAAAAAAAAAAQIDBAUG/8QAKREAAgIBAwMEAQUBAAAAAAAAAAECEQMEEjEUIUEyUWFxIgUTQ5GhM//aAAwDAQACEQMRAD8AvClKUApSlAKUr8oD9pUC2m6Uba0Zo7cG7kHA7pAjUjsL9voBqIHpiu88ILcD/MP171bR0+SSuiNyLspVJ+zDd/E2/qk/NX57MN38Tb+qT81W6XIRuRdtKpP2Ybv4m39Un5q/PZhu/ibf1Sfmp0uQbkXbSqT9mG7+Jt/VJ+answ3fxNv6pPzU6XINyLspVJezDd/E2/qk/NX77MN38Tb+qT81OlyDci7KVSfsw3fxNv6pPzU9mG7+Jt/VJ+anS5BuRdlKpRemK7zxgtz9IP8Amrf6H0vQyMFu4mt8/tqd9B5x7YD11D0+ReCdyLMpXja3KSorxMsiMMqykEEd4Ir2rAkUpSgFKUoBSlKAUpSgFKUoBVVdMO1rRkWVu26SoaZgeO63tYwezI4nyY76tWuYdqrsz393IeO9NJ6lYqv1AV06WClK34KyfY1eKUqabC9H0mpL1sjG3t8kBsZeQjnuA8AAf2j6jXoTmoK2ZpWQulXzF0UaeBhllc95mYH1LgV9+xXp3xcn00n41z9XD5LbGUHSr89ivTvi5Pppfxp7FenfFyfTS/jTq4fI2MoOlX57FenfFyfTS/jT2K9O+Lk+mk/GnVw+RsZQdKvz2K9O+Lk+mk/GnsV6d8XJ9NJ+NOrh8jYyg6VfnsV6d8XJ9NJ+NPYr074uT6aX8adXD5GxlB0q2NpuiMKjPp8jMwGepkIO95EcY4+Q+sVVDoVJDAqQSCCMEEcCCOw1tjyRmuxDVE76KNqmtLpbeRv0E7boBPCOQ+1YdwJ4Hzg9lXtXJysVIK8CDkHuI4g11PpVz11vBJ8ZFG/zkB/1rj1cEmpLyWgzKpSlchcUpSgFKUoBSlKAUpSgFcran7on+Vk++a6prlbU/dE/ysn3zXbo+WUmeVvCZHRF5uyoPOxAH211HaW6WluiL4scUYUeQIP+1cy6F7rtfl4f6i10ntEcWsvmH1sKnVd5RiQnUWyKahrkszHDGNexVOOHlI5msLwuT4b/ADm/GvGlbqKSpI8xzk3bZ7eFyfDf5zfjTwuT4b/OP4141+E458KUiLZ7+FyfDf5zfjTwuT4b/Ob8a+YbaRxlI5HHesbkevGK/ZLSRfbRSr543+3FV3Q+C+2fsz98Lk+G/wA4/jTwuT4b/Ob8a8Ac8uNftWpFLZ7eFyfDf5x/Gv1L6RTkSOD/AIjXhSlIbmS7Z3XTK3VzcWx4rcs45g+XFVP0w6YINS30GBPGJD/jBKsfTgH01MtNcieAj42MetwD9RrRdOvumz+Sk++KxjFRzKvKO/DNyh3KxNdO7I+91j/DQ/01rmI107sj73WP8ND/AE1prOEbQNtSlK4C4pSlAKUpQClKUApSlAK5W1P3RP8AKyffNdU1ytqfuif5WT75rt0fLKTPXQvddr8vD/UWukto/csvmH3hXNmhe67X5eH+otdJ7R+5ZfMPvCraj/pEq/QyA0pQ1ueWfcMTOyog3mY4A7/wHeaklhaWtqR17rLKOZwWVD3KMcPOePm5V56fZm3s5JyMSyKAO9EYjAHcTzPo7q0lfN/q36tPDNY8a/s9XS6VVulyWHb3CyLvIwYd4r1qF7N3JS4RRyfeBHmUsD9X11NKvotT1GLe1T4Npx2ujCv9Kin/AFiDPwhwYfzD7OVQ/WNGe2Ofbxnk2OXkYdh8vI/VU9r4ljDqVYBgRgg9or0MeVwZhkxRmvkrKlZ+tacbaUrzU8VPeO4+UVgV6EWmrR5souLpnvYfr4PlYv6i1o+nb3TZ/JSffFbuw/XwfKxf1FrSdO3umz+Sk++Kz/mX0den9DKyNdObI+91j/DQ/wBNa5iNdO7I+91j/DQ/01qus4R0wNtSlK4C4pSlAKUpQClKUB+V+0pQCuVtT90T/KyffNdU1RV70Xag8srBYMNI7D9L2MxI/Z8tdelnGLdsrJWQ/Qvddr8vD/UWuk9o/csvmH3hVQaX0YX8dxA7CHdSWNjiXjhXBOBu9wq39oh/4WXzD7wq2acZTjTKNfgyA1laXadfPHGeROW/wrxb18v5qxakuxdpxklPL9Wvl45cj0hR6DWuaW2DODDHdNElurcSIyNyYY83lFQ+50GdGIVOtHYysg9YYgg+uptSvC1OixainPlex60ZuPBoNn9EaFusmxv4IVQchQeZJ7W+zjzzW/pStsOGGKChBdiG23bFK1O0WupZRhnG+zHCoDgnvOewCvrQdcjvYy0fisPbIea/iPLWlq6FeRtHY9dA2B4yeMvo5j0ioHVoVXGp2/VTSJywxx5jxH1Gu3TS5icOqjxI+LD9dB8rF/UWtJ07e6bP5KT74reaeMzwY+Ni++tevSdsZc6lNbvbdVuxxsrb7spyWBGAFNXlJRypv2LaZfgykTXTmyPvdY/w0P8ATWqePRLqHfbfSv8A/HV0aDaNBaW0UmN6OGNGwcjeVADg92RVNVkjJKmdEVRn0pSuMuKUpQClKUApSlAKUpQCvyv2qK2t23v4NQu44rhkRJnVV3YzgA8BkrmtMWJ5HSIbovWviSMMpVhkEEEd4NUVsxtxfzX1pHLcsyPNGrLuxjKlhkZC1fFTkxPG6YTsi52QG/8ArTud26N/Hdv5x6cVJLeBY0VEG6qjAA7BUW2k2zSDMdviWTkW5on5j5KjOm7aXMUm9K3XqeanA+aQOFYzz26bJhiUeEWnStXo2vw3Y/RNhu1G4MPR2+cVtKJ2BXldXCxIzyHdVQST5BXrUG6S9RIEUC8A3jt5QDhR68n0Cok6VkpWyI67qrXc7SNwHJV+Co5D8fPXlpWovayrJEcEcx2MO1T5DWJSua+9m1F26bfLcQpLH7VhnzHtB8oORWDrmhC5IZW6twMZxkEdzD/WtH0ZM/Uzg56sON0/vY8cD1L6c1LL6+jgQvM4jUdp7fIB2muuE2luMJwT7M02i7N9TIJJXDsud1VBABIxvEnmcebnUgqMxbdWrSBf0ignG+VAXznjkD0VH+l3aK5sjZ+CSmHf63ewFOd3cx7YHvNXi3mlV9yqgoKkix6Vzp7IWpf703zIvy1eGxN49xp1pLM2/I8YZmIAycnjgcKvlwSxq2SnZu6UpWJIpSlAKUpQClKUApSlAK5p2599L75d/trpauaduffS++Xk+2uvR+p/RSfB8bGe+Vj/ABEX3xVydI+pyRCKONiiyBi2OBOCOGe7jVN7Ge+Vj/ERffFW10moTJbYBPivyBPatU1/gtiINW5msgumxS7o3muHG9jiVC4Az3ZQ1utH2FMqxSSygI6BioUhxvLwGScZBI7Oyt/dbJb9jFbLLu9W5ffKZzkucbu8Phd/ZXnqDo2ckVejFSCCQRyI4EeY1J9I24nhwJsXC+Xg4/m7fTW/To/h4bzuf0e6ccPH4fpFyTjkfFORx7K0u1myiWkCSxuTjdRlb9piPbKc8MkcuPOm2Ue4tMlWnbY2s2Mv1Ld0gx/7uVNf0GLUQjLIFdRgOuHBB44YZ4j0iolp2zQk06WYxymbOYx43jKd3BCdowTWDYbOyvaPcpIqKockZYN+jJzy4dlW3PhorS8G8Xo6btuF+iP56yItk7K28a6m6zHYzqi/NXxj5s19bLaJBd2iSSGZ2JYMTNIASDxwFbGK1W12zkcMkKWiOXdZGIL72VTBJy5zwpSStIXbqzd322EcMJ8DhaRE8XfCFIU7hnHl5cOdQy9kur53Z1eUoMkBTiNSMjC9mR6TU12b0nrdKEYfd60lwwXO744I4Z4+151urDSeqMxMjSGVUUk44bibvDz5J499S4uXItIpo1s+mQ/odKzxPVP92KpLqHR6wC+DShjxz1p3R5Mbimo901xFI9MU8SqSKccsgRjhW+ji1l7lcjTRV1dH9HfvTY/Ij7TXOFdH9HfvTY/Ij7TXdrPSjKBI6UpXnmgpSlAKUpQClKUApSlAK5p2599L75eT7a6Wrmnbn30vvl5Ptrr0fqf0UnwfGxnvlY/xEX3xXQus7QQWZQTsVLgkYUnlz5eeuetjPfKx/iIvviuiNav4baMSXIG7ndB3N7iezlw5VGt9S+iYGq/v3Z/GN8w0/v1Z/GN8w1i/3tjf3NaSz+URgD1gGvK51e7xk29tZr8Kd1H1A5+quHc/f/DSjYf35s/ht8xq+J9r7GRcSZkXnhoiw8+CKjNxrkzZxdFyOYtoAAPPK+7geXFaK4mkmbG9JKeJw0hfgOZJ4KAO/l5aq5ssoosZNtbMAAMwAGABGwAA5ACvhdsbILugkLx8Xqjjjz4YxVadQeGOOTugjkT2gHtx2mvjd/H0Htqv7kidqLWs9p7YjEKyEDsSFu391RXq20UWcmK5z3m1m7fLu1WVhdmLIeNJ0HNHUEj95GxlfOOFb+wIkGbR5QeZjjmZJV80chZJB/hK+arKbZVxJYdqYB+zOP8A08o/5a8ztlbDmZB54nH+lanT7y6clbe7jldecNxEYpR5+eay316+g/X2fWD4UTE/Uu8fXirbmRRkjbW0JA3nyTj9W3bUH6eOdj/nf9Oppp22kM0qRNHJHIzBQpAPE9/HI9VQvp452P8Anf8ATrp0rvIis12KorpDo796bH5Efaa5vro/o796bH5Efaa69Z6UZwJHSlK880FKUoBSlKAUpSgFKUoBXNO3PvpffLyfbXS1c49I9sYtWvAf2pN8eZ1Df6116P1P6Kz4MLZBwuo2JPAC4h++K6YnTeUjAY9gYZGRyz6a5TgmMbo6+2RlYedTkfWK6l0u9W4gimTisiK4/mGcVbWLumRAgP8AamoXjSIhEIjJD7nAKRwIyu85P+EGtbcaayEkw3N2/wAOSKZI/Qo8dvSQPJVscFB5KOJPIDvJNRa81uW9kaDTuCjhJcn2qDuTvP8A94DjXmuJsmQyGwkmUtcN4NAn7oXj8GKAYy3PjgDymkCCcOsQNvax4MrnBdsct9v2pCfapyGeVWLbWkGmW7t3DeeRuLyN2ZPaSeQ8tYGzVj4UslzdqH68gpGwDIka+1IU8MnnnuxUbPA3EHiO9HPNu7iRqIYl7FaXIxntYJvkntL5rye3HXwoeG/FAPMZIVwfnEGpVaaMt/HeLGRBEs5ECqAE31XDMwxxByPNjhUc2sQJdYUg7scS5U5GUQKcHyFfqqrVKyyZjwRGRDu5E0OTgc2RfbY/eT7ufg0t4xOR1REU44hQd1ZD3xn9h/3eR7Mcjk6y7Q3MdxF4vWqlwp7AzDxx87e4dxprtgpRLm3GIZeaj/ZS/tJ5s8v/AMqtEmTb7RbxCahGZdw4Eoyk8ZHcwwc+ThUtttq7eKNN+czgnG9u4dRjh1qjiTz4gVC7a5jvAI7purlwAlx39yT947m5itjs5snN4WPCIx1SZ3i2GWTKkAJ8LmDnsx31eLfgq0vJYNrPFOFkjKSgcmGDg9vHsPH66qvp3fx7EduJj9aVamn2Edum5AgjXJOB2k8ye/8A7VR/TFqYn1LcU5EEYT+ZvGb7QPRXfpU3kRjLgg1dH9HfvTY/Ij7TXN5rpnYu1MOm2SNzEEefOygn7a31npRWBuqUpXAaClKUApSlAKUpQClKUAqm+nDSis9vcgcJEMTH95MlfWpPzauStJtjoQ1CylgPBiN5G+DIvFT5uw+QmtcM9k0yGrRzRVq9D21oT/wVw2ASTAx7zxaLPn4jzkd1VdPC0bskgKMrFWU8wynBB9NeYPdwr08kFONMzTo6xIrytLVIV3IkWNck7qgAZJyTgVUmxfSoYwsWo5dRwE4GWA/4q9vnHGrX07UYrlA9vIkyntUg+vu9NeXkxSg+5onZFtcikv75LYq8dvH47kggOBzweRzndHnY9lb3aa+FrZysMLhdxfIW4DHm5+ittWu1vR47xFSUsFVg3ikDJHYcg5HOsa5LWeOydl1FlAp4Ervt/ifxjnzZx6Kqy/hLdZLzUzyKfIfbD1gn1GrpxUf0nZSOGOeORvCElIYgru4IzxBB58uPkqsoXSJUqIbJF4RpKOOLW0rIf8EhB+1h6jX5sXdgytbSqZIrgYKgE7rDk/DkO89nA9lT3TdnILeOWNAzJLwcMxYEYIx5OdZtjp0VuCII0iB57qgZ855n01Cxu7J3EJs+j5uubrpB1IPDd9u47M8MJ9foqeW8KxoqIN1VAUDuA4AV9k48lQravpJtbIMsJF3Ny3UPiKf335egZNa48TbqKKuXubfbTaZNNtWkbBkYFYk7XfHD+Ucya5wuJ2ld3kO8zsWYntZjkms3XdamvpjLctvseAA4Ki/BQdgrXV6uDD+2vkxk7Njs5pZvLy3gHHrJFB8iDi59Chq6gVQAAOAHD1VVfQrs4VV72UY3wY4c/Bz47+kgAeY99WrXHqZ7p0vBeK7ClKVzFhSlKAUpSgFKUoBSlKAUpSgKx6VdhzPm7tF3pAP0sY5yKP21HawHMdoHeONN11lVebc9GiXhaaz3YJzxZTwjlPece1byjge3vrswajb+MikolIV72V7JA+/BI8LfCRip9OOdeuq6XNaSGO5jaF+5hz8qnkw8orDru7NFCa6b0o38OA7R3AHxicfnLit/a9Mzf7W1U+VJSPqZf9aqulZvBjfgncy4l6Zoe21l9DpQdM0P+6y/PSqdpVemx+w3MtyfpmX/AGdo2f3pVH2A1p77pfu3GIYoYfKd5z9ZA+qq7pUrT414G5m41jai7vMi4nd1+ADup81cA+mtOKV+qpJAAJJOAAMknuAHM1qkkuxB+VK9gdjX1ObLgpbIf0j8t7/hofhHtPYPLit1sd0XS3BWS/zbxcxHylfz/Fj6/Nzq5rGzjgjSOFFjRBhVUYAFcubUpdollH3Pu3hWNFRAEVQFVRyAUYAHor0pSvPNBSlKAUpSgFKUoBSvO4nWJGeRljRQWZmIVVA5lieAFYNrr9rK6pFcwSO2d1VmjZmwMnCg5PCgNlSteuuWxl6oXEBl3tzq+tTf3hzXcznPkrYUApSlAKUpQGLqOnRXKFLiNJkP7LqCPOM8j5agOs9ENtJk2sj2x+Cf0ifWQw9dWRSrxySjwyKKI1Doovoier6q4H7r7p+a4H21obnY2/izv2k/DtVN8etM10rWstNobWaYww3EMso3sxpIrMNw4bIB4YPCt1q5rkjajm9tDuhztrn6CX8tfn9i3P8Au1x9BL+WupKx76+jt4zJPIkMYxl3YKoycDLE44kgVbrJexGw5sg2XvZPaWlwf8lx94CtxZdGmoy84VhHfJIg+pST9VXxpmpw3SdZbSJOm8V3kYMuRzGRwrytdctpX3IriCR+I3FlRmyvMboOeGDVXq5+EidiK10rob4g3dz/ACwr/wA7/lqf6BsnaWHuaFVbkZGy8h/nbiPMMCthqGpw2+74RNFBvZC9Y6pvY57u8Rmva2uElRXiZZEYZVlIZWHeCOBFYzyzlyyUkj1pSvysyT9pSlAKUpQCleF5eRwIXmdIlHNnYKB6Sa+radZUR42Do6hlYcQysMgg92KA9aUpQH4ygjBAIPYaqDoMiXwrWDujImXBwMgdZNy7quCqk2ctptA1PUOutrie2uW345oImmx47MFdU4j25H8vloCSzRxQ7QSzOFQDTN9mwOG7cHLcs5xXzJ0qWAiaVfCJYlfq2kS3kKKeGCzYwAc8O093KsnSDJNdXWoTwyW8Yt1ghiZCZnRGaR5GiXJBJIATnw8uKrXS9LuE2e1K3a2uRNLdIyJ1EmWU9Wd4cOQETZ7uHeKAnO2muWpn0pzfXFvvOksccCsVuVkZQu+cY3ezieTHhyrdWW3FvNePaIlwLhAzMjQsuAoznJ4YORjv3hVbbS2s0tps8kdtdM1p1ZmHg0w3ApiDc14nMbcvJ3ipFt7oFw+oaffaYGWSVTbykqRuJIhCyyKcEbqs2c9qpQEjj2+tWiSTE4EknVRKYWDzSZIKxL+1gjBPId9F6QbHweeaSRoRBJ1UiPGwkSTjhCgBznBwRw4VEukfZd4G0ia1t2vLeyHVPAmS5TxfGAHE5CnJHbivnWYI5NL1AWOlz2nhCxopMLddNIGLnejXJVFAPjsRkn1gSe36SrJ98jrgixpJ1hhbcYyMFWJCPbSbzAYHaD3GvnaDae3nsr5JZbnTGjCI7GJxLH1uSjKFzkNusMg9/EVoGsBPs3a29xbXTdUYUlVI3WaIjnNEhX9Ju7w4AEEZrU2mnXkOm6xCTdXlvIiw2hkhl653KsW/RsC6RjgMthcjIxmgJ3pO01ta6VZSvNNOsgWKJnUme4feKgBBxLEj1c6h2zlyr7W3cm41uPBmLLIojZSEh3iwzjsznPGtVPpl2lloNxHbzyHT5GE0BicOCZFfeRSPGBUY3hnBI8tbmxSaXaGe78CuTBPabg6yLdByiLiQE+KCUYYPHycaAl46Q7My26Zl3bhykM3VMIZGDBTuueY3iBnGONNqtprcLd2oSS6kS3dpVii6wRKyndMvYO/HE444qqJbW8mj02aSzuk8GuzvQpblYoIhJGyJbxAZOd1iWIPHGTyqRaTHdWOo6uJbS5lTUFZ4nSPfwzb5RJGB3UIEm6cnAKd3GgN90Dj/AMlj+Wm+/itD0hbJvcahdT6dmK6tYLSdRHgGQl7gMRj/AGmI1x34x21IehS1lt9MEFxBLA6SO36Rd0MHYkbuePDt4Vl6XqDHXLsmG4WOSGCFJDBKIy8Dzs/jEYC+PwY8D2cxQEcudqYtc2fu+sCi5iVBLGRxDdYuJEB4hWx6DkdlTbV9qrawLREPI8UXWvHDGXMUS/tuBwVag3SFsHLFdC80wNiZ1S5hQZyruu9Iq9oOAWHYRvd9e23UNzJqdxDDayiKayYGaCIb9xLuMI45p/2YgcZXIzgZyDigJodtLTwKG76wmKZgkQCkySSFivVpHzL7wIx5K0evbY2l1ZX8ZuLjTniKxynqnE0RY+LhVzkHdIyD28xkVXqaTejTdIkitbgtp9zI0kTRlWben60MinxmGF3SQP2uGeOJxtZqxv8AS74QWF3E80SoC9vuvJJnITdXLYAU+MwC8QM8aA3Wn7U2trpdlLJNLMsipHEXUtPcN7UYQcSxP28azNO2ytZmuELPby26l5YpkKOiAZL447y4I4jPMd9Vi2iXItdn7kQTv4AwSeHqnEi/pEcuiEZcYHNc8h5cbrT7CW51661PqporWKAopeKRZJz1O4QkJG+RzPLsWgN6/SrYCJpVNxJEsnVtIlvIUU8MFmxgA54dp7uVby/2rtohDus07TR9bHHCpkd48ZMgUclx2nFU/pulXKbO6hbG1uRNLdxskfUSZK5jO8OHICJvq7xW7lNwv9iJHaTqvgnUTzx27C5XcBUwB2GYkLcd7hkMSCKAyOkzVbTVtn3u7cdZ1csaozpuvGxkRXHHllSPIcirB2P97bH+Gg/prVLWmn3KbP3ti1ndCdrpWAEDlDutESA48iMc8uXHjVzbFSltPtQUkjaOKONlkRo2DIihuDAEjPbyNAbulKUApSlAKUpQClKUApXy7hQSxCgDJJOAAO0mqlub0NtXZC2uXmgkjaRlW4eSLrNyYMAu8VHtV8XsoC3KViTanCkixvNEkjckaRQ5zywpOTXjtJevb2V1LCu/JHDI6rzyyoSMjt5UBsaVTWzTJq2nMY9RnTVWWQkG7ljG/k7qCEHc6ojAyq5Gc8xVtS3iW8SG5kji4KCzuFG9jiAWxmgMuleHhsfV9b1idXjPWby7mO/ezjFfEOpQvIY0ljeQcSiupYDvKg5oDKpUf29QnTbtkeSJ44nlVo5HjYMiErkqRkZ7DwNR7oXeSfThcTzTzyu8iEyTSOoVHIXdRiQp8oGTQFg0rHnvoo2CySIjHGFZ1BOTgYBPfSO+jdiiSRs4z4odSRjnkA54UBkUqO7I3908Vx/aRtVkSVgBA+8EjwCOsyTg8+eOFbmx1CK4BMEscwBwTG6uAfLumgMmlKUApSlAKUpQClKUApSlAKUpQClKUBWnTvdSR2FuBvGBrlBPjPGMAkI2OwkevFaS/wBQtP706bLbyQLE1sPGRkCbxSYIGI4BsFRg8eVXDcQLKjJIqyIwwVYBlI7iDwNYlvoltHudXbwpuZ3d2JBu7xBO7gcMkD1UBRegWtvdpqcWr3vgM3hRlkDCISMUxhkkcFhg5G6p5Y76ujUtVFppclyN6bqrYyDrAUaTdjyOsBGVJ4Z4dtZs+jW8koleCF5RjEjRoXGOWGIzWa6gjBAI7jxFAUlt/s/pkun/ANo2DrbzMY3RInGHkZhlFjHFZAST4uCCKytfvAt1aJdNvXkml7snhJHg8AMbM7qmMtMxQjmB9lWmmgWqzdcLaAS5z1giQPnv3sZzXvcabDJIkkkUckie0dkVmTt8ViMigOeXkifZBFLKZYrokJv+MiySMMsmeRweY7M1I7+0ht9a2aMCxwloELlN1d7KHi5HMnLcTzzVuf3ftcEeDW+CxcjqY8FjzblzPfR9AtWxvW0BwAozFGcBfagcOAFAYO38oXSr/eIXNtMBkgZJQ4A8tRXoV1GKLRY+tljjxLOTvOq4HWE5OTVhXllHOoWaNJlBBCuqsARyOCOfE1hf3bs/91tvoI/y0BVPSVq6XqaNeBAkXh7qsh5tFHKoVyccAwR2A7q99Lmtn2uvfGhMUtsyZDIFdmSEOoI4Enxs+mrYm0qB4RC8MTxDGIyilBjlhMYrzGh2w5W8HtOr/VJ7QZATl7XieHloCi9k7eN9G1mHrltQ15Cgc5KcXVUWTGSI2OFLcQM8am/RlczjUb6G9hgW4SGDengwFkTJ6sOFO6WwSQcA4BGOFTxNBtVDBbaBQy7rARRjeXIO63DiMgcPJXvp+nRWyblvFHAuc7saKgz34UUBlUpSgFKUoBSlKAUp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8195" name="2 Subtítulo"/>
          <p:cNvSpPr>
            <a:spLocks noGrp="1"/>
          </p:cNvSpPr>
          <p:nvPr>
            <p:ph sz="quarter" idx="4294967295"/>
          </p:nvPr>
        </p:nvSpPr>
        <p:spPr>
          <a:xfrm>
            <a:off x="1763713" y="2673350"/>
            <a:ext cx="5616575" cy="1511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altLang="es-ES" sz="3600" u="sng" dirty="0" smtClean="0">
                <a:solidFill>
                  <a:schemeClr val="tx1"/>
                </a:solidFill>
                <a:latin typeface="Constantia" pitchFamily="18" charset="0"/>
              </a:rPr>
              <a:t>Trabajo Práctico Nº9</a:t>
            </a:r>
            <a:r>
              <a:rPr lang="es-AR" altLang="es-ES" sz="3600" dirty="0" smtClean="0">
                <a:solidFill>
                  <a:schemeClr val="tx1"/>
                </a:solidFill>
                <a:latin typeface="Constantia" pitchFamily="18" charset="0"/>
              </a:rPr>
              <a:t>: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altLang="es-ES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Soluciones</a:t>
            </a:r>
            <a:r>
              <a:rPr lang="es-AR" altLang="es-ES" sz="3600" dirty="0" smtClean="0">
                <a:solidFill>
                  <a:schemeClr val="tx1"/>
                </a:solidFill>
                <a:latin typeface="Constantia" pitchFamily="18" charset="0"/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AR" altLang="es-ES" sz="2200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" name="Imagen 1" descr="hola&#10;" title="material lab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4" y="188640"/>
            <a:ext cx="4622756" cy="2311378"/>
          </a:xfrm>
          <a:prstGeom prst="rect">
            <a:avLst/>
          </a:prstGeom>
        </p:spPr>
      </p:pic>
      <p:pic>
        <p:nvPicPr>
          <p:cNvPr id="3" name="Imagen 2" title="matra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159" y="168496"/>
            <a:ext cx="2467529" cy="22874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532" y="4388814"/>
            <a:ext cx="3962798" cy="19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8856662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7 CuadroTexto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Formas de expresar la concentración de las soluciones</a:t>
            </a:r>
            <a:b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</a:b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Unidades de concentración</a:t>
            </a:r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107504" y="1916832"/>
            <a:ext cx="89836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AR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charset="0"/>
              </a:rPr>
              <a:t>Calculo usando:  PM /(Número de oxidación del catión x Cantidad de átomos del catión)</a:t>
            </a:r>
            <a:endParaRPr lang="es-AR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2400" y="1347788"/>
            <a:ext cx="5338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alt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Peso Equivalente </a:t>
            </a:r>
            <a:r>
              <a:rPr lang="es-AR" altLang="es-E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gramo de distintas sustancias: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42875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Formas de expresar la concentración de las soluciones</a:t>
            </a:r>
          </a:p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Unidades de concentración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7188" y="423863"/>
            <a:ext cx="8143875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altLang="es-ES" sz="1600" b="1" dirty="0">
                <a:solidFill>
                  <a:srgbClr val="0070C0"/>
                </a:solidFill>
                <a:latin typeface="Constantia" pitchFamily="18" charset="0"/>
              </a:rPr>
              <a:t>Formalidad (F</a:t>
            </a:r>
            <a:r>
              <a:rPr lang="es-ES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): </a:t>
            </a:r>
            <a:r>
              <a:rPr lang="es-ES" altLang="es-ES" sz="1600" b="1" dirty="0" smtClean="0">
                <a:latin typeface="Constantia" pitchFamily="18" charset="0"/>
              </a:rPr>
              <a:t>Expresa </a:t>
            </a:r>
            <a:r>
              <a:rPr lang="es-ES" altLang="es-ES" sz="1600" b="1" dirty="0">
                <a:latin typeface="Constantia" pitchFamily="18" charset="0"/>
              </a:rPr>
              <a:t>el número de </a:t>
            </a:r>
            <a:r>
              <a:rPr lang="es-ES" altLang="es-ES" sz="1600" b="1" dirty="0" smtClean="0">
                <a:latin typeface="Constantia" pitchFamily="18" charset="0"/>
              </a:rPr>
              <a:t>pesos-fórmulas </a:t>
            </a:r>
            <a:r>
              <a:rPr lang="es-ES" altLang="es-ES" sz="1600" b="1" dirty="0">
                <a:latin typeface="Constantia" pitchFamily="18" charset="0"/>
              </a:rPr>
              <a:t>de soluto contenido en un litro de solución</a:t>
            </a:r>
            <a:r>
              <a:rPr lang="es-ES" altLang="es-ES" sz="1600" b="1" dirty="0" smtClean="0">
                <a:latin typeface="Constantia" pitchFamily="18" charset="0"/>
              </a:rPr>
              <a:t>.  Se </a:t>
            </a:r>
            <a:r>
              <a:rPr lang="es-ES" altLang="es-ES" sz="1600" b="1" dirty="0">
                <a:latin typeface="Constantia" pitchFamily="18" charset="0"/>
              </a:rPr>
              <a:t>utiliza para compuestos iónicos o especies que forman polímeros en solución.</a:t>
            </a:r>
            <a:endParaRPr lang="es-AR" altLang="es-ES" sz="1600" b="1" dirty="0" smtClean="0">
              <a:latin typeface="Constantia" pitchFamily="18" charset="0"/>
            </a:endParaRPr>
          </a:p>
          <a:p>
            <a:pPr>
              <a:defRPr/>
            </a:pPr>
            <a:endParaRPr lang="es-AR" altLang="es-ES" sz="16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Fracción molar (X)</a:t>
            </a:r>
            <a:r>
              <a:rPr lang="es-AR" altLang="es-ES" sz="1600" dirty="0" smtClean="0">
                <a:solidFill>
                  <a:srgbClr val="0070C0"/>
                </a:solidFill>
                <a:latin typeface="Constantia" pitchFamily="18" charset="0"/>
              </a:rPr>
              <a:t>:</a:t>
            </a:r>
            <a:r>
              <a:rPr lang="es-AR" altLang="es-ES" sz="1600" dirty="0" smtClean="0">
                <a:latin typeface="Constantia" pitchFamily="18" charset="0"/>
              </a:rPr>
              <a:t> </a:t>
            </a:r>
            <a:r>
              <a:rPr lang="es-ES" altLang="es-ES" sz="1600" b="1" dirty="0" smtClean="0">
                <a:latin typeface="Constantia" pitchFamily="18" charset="0"/>
              </a:rPr>
              <a:t>nº </a:t>
            </a:r>
            <a:r>
              <a:rPr lang="es-ES" altLang="es-ES" sz="1600" b="1" dirty="0">
                <a:latin typeface="Constantia" pitchFamily="18" charset="0"/>
              </a:rPr>
              <a:t>de moles de un componente dividido por el nº total de moles en el </a:t>
            </a:r>
            <a:r>
              <a:rPr lang="es-ES" altLang="es-ES" sz="1600" b="1" dirty="0" smtClean="0">
                <a:latin typeface="Constantia" pitchFamily="18" charset="0"/>
              </a:rPr>
              <a:t>sistema.</a:t>
            </a:r>
            <a:endParaRPr lang="es-AR" altLang="es-ES" sz="1600" b="1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s-AR" altLang="es-ES" sz="1600" b="1" dirty="0">
                <a:latin typeface="Constantia" pitchFamily="18" charset="0"/>
              </a:rPr>
              <a:t>	</a:t>
            </a:r>
            <a:endParaRPr lang="es-AR" altLang="es-ES" sz="16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6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200" dirty="0" smtClean="0">
                <a:latin typeface="Constantia" pitchFamily="18" charset="0"/>
              </a:rPr>
              <a:t/>
            </a:r>
            <a:br>
              <a:rPr lang="es-AR" altLang="es-ES" sz="1200" dirty="0" smtClean="0">
                <a:latin typeface="Constantia" pitchFamily="18" charset="0"/>
              </a:rPr>
            </a:br>
            <a:endParaRPr lang="es-AR" altLang="es-ES" sz="1200" dirty="0" smtClean="0">
              <a:latin typeface="Constantia" pitchFamily="18" charset="0"/>
            </a:endParaRPr>
          </a:p>
          <a:p>
            <a:pPr algn="ctr">
              <a:defRPr/>
            </a:pPr>
            <a:r>
              <a:rPr lang="es-AR" altLang="es-ES" sz="1200" dirty="0" smtClean="0">
                <a:latin typeface="Constantia" pitchFamily="18" charset="0"/>
              </a:rPr>
              <a:t>  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46288" y="4510088"/>
            <a:ext cx="5184775" cy="8636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X</a:t>
            </a:r>
            <a:r>
              <a:rPr lang="es-AR" altLang="es-ES" sz="1500" b="1" baseline="-25000" dirty="0">
                <a:solidFill>
                  <a:schemeClr val="tx1"/>
                </a:solidFill>
                <a:latin typeface="Constantia" pitchFamily="18" charset="0"/>
              </a:rPr>
              <a:t>A</a:t>
            </a: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= </a:t>
            </a: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  </a:t>
            </a:r>
            <a:r>
              <a:rPr lang="es-AR" altLang="es-ES" sz="1500" b="1" u="sng" dirty="0" smtClean="0">
                <a:solidFill>
                  <a:schemeClr val="tx1"/>
                </a:solidFill>
                <a:latin typeface="Constantia" pitchFamily="18" charset="0"/>
              </a:rPr>
              <a:t>Moles 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</a:rPr>
              <a:t>de compuesto A</a:t>
            </a:r>
            <a:endParaRPr lang="es-AR" altLang="es-ES" sz="1500" u="sng" dirty="0">
              <a:solidFill>
                <a:schemeClr val="tx1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                   Nº total de moles del sistema </a:t>
            </a:r>
            <a:endParaRPr lang="es-AR" sz="1500" dirty="0">
              <a:solidFill>
                <a:schemeClr val="tx1"/>
              </a:solidFill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285750" y="971550"/>
            <a:ext cx="2373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alt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Unidades Químicas</a:t>
            </a:r>
            <a:r>
              <a:rPr lang="es-AR" altLang="es-ES" u="sng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  <a:endParaRPr lang="es-AR" altLang="es-ES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775" y="4437063"/>
            <a:ext cx="6172200" cy="1893887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¡</a:t>
            </a:r>
            <a:r>
              <a:rPr lang="es-AR" sz="4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Muchas gracias!</a:t>
            </a:r>
            <a:endParaRPr lang="es-AR" sz="4400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Conceptos básicos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528" y="1556792"/>
          <a:ext cx="6336704" cy="403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042988" y="5300663"/>
            <a:ext cx="6985000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/>
              <a:t>FASE: es una porción de un sistema donde las propiedades son idénticas en cualquier parte del mismo</a:t>
            </a:r>
            <a:endParaRPr lang="es-E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644900"/>
            <a:ext cx="12112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206625"/>
            <a:ext cx="13763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globered.com/images/users/201657/2012110423051200001329090000201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62400"/>
            <a:ext cx="53276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1 Título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/>
          <a:lstStyle/>
          <a:p>
            <a:pPr eaLnBrk="1" hangingPunct="1"/>
            <a:r>
              <a:rPr lang="es-ES" altLang="es-ES" smtClean="0">
                <a:solidFill>
                  <a:srgbClr val="7B9899"/>
                </a:solidFill>
              </a:rPr>
              <a:t>Conceptos Básicos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893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002060"/>
              </a:buClr>
              <a:defRPr/>
            </a:pPr>
            <a:r>
              <a:rPr lang="es-AR" altLang="es-ES" sz="2800" dirty="0">
                <a:latin typeface="Constantia" pitchFamily="18" charset="0"/>
              </a:rPr>
              <a:t>Una </a:t>
            </a:r>
            <a:r>
              <a:rPr lang="es-AR" altLang="es-ES" sz="2800" b="1" dirty="0">
                <a:latin typeface="Constantia" pitchFamily="18" charset="0"/>
              </a:rPr>
              <a:t>solución</a:t>
            </a:r>
            <a:r>
              <a:rPr lang="es-AR" altLang="es-ES" sz="2800" dirty="0">
                <a:latin typeface="Constantia" pitchFamily="18" charset="0"/>
              </a:rPr>
              <a:t> es una mezcla </a:t>
            </a:r>
            <a:r>
              <a:rPr lang="es-AR" altLang="es-ES" sz="2800" u="sng" dirty="0">
                <a:latin typeface="Constantia" pitchFamily="18" charset="0"/>
              </a:rPr>
              <a:t>homogénea</a:t>
            </a:r>
            <a:r>
              <a:rPr lang="es-AR" altLang="es-ES" sz="2800" dirty="0">
                <a:latin typeface="Constantia" pitchFamily="18" charset="0"/>
              </a:rPr>
              <a:t> de dos o más </a:t>
            </a:r>
            <a:r>
              <a:rPr lang="es-AR" altLang="es-ES" sz="2800" dirty="0" smtClean="0">
                <a:latin typeface="Constantia" pitchFamily="18" charset="0"/>
              </a:rPr>
              <a:t>sustancias </a:t>
            </a:r>
            <a:r>
              <a:rPr lang="es-AR" sz="2800" dirty="0" smtClean="0">
                <a:latin typeface="Constantia" panose="02030602050306030303" pitchFamily="18" charset="0"/>
              </a:rPr>
              <a:t>cuya composición puede variar entre ciertos límites en forma continua</a:t>
            </a:r>
            <a:r>
              <a:rPr lang="es-AR" altLang="es-ES" sz="2800" dirty="0" smtClean="0">
                <a:latin typeface="Constantia" pitchFamily="18" charset="0"/>
              </a:rPr>
              <a:t>.</a:t>
            </a:r>
            <a:endParaRPr lang="es-AR" altLang="es-ES" sz="2800" dirty="0">
              <a:latin typeface="Constant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endParaRPr lang="es-AR" altLang="es-ES" sz="2800" dirty="0">
              <a:latin typeface="Constantia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AR" altLang="es-ES" sz="2800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AR" altLang="es-E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288" y="2420938"/>
            <a:ext cx="46815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s-AR" altLang="es-ES" b="1" dirty="0">
                <a:latin typeface="Constantia" pitchFamily="18" charset="0"/>
                <a:cs typeface="Arial" charset="0"/>
              </a:rPr>
              <a:t>Soluto</a:t>
            </a:r>
            <a:r>
              <a:rPr lang="es-AR" altLang="es-ES" dirty="0">
                <a:latin typeface="Constantia" pitchFamily="18" charset="0"/>
                <a:cs typeface="Arial" charset="0"/>
              </a:rPr>
              <a:t> es una o mas sustancias presentes en menor proporción.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endParaRPr lang="es-AR" altLang="es-ES" dirty="0">
              <a:latin typeface="Constantia" pitchFamily="18" charset="0"/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s-AR" altLang="es-ES" dirty="0">
                <a:latin typeface="Constantia" pitchFamily="18" charset="0"/>
                <a:cs typeface="Arial" charset="0"/>
              </a:rPr>
              <a:t>El </a:t>
            </a:r>
            <a:r>
              <a:rPr lang="es-AR" altLang="es-ES" b="1" dirty="0">
                <a:latin typeface="Constantia" pitchFamily="18" charset="0"/>
                <a:cs typeface="Arial" charset="0"/>
              </a:rPr>
              <a:t>disolvente</a:t>
            </a:r>
            <a:r>
              <a:rPr lang="es-AR" altLang="es-ES" dirty="0">
                <a:latin typeface="Constantia" pitchFamily="18" charset="0"/>
                <a:cs typeface="Arial" charset="0"/>
              </a:rPr>
              <a:t> es el que se encuentra en mayor cantidad.</a:t>
            </a:r>
          </a:p>
          <a:p>
            <a:pPr eaLnBrk="1" hangingPunct="1"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4787900" y="2420938"/>
            <a:ext cx="360363" cy="1368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724525" y="2781300"/>
            <a:ext cx="2851150" cy="669925"/>
          </a:xfrm>
          <a:prstGeom prst="rect">
            <a:avLst/>
          </a:prstGeom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latin typeface="Constantia" panose="02030602050306030303" pitchFamily="18" charset="0"/>
              </a:rPr>
              <a:t>Componentes del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85938" y="500063"/>
            <a:ext cx="6786562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AR" sz="3400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94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>
                <a:solidFill>
                  <a:srgbClr val="7B9899"/>
                </a:solidFill>
              </a:rPr>
              <a:t>¿Qué significa solubilidad?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es-AR" altLang="es-ES" sz="28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s-AR" altLang="es-ES" sz="2800" dirty="0" smtClean="0">
                <a:solidFill>
                  <a:srgbClr val="0070C0"/>
                </a:solidFill>
                <a:latin typeface="Constantia" pitchFamily="18" charset="0"/>
              </a:rPr>
              <a:t>La solubilidad </a:t>
            </a:r>
            <a:r>
              <a:rPr lang="es-ES" altLang="es-ES" sz="2800" dirty="0" smtClean="0">
                <a:solidFill>
                  <a:srgbClr val="0070C0"/>
                </a:solidFill>
                <a:latin typeface="Constantia" pitchFamily="18" charset="0"/>
              </a:rPr>
              <a:t>es la cantidad en gramos de soluto necesaria para saturar 100 g de un disolvente a una temperatura determinada.</a:t>
            </a:r>
            <a:r>
              <a:rPr lang="es-AR" altLang="es-ES" sz="24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endParaRPr lang="es-AR" altLang="es-ES" sz="2400" dirty="0">
              <a:solidFill>
                <a:srgbClr val="0070C0"/>
              </a:solidFill>
              <a:latin typeface="Constanti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 panose="05020102010507070707" pitchFamily="18" charset="2"/>
              <a:buNone/>
              <a:defRPr/>
            </a:pPr>
            <a:endParaRPr lang="es-ES" sz="2400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 panose="05020102010507070707" pitchFamily="18" charset="2"/>
              <a:buNone/>
              <a:defRPr/>
            </a:pPr>
            <a:endParaRPr lang="es-ES" sz="2400" dirty="0">
              <a:solidFill>
                <a:srgbClr val="0070C0"/>
              </a:solidFill>
              <a:latin typeface="Constanti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 2" panose="05020102010507070707" pitchFamily="18" charset="2"/>
              <a:buNone/>
              <a:defRPr/>
            </a:pPr>
            <a:endParaRPr lang="es-ES" dirty="0"/>
          </a:p>
        </p:txBody>
      </p:sp>
      <p:graphicFrame>
        <p:nvGraphicFramePr>
          <p:cNvPr id="2" name="1 Diagrama"/>
          <p:cNvGraphicFramePr/>
          <p:nvPr/>
        </p:nvGraphicFramePr>
        <p:xfrm>
          <a:off x="2123728" y="3789040"/>
          <a:ext cx="511256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44938"/>
            <a:ext cx="73453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4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pPr algn="l" eaLnBrk="1" hangingPunct="1"/>
            <a:r>
              <a:rPr lang="es-ES" altLang="es-ES" smtClean="0">
                <a:solidFill>
                  <a:srgbClr val="7B9899"/>
                </a:solidFill>
              </a:rPr>
              <a:t>De acuerdo a la solubilidad: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333625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n-US" sz="2800" dirty="0">
                <a:latin typeface="Constantia" pitchFamily="18" charset="0"/>
              </a:rPr>
              <a:t>Una </a:t>
            </a:r>
            <a:r>
              <a:rPr lang="en-US" sz="2800" b="1" dirty="0" err="1">
                <a:solidFill>
                  <a:srgbClr val="0070C0"/>
                </a:solidFill>
                <a:latin typeface="Constantia" pitchFamily="18" charset="0"/>
              </a:rPr>
              <a:t>solución</a:t>
            </a:r>
            <a:r>
              <a:rPr lang="en-US" sz="2800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onstantia" pitchFamily="18" charset="0"/>
              </a:rPr>
              <a:t>insaturada</a:t>
            </a:r>
            <a:r>
              <a:rPr lang="en-US" sz="28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s-ES" sz="2800" dirty="0">
                <a:latin typeface="Constantia" pitchFamily="18" charset="0"/>
                <a:cs typeface="Times New Roman" charset="0"/>
              </a:rPr>
              <a:t>contiene menor cantidad de soluto que la que es capaz de disolver. </a:t>
            </a:r>
          </a:p>
          <a:p>
            <a:pPr marL="274320" indent="-274320" algn="just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Constantia" pitchFamily="18" charset="0"/>
              </a:rPr>
              <a:t>Una </a:t>
            </a:r>
            <a:r>
              <a:rPr lang="en-US" sz="2800" b="1" dirty="0">
                <a:solidFill>
                  <a:srgbClr val="0070C0"/>
                </a:solidFill>
                <a:latin typeface="Constantia" pitchFamily="18" charset="0"/>
              </a:rPr>
              <a:t>solución saturada</a:t>
            </a:r>
            <a:r>
              <a:rPr lang="en-US" sz="2800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s-ES" sz="2800" dirty="0">
                <a:latin typeface="Constantia" pitchFamily="18" charset="0"/>
                <a:cs typeface="Times New Roman" charset="0"/>
              </a:rPr>
              <a:t>contiene la máxima cantidad de un soluto que se disolverá en un disolvente en particular, a una temperatura específica. </a:t>
            </a:r>
          </a:p>
          <a:p>
            <a:pPr marL="274320" indent="-274320" algn="just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2060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Constantia" pitchFamily="18" charset="0"/>
              </a:rPr>
              <a:t>Una </a:t>
            </a:r>
            <a:r>
              <a:rPr lang="en-US" sz="2800" b="1" dirty="0">
                <a:solidFill>
                  <a:srgbClr val="0070C0"/>
                </a:solidFill>
                <a:latin typeface="Constantia" pitchFamily="18" charset="0"/>
              </a:rPr>
              <a:t>solución sobresaturada</a:t>
            </a:r>
            <a:r>
              <a:rPr lang="en-US" sz="2800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s-ES" sz="2800" dirty="0">
                <a:latin typeface="Constantia" pitchFamily="18" charset="0"/>
                <a:cs typeface="Times New Roman" charset="0"/>
              </a:rPr>
              <a:t>contiene más soluto que el que puede haber en una solución saturada. </a:t>
            </a:r>
            <a:endParaRPr lang="en-US" sz="2800" dirty="0">
              <a:latin typeface="Constantia" pitchFamily="18" charset="0"/>
              <a:cs typeface="Times New Roman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latin typeface="Constantia" pitchFamily="18" charset="0"/>
              <a:cs typeface="Times New Roman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2800" dirty="0">
              <a:latin typeface="Constantia" pitchFamily="18" charset="0"/>
              <a:cs typeface="Times New Roman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7" name="Picture 5" descr="CHA56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077072"/>
            <a:ext cx="15621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HA56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4077072"/>
            <a:ext cx="15621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HA56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094535"/>
            <a:ext cx="15367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510913" y="6324732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  <a:cs typeface="Times New Roman" panose="02020603050405020304" pitchFamily="18" charset="0"/>
              </a:rPr>
              <a:t>acetato de sodio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Solubilidad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defRPr/>
            </a:pPr>
            <a:r>
              <a:rPr lang="es-ES" dirty="0" smtClean="0"/>
              <a:t>Factores de influyen en la solubilidad: 	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s-ES" dirty="0" smtClean="0"/>
          </a:p>
          <a:p>
            <a:pPr lvl="1" eaLnBrk="1">
              <a:buClr>
                <a:schemeClr val="bg2">
                  <a:lumMod val="25000"/>
                </a:schemeClr>
              </a:buClr>
              <a:defRPr/>
            </a:pPr>
            <a:r>
              <a:rPr lang="es-ES_tradnl" sz="2800" dirty="0" smtClean="0"/>
              <a:t>Características </a:t>
            </a:r>
            <a:r>
              <a:rPr lang="es-ES_tradnl" sz="2800" dirty="0"/>
              <a:t>del </a:t>
            </a:r>
            <a:r>
              <a:rPr lang="es-ES_tradnl" sz="2800" dirty="0" smtClean="0"/>
              <a:t>solvente.</a:t>
            </a:r>
            <a:endParaRPr lang="es-ES" sz="2800" dirty="0"/>
          </a:p>
          <a:p>
            <a:pPr lvl="1" eaLnBrk="1">
              <a:buClr>
                <a:schemeClr val="bg2">
                  <a:lumMod val="25000"/>
                </a:schemeClr>
              </a:buClr>
              <a:defRPr/>
            </a:pPr>
            <a:r>
              <a:rPr lang="es-ES_tradnl" sz="2800" dirty="0"/>
              <a:t>C</a:t>
            </a:r>
            <a:r>
              <a:rPr lang="es-ES_tradnl" sz="2800" dirty="0" smtClean="0"/>
              <a:t>aracterísticas </a:t>
            </a:r>
            <a:r>
              <a:rPr lang="es-ES_tradnl" sz="2800" dirty="0"/>
              <a:t>del </a:t>
            </a:r>
            <a:r>
              <a:rPr lang="es-ES_tradnl" sz="2800" dirty="0" smtClean="0"/>
              <a:t>soluto.</a:t>
            </a:r>
          </a:p>
          <a:p>
            <a:pPr lvl="1" eaLnBrk="1">
              <a:buClr>
                <a:schemeClr val="bg2">
                  <a:lumMod val="25000"/>
                </a:schemeClr>
              </a:buClr>
              <a:defRPr/>
            </a:pPr>
            <a:r>
              <a:rPr lang="es-ES_tradnl" sz="2800" dirty="0"/>
              <a:t>Temperatura.</a:t>
            </a:r>
            <a:endParaRPr lang="es-ES" sz="2800" dirty="0"/>
          </a:p>
          <a:p>
            <a:pPr lvl="1" eaLnBrk="1">
              <a:buClr>
                <a:schemeClr val="bg2">
                  <a:lumMod val="25000"/>
                </a:schemeClr>
              </a:buClr>
              <a:defRPr/>
            </a:pPr>
            <a:r>
              <a:rPr lang="es-ES_tradnl" sz="2800" dirty="0" smtClean="0"/>
              <a:t>Presión.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029785"/>
            <a:ext cx="3851920" cy="38071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82812" y="5295691"/>
            <a:ext cx="26372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r"/>
            <a:r>
              <a:rPr lang="es-ES_tradnl" dirty="0" smtClean="0">
                <a:latin typeface="+mj-lt"/>
              </a:rPr>
              <a:t>NaNO</a:t>
            </a:r>
            <a:r>
              <a:rPr lang="es-ES_tradnl" baseline="-25000" dirty="0" smtClean="0">
                <a:latin typeface="+mj-lt"/>
              </a:rPr>
              <a:t>3</a:t>
            </a:r>
            <a:r>
              <a:rPr lang="es-ES_tradnl" dirty="0" smtClean="0">
                <a:latin typeface="+mj-lt"/>
              </a:rPr>
              <a:t>: nitrato de chile</a:t>
            </a:r>
          </a:p>
          <a:p>
            <a:pPr algn="r"/>
            <a:r>
              <a:rPr lang="es-ES_tradnl" dirty="0" err="1" smtClean="0">
                <a:latin typeface="+mj-lt"/>
              </a:rPr>
              <a:t>NaCl</a:t>
            </a:r>
            <a:r>
              <a:rPr lang="es-ES_tradnl" dirty="0" smtClean="0">
                <a:latin typeface="+mj-lt"/>
              </a:rPr>
              <a:t>: halita</a:t>
            </a:r>
          </a:p>
          <a:p>
            <a:pPr algn="r"/>
            <a:r>
              <a:rPr lang="es-ES_tradnl" dirty="0" smtClean="0">
                <a:latin typeface="+mj-lt"/>
              </a:rPr>
              <a:t>Na</a:t>
            </a:r>
            <a:r>
              <a:rPr lang="es-ES_tradnl" baseline="-25000" dirty="0" smtClean="0">
                <a:latin typeface="+mj-lt"/>
              </a:rPr>
              <a:t>2</a:t>
            </a:r>
            <a:r>
              <a:rPr lang="es-ES_tradnl" dirty="0" smtClean="0">
                <a:latin typeface="+mj-lt"/>
              </a:rPr>
              <a:t>SO</a:t>
            </a:r>
            <a:r>
              <a:rPr lang="es-ES_tradnl" baseline="-25000" dirty="0" smtClean="0">
                <a:latin typeface="+mj-lt"/>
              </a:rPr>
              <a:t>4</a:t>
            </a:r>
            <a:r>
              <a:rPr lang="es-ES_tradnl" dirty="0" smtClean="0">
                <a:latin typeface="+mj-lt"/>
              </a:rPr>
              <a:t>:</a:t>
            </a:r>
            <a:r>
              <a:rPr lang="es-AR" dirty="0">
                <a:latin typeface="+mj-lt"/>
              </a:rPr>
              <a:t> </a:t>
            </a:r>
            <a:r>
              <a:rPr lang="es-AR" dirty="0" smtClean="0">
                <a:latin typeface="+mj-lt"/>
              </a:rPr>
              <a:t>thenardita</a:t>
            </a:r>
            <a:endParaRPr lang="es-ES_tradnl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42875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Formas de expresar la concentración de las soluciones</a:t>
            </a:r>
          </a:p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Unidades de concentración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7187" y="1450012"/>
            <a:ext cx="8143875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Cuando la cantidad de soluto se expresa en gramos la concentración estará dada en unidades físicas.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Concentración (C): </a:t>
            </a:r>
            <a:r>
              <a:rPr lang="es-AR" altLang="es-ES" sz="1600" dirty="0" smtClean="0">
                <a:latin typeface="Constantia" pitchFamily="18" charset="0"/>
              </a:rPr>
              <a:t>relación entre la cantidad de </a:t>
            </a:r>
            <a:r>
              <a:rPr lang="es-AR" altLang="es-ES" sz="1600" b="1" dirty="0" smtClean="0">
                <a:latin typeface="Constantia" pitchFamily="18" charset="0"/>
              </a:rPr>
              <a:t>soluto</a:t>
            </a:r>
            <a:r>
              <a:rPr lang="es-AR" altLang="es-ES" sz="1600" dirty="0" smtClean="0">
                <a:latin typeface="Constantia" pitchFamily="18" charset="0"/>
              </a:rPr>
              <a:t> y la cantidad de </a:t>
            </a:r>
            <a:r>
              <a:rPr lang="es-AR" altLang="es-ES" sz="1600" b="1" dirty="0" smtClean="0">
                <a:latin typeface="Constantia" pitchFamily="18" charset="0"/>
              </a:rPr>
              <a:t>solvente</a:t>
            </a:r>
            <a:r>
              <a:rPr lang="es-AR" altLang="es-ES" sz="1600" dirty="0" smtClean="0">
                <a:latin typeface="Constantia" pitchFamily="18" charset="0"/>
              </a:rPr>
              <a:t> o de </a:t>
            </a:r>
            <a:r>
              <a:rPr lang="es-AR" altLang="es-ES" sz="1600" b="1" dirty="0" smtClean="0">
                <a:latin typeface="Constantia" pitchFamily="18" charset="0"/>
              </a:rPr>
              <a:t>solución</a:t>
            </a:r>
            <a:r>
              <a:rPr lang="es-AR" altLang="es-ES" sz="1600" dirty="0" smtClean="0">
                <a:latin typeface="Constantia" pitchFamily="18" charset="0"/>
              </a:rPr>
              <a:t>. </a:t>
            </a:r>
            <a:endParaRPr lang="es-AR" altLang="es-ES" sz="1600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La única igualdad verificable:</a:t>
            </a:r>
            <a:endParaRPr lang="es-AR" altLang="es-ES" sz="16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>
              <a:defRPr/>
            </a:pPr>
            <a:endParaRPr lang="es-AR" altLang="es-ES" sz="15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Densidad (</a:t>
            </a:r>
            <a:r>
              <a:rPr lang="el-GR" altLang="es-E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):</a:t>
            </a:r>
            <a:r>
              <a:rPr lang="es-AR" altLang="es-ES" sz="1200" dirty="0" smtClean="0">
                <a:latin typeface="Constantia" pitchFamily="18" charset="0"/>
              </a:rPr>
              <a:t> </a:t>
            </a:r>
          </a:p>
        </p:txBody>
      </p:sp>
      <p:sp>
        <p:nvSpPr>
          <p:cNvPr id="21509" name="8 Rectángulo"/>
          <p:cNvSpPr>
            <a:spLocks noChangeArrowheads="1"/>
          </p:cNvSpPr>
          <p:nvPr/>
        </p:nvSpPr>
        <p:spPr bwMode="auto">
          <a:xfrm>
            <a:off x="285750" y="971550"/>
            <a:ext cx="2055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alt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Unidades Físicas</a:t>
            </a:r>
            <a:r>
              <a:rPr lang="es-AR" altLang="es-ES" u="sng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  <a:endParaRPr lang="es-AR" altLang="es-ES" u="sng" dirty="0" smtClean="0">
              <a:solidFill>
                <a:srgbClr val="0070C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15977" y="4369668"/>
            <a:ext cx="5312047" cy="5715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m</a:t>
            </a: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asa SOLUTO + masa SOLVENTE = masa de SOLUCIÓN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99792" y="2858070"/>
            <a:ext cx="4104456" cy="642938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Concentración (C)  </a:t>
            </a: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= </a:t>
            </a:r>
            <a:r>
              <a:rPr lang="es-AR" altLang="es-ES" sz="1500" b="1" u="sng" dirty="0" smtClean="0">
                <a:solidFill>
                  <a:schemeClr val="tx1"/>
                </a:solidFill>
                <a:latin typeface="Constantia" pitchFamily="18" charset="0"/>
              </a:rPr>
              <a:t>masa 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</a:rPr>
              <a:t>de </a:t>
            </a:r>
            <a:r>
              <a:rPr lang="es-AR" altLang="es-ES" sz="1500" b="1" u="sng" dirty="0" smtClean="0">
                <a:solidFill>
                  <a:schemeClr val="tx1"/>
                </a:solidFill>
                <a:latin typeface="Constantia" pitchFamily="18" charset="0"/>
              </a:rPr>
              <a:t>SOLUTO</a:t>
            </a:r>
            <a:endParaRPr lang="es-AR" altLang="es-ES" sz="1500" b="1" u="sng" dirty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           </a:t>
            </a: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	               volumen de SOLUCIÓN</a:t>
            </a:r>
            <a:endParaRPr lang="es-AR" altLang="es-ES" sz="15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00313" y="5378450"/>
            <a:ext cx="3857625" cy="642938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l-GR" altLang="es-E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= </a:t>
            </a:r>
            <a:r>
              <a:rPr lang="es-AR" altLang="es-ES" sz="1500" b="1" u="sng" dirty="0" smtClean="0">
                <a:solidFill>
                  <a:schemeClr val="tx1"/>
                </a:solidFill>
                <a:latin typeface="Constantia" pitchFamily="18" charset="0"/>
              </a:rPr>
              <a:t>masa de SOLUCIÓN</a:t>
            </a:r>
            <a:endParaRPr lang="es-AR" altLang="es-ES" sz="1500" b="1" u="sng" dirty="0">
              <a:solidFill>
                <a:schemeClr val="tx1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        volumen SOLUCIÓN</a:t>
            </a:r>
            <a:endParaRPr lang="es-AR" altLang="es-ES" sz="15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42875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Formas de expresar la concentración de las soluciones</a:t>
            </a:r>
          </a:p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Unidades de concentración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7188" y="200540"/>
            <a:ext cx="8143875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Peso en peso (%P/P): </a:t>
            </a:r>
            <a:r>
              <a:rPr lang="es-AR" altLang="es-ES" sz="1600" b="1" dirty="0" smtClean="0">
                <a:latin typeface="Constantia" pitchFamily="18" charset="0"/>
              </a:rPr>
              <a:t>gramos de SOLUTO en </a:t>
            </a:r>
            <a:r>
              <a:rPr lang="es-AR" altLang="es-ES" sz="1600" b="1" dirty="0" smtClean="0">
                <a:solidFill>
                  <a:srgbClr val="FF0000"/>
                </a:solidFill>
                <a:latin typeface="Constantia" pitchFamily="18" charset="0"/>
              </a:rPr>
              <a:t>100</a:t>
            </a:r>
            <a:r>
              <a:rPr lang="es-AR" altLang="es-ES" sz="1600" b="1" dirty="0" smtClean="0">
                <a:latin typeface="Constantia" pitchFamily="18" charset="0"/>
              </a:rPr>
              <a:t> gramos de SOLUCIÓN. </a:t>
            </a:r>
            <a:endParaRPr lang="es-AR" altLang="es-ES" sz="15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Peso en volumen (%P/V): </a:t>
            </a:r>
            <a:r>
              <a:rPr lang="es-AR" altLang="es-ES" sz="1600" b="1" dirty="0" smtClean="0">
                <a:latin typeface="Constantia" pitchFamily="18" charset="0"/>
              </a:rPr>
              <a:t>gramos de SOLUTO en </a:t>
            </a:r>
            <a:r>
              <a:rPr lang="es-AR" altLang="es-ES" sz="1600" b="1" dirty="0" smtClean="0">
                <a:solidFill>
                  <a:srgbClr val="FF0000"/>
                </a:solidFill>
                <a:latin typeface="Constantia" pitchFamily="18" charset="0"/>
              </a:rPr>
              <a:t>100</a:t>
            </a:r>
            <a:r>
              <a:rPr lang="es-AR" altLang="es-ES" sz="1600" b="1" dirty="0" smtClean="0">
                <a:latin typeface="Constantia" pitchFamily="18" charset="0"/>
              </a:rPr>
              <a:t> ml de SOLUCIÓN. </a:t>
            </a:r>
            <a:endParaRPr lang="es-AR" altLang="es-ES" sz="1500" dirty="0" smtClean="0">
              <a:latin typeface="Constantia" pitchFamily="18" charset="0"/>
            </a:endParaRPr>
          </a:p>
          <a:p>
            <a:pPr>
              <a:defRPr/>
            </a:pPr>
            <a:endParaRPr lang="es-AR" altLang="es-ES" sz="15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Volumen en volumen (%V/V): </a:t>
            </a:r>
            <a:r>
              <a:rPr lang="es-AR" altLang="es-ES" sz="1600" b="1" dirty="0" smtClean="0">
                <a:latin typeface="Constantia" pitchFamily="18" charset="0"/>
              </a:rPr>
              <a:t>ml de SOLUTO en </a:t>
            </a:r>
            <a:r>
              <a:rPr lang="es-AR" altLang="es-ES" sz="1600" b="1" dirty="0" smtClean="0">
                <a:solidFill>
                  <a:srgbClr val="FF0000"/>
                </a:solidFill>
                <a:latin typeface="Constantia" pitchFamily="18" charset="0"/>
              </a:rPr>
              <a:t>100</a:t>
            </a:r>
            <a:r>
              <a:rPr lang="es-AR" altLang="es-ES" sz="1600" b="1" dirty="0" smtClean="0">
                <a:latin typeface="Constantia" pitchFamily="18" charset="0"/>
              </a:rPr>
              <a:t> ml de SOLUCIÓN. </a:t>
            </a:r>
            <a:endParaRPr lang="es-AR" altLang="es-ES" sz="1600" b="1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s-AR" altLang="es-ES" sz="1600" b="1" dirty="0">
                <a:latin typeface="Constantia" pitchFamily="18" charset="0"/>
              </a:rPr>
              <a:t>	</a:t>
            </a:r>
            <a:endParaRPr lang="es-AR" altLang="es-ES" sz="16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6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200" dirty="0" smtClean="0">
                <a:latin typeface="Constantia" pitchFamily="18" charset="0"/>
              </a:rPr>
              <a:t/>
            </a:r>
            <a:br>
              <a:rPr lang="es-AR" altLang="es-ES" sz="1200" dirty="0" smtClean="0">
                <a:latin typeface="Constantia" pitchFamily="18" charset="0"/>
              </a:rPr>
            </a:br>
            <a:endParaRPr lang="es-AR" altLang="es-ES" sz="1200" dirty="0" smtClean="0">
              <a:latin typeface="Constantia" pitchFamily="18" charset="0"/>
            </a:endParaRPr>
          </a:p>
          <a:p>
            <a:pPr algn="ctr">
              <a:defRPr/>
            </a:pPr>
            <a:r>
              <a:rPr lang="es-AR" altLang="es-ES" sz="1200" dirty="0" smtClean="0">
                <a:latin typeface="Constantia" pitchFamily="18" charset="0"/>
              </a:rPr>
              <a:t>   </a:t>
            </a:r>
          </a:p>
        </p:txBody>
      </p:sp>
      <p:sp>
        <p:nvSpPr>
          <p:cNvPr id="21509" name="8 Rectángulo"/>
          <p:cNvSpPr>
            <a:spLocks noChangeArrowheads="1"/>
          </p:cNvSpPr>
          <p:nvPr/>
        </p:nvSpPr>
        <p:spPr bwMode="auto">
          <a:xfrm>
            <a:off x="285750" y="971550"/>
            <a:ext cx="2055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alt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Unidades </a:t>
            </a:r>
            <a:r>
              <a:rPr lang="es-AR" altLang="es-E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Fisicas</a:t>
            </a:r>
            <a:r>
              <a:rPr lang="es-AR" altLang="es-ES" u="sng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  <a:endParaRPr lang="es-AR" altLang="es-ES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42875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Formas de expresar la concentración de las soluciones</a:t>
            </a:r>
          </a:p>
          <a:p>
            <a:pPr algn="ctr" eaLnBrk="1" hangingPunct="1">
              <a:defRPr/>
            </a:pPr>
            <a:r>
              <a:rPr lang="es-AR" sz="2400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Arial" charset="0"/>
              </a:rPr>
              <a:t>Unidades de concentración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7188" y="-30163"/>
            <a:ext cx="814387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Molaridad (M): </a:t>
            </a:r>
            <a:r>
              <a:rPr lang="es-AR" altLang="es-ES" sz="1600" b="1" dirty="0">
                <a:latin typeface="Constantia" pitchFamily="18" charset="0"/>
              </a:rPr>
              <a:t>nº de moles de soluto disueltos en 1 </a:t>
            </a:r>
            <a:r>
              <a:rPr lang="es-AR" altLang="es-ES" sz="1600" b="1" dirty="0" smtClean="0">
                <a:latin typeface="Constantia" pitchFamily="18" charset="0"/>
              </a:rPr>
              <a:t>Litro </a:t>
            </a:r>
            <a:r>
              <a:rPr lang="es-AR" altLang="es-ES" sz="1600" b="1" dirty="0">
                <a:latin typeface="Constantia" pitchFamily="18" charset="0"/>
              </a:rPr>
              <a:t>de </a:t>
            </a:r>
            <a:r>
              <a:rPr lang="es-AR" altLang="es-ES" sz="1600" b="1" dirty="0" smtClean="0">
                <a:latin typeface="Constantia" pitchFamily="18" charset="0"/>
              </a:rPr>
              <a:t>solución.</a:t>
            </a:r>
            <a:endParaRPr lang="es-AR" altLang="es-ES" sz="16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 err="1" smtClean="0">
                <a:solidFill>
                  <a:srgbClr val="0070C0"/>
                </a:solidFill>
                <a:latin typeface="Constantia" pitchFamily="18" charset="0"/>
              </a:rPr>
              <a:t>Molalidad</a:t>
            </a: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 (m</a:t>
            </a:r>
            <a:r>
              <a:rPr lang="es-AR" altLang="es-ES" sz="1600" b="1" dirty="0">
                <a:solidFill>
                  <a:srgbClr val="0070C0"/>
                </a:solidFill>
                <a:latin typeface="Constantia" pitchFamily="18" charset="0"/>
              </a:rPr>
              <a:t>): </a:t>
            </a:r>
            <a:r>
              <a:rPr lang="es-AR" altLang="es-ES" sz="1600" b="1" dirty="0">
                <a:latin typeface="Constantia" pitchFamily="18" charset="0"/>
              </a:rPr>
              <a:t>nº de moles de soluto disueltos en 1</a:t>
            </a:r>
            <a:r>
              <a:rPr lang="es-AR" altLang="es-ES" sz="1600" b="1" dirty="0" smtClean="0">
                <a:latin typeface="Constantia" pitchFamily="18" charset="0"/>
              </a:rPr>
              <a:t> Kg. </a:t>
            </a:r>
            <a:r>
              <a:rPr lang="es-AR" altLang="es-ES" sz="1600" b="1" dirty="0">
                <a:latin typeface="Constantia" pitchFamily="18" charset="0"/>
              </a:rPr>
              <a:t>de </a:t>
            </a:r>
            <a:r>
              <a:rPr lang="es-AR" altLang="es-ES" sz="1600" b="1" dirty="0" smtClean="0">
                <a:latin typeface="Constantia" pitchFamily="18" charset="0"/>
              </a:rPr>
              <a:t>disolvente.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>
              <a:defRPr/>
            </a:pPr>
            <a:endParaRPr lang="es-AR" altLang="es-ES" sz="1500" b="1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b="1" dirty="0">
              <a:solidFill>
                <a:srgbClr val="0070C0"/>
              </a:solidFill>
              <a:latin typeface="Constantia" pitchFamily="18" charset="0"/>
            </a:endParaRPr>
          </a:p>
          <a:p>
            <a:pPr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altLang="es-ES" sz="1600" b="1" dirty="0">
                <a:solidFill>
                  <a:srgbClr val="0070C0"/>
                </a:solidFill>
                <a:latin typeface="Constantia" pitchFamily="18" charset="0"/>
              </a:rPr>
              <a:t>Normalidad (N</a:t>
            </a:r>
            <a:r>
              <a:rPr lang="es-AR" altLang="es-ES" sz="1600" b="1" dirty="0" smtClean="0">
                <a:solidFill>
                  <a:srgbClr val="0070C0"/>
                </a:solidFill>
                <a:latin typeface="Constantia" pitchFamily="18" charset="0"/>
              </a:rPr>
              <a:t>): </a:t>
            </a:r>
            <a:r>
              <a:rPr lang="es-ES" altLang="es-ES" sz="1600" b="1" dirty="0">
                <a:latin typeface="Constantia" pitchFamily="18" charset="0"/>
              </a:rPr>
              <a:t>nº de equivalentes gramo de soluto disueltos en </a:t>
            </a:r>
            <a:r>
              <a:rPr lang="es-ES" altLang="es-ES" sz="1600" b="1" dirty="0" smtClean="0">
                <a:latin typeface="Constantia" pitchFamily="18" charset="0"/>
              </a:rPr>
              <a:t>1 litro </a:t>
            </a:r>
            <a:r>
              <a:rPr lang="es-ES" altLang="es-ES" sz="1600" b="1" dirty="0">
                <a:latin typeface="Constantia" pitchFamily="18" charset="0"/>
              </a:rPr>
              <a:t>de </a:t>
            </a:r>
            <a:r>
              <a:rPr lang="es-ES" altLang="es-ES" sz="1600" b="1" dirty="0" smtClean="0">
                <a:latin typeface="Constantia" pitchFamily="18" charset="0"/>
              </a:rPr>
              <a:t>disolución.</a:t>
            </a:r>
            <a:endParaRPr lang="es-AR" altLang="es-ES" sz="1600" b="1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600" b="1" dirty="0">
              <a:solidFill>
                <a:srgbClr val="0070C0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s-AR" altLang="es-ES" sz="1600" b="1" dirty="0">
                <a:latin typeface="Constantia" pitchFamily="18" charset="0"/>
              </a:rPr>
              <a:t>	</a:t>
            </a:r>
            <a:endParaRPr lang="es-AR" altLang="es-ES" sz="16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600" dirty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s-AR" altLang="es-ES" sz="1500" dirty="0" smtClean="0"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200" dirty="0" smtClean="0">
                <a:latin typeface="Constantia" pitchFamily="18" charset="0"/>
              </a:rPr>
              <a:t/>
            </a:r>
            <a:br>
              <a:rPr lang="es-AR" altLang="es-ES" sz="1200" dirty="0" smtClean="0">
                <a:latin typeface="Constantia" pitchFamily="18" charset="0"/>
              </a:rPr>
            </a:br>
            <a:endParaRPr lang="es-AR" altLang="es-ES" sz="1200" dirty="0" smtClean="0">
              <a:latin typeface="Constantia" pitchFamily="18" charset="0"/>
            </a:endParaRPr>
          </a:p>
          <a:p>
            <a:pPr algn="ctr">
              <a:defRPr/>
            </a:pPr>
            <a:r>
              <a:rPr lang="es-AR" altLang="es-ES" sz="1200" dirty="0" smtClean="0">
                <a:latin typeface="Constantia" pitchFamily="18" charset="0"/>
              </a:rPr>
              <a:t>   </a:t>
            </a:r>
          </a:p>
        </p:txBody>
      </p:sp>
      <p:sp>
        <p:nvSpPr>
          <p:cNvPr id="21509" name="8 Rectángulo"/>
          <p:cNvSpPr>
            <a:spLocks noChangeArrowheads="1"/>
          </p:cNvSpPr>
          <p:nvPr/>
        </p:nvSpPr>
        <p:spPr bwMode="auto">
          <a:xfrm>
            <a:off x="285750" y="971550"/>
            <a:ext cx="2373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AR" alt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Unidades Químicas</a:t>
            </a:r>
            <a:r>
              <a:rPr lang="es-AR" altLang="es-ES" u="sng" dirty="0" smtClean="0">
                <a:solidFill>
                  <a:srgbClr val="0070C0"/>
                </a:solidFill>
                <a:latin typeface="Constantia" pitchFamily="18" charset="0"/>
              </a:rPr>
              <a:t> </a:t>
            </a:r>
            <a:endParaRPr lang="es-AR" altLang="es-ES" u="sng" dirty="0" smtClean="0">
              <a:solidFill>
                <a:srgbClr val="0070C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41425" y="2057400"/>
            <a:ext cx="3857625" cy="5715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  <a:sym typeface="Symbol"/>
              </a:rPr>
              <a:t>M =  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  <a:sym typeface="Symbol"/>
              </a:rPr>
              <a:t>Moles de soluto</a:t>
            </a:r>
          </a:p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         Litros de disolución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0313" y="3860800"/>
            <a:ext cx="3857625" cy="5715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m =      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</a:rPr>
              <a:t>Moles de soluto</a:t>
            </a:r>
            <a:endParaRPr lang="es-AR" altLang="es-ES" sz="1500" dirty="0">
              <a:solidFill>
                <a:schemeClr val="tx1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                      Kilogramos de disolvente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435600" y="2022475"/>
            <a:ext cx="2305050" cy="642938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Mol = 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</a:rPr>
              <a:t>Gramos de soluto</a:t>
            </a:r>
          </a:p>
          <a:p>
            <a:pPr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           </a:t>
            </a:r>
            <a:r>
              <a:rPr lang="es-AR" altLang="es-ES" sz="1500" b="1" dirty="0" smtClean="0">
                <a:solidFill>
                  <a:schemeClr val="tx1"/>
                </a:solidFill>
                <a:latin typeface="Constantia" pitchFamily="18" charset="0"/>
              </a:rPr>
              <a:t>  PM </a:t>
            </a: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de soluto</a:t>
            </a:r>
            <a:endParaRPr lang="es-AR" altLang="es-ES" sz="15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00313" y="5378450"/>
            <a:ext cx="3857625" cy="642938"/>
          </a:xfrm>
          <a:prstGeom prst="rect">
            <a:avLst/>
          </a:prstGeom>
          <a:solidFill>
            <a:schemeClr val="bg2"/>
          </a:solidFill>
          <a:ln w="95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N = </a:t>
            </a:r>
            <a:r>
              <a:rPr lang="es-AR" altLang="es-ES" sz="1500" b="1" u="sng" dirty="0">
                <a:solidFill>
                  <a:schemeClr val="tx1"/>
                </a:solidFill>
                <a:latin typeface="Constantia" pitchFamily="18" charset="0"/>
              </a:rPr>
              <a:t>Nº equivalente gramos de soluto</a:t>
            </a:r>
          </a:p>
          <a:p>
            <a:pPr algn="ctr" eaLnBrk="1" hangingPunct="1">
              <a:defRPr/>
            </a:pPr>
            <a:r>
              <a:rPr lang="es-AR" altLang="es-ES" sz="1500" b="1" dirty="0">
                <a:solidFill>
                  <a:schemeClr val="tx1"/>
                </a:solidFill>
                <a:latin typeface="Constantia" pitchFamily="18" charset="0"/>
              </a:rPr>
              <a:t>  Litros de disolución</a:t>
            </a:r>
            <a:endParaRPr lang="es-AR" altLang="es-ES" sz="15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6642</TotalTime>
  <Words>513</Words>
  <Application>Microsoft Office PowerPoint</Application>
  <PresentationFormat>Presentación en pantalla (4:3)</PresentationFormat>
  <Paragraphs>174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Georgia</vt:lpstr>
      <vt:lpstr>Symbol</vt:lpstr>
      <vt:lpstr>Times New Roman</vt:lpstr>
      <vt:lpstr>Wingdings</vt:lpstr>
      <vt:lpstr>Wingdings 2</vt:lpstr>
      <vt:lpstr>Civil</vt:lpstr>
      <vt:lpstr>  </vt:lpstr>
      <vt:lpstr>Conceptos básicos</vt:lpstr>
      <vt:lpstr>Conceptos Básicos</vt:lpstr>
      <vt:lpstr>¿Qué significa solubilidad?</vt:lpstr>
      <vt:lpstr>De acuerdo a la solubilidad:</vt:lpstr>
      <vt:lpstr>Solubilidad  </vt:lpstr>
      <vt:lpstr>Presentación de PowerPoint</vt:lpstr>
      <vt:lpstr>Presentación de PowerPoint</vt:lpstr>
      <vt:lpstr>Presentación de PowerPoint</vt:lpstr>
      <vt:lpstr>Formas de expresar la concentración de las soluciones Unidades de concentración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la respuesta inmune frente la infección de una cepa mutante de Yersinia enterocolítica deficiente en YopH.</dc:title>
  <dc:creator>home</dc:creator>
  <cp:lastModifiedBy>marcela</cp:lastModifiedBy>
  <cp:revision>697</cp:revision>
  <dcterms:created xsi:type="dcterms:W3CDTF">2012-11-28T19:36:15Z</dcterms:created>
  <dcterms:modified xsi:type="dcterms:W3CDTF">2022-03-15T13:47:48Z</dcterms:modified>
</cp:coreProperties>
</file>