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66"/>
    <a:srgbClr val="00B0F0"/>
    <a:srgbClr val="05AAE6"/>
    <a:srgbClr val="FF8302"/>
    <a:srgbClr val="FF6600"/>
    <a:srgbClr val="D90505"/>
    <a:srgbClr val="2282D7"/>
    <a:srgbClr val="6ED749"/>
    <a:srgbClr val="0C1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434" autoAdjust="0"/>
  </p:normalViewPr>
  <p:slideViewPr>
    <p:cSldViewPr snapToGrid="0">
      <p:cViewPr>
        <p:scale>
          <a:sx n="50" d="100"/>
          <a:sy n="50" d="100"/>
        </p:scale>
        <p:origin x="57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B7E17-321A-4D57-A849-44415AB2C283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2_2" csCatId="accent2" phldr="1"/>
      <dgm:spPr/>
    </dgm:pt>
    <dgm:pt modelId="{96CDAFFA-F774-498F-95B3-8C1DDB7531BC}">
      <dgm:prSet phldrT="[Texto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800" b="1" dirty="0" smtClean="0"/>
            <a:t>SOLUCIONES VERDADERAS</a:t>
          </a:r>
          <a:endParaRPr lang="es-AR" sz="2800" b="1" dirty="0"/>
        </a:p>
      </dgm:t>
    </dgm:pt>
    <dgm:pt modelId="{7F118ACF-6696-45CC-B10C-8F7CC21E34FC}" type="parTrans" cxnId="{68D92483-68E0-46AD-8E8E-93543376BC84}">
      <dgm:prSet/>
      <dgm:spPr/>
      <dgm:t>
        <a:bodyPr/>
        <a:lstStyle/>
        <a:p>
          <a:endParaRPr lang="es-AR" sz="2200"/>
        </a:p>
      </dgm:t>
    </dgm:pt>
    <dgm:pt modelId="{156B3E4B-2255-40D8-A41A-56A2FF29AD1F}" type="sibTrans" cxnId="{68D92483-68E0-46AD-8E8E-93543376BC84}">
      <dgm:prSet/>
      <dgm:spPr/>
      <dgm:t>
        <a:bodyPr/>
        <a:lstStyle/>
        <a:p>
          <a:endParaRPr lang="es-AR" sz="2200"/>
        </a:p>
      </dgm:t>
    </dgm:pt>
    <dgm:pt modelId="{2F4BE644-2DAD-4E3C-B42D-3FE155F4F327}">
      <dgm:prSet phldrT="[Texto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Sistemas homogéneos formados por dos o más componentes, donde la cantidad del o los componentes dispersos pueden variar entre ciertos límites en forma continua.</a:t>
          </a:r>
          <a:endParaRPr lang="es-AR" sz="2200" dirty="0"/>
        </a:p>
      </dgm:t>
    </dgm:pt>
    <dgm:pt modelId="{6EEB78DB-1EC2-4BA0-B52A-0FCF6E927619}" type="sibTrans" cxnId="{9C793749-F6B8-40C5-9710-DEA040EEC0D0}">
      <dgm:prSet/>
      <dgm:spPr/>
      <dgm:t>
        <a:bodyPr/>
        <a:lstStyle/>
        <a:p>
          <a:endParaRPr lang="es-AR" sz="2200"/>
        </a:p>
      </dgm:t>
    </dgm:pt>
    <dgm:pt modelId="{BF839B0F-C47F-473F-8D3C-1610D7D48BC5}" type="parTrans" cxnId="{9C793749-F6B8-40C5-9710-DEA040EEC0D0}">
      <dgm:prSet custT="1"/>
      <dgm:spPr>
        <a:ln w="38100">
          <a:solidFill>
            <a:srgbClr val="AA303D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C88F095B-046A-4B6F-8CD0-F5B18960904B}">
      <dgm:prSet phldrT="[Texto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smtClean="0"/>
            <a:t>No sedimentan. Son homogéneos.</a:t>
          </a:r>
          <a:endParaRPr lang="es-AR" sz="2200" dirty="0"/>
        </a:p>
      </dgm:t>
    </dgm:pt>
    <dgm:pt modelId="{661EC9D5-A58E-48FC-85B7-0312A2D40196}" type="parTrans" cxnId="{312349FF-7D3C-44A1-B3B0-16AAC53405D4}">
      <dgm:prSet custT="1"/>
      <dgm:spPr>
        <a:ln w="38100">
          <a:solidFill>
            <a:srgbClr val="AA303D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17FF1326-3B01-49DC-860A-41D10541203B}" type="sibTrans" cxnId="{312349FF-7D3C-44A1-B3B0-16AAC53405D4}">
      <dgm:prSet/>
      <dgm:spPr/>
      <dgm:t>
        <a:bodyPr/>
        <a:lstStyle/>
        <a:p>
          <a:endParaRPr lang="es-AR" sz="2200"/>
        </a:p>
      </dgm:t>
    </dgm:pt>
    <dgm:pt modelId="{8B7D948D-5278-49B8-A53B-D284597E4869}">
      <dgm:prSet phldrT="[Texto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El soluto no puede separarse por filtración. Sólo por fraccionamiento.</a:t>
          </a:r>
          <a:endParaRPr lang="es-AR" sz="2200" dirty="0"/>
        </a:p>
      </dgm:t>
    </dgm:pt>
    <dgm:pt modelId="{6E9A2851-9633-41F6-A32F-C2BCC59752CB}" type="parTrans" cxnId="{096844AE-4334-419C-8575-1EF8C74786A5}">
      <dgm:prSet custT="1"/>
      <dgm:spPr>
        <a:ln w="38100">
          <a:solidFill>
            <a:srgbClr val="AA303D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E474D128-02EB-458F-B335-54886681B53B}" type="sibTrans" cxnId="{096844AE-4334-419C-8575-1EF8C74786A5}">
      <dgm:prSet/>
      <dgm:spPr/>
      <dgm:t>
        <a:bodyPr/>
        <a:lstStyle/>
        <a:p>
          <a:endParaRPr lang="es-AR" sz="2200"/>
        </a:p>
      </dgm:t>
    </dgm:pt>
    <dgm:pt modelId="{8FFF9374-4DF2-47C8-96C3-25743E861AC1}">
      <dgm:prSet phldrT="[Texto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Formados por soluto (fase dispersa) y solvente (fase dispersante).</a:t>
          </a:r>
          <a:endParaRPr lang="es-AR" sz="2200" dirty="0"/>
        </a:p>
      </dgm:t>
    </dgm:pt>
    <dgm:pt modelId="{34985703-47B0-4003-B297-4A27AF3B7FA0}" type="parTrans" cxnId="{65C2619B-4EA7-4E31-811C-88FEC71C20F9}">
      <dgm:prSet custT="1"/>
      <dgm:spPr>
        <a:ln w="38100">
          <a:solidFill>
            <a:srgbClr val="AA303D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5E40C272-B653-440B-B446-4FCF5165EA39}" type="sibTrans" cxnId="{65C2619B-4EA7-4E31-811C-88FEC71C20F9}">
      <dgm:prSet/>
      <dgm:spPr/>
      <dgm:t>
        <a:bodyPr/>
        <a:lstStyle/>
        <a:p>
          <a:endParaRPr lang="es-AR" sz="2200"/>
        </a:p>
      </dgm:t>
    </dgm:pt>
    <dgm:pt modelId="{A392D3EA-B4AF-4572-B8CE-6B06FB45373A}" type="pres">
      <dgm:prSet presAssocID="{FCFB7E17-321A-4D57-A849-44415AB2C28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3E68518-0DE0-4395-800F-84D5A5E22C09}" type="pres">
      <dgm:prSet presAssocID="{96CDAFFA-F774-498F-95B3-8C1DDB7531BC}" presName="root1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CA4DDC7A-CE14-42BD-BFF0-C71339E13142}" type="pres">
      <dgm:prSet presAssocID="{96CDAFFA-F774-498F-95B3-8C1DDB7531BC}" presName="LevelOneTextNode" presStyleLbl="node0" presStyleIdx="0" presStyleCnt="1" custScaleX="114777" custScaleY="64218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F76B4789-9238-4ADA-9269-BC833C363461}" type="pres">
      <dgm:prSet presAssocID="{96CDAFFA-F774-498F-95B3-8C1DDB7531BC}" presName="level2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3AE959D-357A-4090-AC75-78C75968FD1F}" type="pres">
      <dgm:prSet presAssocID="{BF839B0F-C47F-473F-8D3C-1610D7D48BC5}" presName="conn2-1" presStyleLbl="parChTrans1D2" presStyleIdx="0" presStyleCnt="4"/>
      <dgm:spPr/>
      <dgm:t>
        <a:bodyPr/>
        <a:lstStyle/>
        <a:p>
          <a:endParaRPr lang="es-AR"/>
        </a:p>
      </dgm:t>
    </dgm:pt>
    <dgm:pt modelId="{69ED6128-948A-4D64-8763-2A6CDAC6AE60}" type="pres">
      <dgm:prSet presAssocID="{BF839B0F-C47F-473F-8D3C-1610D7D48BC5}" presName="connTx" presStyleLbl="parChTrans1D2" presStyleIdx="0" presStyleCnt="4"/>
      <dgm:spPr/>
      <dgm:t>
        <a:bodyPr/>
        <a:lstStyle/>
        <a:p>
          <a:endParaRPr lang="es-AR"/>
        </a:p>
      </dgm:t>
    </dgm:pt>
    <dgm:pt modelId="{9CC3EC2A-089B-41EE-8C9C-CB5F0E754961}" type="pres">
      <dgm:prSet presAssocID="{2F4BE644-2DAD-4E3C-B42D-3FE155F4F327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A917B26D-E605-4EB7-8DF1-6D5A9822E952}" type="pres">
      <dgm:prSet presAssocID="{2F4BE644-2DAD-4E3C-B42D-3FE155F4F327}" presName="LevelTwoTextNode" presStyleLbl="node2" presStyleIdx="0" presStyleCnt="4" custScaleX="334913" custScaleY="131822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60323740-DE8B-4107-9A20-762692B5B828}" type="pres">
      <dgm:prSet presAssocID="{2F4BE644-2DAD-4E3C-B42D-3FE155F4F327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468E1F9-779F-4A33-86AF-8EF49C5A22CA}" type="pres">
      <dgm:prSet presAssocID="{661EC9D5-A58E-48FC-85B7-0312A2D40196}" presName="conn2-1" presStyleLbl="parChTrans1D2" presStyleIdx="1" presStyleCnt="4"/>
      <dgm:spPr/>
      <dgm:t>
        <a:bodyPr/>
        <a:lstStyle/>
        <a:p>
          <a:endParaRPr lang="es-AR"/>
        </a:p>
      </dgm:t>
    </dgm:pt>
    <dgm:pt modelId="{E4D81C82-5E32-4C51-90F5-0DF3BB009405}" type="pres">
      <dgm:prSet presAssocID="{661EC9D5-A58E-48FC-85B7-0312A2D40196}" presName="connTx" presStyleLbl="parChTrans1D2" presStyleIdx="1" presStyleCnt="4"/>
      <dgm:spPr/>
      <dgm:t>
        <a:bodyPr/>
        <a:lstStyle/>
        <a:p>
          <a:endParaRPr lang="es-AR"/>
        </a:p>
      </dgm:t>
    </dgm:pt>
    <dgm:pt modelId="{142764DA-1677-44CE-B126-69CFA6F6075D}" type="pres">
      <dgm:prSet presAssocID="{C88F095B-046A-4B6F-8CD0-F5B18960904B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85C993CF-1AC8-4F24-8E85-6C431C307A55}" type="pres">
      <dgm:prSet presAssocID="{C88F095B-046A-4B6F-8CD0-F5B18960904B}" presName="LevelTwoTextNode" presStyleLbl="node2" presStyleIdx="1" presStyleCnt="4" custScaleX="334913" custScaleY="5712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8A11CC44-2D08-4775-8513-FCF77B15A51D}" type="pres">
      <dgm:prSet presAssocID="{C88F095B-046A-4B6F-8CD0-F5B18960904B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20117FD-84D9-45B9-A5E4-A415CC10BBA9}" type="pres">
      <dgm:prSet presAssocID="{34985703-47B0-4003-B297-4A27AF3B7FA0}" presName="conn2-1" presStyleLbl="parChTrans1D2" presStyleIdx="2" presStyleCnt="4"/>
      <dgm:spPr/>
      <dgm:t>
        <a:bodyPr/>
        <a:lstStyle/>
        <a:p>
          <a:endParaRPr lang="es-AR"/>
        </a:p>
      </dgm:t>
    </dgm:pt>
    <dgm:pt modelId="{09FD59C5-6BD4-4EA9-BFA6-FE6FE7CC12A2}" type="pres">
      <dgm:prSet presAssocID="{34985703-47B0-4003-B297-4A27AF3B7FA0}" presName="connTx" presStyleLbl="parChTrans1D2" presStyleIdx="2" presStyleCnt="4"/>
      <dgm:spPr/>
      <dgm:t>
        <a:bodyPr/>
        <a:lstStyle/>
        <a:p>
          <a:endParaRPr lang="es-AR"/>
        </a:p>
      </dgm:t>
    </dgm:pt>
    <dgm:pt modelId="{F323B4B9-F0BB-44FA-9D55-ED2F1735046C}" type="pres">
      <dgm:prSet presAssocID="{8FFF9374-4DF2-47C8-96C3-25743E861AC1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2AB092ED-3AF5-4E25-8AB8-18E06F7C19F6}" type="pres">
      <dgm:prSet presAssocID="{8FFF9374-4DF2-47C8-96C3-25743E861AC1}" presName="LevelTwoTextNode" presStyleLbl="node2" presStyleIdx="2" presStyleCnt="4" custScaleX="334913" custScaleY="5712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1586C3FF-69E2-49A3-811E-3BD7AE4FDF81}" type="pres">
      <dgm:prSet presAssocID="{8FFF9374-4DF2-47C8-96C3-25743E861AC1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F77D1768-D966-4D65-A524-DBB9C58D5BB6}" type="pres">
      <dgm:prSet presAssocID="{6E9A2851-9633-41F6-A32F-C2BCC59752CB}" presName="conn2-1" presStyleLbl="parChTrans1D2" presStyleIdx="3" presStyleCnt="4"/>
      <dgm:spPr/>
      <dgm:t>
        <a:bodyPr/>
        <a:lstStyle/>
        <a:p>
          <a:endParaRPr lang="es-AR"/>
        </a:p>
      </dgm:t>
    </dgm:pt>
    <dgm:pt modelId="{801F2BF3-5B43-41CB-92DF-C70EAFBD6F96}" type="pres">
      <dgm:prSet presAssocID="{6E9A2851-9633-41F6-A32F-C2BCC59752CB}" presName="connTx" presStyleLbl="parChTrans1D2" presStyleIdx="3" presStyleCnt="4"/>
      <dgm:spPr/>
      <dgm:t>
        <a:bodyPr/>
        <a:lstStyle/>
        <a:p>
          <a:endParaRPr lang="es-AR"/>
        </a:p>
      </dgm:t>
    </dgm:pt>
    <dgm:pt modelId="{E277E17F-911D-40BE-83ED-53A11A3676F1}" type="pres">
      <dgm:prSet presAssocID="{8B7D948D-5278-49B8-A53B-D284597E4869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EE90A712-4985-4261-A187-BD89B20D2652}" type="pres">
      <dgm:prSet presAssocID="{8B7D948D-5278-49B8-A53B-D284597E4869}" presName="LevelTwoTextNode" presStyleLbl="node2" presStyleIdx="3" presStyleCnt="4" custScaleX="334913" custScaleY="5712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8000BBAB-8855-48E4-B04E-B399FB4C7DDB}" type="pres">
      <dgm:prSet presAssocID="{8B7D948D-5278-49B8-A53B-D284597E4869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</dgm:ptLst>
  <dgm:cxnLst>
    <dgm:cxn modelId="{D671D02D-20CF-4E19-8C32-C43A7265A42B}" type="presOf" srcId="{661EC9D5-A58E-48FC-85B7-0312A2D40196}" destId="{7468E1F9-779F-4A33-86AF-8EF49C5A22CA}" srcOrd="0" destOrd="0" presId="urn:microsoft.com/office/officeart/2008/layout/HorizontalMultiLevelHierarchy"/>
    <dgm:cxn modelId="{61BCEA1A-EBCD-4DA6-94F7-9404FA9E2451}" type="presOf" srcId="{6E9A2851-9633-41F6-A32F-C2BCC59752CB}" destId="{801F2BF3-5B43-41CB-92DF-C70EAFBD6F96}" srcOrd="1" destOrd="0" presId="urn:microsoft.com/office/officeart/2008/layout/HorizontalMultiLevelHierarchy"/>
    <dgm:cxn modelId="{68D92483-68E0-46AD-8E8E-93543376BC84}" srcId="{FCFB7E17-321A-4D57-A849-44415AB2C283}" destId="{96CDAFFA-F774-498F-95B3-8C1DDB7531BC}" srcOrd="0" destOrd="0" parTransId="{7F118ACF-6696-45CC-B10C-8F7CC21E34FC}" sibTransId="{156B3E4B-2255-40D8-A41A-56A2FF29AD1F}"/>
    <dgm:cxn modelId="{6EC32BEF-F869-4AA1-989F-8890E1FBF3AE}" type="presOf" srcId="{6E9A2851-9633-41F6-A32F-C2BCC59752CB}" destId="{F77D1768-D966-4D65-A524-DBB9C58D5BB6}" srcOrd="0" destOrd="0" presId="urn:microsoft.com/office/officeart/2008/layout/HorizontalMultiLevelHierarchy"/>
    <dgm:cxn modelId="{E20F0027-9FD3-40BE-A93A-F1FDB6F947B6}" type="presOf" srcId="{BF839B0F-C47F-473F-8D3C-1610D7D48BC5}" destId="{73AE959D-357A-4090-AC75-78C75968FD1F}" srcOrd="0" destOrd="0" presId="urn:microsoft.com/office/officeart/2008/layout/HorizontalMultiLevelHierarchy"/>
    <dgm:cxn modelId="{BF13308D-BF4E-4EAF-9810-6472FF843A5B}" type="presOf" srcId="{96CDAFFA-F774-498F-95B3-8C1DDB7531BC}" destId="{CA4DDC7A-CE14-42BD-BFF0-C71339E13142}" srcOrd="0" destOrd="0" presId="urn:microsoft.com/office/officeart/2008/layout/HorizontalMultiLevelHierarchy"/>
    <dgm:cxn modelId="{C09A5824-6EF9-4C98-B6BD-2DD29D9B547F}" type="presOf" srcId="{8B7D948D-5278-49B8-A53B-D284597E4869}" destId="{EE90A712-4985-4261-A187-BD89B20D2652}" srcOrd="0" destOrd="0" presId="urn:microsoft.com/office/officeart/2008/layout/HorizontalMultiLevelHierarchy"/>
    <dgm:cxn modelId="{65C2619B-4EA7-4E31-811C-88FEC71C20F9}" srcId="{96CDAFFA-F774-498F-95B3-8C1DDB7531BC}" destId="{8FFF9374-4DF2-47C8-96C3-25743E861AC1}" srcOrd="2" destOrd="0" parTransId="{34985703-47B0-4003-B297-4A27AF3B7FA0}" sibTransId="{5E40C272-B653-440B-B446-4FCF5165EA39}"/>
    <dgm:cxn modelId="{9C793749-F6B8-40C5-9710-DEA040EEC0D0}" srcId="{96CDAFFA-F774-498F-95B3-8C1DDB7531BC}" destId="{2F4BE644-2DAD-4E3C-B42D-3FE155F4F327}" srcOrd="0" destOrd="0" parTransId="{BF839B0F-C47F-473F-8D3C-1610D7D48BC5}" sibTransId="{6EEB78DB-1EC2-4BA0-B52A-0FCF6E927619}"/>
    <dgm:cxn modelId="{8A4A7F04-35D0-4BFC-A0C0-BF0B0F46D3A2}" type="presOf" srcId="{BF839B0F-C47F-473F-8D3C-1610D7D48BC5}" destId="{69ED6128-948A-4D64-8763-2A6CDAC6AE60}" srcOrd="1" destOrd="0" presId="urn:microsoft.com/office/officeart/2008/layout/HorizontalMultiLevelHierarchy"/>
    <dgm:cxn modelId="{6129F632-267A-46F9-82A3-D15A224E9B64}" type="presOf" srcId="{34985703-47B0-4003-B297-4A27AF3B7FA0}" destId="{720117FD-84D9-45B9-A5E4-A415CC10BBA9}" srcOrd="0" destOrd="0" presId="urn:microsoft.com/office/officeart/2008/layout/HorizontalMultiLevelHierarchy"/>
    <dgm:cxn modelId="{D86134DF-2A05-49CA-8FA1-EA00690E2185}" type="presOf" srcId="{8FFF9374-4DF2-47C8-96C3-25743E861AC1}" destId="{2AB092ED-3AF5-4E25-8AB8-18E06F7C19F6}" srcOrd="0" destOrd="0" presId="urn:microsoft.com/office/officeart/2008/layout/HorizontalMultiLevelHierarchy"/>
    <dgm:cxn modelId="{61230AFF-9359-4707-9876-95EF57D1113A}" type="presOf" srcId="{2F4BE644-2DAD-4E3C-B42D-3FE155F4F327}" destId="{A917B26D-E605-4EB7-8DF1-6D5A9822E952}" srcOrd="0" destOrd="0" presId="urn:microsoft.com/office/officeart/2008/layout/HorizontalMultiLevelHierarchy"/>
    <dgm:cxn modelId="{312349FF-7D3C-44A1-B3B0-16AAC53405D4}" srcId="{96CDAFFA-F774-498F-95B3-8C1DDB7531BC}" destId="{C88F095B-046A-4B6F-8CD0-F5B18960904B}" srcOrd="1" destOrd="0" parTransId="{661EC9D5-A58E-48FC-85B7-0312A2D40196}" sibTransId="{17FF1326-3B01-49DC-860A-41D10541203B}"/>
    <dgm:cxn modelId="{48636BA9-543B-47F5-B26E-20F3511A3480}" type="presOf" srcId="{34985703-47B0-4003-B297-4A27AF3B7FA0}" destId="{09FD59C5-6BD4-4EA9-BFA6-FE6FE7CC12A2}" srcOrd="1" destOrd="0" presId="urn:microsoft.com/office/officeart/2008/layout/HorizontalMultiLevelHierarchy"/>
    <dgm:cxn modelId="{168335DF-008E-421E-A824-84B4A3E66C8D}" type="presOf" srcId="{FCFB7E17-321A-4D57-A849-44415AB2C283}" destId="{A392D3EA-B4AF-4572-B8CE-6B06FB45373A}" srcOrd="0" destOrd="0" presId="urn:microsoft.com/office/officeart/2008/layout/HorizontalMultiLevelHierarchy"/>
    <dgm:cxn modelId="{078B76CB-A39B-4BF0-9087-A8F9970250E1}" type="presOf" srcId="{661EC9D5-A58E-48FC-85B7-0312A2D40196}" destId="{E4D81C82-5E32-4C51-90F5-0DF3BB009405}" srcOrd="1" destOrd="0" presId="urn:microsoft.com/office/officeart/2008/layout/HorizontalMultiLevelHierarchy"/>
    <dgm:cxn modelId="{096844AE-4334-419C-8575-1EF8C74786A5}" srcId="{96CDAFFA-F774-498F-95B3-8C1DDB7531BC}" destId="{8B7D948D-5278-49B8-A53B-D284597E4869}" srcOrd="3" destOrd="0" parTransId="{6E9A2851-9633-41F6-A32F-C2BCC59752CB}" sibTransId="{E474D128-02EB-458F-B335-54886681B53B}"/>
    <dgm:cxn modelId="{EE4FFB44-0672-4AD3-BD32-C9BCF06A7471}" type="presOf" srcId="{C88F095B-046A-4B6F-8CD0-F5B18960904B}" destId="{85C993CF-1AC8-4F24-8E85-6C431C307A55}" srcOrd="0" destOrd="0" presId="urn:microsoft.com/office/officeart/2008/layout/HorizontalMultiLevelHierarchy"/>
    <dgm:cxn modelId="{8A80E291-EFDA-459C-8348-63C1F2C1EF16}" type="presParOf" srcId="{A392D3EA-B4AF-4572-B8CE-6B06FB45373A}" destId="{B3E68518-0DE0-4395-800F-84D5A5E22C09}" srcOrd="0" destOrd="0" presId="urn:microsoft.com/office/officeart/2008/layout/HorizontalMultiLevelHierarchy"/>
    <dgm:cxn modelId="{D004D89D-9556-4E37-BECE-22C20152E987}" type="presParOf" srcId="{B3E68518-0DE0-4395-800F-84D5A5E22C09}" destId="{CA4DDC7A-CE14-42BD-BFF0-C71339E13142}" srcOrd="0" destOrd="0" presId="urn:microsoft.com/office/officeart/2008/layout/HorizontalMultiLevelHierarchy"/>
    <dgm:cxn modelId="{278BC90A-1AF1-40BC-9BEE-0D445EF730F1}" type="presParOf" srcId="{B3E68518-0DE0-4395-800F-84D5A5E22C09}" destId="{F76B4789-9238-4ADA-9269-BC833C363461}" srcOrd="1" destOrd="0" presId="urn:microsoft.com/office/officeart/2008/layout/HorizontalMultiLevelHierarchy"/>
    <dgm:cxn modelId="{DDC54FFF-7DFF-4F57-8FE3-CD687553B972}" type="presParOf" srcId="{F76B4789-9238-4ADA-9269-BC833C363461}" destId="{73AE959D-357A-4090-AC75-78C75968FD1F}" srcOrd="0" destOrd="0" presId="urn:microsoft.com/office/officeart/2008/layout/HorizontalMultiLevelHierarchy"/>
    <dgm:cxn modelId="{619FDDC1-593B-4730-9E06-025508A9786C}" type="presParOf" srcId="{73AE959D-357A-4090-AC75-78C75968FD1F}" destId="{69ED6128-948A-4D64-8763-2A6CDAC6AE60}" srcOrd="0" destOrd="0" presId="urn:microsoft.com/office/officeart/2008/layout/HorizontalMultiLevelHierarchy"/>
    <dgm:cxn modelId="{CEDFAC66-CCD1-4CB0-B4E8-C92EF46150E4}" type="presParOf" srcId="{F76B4789-9238-4ADA-9269-BC833C363461}" destId="{9CC3EC2A-089B-41EE-8C9C-CB5F0E754961}" srcOrd="1" destOrd="0" presId="urn:microsoft.com/office/officeart/2008/layout/HorizontalMultiLevelHierarchy"/>
    <dgm:cxn modelId="{63415EFB-FA17-47B8-B6AD-FAC921440298}" type="presParOf" srcId="{9CC3EC2A-089B-41EE-8C9C-CB5F0E754961}" destId="{A917B26D-E605-4EB7-8DF1-6D5A9822E952}" srcOrd="0" destOrd="0" presId="urn:microsoft.com/office/officeart/2008/layout/HorizontalMultiLevelHierarchy"/>
    <dgm:cxn modelId="{13F442C5-461F-437F-A2F9-AA7B618D75F2}" type="presParOf" srcId="{9CC3EC2A-089B-41EE-8C9C-CB5F0E754961}" destId="{60323740-DE8B-4107-9A20-762692B5B828}" srcOrd="1" destOrd="0" presId="urn:microsoft.com/office/officeart/2008/layout/HorizontalMultiLevelHierarchy"/>
    <dgm:cxn modelId="{5852BD19-737B-4836-9F25-01C7FE802E7C}" type="presParOf" srcId="{F76B4789-9238-4ADA-9269-BC833C363461}" destId="{7468E1F9-779F-4A33-86AF-8EF49C5A22CA}" srcOrd="2" destOrd="0" presId="urn:microsoft.com/office/officeart/2008/layout/HorizontalMultiLevelHierarchy"/>
    <dgm:cxn modelId="{44925842-0743-46CD-B5F2-292E6F2DED64}" type="presParOf" srcId="{7468E1F9-779F-4A33-86AF-8EF49C5A22CA}" destId="{E4D81C82-5E32-4C51-90F5-0DF3BB009405}" srcOrd="0" destOrd="0" presId="urn:microsoft.com/office/officeart/2008/layout/HorizontalMultiLevelHierarchy"/>
    <dgm:cxn modelId="{AA837282-595E-4969-B634-50FE332EC871}" type="presParOf" srcId="{F76B4789-9238-4ADA-9269-BC833C363461}" destId="{142764DA-1677-44CE-B126-69CFA6F6075D}" srcOrd="3" destOrd="0" presId="urn:microsoft.com/office/officeart/2008/layout/HorizontalMultiLevelHierarchy"/>
    <dgm:cxn modelId="{15C4BA7F-D556-4FAF-AC18-43C8B631D473}" type="presParOf" srcId="{142764DA-1677-44CE-B126-69CFA6F6075D}" destId="{85C993CF-1AC8-4F24-8E85-6C431C307A55}" srcOrd="0" destOrd="0" presId="urn:microsoft.com/office/officeart/2008/layout/HorizontalMultiLevelHierarchy"/>
    <dgm:cxn modelId="{8D15706C-AA58-411A-9476-3401D2A5E2EE}" type="presParOf" srcId="{142764DA-1677-44CE-B126-69CFA6F6075D}" destId="{8A11CC44-2D08-4775-8513-FCF77B15A51D}" srcOrd="1" destOrd="0" presId="urn:microsoft.com/office/officeart/2008/layout/HorizontalMultiLevelHierarchy"/>
    <dgm:cxn modelId="{836FA6E8-9965-4CB1-9AAD-6874EAFCDE2D}" type="presParOf" srcId="{F76B4789-9238-4ADA-9269-BC833C363461}" destId="{720117FD-84D9-45B9-A5E4-A415CC10BBA9}" srcOrd="4" destOrd="0" presId="urn:microsoft.com/office/officeart/2008/layout/HorizontalMultiLevelHierarchy"/>
    <dgm:cxn modelId="{02147490-6AEF-4A67-858D-A367ACFB2916}" type="presParOf" srcId="{720117FD-84D9-45B9-A5E4-A415CC10BBA9}" destId="{09FD59C5-6BD4-4EA9-BFA6-FE6FE7CC12A2}" srcOrd="0" destOrd="0" presId="urn:microsoft.com/office/officeart/2008/layout/HorizontalMultiLevelHierarchy"/>
    <dgm:cxn modelId="{D6F073CA-76D3-45D1-A802-423FB465DB84}" type="presParOf" srcId="{F76B4789-9238-4ADA-9269-BC833C363461}" destId="{F323B4B9-F0BB-44FA-9D55-ED2F1735046C}" srcOrd="5" destOrd="0" presId="urn:microsoft.com/office/officeart/2008/layout/HorizontalMultiLevelHierarchy"/>
    <dgm:cxn modelId="{4C025D56-2480-476B-BA34-C71D48C1F5A8}" type="presParOf" srcId="{F323B4B9-F0BB-44FA-9D55-ED2F1735046C}" destId="{2AB092ED-3AF5-4E25-8AB8-18E06F7C19F6}" srcOrd="0" destOrd="0" presId="urn:microsoft.com/office/officeart/2008/layout/HorizontalMultiLevelHierarchy"/>
    <dgm:cxn modelId="{AB570180-D6EC-434C-BEAD-DE9ECC6A321B}" type="presParOf" srcId="{F323B4B9-F0BB-44FA-9D55-ED2F1735046C}" destId="{1586C3FF-69E2-49A3-811E-3BD7AE4FDF81}" srcOrd="1" destOrd="0" presId="urn:microsoft.com/office/officeart/2008/layout/HorizontalMultiLevelHierarchy"/>
    <dgm:cxn modelId="{2A58C54C-57F5-469F-A17A-F17878D05F39}" type="presParOf" srcId="{F76B4789-9238-4ADA-9269-BC833C363461}" destId="{F77D1768-D966-4D65-A524-DBB9C58D5BB6}" srcOrd="6" destOrd="0" presId="urn:microsoft.com/office/officeart/2008/layout/HorizontalMultiLevelHierarchy"/>
    <dgm:cxn modelId="{550F2D27-830A-4E4B-8E3D-6BD8B0870FC1}" type="presParOf" srcId="{F77D1768-D966-4D65-A524-DBB9C58D5BB6}" destId="{801F2BF3-5B43-41CB-92DF-C70EAFBD6F96}" srcOrd="0" destOrd="0" presId="urn:microsoft.com/office/officeart/2008/layout/HorizontalMultiLevelHierarchy"/>
    <dgm:cxn modelId="{CD4F99D2-C3B9-460B-B6A3-00BE169A509B}" type="presParOf" srcId="{F76B4789-9238-4ADA-9269-BC833C363461}" destId="{E277E17F-911D-40BE-83ED-53A11A3676F1}" srcOrd="7" destOrd="0" presId="urn:microsoft.com/office/officeart/2008/layout/HorizontalMultiLevelHierarchy"/>
    <dgm:cxn modelId="{DB3EB1C0-1863-41D1-9B9C-18BBAC9F4716}" type="presParOf" srcId="{E277E17F-911D-40BE-83ED-53A11A3676F1}" destId="{EE90A712-4985-4261-A187-BD89B20D2652}" srcOrd="0" destOrd="0" presId="urn:microsoft.com/office/officeart/2008/layout/HorizontalMultiLevelHierarchy"/>
    <dgm:cxn modelId="{D45B9995-5C55-4F32-9C13-B59B87C2C61D}" type="presParOf" srcId="{E277E17F-911D-40BE-83ED-53A11A3676F1}" destId="{8000BBAB-8855-48E4-B04E-B399FB4C7DD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B7E17-321A-4D57-A849-44415AB2C283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5_4" csCatId="accent5" phldr="1"/>
      <dgm:spPr/>
    </dgm:pt>
    <dgm:pt modelId="{96CDAFFA-F774-498F-95B3-8C1DDB7531BC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800" b="1" dirty="0" smtClean="0"/>
            <a:t>DISPERSIONES COLOIDALES</a:t>
          </a:r>
          <a:endParaRPr lang="es-AR" sz="2800" b="1" dirty="0"/>
        </a:p>
      </dgm:t>
    </dgm:pt>
    <dgm:pt modelId="{7F118ACF-6696-45CC-B10C-8F7CC21E34FC}" type="parTrans" cxnId="{68D92483-68E0-46AD-8E8E-93543376BC84}">
      <dgm:prSet/>
      <dgm:spPr/>
      <dgm:t>
        <a:bodyPr/>
        <a:lstStyle/>
        <a:p>
          <a:endParaRPr lang="es-AR" sz="2200"/>
        </a:p>
      </dgm:t>
    </dgm:pt>
    <dgm:pt modelId="{156B3E4B-2255-40D8-A41A-56A2FF29AD1F}" type="sibTrans" cxnId="{68D92483-68E0-46AD-8E8E-93543376BC84}">
      <dgm:prSet/>
      <dgm:spPr/>
      <dgm:t>
        <a:bodyPr/>
        <a:lstStyle/>
        <a:p>
          <a:endParaRPr lang="es-AR" sz="2200"/>
        </a:p>
      </dgm:t>
    </dgm:pt>
    <dgm:pt modelId="{2F4BE644-2DAD-4E3C-B42D-3FE155F4F327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Las partículas de la fase dispersa son muy pequeñas. No se pueden separar por filtración ni sedimentan. Son invisibles al microscopio pero se ven al ultramicroscopio.</a:t>
          </a:r>
          <a:endParaRPr lang="es-AR" sz="2200" dirty="0"/>
        </a:p>
      </dgm:t>
    </dgm:pt>
    <dgm:pt modelId="{6EEB78DB-1EC2-4BA0-B52A-0FCF6E927619}" type="sibTrans" cxnId="{9C793749-F6B8-40C5-9710-DEA040EEC0D0}">
      <dgm:prSet/>
      <dgm:spPr/>
      <dgm:t>
        <a:bodyPr/>
        <a:lstStyle/>
        <a:p>
          <a:endParaRPr lang="es-AR" sz="2200"/>
        </a:p>
      </dgm:t>
    </dgm:pt>
    <dgm:pt modelId="{BF839B0F-C47F-473F-8D3C-1610D7D48BC5}" type="parTrans" cxnId="{9C793749-F6B8-40C5-9710-DEA040EEC0D0}">
      <dgm:prSet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C88F095B-046A-4B6F-8CD0-F5B18960904B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Son transparentes pero NO SON ÓPTICAMENTE VACÍAS.</a:t>
          </a:r>
          <a:endParaRPr lang="es-AR" sz="2200" dirty="0"/>
        </a:p>
      </dgm:t>
    </dgm:pt>
    <dgm:pt modelId="{661EC9D5-A58E-48FC-85B7-0312A2D40196}" type="parTrans" cxnId="{312349FF-7D3C-44A1-B3B0-16AAC53405D4}">
      <dgm:prSet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17FF1326-3B01-49DC-860A-41D10541203B}" type="sibTrans" cxnId="{312349FF-7D3C-44A1-B3B0-16AAC53405D4}">
      <dgm:prSet/>
      <dgm:spPr/>
      <dgm:t>
        <a:bodyPr/>
        <a:lstStyle/>
        <a:p>
          <a:endParaRPr lang="es-AR" sz="2200"/>
        </a:p>
      </dgm:t>
    </dgm:pt>
    <dgm:pt modelId="{8FFF9374-4DF2-47C8-96C3-25743E861AC1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Al incidir un rayo de luz sobre una dispersión coloidal, este se refleja y es refractado, o que permite observar la trayectoria del haz de luz.</a:t>
          </a:r>
          <a:endParaRPr lang="es-AR" sz="2200" dirty="0"/>
        </a:p>
      </dgm:t>
    </dgm:pt>
    <dgm:pt modelId="{34985703-47B0-4003-B297-4A27AF3B7FA0}" type="parTrans" cxnId="{65C2619B-4EA7-4E31-811C-88FEC71C20F9}">
      <dgm:prSet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5E40C272-B653-440B-B446-4FCF5165EA39}" type="sibTrans" cxnId="{65C2619B-4EA7-4E31-811C-88FEC71C20F9}">
      <dgm:prSet/>
      <dgm:spPr/>
      <dgm:t>
        <a:bodyPr/>
        <a:lstStyle/>
        <a:p>
          <a:endParaRPr lang="es-AR" sz="2200"/>
        </a:p>
      </dgm:t>
    </dgm:pt>
    <dgm:pt modelId="{B8B02A37-740F-445C-9D60-BCEFADC96F45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EFECTO TYNDALL</a:t>
          </a:r>
          <a:endParaRPr lang="es-AR" sz="2200" dirty="0"/>
        </a:p>
      </dgm:t>
    </dgm:pt>
    <dgm:pt modelId="{23C6C101-9521-415C-96A2-FCA0C045A595}" type="parTrans" cxnId="{11AC54C2-83E4-4097-B043-3E68523E2ABA}">
      <dgm:prSet/>
      <dgm:spPr/>
      <dgm:t>
        <a:bodyPr/>
        <a:lstStyle/>
        <a:p>
          <a:endParaRPr lang="es-AR"/>
        </a:p>
      </dgm:t>
    </dgm:pt>
    <dgm:pt modelId="{03CE54E9-D25F-4245-9D2B-7F5F11FF2886}" type="sibTrans" cxnId="{11AC54C2-83E4-4097-B043-3E68523E2ABA}">
      <dgm:prSet/>
      <dgm:spPr/>
      <dgm:t>
        <a:bodyPr/>
        <a:lstStyle/>
        <a:p>
          <a:endParaRPr lang="es-AR"/>
        </a:p>
      </dgm:t>
    </dgm:pt>
    <dgm:pt modelId="{A392D3EA-B4AF-4572-B8CE-6B06FB45373A}" type="pres">
      <dgm:prSet presAssocID="{FCFB7E17-321A-4D57-A849-44415AB2C28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3E68518-0DE0-4395-800F-84D5A5E22C09}" type="pres">
      <dgm:prSet presAssocID="{96CDAFFA-F774-498F-95B3-8C1DDB7531BC}" presName="root1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CA4DDC7A-CE14-42BD-BFF0-C71339E13142}" type="pres">
      <dgm:prSet presAssocID="{96CDAFFA-F774-498F-95B3-8C1DDB7531BC}" presName="LevelOneTextNode" presStyleLbl="node0" presStyleIdx="0" presStyleCnt="1" custScaleX="142716" custScaleY="76232" custLinFactNeighborY="-2015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F76B4789-9238-4ADA-9269-BC833C363461}" type="pres">
      <dgm:prSet presAssocID="{96CDAFFA-F774-498F-95B3-8C1DDB7531BC}" presName="level2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3AE959D-357A-4090-AC75-78C75968FD1F}" type="pres">
      <dgm:prSet presAssocID="{BF839B0F-C47F-473F-8D3C-1610D7D48BC5}" presName="conn2-1" presStyleLbl="parChTrans1D2" presStyleIdx="0" presStyleCnt="3"/>
      <dgm:spPr/>
      <dgm:t>
        <a:bodyPr/>
        <a:lstStyle/>
        <a:p>
          <a:endParaRPr lang="es-AR"/>
        </a:p>
      </dgm:t>
    </dgm:pt>
    <dgm:pt modelId="{69ED6128-948A-4D64-8763-2A6CDAC6AE60}" type="pres">
      <dgm:prSet presAssocID="{BF839B0F-C47F-473F-8D3C-1610D7D48BC5}" presName="connTx" presStyleLbl="parChTrans1D2" presStyleIdx="0" presStyleCnt="3"/>
      <dgm:spPr/>
      <dgm:t>
        <a:bodyPr/>
        <a:lstStyle/>
        <a:p>
          <a:endParaRPr lang="es-AR"/>
        </a:p>
      </dgm:t>
    </dgm:pt>
    <dgm:pt modelId="{9CC3EC2A-089B-41EE-8C9C-CB5F0E754961}" type="pres">
      <dgm:prSet presAssocID="{2F4BE644-2DAD-4E3C-B42D-3FE155F4F327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A917B26D-E605-4EB7-8DF1-6D5A9822E952}" type="pres">
      <dgm:prSet presAssocID="{2F4BE644-2DAD-4E3C-B42D-3FE155F4F327}" presName="LevelTwoTextNode" presStyleLbl="node2" presStyleIdx="0" presStyleCnt="3" custScaleX="459915" custScaleY="131822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60323740-DE8B-4107-9A20-762692B5B828}" type="pres">
      <dgm:prSet presAssocID="{2F4BE644-2DAD-4E3C-B42D-3FE155F4F327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468E1F9-779F-4A33-86AF-8EF49C5A22CA}" type="pres">
      <dgm:prSet presAssocID="{661EC9D5-A58E-48FC-85B7-0312A2D40196}" presName="conn2-1" presStyleLbl="parChTrans1D2" presStyleIdx="1" presStyleCnt="3"/>
      <dgm:spPr/>
      <dgm:t>
        <a:bodyPr/>
        <a:lstStyle/>
        <a:p>
          <a:endParaRPr lang="es-AR"/>
        </a:p>
      </dgm:t>
    </dgm:pt>
    <dgm:pt modelId="{E4D81C82-5E32-4C51-90F5-0DF3BB009405}" type="pres">
      <dgm:prSet presAssocID="{661EC9D5-A58E-48FC-85B7-0312A2D40196}" presName="connTx" presStyleLbl="parChTrans1D2" presStyleIdx="1" presStyleCnt="3"/>
      <dgm:spPr/>
      <dgm:t>
        <a:bodyPr/>
        <a:lstStyle/>
        <a:p>
          <a:endParaRPr lang="es-AR"/>
        </a:p>
      </dgm:t>
    </dgm:pt>
    <dgm:pt modelId="{142764DA-1677-44CE-B126-69CFA6F6075D}" type="pres">
      <dgm:prSet presAssocID="{C88F095B-046A-4B6F-8CD0-F5B18960904B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85C993CF-1AC8-4F24-8E85-6C431C307A55}" type="pres">
      <dgm:prSet presAssocID="{C88F095B-046A-4B6F-8CD0-F5B18960904B}" presName="LevelTwoTextNode" presStyleLbl="node2" presStyleIdx="1" presStyleCnt="3" custScaleX="459915" custScaleY="5712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8A11CC44-2D08-4775-8513-FCF77B15A51D}" type="pres">
      <dgm:prSet presAssocID="{C88F095B-046A-4B6F-8CD0-F5B18960904B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20117FD-84D9-45B9-A5E4-A415CC10BBA9}" type="pres">
      <dgm:prSet presAssocID="{34985703-47B0-4003-B297-4A27AF3B7FA0}" presName="conn2-1" presStyleLbl="parChTrans1D2" presStyleIdx="2" presStyleCnt="3"/>
      <dgm:spPr/>
      <dgm:t>
        <a:bodyPr/>
        <a:lstStyle/>
        <a:p>
          <a:endParaRPr lang="es-AR"/>
        </a:p>
      </dgm:t>
    </dgm:pt>
    <dgm:pt modelId="{09FD59C5-6BD4-4EA9-BFA6-FE6FE7CC12A2}" type="pres">
      <dgm:prSet presAssocID="{34985703-47B0-4003-B297-4A27AF3B7FA0}" presName="connTx" presStyleLbl="parChTrans1D2" presStyleIdx="2" presStyleCnt="3"/>
      <dgm:spPr/>
      <dgm:t>
        <a:bodyPr/>
        <a:lstStyle/>
        <a:p>
          <a:endParaRPr lang="es-AR"/>
        </a:p>
      </dgm:t>
    </dgm:pt>
    <dgm:pt modelId="{F323B4B9-F0BB-44FA-9D55-ED2F1735046C}" type="pres">
      <dgm:prSet presAssocID="{8FFF9374-4DF2-47C8-96C3-25743E861AC1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2AB092ED-3AF5-4E25-8AB8-18E06F7C19F6}" type="pres">
      <dgm:prSet presAssocID="{8FFF9374-4DF2-47C8-96C3-25743E861AC1}" presName="LevelTwoTextNode" presStyleLbl="node2" presStyleIdx="2" presStyleCnt="3" custScaleX="380553" custScaleY="152427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1586C3FF-69E2-49A3-811E-3BD7AE4FDF81}" type="pres">
      <dgm:prSet presAssocID="{8FFF9374-4DF2-47C8-96C3-25743E861AC1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9E3C2E60-B72C-48BE-9A15-6FDD21931D08}" type="pres">
      <dgm:prSet presAssocID="{23C6C101-9521-415C-96A2-FCA0C045A595}" presName="conn2-1" presStyleLbl="parChTrans1D3" presStyleIdx="0" presStyleCnt="1"/>
      <dgm:spPr/>
      <dgm:t>
        <a:bodyPr/>
        <a:lstStyle/>
        <a:p>
          <a:endParaRPr lang="es-AR"/>
        </a:p>
      </dgm:t>
    </dgm:pt>
    <dgm:pt modelId="{5A619DCD-5BD0-45BF-9F84-87FB4DDE78AD}" type="pres">
      <dgm:prSet presAssocID="{23C6C101-9521-415C-96A2-FCA0C045A595}" presName="connTx" presStyleLbl="parChTrans1D3" presStyleIdx="0" presStyleCnt="1"/>
      <dgm:spPr/>
      <dgm:t>
        <a:bodyPr/>
        <a:lstStyle/>
        <a:p>
          <a:endParaRPr lang="es-AR"/>
        </a:p>
      </dgm:t>
    </dgm:pt>
    <dgm:pt modelId="{F92CBD6B-240B-436D-A9E2-1AEC0C84DE96}" type="pres">
      <dgm:prSet presAssocID="{B8B02A37-740F-445C-9D60-BCEFADC96F45}" presName="root2" presStyleCnt="0"/>
      <dgm:spPr/>
    </dgm:pt>
    <dgm:pt modelId="{A280C3B0-60CF-4184-AA56-C53EE9FEEA01}" type="pres">
      <dgm:prSet presAssocID="{B8B02A37-740F-445C-9D60-BCEFADC96F45}" presName="LevelTwoTextNode" presStyleLbl="node3" presStyleIdx="0" presStyleCnt="1" custScaleX="67919" custScaleY="121895" custLinFactNeighborX="-426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F33A9A8E-97F6-40A8-8B63-2CD6B18564E0}" type="pres">
      <dgm:prSet presAssocID="{B8B02A37-740F-445C-9D60-BCEFADC96F45}" presName="level3hierChild" presStyleCnt="0"/>
      <dgm:spPr/>
    </dgm:pt>
  </dgm:ptLst>
  <dgm:cxnLst>
    <dgm:cxn modelId="{77B01980-50FA-47B6-A284-774A346E2492}" type="presOf" srcId="{34985703-47B0-4003-B297-4A27AF3B7FA0}" destId="{09FD59C5-6BD4-4EA9-BFA6-FE6FE7CC12A2}" srcOrd="1" destOrd="0" presId="urn:microsoft.com/office/officeart/2008/layout/HorizontalMultiLevelHierarchy"/>
    <dgm:cxn modelId="{04A85F1B-DD53-476A-8A50-96EB7F34D22B}" type="presOf" srcId="{BF839B0F-C47F-473F-8D3C-1610D7D48BC5}" destId="{73AE959D-357A-4090-AC75-78C75968FD1F}" srcOrd="0" destOrd="0" presId="urn:microsoft.com/office/officeart/2008/layout/HorizontalMultiLevelHierarchy"/>
    <dgm:cxn modelId="{68D92483-68E0-46AD-8E8E-93543376BC84}" srcId="{FCFB7E17-321A-4D57-A849-44415AB2C283}" destId="{96CDAFFA-F774-498F-95B3-8C1DDB7531BC}" srcOrd="0" destOrd="0" parTransId="{7F118ACF-6696-45CC-B10C-8F7CC21E34FC}" sibTransId="{156B3E4B-2255-40D8-A41A-56A2FF29AD1F}"/>
    <dgm:cxn modelId="{9B8D0534-7BF5-46FB-8900-39F369EDCECE}" type="presOf" srcId="{FCFB7E17-321A-4D57-A849-44415AB2C283}" destId="{A392D3EA-B4AF-4572-B8CE-6B06FB45373A}" srcOrd="0" destOrd="0" presId="urn:microsoft.com/office/officeart/2008/layout/HorizontalMultiLevelHierarchy"/>
    <dgm:cxn modelId="{29F7CA3C-6D51-4134-80B3-6940AA00210F}" type="presOf" srcId="{B8B02A37-740F-445C-9D60-BCEFADC96F45}" destId="{A280C3B0-60CF-4184-AA56-C53EE9FEEA01}" srcOrd="0" destOrd="0" presId="urn:microsoft.com/office/officeart/2008/layout/HorizontalMultiLevelHierarchy"/>
    <dgm:cxn modelId="{65C2619B-4EA7-4E31-811C-88FEC71C20F9}" srcId="{96CDAFFA-F774-498F-95B3-8C1DDB7531BC}" destId="{8FFF9374-4DF2-47C8-96C3-25743E861AC1}" srcOrd="2" destOrd="0" parTransId="{34985703-47B0-4003-B297-4A27AF3B7FA0}" sibTransId="{5E40C272-B653-440B-B446-4FCF5165EA39}"/>
    <dgm:cxn modelId="{9C793749-F6B8-40C5-9710-DEA040EEC0D0}" srcId="{96CDAFFA-F774-498F-95B3-8C1DDB7531BC}" destId="{2F4BE644-2DAD-4E3C-B42D-3FE155F4F327}" srcOrd="0" destOrd="0" parTransId="{BF839B0F-C47F-473F-8D3C-1610D7D48BC5}" sibTransId="{6EEB78DB-1EC2-4BA0-B52A-0FCF6E927619}"/>
    <dgm:cxn modelId="{6CA7B6BE-2A4E-4CA0-83E6-796B268FFD10}" type="presOf" srcId="{BF839B0F-C47F-473F-8D3C-1610D7D48BC5}" destId="{69ED6128-948A-4D64-8763-2A6CDAC6AE60}" srcOrd="1" destOrd="0" presId="urn:microsoft.com/office/officeart/2008/layout/HorizontalMultiLevelHierarchy"/>
    <dgm:cxn modelId="{11AC54C2-83E4-4097-B043-3E68523E2ABA}" srcId="{8FFF9374-4DF2-47C8-96C3-25743E861AC1}" destId="{B8B02A37-740F-445C-9D60-BCEFADC96F45}" srcOrd="0" destOrd="0" parTransId="{23C6C101-9521-415C-96A2-FCA0C045A595}" sibTransId="{03CE54E9-D25F-4245-9D2B-7F5F11FF2886}"/>
    <dgm:cxn modelId="{F790B035-E2D7-4E9F-BB98-5D24530141C8}" type="presOf" srcId="{661EC9D5-A58E-48FC-85B7-0312A2D40196}" destId="{E4D81C82-5E32-4C51-90F5-0DF3BB009405}" srcOrd="1" destOrd="0" presId="urn:microsoft.com/office/officeart/2008/layout/HorizontalMultiLevelHierarchy"/>
    <dgm:cxn modelId="{981E4058-96A1-4F90-BB5A-8C07BF4C6504}" type="presOf" srcId="{96CDAFFA-F774-498F-95B3-8C1DDB7531BC}" destId="{CA4DDC7A-CE14-42BD-BFF0-C71339E13142}" srcOrd="0" destOrd="0" presId="urn:microsoft.com/office/officeart/2008/layout/HorizontalMultiLevelHierarchy"/>
    <dgm:cxn modelId="{F1A2D893-C4C0-45C8-B8B7-2E58E884CDBA}" type="presOf" srcId="{23C6C101-9521-415C-96A2-FCA0C045A595}" destId="{9E3C2E60-B72C-48BE-9A15-6FDD21931D08}" srcOrd="0" destOrd="0" presId="urn:microsoft.com/office/officeart/2008/layout/HorizontalMultiLevelHierarchy"/>
    <dgm:cxn modelId="{49240F6E-D7E6-4B26-8207-C5A69A5FE2B5}" type="presOf" srcId="{C88F095B-046A-4B6F-8CD0-F5B18960904B}" destId="{85C993CF-1AC8-4F24-8E85-6C431C307A55}" srcOrd="0" destOrd="0" presId="urn:microsoft.com/office/officeart/2008/layout/HorizontalMultiLevelHierarchy"/>
    <dgm:cxn modelId="{05A87694-97F4-454A-8E72-69892E6D5D25}" type="presOf" srcId="{661EC9D5-A58E-48FC-85B7-0312A2D40196}" destId="{7468E1F9-779F-4A33-86AF-8EF49C5A22CA}" srcOrd="0" destOrd="0" presId="urn:microsoft.com/office/officeart/2008/layout/HorizontalMultiLevelHierarchy"/>
    <dgm:cxn modelId="{312349FF-7D3C-44A1-B3B0-16AAC53405D4}" srcId="{96CDAFFA-F774-498F-95B3-8C1DDB7531BC}" destId="{C88F095B-046A-4B6F-8CD0-F5B18960904B}" srcOrd="1" destOrd="0" parTransId="{661EC9D5-A58E-48FC-85B7-0312A2D40196}" sibTransId="{17FF1326-3B01-49DC-860A-41D10541203B}"/>
    <dgm:cxn modelId="{71CCC3F9-F777-44D2-A4DF-20516F697473}" type="presOf" srcId="{8FFF9374-4DF2-47C8-96C3-25743E861AC1}" destId="{2AB092ED-3AF5-4E25-8AB8-18E06F7C19F6}" srcOrd="0" destOrd="0" presId="urn:microsoft.com/office/officeart/2008/layout/HorizontalMultiLevelHierarchy"/>
    <dgm:cxn modelId="{0AD4E6C9-3901-4F07-90F5-8CA3EDC5BDE8}" type="presOf" srcId="{23C6C101-9521-415C-96A2-FCA0C045A595}" destId="{5A619DCD-5BD0-45BF-9F84-87FB4DDE78AD}" srcOrd="1" destOrd="0" presId="urn:microsoft.com/office/officeart/2008/layout/HorizontalMultiLevelHierarchy"/>
    <dgm:cxn modelId="{3186DDCE-6AC7-4C40-81D9-BE3EED04E57B}" type="presOf" srcId="{34985703-47B0-4003-B297-4A27AF3B7FA0}" destId="{720117FD-84D9-45B9-A5E4-A415CC10BBA9}" srcOrd="0" destOrd="0" presId="urn:microsoft.com/office/officeart/2008/layout/HorizontalMultiLevelHierarchy"/>
    <dgm:cxn modelId="{4F2A2870-90B5-477C-96B5-A0B1D465E1CB}" type="presOf" srcId="{2F4BE644-2DAD-4E3C-B42D-3FE155F4F327}" destId="{A917B26D-E605-4EB7-8DF1-6D5A9822E952}" srcOrd="0" destOrd="0" presId="urn:microsoft.com/office/officeart/2008/layout/HorizontalMultiLevelHierarchy"/>
    <dgm:cxn modelId="{5B018173-E38F-420E-A7FD-9D201DA04B66}" type="presParOf" srcId="{A392D3EA-B4AF-4572-B8CE-6B06FB45373A}" destId="{B3E68518-0DE0-4395-800F-84D5A5E22C09}" srcOrd="0" destOrd="0" presId="urn:microsoft.com/office/officeart/2008/layout/HorizontalMultiLevelHierarchy"/>
    <dgm:cxn modelId="{4CEECA54-FFDB-4213-BA26-4E640C0F3E46}" type="presParOf" srcId="{B3E68518-0DE0-4395-800F-84D5A5E22C09}" destId="{CA4DDC7A-CE14-42BD-BFF0-C71339E13142}" srcOrd="0" destOrd="0" presId="urn:microsoft.com/office/officeart/2008/layout/HorizontalMultiLevelHierarchy"/>
    <dgm:cxn modelId="{02F3F063-9CBB-46A8-B44E-8B958E1917B3}" type="presParOf" srcId="{B3E68518-0DE0-4395-800F-84D5A5E22C09}" destId="{F76B4789-9238-4ADA-9269-BC833C363461}" srcOrd="1" destOrd="0" presId="urn:microsoft.com/office/officeart/2008/layout/HorizontalMultiLevelHierarchy"/>
    <dgm:cxn modelId="{F4B05B18-1AE0-48FF-8843-E6A85D19EFD6}" type="presParOf" srcId="{F76B4789-9238-4ADA-9269-BC833C363461}" destId="{73AE959D-357A-4090-AC75-78C75968FD1F}" srcOrd="0" destOrd="0" presId="urn:microsoft.com/office/officeart/2008/layout/HorizontalMultiLevelHierarchy"/>
    <dgm:cxn modelId="{718E8F72-8B7A-48D1-8085-3E96CC9D699F}" type="presParOf" srcId="{73AE959D-357A-4090-AC75-78C75968FD1F}" destId="{69ED6128-948A-4D64-8763-2A6CDAC6AE60}" srcOrd="0" destOrd="0" presId="urn:microsoft.com/office/officeart/2008/layout/HorizontalMultiLevelHierarchy"/>
    <dgm:cxn modelId="{56072893-E2E0-4F0C-B403-2DE06F7865FA}" type="presParOf" srcId="{F76B4789-9238-4ADA-9269-BC833C363461}" destId="{9CC3EC2A-089B-41EE-8C9C-CB5F0E754961}" srcOrd="1" destOrd="0" presId="urn:microsoft.com/office/officeart/2008/layout/HorizontalMultiLevelHierarchy"/>
    <dgm:cxn modelId="{5A0557AD-64DB-480D-A901-E16A8342D034}" type="presParOf" srcId="{9CC3EC2A-089B-41EE-8C9C-CB5F0E754961}" destId="{A917B26D-E605-4EB7-8DF1-6D5A9822E952}" srcOrd="0" destOrd="0" presId="urn:microsoft.com/office/officeart/2008/layout/HorizontalMultiLevelHierarchy"/>
    <dgm:cxn modelId="{F2BB506B-B201-44E7-9E35-C424BDDAABF3}" type="presParOf" srcId="{9CC3EC2A-089B-41EE-8C9C-CB5F0E754961}" destId="{60323740-DE8B-4107-9A20-762692B5B828}" srcOrd="1" destOrd="0" presId="urn:microsoft.com/office/officeart/2008/layout/HorizontalMultiLevelHierarchy"/>
    <dgm:cxn modelId="{90CE0F43-F982-447D-9809-86B528FC460B}" type="presParOf" srcId="{F76B4789-9238-4ADA-9269-BC833C363461}" destId="{7468E1F9-779F-4A33-86AF-8EF49C5A22CA}" srcOrd="2" destOrd="0" presId="urn:microsoft.com/office/officeart/2008/layout/HorizontalMultiLevelHierarchy"/>
    <dgm:cxn modelId="{93C75788-EA38-47F0-A516-F710F36F9949}" type="presParOf" srcId="{7468E1F9-779F-4A33-86AF-8EF49C5A22CA}" destId="{E4D81C82-5E32-4C51-90F5-0DF3BB009405}" srcOrd="0" destOrd="0" presId="urn:microsoft.com/office/officeart/2008/layout/HorizontalMultiLevelHierarchy"/>
    <dgm:cxn modelId="{E2A2BB75-1488-40F8-9B6B-8956D8CCFED4}" type="presParOf" srcId="{F76B4789-9238-4ADA-9269-BC833C363461}" destId="{142764DA-1677-44CE-B126-69CFA6F6075D}" srcOrd="3" destOrd="0" presId="urn:microsoft.com/office/officeart/2008/layout/HorizontalMultiLevelHierarchy"/>
    <dgm:cxn modelId="{7049723B-1A08-4B01-9D0C-6CCEBFADF81E}" type="presParOf" srcId="{142764DA-1677-44CE-B126-69CFA6F6075D}" destId="{85C993CF-1AC8-4F24-8E85-6C431C307A55}" srcOrd="0" destOrd="0" presId="urn:microsoft.com/office/officeart/2008/layout/HorizontalMultiLevelHierarchy"/>
    <dgm:cxn modelId="{DC08C2FF-8E21-4F5A-8683-FAF027897DB7}" type="presParOf" srcId="{142764DA-1677-44CE-B126-69CFA6F6075D}" destId="{8A11CC44-2D08-4775-8513-FCF77B15A51D}" srcOrd="1" destOrd="0" presId="urn:microsoft.com/office/officeart/2008/layout/HorizontalMultiLevelHierarchy"/>
    <dgm:cxn modelId="{131ADA32-98B2-430A-B417-853006D96252}" type="presParOf" srcId="{F76B4789-9238-4ADA-9269-BC833C363461}" destId="{720117FD-84D9-45B9-A5E4-A415CC10BBA9}" srcOrd="4" destOrd="0" presId="urn:microsoft.com/office/officeart/2008/layout/HorizontalMultiLevelHierarchy"/>
    <dgm:cxn modelId="{DCEDF8F7-1BAD-4750-A9FE-EAD064CAD867}" type="presParOf" srcId="{720117FD-84D9-45B9-A5E4-A415CC10BBA9}" destId="{09FD59C5-6BD4-4EA9-BFA6-FE6FE7CC12A2}" srcOrd="0" destOrd="0" presId="urn:microsoft.com/office/officeart/2008/layout/HorizontalMultiLevelHierarchy"/>
    <dgm:cxn modelId="{4F1FDBC7-C735-4C69-93DF-418EF3DA05D3}" type="presParOf" srcId="{F76B4789-9238-4ADA-9269-BC833C363461}" destId="{F323B4B9-F0BB-44FA-9D55-ED2F1735046C}" srcOrd="5" destOrd="0" presId="urn:microsoft.com/office/officeart/2008/layout/HorizontalMultiLevelHierarchy"/>
    <dgm:cxn modelId="{6D6870D1-7052-4A61-9AD1-A13618CB9559}" type="presParOf" srcId="{F323B4B9-F0BB-44FA-9D55-ED2F1735046C}" destId="{2AB092ED-3AF5-4E25-8AB8-18E06F7C19F6}" srcOrd="0" destOrd="0" presId="urn:microsoft.com/office/officeart/2008/layout/HorizontalMultiLevelHierarchy"/>
    <dgm:cxn modelId="{D65F0FCA-6C92-4BCD-BDD8-C5284DEE35C3}" type="presParOf" srcId="{F323B4B9-F0BB-44FA-9D55-ED2F1735046C}" destId="{1586C3FF-69E2-49A3-811E-3BD7AE4FDF81}" srcOrd="1" destOrd="0" presId="urn:microsoft.com/office/officeart/2008/layout/HorizontalMultiLevelHierarchy"/>
    <dgm:cxn modelId="{2646299A-3404-4C72-8750-723AD3367226}" type="presParOf" srcId="{1586C3FF-69E2-49A3-811E-3BD7AE4FDF81}" destId="{9E3C2E60-B72C-48BE-9A15-6FDD21931D08}" srcOrd="0" destOrd="0" presId="urn:microsoft.com/office/officeart/2008/layout/HorizontalMultiLevelHierarchy"/>
    <dgm:cxn modelId="{A0D0927F-8C3C-434D-829A-BA468394228F}" type="presParOf" srcId="{9E3C2E60-B72C-48BE-9A15-6FDD21931D08}" destId="{5A619DCD-5BD0-45BF-9F84-87FB4DDE78AD}" srcOrd="0" destOrd="0" presId="urn:microsoft.com/office/officeart/2008/layout/HorizontalMultiLevelHierarchy"/>
    <dgm:cxn modelId="{07A9EE09-D58F-48CD-89C2-F8E250E93A93}" type="presParOf" srcId="{1586C3FF-69E2-49A3-811E-3BD7AE4FDF81}" destId="{F92CBD6B-240B-436D-A9E2-1AEC0C84DE96}" srcOrd="1" destOrd="0" presId="urn:microsoft.com/office/officeart/2008/layout/HorizontalMultiLevelHierarchy"/>
    <dgm:cxn modelId="{B0E40C62-19A0-4FE3-A851-5E7D9ECF5750}" type="presParOf" srcId="{F92CBD6B-240B-436D-A9E2-1AEC0C84DE96}" destId="{A280C3B0-60CF-4184-AA56-C53EE9FEEA01}" srcOrd="0" destOrd="0" presId="urn:microsoft.com/office/officeart/2008/layout/HorizontalMultiLevelHierarchy"/>
    <dgm:cxn modelId="{4774A66A-600D-4B75-A118-38C4B6EBF43E}" type="presParOf" srcId="{F92CBD6B-240B-436D-A9E2-1AEC0C84DE96}" destId="{F33A9A8E-97F6-40A8-8B63-2CD6B18564E0}" srcOrd="1" destOrd="0" presId="urn:microsoft.com/office/officeart/2008/layout/HorizontalMultiLevelHierarchy"/>
  </dgm:cxnLst>
  <dgm:bg/>
  <dgm:whole>
    <a:ln w="381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FB7E17-321A-4D57-A849-44415AB2C283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6_3" csCatId="accent6" phldr="1"/>
      <dgm:spPr/>
    </dgm:pt>
    <dgm:pt modelId="{96CDAFFA-F774-498F-95B3-8C1DDB7531BC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800" b="1" dirty="0" smtClean="0">
              <a:effectLst/>
            </a:rPr>
            <a:t>SUSPENSIÓN</a:t>
          </a:r>
          <a:endParaRPr lang="es-AR" sz="2800" b="1" dirty="0">
            <a:effectLst/>
          </a:endParaRPr>
        </a:p>
      </dgm:t>
    </dgm:pt>
    <dgm:pt modelId="{7F118ACF-6696-45CC-B10C-8F7CC21E34FC}" type="parTrans" cxnId="{68D92483-68E0-46AD-8E8E-93543376BC84}">
      <dgm:prSet/>
      <dgm:spPr/>
      <dgm:t>
        <a:bodyPr/>
        <a:lstStyle/>
        <a:p>
          <a:endParaRPr lang="es-AR" sz="2200"/>
        </a:p>
      </dgm:t>
    </dgm:pt>
    <dgm:pt modelId="{156B3E4B-2255-40D8-A41A-56A2FF29AD1F}" type="sibTrans" cxnId="{68D92483-68E0-46AD-8E8E-93543376BC84}">
      <dgm:prSet/>
      <dgm:spPr/>
      <dgm:t>
        <a:bodyPr/>
        <a:lstStyle/>
        <a:p>
          <a:endParaRPr lang="es-AR" sz="2200"/>
        </a:p>
      </dgm:t>
    </dgm:pt>
    <dgm:pt modelId="{2F4BE644-2DAD-4E3C-B42D-3FE155F4F327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Las partículas de la fase dispersa se hallan en suspensión en el líquido y acaban por sedimentar luego de cierto reposo.</a:t>
          </a:r>
          <a:endParaRPr lang="es-AR" sz="2200" dirty="0"/>
        </a:p>
      </dgm:t>
    </dgm:pt>
    <dgm:pt modelId="{BF839B0F-C47F-473F-8D3C-1610D7D48BC5}" type="parTrans" cxnId="{9C793749-F6B8-40C5-9710-DEA040EEC0D0}">
      <dgm:prSet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6EEB78DB-1EC2-4BA0-B52A-0FCF6E927619}" type="sibTrans" cxnId="{9C793749-F6B8-40C5-9710-DEA040EEC0D0}">
      <dgm:prSet/>
      <dgm:spPr/>
      <dgm:t>
        <a:bodyPr/>
        <a:lstStyle/>
        <a:p>
          <a:endParaRPr lang="es-AR" sz="2200"/>
        </a:p>
      </dgm:t>
    </dgm:pt>
    <dgm:pt modelId="{0B033CAF-CA8F-40A0-AC20-B2CAEF75C2F9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Las partículas se separan por filtración. Generalmente son visibles.</a:t>
          </a:r>
          <a:endParaRPr lang="es-AR" sz="2200" dirty="0"/>
        </a:p>
      </dgm:t>
    </dgm:pt>
    <dgm:pt modelId="{FE17769D-F198-44C2-9ED6-F7AE6E099CE1}" type="parTrans" cxnId="{DD423EA5-DC27-4C9B-BC92-487D5EAC4AC1}">
      <dgm:prSet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9AB0BF02-8A0D-4AD2-830A-7E3EE4E290F6}" type="sibTrans" cxnId="{DD423EA5-DC27-4C9B-BC92-487D5EAC4AC1}">
      <dgm:prSet/>
      <dgm:spPr/>
      <dgm:t>
        <a:bodyPr/>
        <a:lstStyle/>
        <a:p>
          <a:endParaRPr lang="es-AR" sz="2200"/>
        </a:p>
      </dgm:t>
    </dgm:pt>
    <dgm:pt modelId="{6A932BEC-40F7-432B-83B7-B5D4B31183EE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AR" sz="2200" dirty="0" smtClean="0"/>
            <a:t>Las dispersiones de dos líquidos se denominan </a:t>
          </a:r>
          <a:r>
            <a:rPr lang="es-AR" sz="2200" b="1" dirty="0" smtClean="0"/>
            <a:t>EMULSIONES</a:t>
          </a:r>
          <a:r>
            <a:rPr lang="es-AR" sz="2200" dirty="0" smtClean="0"/>
            <a:t>.</a:t>
          </a:r>
          <a:endParaRPr lang="es-AR" sz="2200" dirty="0"/>
        </a:p>
      </dgm:t>
    </dgm:pt>
    <dgm:pt modelId="{94D82BBF-8201-43AD-81F7-A72447B4E072}" type="parTrans" cxnId="{B06072DC-C089-41C5-AD6E-B1BE1507758E}">
      <dgm:prSet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AR" sz="2200"/>
        </a:p>
      </dgm:t>
    </dgm:pt>
    <dgm:pt modelId="{D866E30A-A74A-4A8D-9867-F74C104A2EFD}" type="sibTrans" cxnId="{B06072DC-C089-41C5-AD6E-B1BE1507758E}">
      <dgm:prSet/>
      <dgm:spPr/>
      <dgm:t>
        <a:bodyPr/>
        <a:lstStyle/>
        <a:p>
          <a:endParaRPr lang="es-AR" sz="2200"/>
        </a:p>
      </dgm:t>
    </dgm:pt>
    <dgm:pt modelId="{E286DBD6-96E5-472C-A2A1-FDB0FEB535A3}" type="pres">
      <dgm:prSet presAssocID="{FCFB7E17-321A-4D57-A849-44415AB2C28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B9691C7-E042-430A-9D78-99CCC7A75BD7}" type="pres">
      <dgm:prSet presAssocID="{96CDAFFA-F774-498F-95B3-8C1DDB7531BC}" presName="root1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CF287CD6-8957-4533-B1A1-95D25E09F7C2}" type="pres">
      <dgm:prSet presAssocID="{96CDAFFA-F774-498F-95B3-8C1DDB7531BC}" presName="LevelOneTextNode" presStyleLbl="node0" presStyleIdx="0" presStyleCnt="1" custScaleX="93980" custScaleY="72599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A3D396D9-1758-4BE6-88BA-9AF894D4C176}" type="pres">
      <dgm:prSet presAssocID="{96CDAFFA-F774-498F-95B3-8C1DDB7531BC}" presName="level2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E51DABD0-FB05-4C3B-917A-BE879DB8BAE6}" type="pres">
      <dgm:prSet presAssocID="{BF839B0F-C47F-473F-8D3C-1610D7D48BC5}" presName="conn2-1" presStyleLbl="parChTrans1D2" presStyleIdx="0" presStyleCnt="3"/>
      <dgm:spPr/>
      <dgm:t>
        <a:bodyPr/>
        <a:lstStyle/>
        <a:p>
          <a:endParaRPr lang="es-AR"/>
        </a:p>
      </dgm:t>
    </dgm:pt>
    <dgm:pt modelId="{9A26D060-268A-4843-9B07-71FAA4DD10E9}" type="pres">
      <dgm:prSet presAssocID="{BF839B0F-C47F-473F-8D3C-1610D7D48BC5}" presName="connTx" presStyleLbl="parChTrans1D2" presStyleIdx="0" presStyleCnt="3"/>
      <dgm:spPr/>
      <dgm:t>
        <a:bodyPr/>
        <a:lstStyle/>
        <a:p>
          <a:endParaRPr lang="es-AR"/>
        </a:p>
      </dgm:t>
    </dgm:pt>
    <dgm:pt modelId="{CF1EC9DF-2F7F-45B8-86BD-24D4B611D393}" type="pres">
      <dgm:prSet presAssocID="{2F4BE644-2DAD-4E3C-B42D-3FE155F4F327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695FC1E3-5371-43FC-B4B4-7329DC2E0B72}" type="pres">
      <dgm:prSet presAssocID="{2F4BE644-2DAD-4E3C-B42D-3FE155F4F327}" presName="LevelTwoTextNode" presStyleLbl="node2" presStyleIdx="0" presStyleCnt="3" custScaleX="418042" custScaleY="109694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FB9EE7CD-D3AF-477A-B236-D0B737183C60}" type="pres">
      <dgm:prSet presAssocID="{2F4BE644-2DAD-4E3C-B42D-3FE155F4F327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9DEAB4B9-279B-4122-929D-699E463CE87F}" type="pres">
      <dgm:prSet presAssocID="{FE17769D-F198-44C2-9ED6-F7AE6E099CE1}" presName="conn2-1" presStyleLbl="parChTrans1D2" presStyleIdx="1" presStyleCnt="3"/>
      <dgm:spPr/>
      <dgm:t>
        <a:bodyPr/>
        <a:lstStyle/>
        <a:p>
          <a:endParaRPr lang="es-AR"/>
        </a:p>
      </dgm:t>
    </dgm:pt>
    <dgm:pt modelId="{5C7EB953-31A1-402F-AC74-2C98DF1022DA}" type="pres">
      <dgm:prSet presAssocID="{FE17769D-F198-44C2-9ED6-F7AE6E099CE1}" presName="connTx" presStyleLbl="parChTrans1D2" presStyleIdx="1" presStyleCnt="3"/>
      <dgm:spPr/>
      <dgm:t>
        <a:bodyPr/>
        <a:lstStyle/>
        <a:p>
          <a:endParaRPr lang="es-AR"/>
        </a:p>
      </dgm:t>
    </dgm:pt>
    <dgm:pt modelId="{41108F4E-A687-46D8-BE2D-E5EA1C2EC512}" type="pres">
      <dgm:prSet presAssocID="{0B033CAF-CA8F-40A0-AC20-B2CAEF75C2F9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038930E3-8E0E-4D30-B055-FB60CC0CD870}" type="pres">
      <dgm:prSet presAssocID="{0B033CAF-CA8F-40A0-AC20-B2CAEF75C2F9}" presName="LevelTwoTextNode" presStyleLbl="node2" presStyleIdx="1" presStyleCnt="3" custScaleX="418042" custScaleY="82271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DF2AEAAB-575A-465B-8A46-75D5094C054E}" type="pres">
      <dgm:prSet presAssocID="{0B033CAF-CA8F-40A0-AC20-B2CAEF75C2F9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6784DD96-AF86-45C8-B3AB-9244D22F0E96}" type="pres">
      <dgm:prSet presAssocID="{94D82BBF-8201-43AD-81F7-A72447B4E072}" presName="conn2-1" presStyleLbl="parChTrans1D2" presStyleIdx="2" presStyleCnt="3"/>
      <dgm:spPr/>
      <dgm:t>
        <a:bodyPr/>
        <a:lstStyle/>
        <a:p>
          <a:endParaRPr lang="es-AR"/>
        </a:p>
      </dgm:t>
    </dgm:pt>
    <dgm:pt modelId="{0B968A5F-CB8B-46B0-B461-566296B8C7FB}" type="pres">
      <dgm:prSet presAssocID="{94D82BBF-8201-43AD-81F7-A72447B4E072}" presName="connTx" presStyleLbl="parChTrans1D2" presStyleIdx="2" presStyleCnt="3"/>
      <dgm:spPr/>
      <dgm:t>
        <a:bodyPr/>
        <a:lstStyle/>
        <a:p>
          <a:endParaRPr lang="es-AR"/>
        </a:p>
      </dgm:t>
    </dgm:pt>
    <dgm:pt modelId="{95C832B1-1AF8-49D6-B24B-45A8631F5E2E}" type="pres">
      <dgm:prSet presAssocID="{6A932BEC-40F7-432B-83B7-B5D4B31183EE}" presName="root2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D806F23A-EA7A-4D47-A274-0DE8E720D391}" type="pres">
      <dgm:prSet presAssocID="{6A932BEC-40F7-432B-83B7-B5D4B31183EE}" presName="LevelTwoTextNode" presStyleLbl="node2" presStyleIdx="2" presStyleCnt="3" custScaleX="418042" custScaleY="82271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9B2CEC54-C3D4-48BC-9780-E74FFE101050}" type="pres">
      <dgm:prSet presAssocID="{6A932BEC-40F7-432B-83B7-B5D4B31183EE}" presName="level3hierChild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</dgm:ptLst>
  <dgm:cxnLst>
    <dgm:cxn modelId="{B06072DC-C089-41C5-AD6E-B1BE1507758E}" srcId="{96CDAFFA-F774-498F-95B3-8C1DDB7531BC}" destId="{6A932BEC-40F7-432B-83B7-B5D4B31183EE}" srcOrd="2" destOrd="0" parTransId="{94D82BBF-8201-43AD-81F7-A72447B4E072}" sibTransId="{D866E30A-A74A-4A8D-9867-F74C104A2EFD}"/>
    <dgm:cxn modelId="{E7A8E026-F53D-4720-A116-6CFE93137C36}" type="presOf" srcId="{96CDAFFA-F774-498F-95B3-8C1DDB7531BC}" destId="{CF287CD6-8957-4533-B1A1-95D25E09F7C2}" srcOrd="0" destOrd="0" presId="urn:microsoft.com/office/officeart/2008/layout/HorizontalMultiLevelHierarchy"/>
    <dgm:cxn modelId="{5919DAEE-D0E0-47D1-9D86-365709ED225B}" type="presOf" srcId="{BF839B0F-C47F-473F-8D3C-1610D7D48BC5}" destId="{E51DABD0-FB05-4C3B-917A-BE879DB8BAE6}" srcOrd="0" destOrd="0" presId="urn:microsoft.com/office/officeart/2008/layout/HorizontalMultiLevelHierarchy"/>
    <dgm:cxn modelId="{68D92483-68E0-46AD-8E8E-93543376BC84}" srcId="{FCFB7E17-321A-4D57-A849-44415AB2C283}" destId="{96CDAFFA-F774-498F-95B3-8C1DDB7531BC}" srcOrd="0" destOrd="0" parTransId="{7F118ACF-6696-45CC-B10C-8F7CC21E34FC}" sibTransId="{156B3E4B-2255-40D8-A41A-56A2FF29AD1F}"/>
    <dgm:cxn modelId="{D6224355-16E5-4C65-9D55-E63C963F84B1}" type="presOf" srcId="{6A932BEC-40F7-432B-83B7-B5D4B31183EE}" destId="{D806F23A-EA7A-4D47-A274-0DE8E720D391}" srcOrd="0" destOrd="0" presId="urn:microsoft.com/office/officeart/2008/layout/HorizontalMultiLevelHierarchy"/>
    <dgm:cxn modelId="{B207F0A5-70D1-4314-ADE4-AA8C3EF8F4B2}" type="presOf" srcId="{FCFB7E17-321A-4D57-A849-44415AB2C283}" destId="{E286DBD6-96E5-472C-A2A1-FDB0FEB535A3}" srcOrd="0" destOrd="0" presId="urn:microsoft.com/office/officeart/2008/layout/HorizontalMultiLevelHierarchy"/>
    <dgm:cxn modelId="{A7C58DC3-B440-4FFF-9620-9EF9CF674205}" type="presOf" srcId="{BF839B0F-C47F-473F-8D3C-1610D7D48BC5}" destId="{9A26D060-268A-4843-9B07-71FAA4DD10E9}" srcOrd="1" destOrd="0" presId="urn:microsoft.com/office/officeart/2008/layout/HorizontalMultiLevelHierarchy"/>
    <dgm:cxn modelId="{9C793749-F6B8-40C5-9710-DEA040EEC0D0}" srcId="{96CDAFFA-F774-498F-95B3-8C1DDB7531BC}" destId="{2F4BE644-2DAD-4E3C-B42D-3FE155F4F327}" srcOrd="0" destOrd="0" parTransId="{BF839B0F-C47F-473F-8D3C-1610D7D48BC5}" sibTransId="{6EEB78DB-1EC2-4BA0-B52A-0FCF6E927619}"/>
    <dgm:cxn modelId="{AB728ADB-3845-4275-837E-C3D77BEC645F}" type="presOf" srcId="{0B033CAF-CA8F-40A0-AC20-B2CAEF75C2F9}" destId="{038930E3-8E0E-4D30-B055-FB60CC0CD870}" srcOrd="0" destOrd="0" presId="urn:microsoft.com/office/officeart/2008/layout/HorizontalMultiLevelHierarchy"/>
    <dgm:cxn modelId="{290EDB2E-C1A0-4F04-A9F6-6ACDF4507358}" type="presOf" srcId="{94D82BBF-8201-43AD-81F7-A72447B4E072}" destId="{6784DD96-AF86-45C8-B3AB-9244D22F0E96}" srcOrd="0" destOrd="0" presId="urn:microsoft.com/office/officeart/2008/layout/HorizontalMultiLevelHierarchy"/>
    <dgm:cxn modelId="{B2BE927A-F447-4E7E-8E72-1566ED46ABB8}" type="presOf" srcId="{94D82BBF-8201-43AD-81F7-A72447B4E072}" destId="{0B968A5F-CB8B-46B0-B461-566296B8C7FB}" srcOrd="1" destOrd="0" presId="urn:microsoft.com/office/officeart/2008/layout/HorizontalMultiLevelHierarchy"/>
    <dgm:cxn modelId="{D0726A4C-6208-4B53-A98B-4E388BB8AEF5}" type="presOf" srcId="{2F4BE644-2DAD-4E3C-B42D-3FE155F4F327}" destId="{695FC1E3-5371-43FC-B4B4-7329DC2E0B72}" srcOrd="0" destOrd="0" presId="urn:microsoft.com/office/officeart/2008/layout/HorizontalMultiLevelHierarchy"/>
    <dgm:cxn modelId="{E9ED2476-332E-4F59-BB68-9767038169AC}" type="presOf" srcId="{FE17769D-F198-44C2-9ED6-F7AE6E099CE1}" destId="{9DEAB4B9-279B-4122-929D-699E463CE87F}" srcOrd="0" destOrd="0" presId="urn:microsoft.com/office/officeart/2008/layout/HorizontalMultiLevelHierarchy"/>
    <dgm:cxn modelId="{8C149BE5-502D-4714-8CC8-678C44FC9691}" type="presOf" srcId="{FE17769D-F198-44C2-9ED6-F7AE6E099CE1}" destId="{5C7EB953-31A1-402F-AC74-2C98DF1022DA}" srcOrd="1" destOrd="0" presId="urn:microsoft.com/office/officeart/2008/layout/HorizontalMultiLevelHierarchy"/>
    <dgm:cxn modelId="{DD423EA5-DC27-4C9B-BC92-487D5EAC4AC1}" srcId="{96CDAFFA-F774-498F-95B3-8C1DDB7531BC}" destId="{0B033CAF-CA8F-40A0-AC20-B2CAEF75C2F9}" srcOrd="1" destOrd="0" parTransId="{FE17769D-F198-44C2-9ED6-F7AE6E099CE1}" sibTransId="{9AB0BF02-8A0D-4AD2-830A-7E3EE4E290F6}"/>
    <dgm:cxn modelId="{ABA7A818-D040-4375-9F81-77E1BDB25949}" type="presParOf" srcId="{E286DBD6-96E5-472C-A2A1-FDB0FEB535A3}" destId="{2B9691C7-E042-430A-9D78-99CCC7A75BD7}" srcOrd="0" destOrd="0" presId="urn:microsoft.com/office/officeart/2008/layout/HorizontalMultiLevelHierarchy"/>
    <dgm:cxn modelId="{BC20860B-141D-4161-A35F-035D84947EB9}" type="presParOf" srcId="{2B9691C7-E042-430A-9D78-99CCC7A75BD7}" destId="{CF287CD6-8957-4533-B1A1-95D25E09F7C2}" srcOrd="0" destOrd="0" presId="urn:microsoft.com/office/officeart/2008/layout/HorizontalMultiLevelHierarchy"/>
    <dgm:cxn modelId="{EE4EC434-0782-404B-88CC-4EDAC54BC00B}" type="presParOf" srcId="{2B9691C7-E042-430A-9D78-99CCC7A75BD7}" destId="{A3D396D9-1758-4BE6-88BA-9AF894D4C176}" srcOrd="1" destOrd="0" presId="urn:microsoft.com/office/officeart/2008/layout/HorizontalMultiLevelHierarchy"/>
    <dgm:cxn modelId="{051217DA-5C5B-43AE-B889-A9DF68EF4C34}" type="presParOf" srcId="{A3D396D9-1758-4BE6-88BA-9AF894D4C176}" destId="{E51DABD0-FB05-4C3B-917A-BE879DB8BAE6}" srcOrd="0" destOrd="0" presId="urn:microsoft.com/office/officeart/2008/layout/HorizontalMultiLevelHierarchy"/>
    <dgm:cxn modelId="{AD3C086E-55A7-4193-916B-1F1F027077A6}" type="presParOf" srcId="{E51DABD0-FB05-4C3B-917A-BE879DB8BAE6}" destId="{9A26D060-268A-4843-9B07-71FAA4DD10E9}" srcOrd="0" destOrd="0" presId="urn:microsoft.com/office/officeart/2008/layout/HorizontalMultiLevelHierarchy"/>
    <dgm:cxn modelId="{EBB5C1AB-79C4-4B50-8F5E-1A69585637EC}" type="presParOf" srcId="{A3D396D9-1758-4BE6-88BA-9AF894D4C176}" destId="{CF1EC9DF-2F7F-45B8-86BD-24D4B611D393}" srcOrd="1" destOrd="0" presId="urn:microsoft.com/office/officeart/2008/layout/HorizontalMultiLevelHierarchy"/>
    <dgm:cxn modelId="{0F639DD7-BC1A-48B3-8D42-B26A37BA7363}" type="presParOf" srcId="{CF1EC9DF-2F7F-45B8-86BD-24D4B611D393}" destId="{695FC1E3-5371-43FC-B4B4-7329DC2E0B72}" srcOrd="0" destOrd="0" presId="urn:microsoft.com/office/officeart/2008/layout/HorizontalMultiLevelHierarchy"/>
    <dgm:cxn modelId="{80C8D470-3AC6-41A0-B1AA-9E6C67BBB567}" type="presParOf" srcId="{CF1EC9DF-2F7F-45B8-86BD-24D4B611D393}" destId="{FB9EE7CD-D3AF-477A-B236-D0B737183C60}" srcOrd="1" destOrd="0" presId="urn:microsoft.com/office/officeart/2008/layout/HorizontalMultiLevelHierarchy"/>
    <dgm:cxn modelId="{47D85FFF-0280-4C81-854E-95108093A829}" type="presParOf" srcId="{A3D396D9-1758-4BE6-88BA-9AF894D4C176}" destId="{9DEAB4B9-279B-4122-929D-699E463CE87F}" srcOrd="2" destOrd="0" presId="urn:microsoft.com/office/officeart/2008/layout/HorizontalMultiLevelHierarchy"/>
    <dgm:cxn modelId="{B4802603-DA38-440D-8F3A-B225180233C3}" type="presParOf" srcId="{9DEAB4B9-279B-4122-929D-699E463CE87F}" destId="{5C7EB953-31A1-402F-AC74-2C98DF1022DA}" srcOrd="0" destOrd="0" presId="urn:microsoft.com/office/officeart/2008/layout/HorizontalMultiLevelHierarchy"/>
    <dgm:cxn modelId="{3D2720E0-8FFF-49B6-9506-46CB58610F68}" type="presParOf" srcId="{A3D396D9-1758-4BE6-88BA-9AF894D4C176}" destId="{41108F4E-A687-46D8-BE2D-E5EA1C2EC512}" srcOrd="3" destOrd="0" presId="urn:microsoft.com/office/officeart/2008/layout/HorizontalMultiLevelHierarchy"/>
    <dgm:cxn modelId="{622BD45C-3714-42A3-93D9-41D5A1F4074A}" type="presParOf" srcId="{41108F4E-A687-46D8-BE2D-E5EA1C2EC512}" destId="{038930E3-8E0E-4D30-B055-FB60CC0CD870}" srcOrd="0" destOrd="0" presId="urn:microsoft.com/office/officeart/2008/layout/HorizontalMultiLevelHierarchy"/>
    <dgm:cxn modelId="{EA4242B1-63F1-4715-A999-3CE344A38742}" type="presParOf" srcId="{41108F4E-A687-46D8-BE2D-E5EA1C2EC512}" destId="{DF2AEAAB-575A-465B-8A46-75D5094C054E}" srcOrd="1" destOrd="0" presId="urn:microsoft.com/office/officeart/2008/layout/HorizontalMultiLevelHierarchy"/>
    <dgm:cxn modelId="{B57C9ECD-AC74-4CB8-B40A-3D919D33430A}" type="presParOf" srcId="{A3D396D9-1758-4BE6-88BA-9AF894D4C176}" destId="{6784DD96-AF86-45C8-B3AB-9244D22F0E96}" srcOrd="4" destOrd="0" presId="urn:microsoft.com/office/officeart/2008/layout/HorizontalMultiLevelHierarchy"/>
    <dgm:cxn modelId="{2DA33981-1968-4EDC-B3D3-3710163C9502}" type="presParOf" srcId="{6784DD96-AF86-45C8-B3AB-9244D22F0E96}" destId="{0B968A5F-CB8B-46B0-B461-566296B8C7FB}" srcOrd="0" destOrd="0" presId="urn:microsoft.com/office/officeart/2008/layout/HorizontalMultiLevelHierarchy"/>
    <dgm:cxn modelId="{C15F578C-F71A-4716-A7EA-3BD98DA55A08}" type="presParOf" srcId="{A3D396D9-1758-4BE6-88BA-9AF894D4C176}" destId="{95C832B1-1AF8-49D6-B24B-45A8631F5E2E}" srcOrd="5" destOrd="0" presId="urn:microsoft.com/office/officeart/2008/layout/HorizontalMultiLevelHierarchy"/>
    <dgm:cxn modelId="{484FB139-21B4-41A2-B67A-917915B412A9}" type="presParOf" srcId="{95C832B1-1AF8-49D6-B24B-45A8631F5E2E}" destId="{D806F23A-EA7A-4D47-A274-0DE8E720D391}" srcOrd="0" destOrd="0" presId="urn:microsoft.com/office/officeart/2008/layout/HorizontalMultiLevelHierarchy"/>
    <dgm:cxn modelId="{77DDD261-686A-47D8-AF60-2A3C78F41E03}" type="presParOf" srcId="{95C832B1-1AF8-49D6-B24B-45A8631F5E2E}" destId="{9B2CEC54-C3D4-48BC-9780-E74FFE10105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DBAA95-9378-47C6-BC55-8FF8FB61E913}" type="doc">
      <dgm:prSet loTypeId="urn:microsoft.com/office/officeart/2005/8/layout/orgChart1" loCatId="hierarchy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AR"/>
        </a:p>
      </dgm:t>
    </dgm:pt>
    <dgm:pt modelId="{AC7A483E-57A3-4710-B68D-1BDB59C3E4EC}">
      <dgm:prSet phldrT="[Texto]" custT="1"/>
      <dgm:spPr/>
      <dgm:t>
        <a:bodyPr/>
        <a:lstStyle/>
        <a:p>
          <a:r>
            <a:rPr lang="es-AR" sz="2000" dirty="0" smtClean="0"/>
            <a:t>Teoría cinético-molecular</a:t>
          </a:r>
          <a:endParaRPr lang="es-AR" sz="2000" dirty="0"/>
        </a:p>
      </dgm:t>
    </dgm:pt>
    <dgm:pt modelId="{CD947636-10C2-4ED4-84E0-7B6E8D328F41}" type="parTrans" cxnId="{04459019-2A71-4C77-844C-D6514343D7A7}">
      <dgm:prSet/>
      <dgm:spPr/>
      <dgm:t>
        <a:bodyPr/>
        <a:lstStyle/>
        <a:p>
          <a:endParaRPr lang="es-AR" sz="2000"/>
        </a:p>
      </dgm:t>
    </dgm:pt>
    <dgm:pt modelId="{A91B8AE1-2C63-41DF-BF43-9A29023854D1}" type="sibTrans" cxnId="{04459019-2A71-4C77-844C-D6514343D7A7}">
      <dgm:prSet/>
      <dgm:spPr/>
      <dgm:t>
        <a:bodyPr/>
        <a:lstStyle/>
        <a:p>
          <a:endParaRPr lang="es-AR" sz="2000"/>
        </a:p>
      </dgm:t>
    </dgm:pt>
    <dgm:pt modelId="{E41143FF-1C6F-4944-B2BA-29091D19156E}">
      <dgm:prSet phldrT="[Texto]" custT="1"/>
      <dgm:spPr/>
      <dgm:t>
        <a:bodyPr/>
        <a:lstStyle/>
        <a:p>
          <a:r>
            <a:rPr lang="es-AR" sz="2000" dirty="0" smtClean="0"/>
            <a:t>La materia está compuesta por partículas DISCRETAS (moléculas).</a:t>
          </a:r>
          <a:endParaRPr lang="es-AR" sz="2000" dirty="0"/>
        </a:p>
      </dgm:t>
    </dgm:pt>
    <dgm:pt modelId="{C8F9EE29-A296-415F-9784-E28DCC452F8F}" type="parTrans" cxnId="{0CBADA79-CB06-4E27-9ADF-5F058289FA2D}">
      <dgm:prSet/>
      <dgm:spPr/>
      <dgm:t>
        <a:bodyPr/>
        <a:lstStyle/>
        <a:p>
          <a:endParaRPr lang="es-AR" sz="2000"/>
        </a:p>
      </dgm:t>
    </dgm:pt>
    <dgm:pt modelId="{8BFE3749-DE1F-4881-B8D9-1B27A416F1C9}" type="sibTrans" cxnId="{0CBADA79-CB06-4E27-9ADF-5F058289FA2D}">
      <dgm:prSet/>
      <dgm:spPr/>
      <dgm:t>
        <a:bodyPr/>
        <a:lstStyle/>
        <a:p>
          <a:endParaRPr lang="es-AR" sz="2000"/>
        </a:p>
      </dgm:t>
    </dgm:pt>
    <dgm:pt modelId="{17D2FEB9-64F2-4C34-90D0-69189480F031}">
      <dgm:prSet phldrT="[Texto]" custT="1"/>
      <dgm:spPr/>
      <dgm:t>
        <a:bodyPr/>
        <a:lstStyle/>
        <a:p>
          <a:r>
            <a:rPr lang="es-AR" sz="2000" dirty="0" smtClean="0"/>
            <a:t>Las moléculas TIENEN ENERGÍA CINÉTICA (movimiento).</a:t>
          </a:r>
          <a:endParaRPr lang="es-AR" sz="2000" dirty="0"/>
        </a:p>
      </dgm:t>
    </dgm:pt>
    <dgm:pt modelId="{BE335FB6-B45D-4D35-83E0-980AE84055A9}" type="parTrans" cxnId="{23788673-5773-4561-8B5D-BAD6924D99D3}">
      <dgm:prSet/>
      <dgm:spPr/>
      <dgm:t>
        <a:bodyPr/>
        <a:lstStyle/>
        <a:p>
          <a:endParaRPr lang="es-AR" sz="2000"/>
        </a:p>
      </dgm:t>
    </dgm:pt>
    <dgm:pt modelId="{6BE99E79-EFF9-4CD0-9295-7A34C3B9AA4A}" type="sibTrans" cxnId="{23788673-5773-4561-8B5D-BAD6924D99D3}">
      <dgm:prSet/>
      <dgm:spPr/>
      <dgm:t>
        <a:bodyPr/>
        <a:lstStyle/>
        <a:p>
          <a:endParaRPr lang="es-AR" sz="2000"/>
        </a:p>
      </dgm:t>
    </dgm:pt>
    <dgm:pt modelId="{BE6C1D6E-4C72-4D85-830D-431B8FAB287C}">
      <dgm:prSet phldrT="[Texto]" custT="1"/>
      <dgm:spPr/>
      <dgm:t>
        <a:bodyPr/>
        <a:lstStyle/>
        <a:p>
          <a:r>
            <a:rPr lang="es-AR" sz="2000" dirty="0" smtClean="0"/>
            <a:t>La </a:t>
          </a:r>
          <a:r>
            <a:rPr lang="es-AR" sz="2000" dirty="0" err="1" smtClean="0"/>
            <a:t>Ec</a:t>
          </a:r>
          <a:r>
            <a:rPr lang="es-AR" sz="2000" dirty="0" smtClean="0"/>
            <a:t> depende exclusivamente de la TEMPERATURA.</a:t>
          </a:r>
          <a:endParaRPr lang="es-AR" sz="2000" dirty="0"/>
        </a:p>
      </dgm:t>
    </dgm:pt>
    <dgm:pt modelId="{7BDE4E18-986D-451E-B366-81DA98EA7158}" type="parTrans" cxnId="{21136E27-8639-4BD3-A839-3356457A33B6}">
      <dgm:prSet/>
      <dgm:spPr/>
      <dgm:t>
        <a:bodyPr/>
        <a:lstStyle/>
        <a:p>
          <a:endParaRPr lang="es-AR" sz="2000"/>
        </a:p>
      </dgm:t>
    </dgm:pt>
    <dgm:pt modelId="{2D25E125-C6B7-448C-A0BC-1D25A867E2B6}" type="sibTrans" cxnId="{21136E27-8639-4BD3-A839-3356457A33B6}">
      <dgm:prSet/>
      <dgm:spPr/>
      <dgm:t>
        <a:bodyPr/>
        <a:lstStyle/>
        <a:p>
          <a:endParaRPr lang="es-AR" sz="2000"/>
        </a:p>
      </dgm:t>
    </dgm:pt>
    <dgm:pt modelId="{56AB1B08-6E99-486C-9B82-BC7FFE215CCA}">
      <dgm:prSet phldrT="[Texto]" custT="1"/>
      <dgm:spPr/>
      <dgm:t>
        <a:bodyPr/>
        <a:lstStyle/>
        <a:p>
          <a:r>
            <a:rPr lang="es-AR" sz="2000" dirty="0" smtClean="0"/>
            <a:t>Las moléculas ejercen FUERZAS de COHESIÓN (van der Waals) sobre otras.</a:t>
          </a:r>
          <a:endParaRPr lang="es-AR" sz="2000" dirty="0"/>
        </a:p>
      </dgm:t>
    </dgm:pt>
    <dgm:pt modelId="{87568E08-9A46-4C6F-80AC-BF5DBC4B116A}" type="parTrans" cxnId="{0AFFD358-87EB-4FBF-8A62-0ECBCACD4548}">
      <dgm:prSet/>
      <dgm:spPr/>
      <dgm:t>
        <a:bodyPr/>
        <a:lstStyle/>
        <a:p>
          <a:endParaRPr lang="es-AR" sz="2000"/>
        </a:p>
      </dgm:t>
    </dgm:pt>
    <dgm:pt modelId="{12BC4B12-550C-4E3B-8AEB-9E7D24942A64}" type="sibTrans" cxnId="{0AFFD358-87EB-4FBF-8A62-0ECBCACD4548}">
      <dgm:prSet/>
      <dgm:spPr/>
      <dgm:t>
        <a:bodyPr/>
        <a:lstStyle/>
        <a:p>
          <a:endParaRPr lang="es-AR" sz="2000"/>
        </a:p>
      </dgm:t>
    </dgm:pt>
    <dgm:pt modelId="{51B25BB9-09C4-412E-AA17-4E8CB313F0DE}">
      <dgm:prSet phldrT="[Texto]" custT="1"/>
      <dgm:spPr/>
      <dgm:t>
        <a:bodyPr/>
        <a:lstStyle/>
        <a:p>
          <a:r>
            <a:rPr lang="es-AR" sz="2000" dirty="0" smtClean="0"/>
            <a:t>Las FUERZAS de REPULSIÓN se manifiestan debido a los choques que ocurren entre las moléculas.</a:t>
          </a:r>
          <a:endParaRPr lang="es-AR" sz="2000" dirty="0"/>
        </a:p>
      </dgm:t>
    </dgm:pt>
    <dgm:pt modelId="{2DB8FD0D-732F-45A7-BA08-906E8CE3054A}" type="parTrans" cxnId="{2B06A507-0ABF-4A2B-8D65-3AA903D90F1B}">
      <dgm:prSet/>
      <dgm:spPr/>
      <dgm:t>
        <a:bodyPr/>
        <a:lstStyle/>
        <a:p>
          <a:endParaRPr lang="es-AR" sz="2000"/>
        </a:p>
      </dgm:t>
    </dgm:pt>
    <dgm:pt modelId="{AAE5F309-6A20-49EB-9847-3F2C188240CE}" type="sibTrans" cxnId="{2B06A507-0ABF-4A2B-8D65-3AA903D90F1B}">
      <dgm:prSet/>
      <dgm:spPr/>
      <dgm:t>
        <a:bodyPr/>
        <a:lstStyle/>
        <a:p>
          <a:endParaRPr lang="es-AR" sz="2000"/>
        </a:p>
      </dgm:t>
    </dgm:pt>
    <dgm:pt modelId="{2637FF85-2995-44AF-9BD1-29BBC9A68445}" type="pres">
      <dgm:prSet presAssocID="{96DBAA95-9378-47C6-BC55-8FF8FB61E91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AR"/>
        </a:p>
      </dgm:t>
    </dgm:pt>
    <dgm:pt modelId="{0DA1B2ED-4139-4FEF-ADB2-E0CD65E8AD04}" type="pres">
      <dgm:prSet presAssocID="{AC7A483E-57A3-4710-B68D-1BDB59C3E4EC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AR"/>
        </a:p>
      </dgm:t>
    </dgm:pt>
    <dgm:pt modelId="{1F27420C-4890-4F4D-8F8C-ECBE440C064E}" type="pres">
      <dgm:prSet presAssocID="{AC7A483E-57A3-4710-B68D-1BDB59C3E4EC}" presName="rootComposite1" presStyleCnt="0"/>
      <dgm:spPr/>
      <dgm:t>
        <a:bodyPr/>
        <a:lstStyle/>
        <a:p>
          <a:endParaRPr lang="es-AR"/>
        </a:p>
      </dgm:t>
    </dgm:pt>
    <dgm:pt modelId="{CD70ACF2-8FC6-4D8D-B56E-2BF067E9740E}" type="pres">
      <dgm:prSet presAssocID="{AC7A483E-57A3-4710-B68D-1BDB59C3E4EC}" presName="rootText1" presStyleLbl="node0" presStyleIdx="0" presStyleCnt="1" custScaleX="211736" custScaleY="46026" custLinFactNeighborY="-508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61A52D50-F8E5-4954-96DF-C07A4C5263EE}" type="pres">
      <dgm:prSet presAssocID="{AC7A483E-57A3-4710-B68D-1BDB59C3E4EC}" presName="rootConnector1" presStyleLbl="node1" presStyleIdx="0" presStyleCnt="0"/>
      <dgm:spPr/>
      <dgm:t>
        <a:bodyPr/>
        <a:lstStyle/>
        <a:p>
          <a:endParaRPr lang="es-AR"/>
        </a:p>
      </dgm:t>
    </dgm:pt>
    <dgm:pt modelId="{DC730A86-D915-445B-AE72-ACFAF7B1D7EF}" type="pres">
      <dgm:prSet presAssocID="{AC7A483E-57A3-4710-B68D-1BDB59C3E4EC}" presName="hierChild2" presStyleCnt="0"/>
      <dgm:spPr/>
      <dgm:t>
        <a:bodyPr/>
        <a:lstStyle/>
        <a:p>
          <a:endParaRPr lang="es-AR"/>
        </a:p>
      </dgm:t>
    </dgm:pt>
    <dgm:pt modelId="{AE576708-038F-4A64-9106-B40138B48E60}" type="pres">
      <dgm:prSet presAssocID="{C8F9EE29-A296-415F-9784-E28DCC452F8F}" presName="Name37" presStyleLbl="parChTrans1D2" presStyleIdx="0" presStyleCnt="5"/>
      <dgm:spPr/>
      <dgm:t>
        <a:bodyPr/>
        <a:lstStyle/>
        <a:p>
          <a:endParaRPr lang="es-AR"/>
        </a:p>
      </dgm:t>
    </dgm:pt>
    <dgm:pt modelId="{85EA9468-2EFC-4FE6-A7E6-C70018B9F9D8}" type="pres">
      <dgm:prSet presAssocID="{E41143FF-1C6F-4944-B2BA-29091D1915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AR"/>
        </a:p>
      </dgm:t>
    </dgm:pt>
    <dgm:pt modelId="{5149F2C4-D962-420F-A1D8-265E2A7113FB}" type="pres">
      <dgm:prSet presAssocID="{E41143FF-1C6F-4944-B2BA-29091D19156E}" presName="rootComposite" presStyleCnt="0"/>
      <dgm:spPr/>
      <dgm:t>
        <a:bodyPr/>
        <a:lstStyle/>
        <a:p>
          <a:endParaRPr lang="es-AR"/>
        </a:p>
      </dgm:t>
    </dgm:pt>
    <dgm:pt modelId="{81AA0EDB-BDFC-4D32-8148-72545976BF49}" type="pres">
      <dgm:prSet presAssocID="{E41143FF-1C6F-4944-B2BA-29091D19156E}" presName="rootText" presStyleLbl="node2" presStyleIdx="0" presStyleCnt="5" custScaleY="252268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4442499D-34BA-411C-B97E-8B384F2EA868}" type="pres">
      <dgm:prSet presAssocID="{E41143FF-1C6F-4944-B2BA-29091D19156E}" presName="rootConnector" presStyleLbl="node2" presStyleIdx="0" presStyleCnt="5"/>
      <dgm:spPr/>
      <dgm:t>
        <a:bodyPr/>
        <a:lstStyle/>
        <a:p>
          <a:endParaRPr lang="es-AR"/>
        </a:p>
      </dgm:t>
    </dgm:pt>
    <dgm:pt modelId="{A48F6DED-1D0F-42C7-B8E4-B02F840AA794}" type="pres">
      <dgm:prSet presAssocID="{E41143FF-1C6F-4944-B2BA-29091D19156E}" presName="hierChild4" presStyleCnt="0"/>
      <dgm:spPr/>
      <dgm:t>
        <a:bodyPr/>
        <a:lstStyle/>
        <a:p>
          <a:endParaRPr lang="es-AR"/>
        </a:p>
      </dgm:t>
    </dgm:pt>
    <dgm:pt modelId="{3C487C0A-7FA3-4104-9D7F-4ACEA48EB0D1}" type="pres">
      <dgm:prSet presAssocID="{E41143FF-1C6F-4944-B2BA-29091D19156E}" presName="hierChild5" presStyleCnt="0"/>
      <dgm:spPr/>
      <dgm:t>
        <a:bodyPr/>
        <a:lstStyle/>
        <a:p>
          <a:endParaRPr lang="es-AR"/>
        </a:p>
      </dgm:t>
    </dgm:pt>
    <dgm:pt modelId="{798CA997-7DF5-47BA-9454-C0DE916B9C49}" type="pres">
      <dgm:prSet presAssocID="{BE335FB6-B45D-4D35-83E0-980AE84055A9}" presName="Name37" presStyleLbl="parChTrans1D2" presStyleIdx="1" presStyleCnt="5"/>
      <dgm:spPr/>
      <dgm:t>
        <a:bodyPr/>
        <a:lstStyle/>
        <a:p>
          <a:endParaRPr lang="es-AR"/>
        </a:p>
      </dgm:t>
    </dgm:pt>
    <dgm:pt modelId="{3E5FC5C3-7F22-4B44-B917-41B229D7482E}" type="pres">
      <dgm:prSet presAssocID="{17D2FEB9-64F2-4C34-90D0-69189480F03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AR"/>
        </a:p>
      </dgm:t>
    </dgm:pt>
    <dgm:pt modelId="{23D05575-0A71-4369-B6C2-9DA090A8EA4B}" type="pres">
      <dgm:prSet presAssocID="{17D2FEB9-64F2-4C34-90D0-69189480F031}" presName="rootComposite" presStyleCnt="0"/>
      <dgm:spPr/>
      <dgm:t>
        <a:bodyPr/>
        <a:lstStyle/>
        <a:p>
          <a:endParaRPr lang="es-AR"/>
        </a:p>
      </dgm:t>
    </dgm:pt>
    <dgm:pt modelId="{950CEAAD-755B-4E8D-8E02-B5F4EF3AF166}" type="pres">
      <dgm:prSet presAssocID="{17D2FEB9-64F2-4C34-90D0-69189480F031}" presName="rootText" presStyleLbl="node2" presStyleIdx="1" presStyleCnt="5" custScaleY="252268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A90F2F80-8680-46D1-B169-07A4F76C2029}" type="pres">
      <dgm:prSet presAssocID="{17D2FEB9-64F2-4C34-90D0-69189480F031}" presName="rootConnector" presStyleLbl="node2" presStyleIdx="1" presStyleCnt="5"/>
      <dgm:spPr/>
      <dgm:t>
        <a:bodyPr/>
        <a:lstStyle/>
        <a:p>
          <a:endParaRPr lang="es-AR"/>
        </a:p>
      </dgm:t>
    </dgm:pt>
    <dgm:pt modelId="{67A11D2A-63C2-484B-A5A9-5E75C0FC6385}" type="pres">
      <dgm:prSet presAssocID="{17D2FEB9-64F2-4C34-90D0-69189480F031}" presName="hierChild4" presStyleCnt="0"/>
      <dgm:spPr/>
      <dgm:t>
        <a:bodyPr/>
        <a:lstStyle/>
        <a:p>
          <a:endParaRPr lang="es-AR"/>
        </a:p>
      </dgm:t>
    </dgm:pt>
    <dgm:pt modelId="{16E5CFE8-962B-4CB9-ACD1-802D260464E5}" type="pres">
      <dgm:prSet presAssocID="{17D2FEB9-64F2-4C34-90D0-69189480F031}" presName="hierChild5" presStyleCnt="0"/>
      <dgm:spPr/>
      <dgm:t>
        <a:bodyPr/>
        <a:lstStyle/>
        <a:p>
          <a:endParaRPr lang="es-AR"/>
        </a:p>
      </dgm:t>
    </dgm:pt>
    <dgm:pt modelId="{CA251C57-560F-4B5C-BE4F-0B48726AC6CA}" type="pres">
      <dgm:prSet presAssocID="{7BDE4E18-986D-451E-B366-81DA98EA7158}" presName="Name37" presStyleLbl="parChTrans1D2" presStyleIdx="2" presStyleCnt="5"/>
      <dgm:spPr/>
      <dgm:t>
        <a:bodyPr/>
        <a:lstStyle/>
        <a:p>
          <a:endParaRPr lang="es-AR"/>
        </a:p>
      </dgm:t>
    </dgm:pt>
    <dgm:pt modelId="{211481C2-61A6-477A-937F-116259225B77}" type="pres">
      <dgm:prSet presAssocID="{BE6C1D6E-4C72-4D85-830D-431B8FAB287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AR"/>
        </a:p>
      </dgm:t>
    </dgm:pt>
    <dgm:pt modelId="{6BC45968-17D0-4A58-97A4-B78AEE899231}" type="pres">
      <dgm:prSet presAssocID="{BE6C1D6E-4C72-4D85-830D-431B8FAB287C}" presName="rootComposite" presStyleCnt="0"/>
      <dgm:spPr/>
      <dgm:t>
        <a:bodyPr/>
        <a:lstStyle/>
        <a:p>
          <a:endParaRPr lang="es-AR"/>
        </a:p>
      </dgm:t>
    </dgm:pt>
    <dgm:pt modelId="{0D2D9663-8610-40F8-9ADC-AB403746839C}" type="pres">
      <dgm:prSet presAssocID="{BE6C1D6E-4C72-4D85-830D-431B8FAB287C}" presName="rootText" presStyleLbl="node2" presStyleIdx="2" presStyleCnt="5" custScaleY="252268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718EFB61-4B72-40B3-8B06-55E19AC8458B}" type="pres">
      <dgm:prSet presAssocID="{BE6C1D6E-4C72-4D85-830D-431B8FAB287C}" presName="rootConnector" presStyleLbl="node2" presStyleIdx="2" presStyleCnt="5"/>
      <dgm:spPr/>
      <dgm:t>
        <a:bodyPr/>
        <a:lstStyle/>
        <a:p>
          <a:endParaRPr lang="es-AR"/>
        </a:p>
      </dgm:t>
    </dgm:pt>
    <dgm:pt modelId="{9872DE8B-BF6F-43CA-AB17-2307DB887F75}" type="pres">
      <dgm:prSet presAssocID="{BE6C1D6E-4C72-4D85-830D-431B8FAB287C}" presName="hierChild4" presStyleCnt="0"/>
      <dgm:spPr/>
      <dgm:t>
        <a:bodyPr/>
        <a:lstStyle/>
        <a:p>
          <a:endParaRPr lang="es-AR"/>
        </a:p>
      </dgm:t>
    </dgm:pt>
    <dgm:pt modelId="{C2C2D0EF-25BD-4AF9-86E8-7D7FBA7F63A5}" type="pres">
      <dgm:prSet presAssocID="{BE6C1D6E-4C72-4D85-830D-431B8FAB287C}" presName="hierChild5" presStyleCnt="0"/>
      <dgm:spPr/>
      <dgm:t>
        <a:bodyPr/>
        <a:lstStyle/>
        <a:p>
          <a:endParaRPr lang="es-AR"/>
        </a:p>
      </dgm:t>
    </dgm:pt>
    <dgm:pt modelId="{803F22DD-79E1-404B-9B04-B2B8CF34A16C}" type="pres">
      <dgm:prSet presAssocID="{87568E08-9A46-4C6F-80AC-BF5DBC4B116A}" presName="Name37" presStyleLbl="parChTrans1D2" presStyleIdx="3" presStyleCnt="5"/>
      <dgm:spPr/>
      <dgm:t>
        <a:bodyPr/>
        <a:lstStyle/>
        <a:p>
          <a:endParaRPr lang="es-AR"/>
        </a:p>
      </dgm:t>
    </dgm:pt>
    <dgm:pt modelId="{D9E02D25-C140-4FD3-8918-81BBB59D3131}" type="pres">
      <dgm:prSet presAssocID="{56AB1B08-6E99-486C-9B82-BC7FFE215CC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AR"/>
        </a:p>
      </dgm:t>
    </dgm:pt>
    <dgm:pt modelId="{6EC4CACA-6AA7-4C35-8DA8-3D20CEC2E1E0}" type="pres">
      <dgm:prSet presAssocID="{56AB1B08-6E99-486C-9B82-BC7FFE215CCA}" presName="rootComposite" presStyleCnt="0"/>
      <dgm:spPr/>
      <dgm:t>
        <a:bodyPr/>
        <a:lstStyle/>
        <a:p>
          <a:endParaRPr lang="es-AR"/>
        </a:p>
      </dgm:t>
    </dgm:pt>
    <dgm:pt modelId="{F68CCCFB-B007-421C-8536-A3E2C35C6BD1}" type="pres">
      <dgm:prSet presAssocID="{56AB1B08-6E99-486C-9B82-BC7FFE215CCA}" presName="rootText" presStyleLbl="node2" presStyleIdx="3" presStyleCnt="5" custScaleY="252268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1777417B-6DBD-464C-928C-69E1AB4E9AF0}" type="pres">
      <dgm:prSet presAssocID="{56AB1B08-6E99-486C-9B82-BC7FFE215CCA}" presName="rootConnector" presStyleLbl="node2" presStyleIdx="3" presStyleCnt="5"/>
      <dgm:spPr/>
      <dgm:t>
        <a:bodyPr/>
        <a:lstStyle/>
        <a:p>
          <a:endParaRPr lang="es-AR"/>
        </a:p>
      </dgm:t>
    </dgm:pt>
    <dgm:pt modelId="{52AC73E0-BC5B-4A62-A76E-86BA823A5676}" type="pres">
      <dgm:prSet presAssocID="{56AB1B08-6E99-486C-9B82-BC7FFE215CCA}" presName="hierChild4" presStyleCnt="0"/>
      <dgm:spPr/>
      <dgm:t>
        <a:bodyPr/>
        <a:lstStyle/>
        <a:p>
          <a:endParaRPr lang="es-AR"/>
        </a:p>
      </dgm:t>
    </dgm:pt>
    <dgm:pt modelId="{259739EE-22AB-4636-A1DE-FD6A7EAA7AA7}" type="pres">
      <dgm:prSet presAssocID="{56AB1B08-6E99-486C-9B82-BC7FFE215CCA}" presName="hierChild5" presStyleCnt="0"/>
      <dgm:spPr/>
      <dgm:t>
        <a:bodyPr/>
        <a:lstStyle/>
        <a:p>
          <a:endParaRPr lang="es-AR"/>
        </a:p>
      </dgm:t>
    </dgm:pt>
    <dgm:pt modelId="{D47321FA-3088-4CC5-8C7F-914D12894647}" type="pres">
      <dgm:prSet presAssocID="{2DB8FD0D-732F-45A7-BA08-906E8CE3054A}" presName="Name37" presStyleLbl="parChTrans1D2" presStyleIdx="4" presStyleCnt="5"/>
      <dgm:spPr/>
      <dgm:t>
        <a:bodyPr/>
        <a:lstStyle/>
        <a:p>
          <a:endParaRPr lang="es-AR"/>
        </a:p>
      </dgm:t>
    </dgm:pt>
    <dgm:pt modelId="{B937A4F6-2555-4D60-9E03-A469F3141823}" type="pres">
      <dgm:prSet presAssocID="{51B25BB9-09C4-412E-AA17-4E8CB313F0D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AR"/>
        </a:p>
      </dgm:t>
    </dgm:pt>
    <dgm:pt modelId="{4A074E78-CA68-454C-9069-86D089495F97}" type="pres">
      <dgm:prSet presAssocID="{51B25BB9-09C4-412E-AA17-4E8CB313F0DE}" presName="rootComposite" presStyleCnt="0"/>
      <dgm:spPr/>
      <dgm:t>
        <a:bodyPr/>
        <a:lstStyle/>
        <a:p>
          <a:endParaRPr lang="es-AR"/>
        </a:p>
      </dgm:t>
    </dgm:pt>
    <dgm:pt modelId="{C40D87AB-7772-47BA-9E06-88C7521DC252}" type="pres">
      <dgm:prSet presAssocID="{51B25BB9-09C4-412E-AA17-4E8CB313F0DE}" presName="rootText" presStyleLbl="node2" presStyleIdx="4" presStyleCnt="5" custScaleY="252268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246C8552-A976-4E36-B27C-0FA18CD5BDE6}" type="pres">
      <dgm:prSet presAssocID="{51B25BB9-09C4-412E-AA17-4E8CB313F0DE}" presName="rootConnector" presStyleLbl="node2" presStyleIdx="4" presStyleCnt="5"/>
      <dgm:spPr/>
      <dgm:t>
        <a:bodyPr/>
        <a:lstStyle/>
        <a:p>
          <a:endParaRPr lang="es-AR"/>
        </a:p>
      </dgm:t>
    </dgm:pt>
    <dgm:pt modelId="{79C523D1-FA37-4F2E-AA51-43066C5B2E64}" type="pres">
      <dgm:prSet presAssocID="{51B25BB9-09C4-412E-AA17-4E8CB313F0DE}" presName="hierChild4" presStyleCnt="0"/>
      <dgm:spPr/>
      <dgm:t>
        <a:bodyPr/>
        <a:lstStyle/>
        <a:p>
          <a:endParaRPr lang="es-AR"/>
        </a:p>
      </dgm:t>
    </dgm:pt>
    <dgm:pt modelId="{3ECF1766-5AE2-451E-B3C5-3F8F2CD63BF7}" type="pres">
      <dgm:prSet presAssocID="{51B25BB9-09C4-412E-AA17-4E8CB313F0DE}" presName="hierChild5" presStyleCnt="0"/>
      <dgm:spPr/>
      <dgm:t>
        <a:bodyPr/>
        <a:lstStyle/>
        <a:p>
          <a:endParaRPr lang="es-AR"/>
        </a:p>
      </dgm:t>
    </dgm:pt>
    <dgm:pt modelId="{761647E9-556E-4BC6-8E61-18230B101A6D}" type="pres">
      <dgm:prSet presAssocID="{AC7A483E-57A3-4710-B68D-1BDB59C3E4EC}" presName="hierChild3" presStyleCnt="0"/>
      <dgm:spPr/>
      <dgm:t>
        <a:bodyPr/>
        <a:lstStyle/>
        <a:p>
          <a:endParaRPr lang="es-AR"/>
        </a:p>
      </dgm:t>
    </dgm:pt>
  </dgm:ptLst>
  <dgm:cxnLst>
    <dgm:cxn modelId="{7276EA9B-D1EB-4B1A-9670-F34F37262305}" type="presOf" srcId="{7BDE4E18-986D-451E-B366-81DA98EA7158}" destId="{CA251C57-560F-4B5C-BE4F-0B48726AC6CA}" srcOrd="0" destOrd="0" presId="urn:microsoft.com/office/officeart/2005/8/layout/orgChart1"/>
    <dgm:cxn modelId="{489B68BD-D852-45CE-911B-EF13B7921AA1}" type="presOf" srcId="{17D2FEB9-64F2-4C34-90D0-69189480F031}" destId="{A90F2F80-8680-46D1-B169-07A4F76C2029}" srcOrd="1" destOrd="0" presId="urn:microsoft.com/office/officeart/2005/8/layout/orgChart1"/>
    <dgm:cxn modelId="{D3ED44AF-F80F-473D-8373-FF0A8DF641F5}" type="presOf" srcId="{AC7A483E-57A3-4710-B68D-1BDB59C3E4EC}" destId="{61A52D50-F8E5-4954-96DF-C07A4C5263EE}" srcOrd="1" destOrd="0" presId="urn:microsoft.com/office/officeart/2005/8/layout/orgChart1"/>
    <dgm:cxn modelId="{B131C6FD-2715-4075-83A3-24170D6C25C3}" type="presOf" srcId="{C8F9EE29-A296-415F-9784-E28DCC452F8F}" destId="{AE576708-038F-4A64-9106-B40138B48E60}" srcOrd="0" destOrd="0" presId="urn:microsoft.com/office/officeart/2005/8/layout/orgChart1"/>
    <dgm:cxn modelId="{BB623510-7E69-4976-AF9A-C36D79E35AD7}" type="presOf" srcId="{51B25BB9-09C4-412E-AA17-4E8CB313F0DE}" destId="{246C8552-A976-4E36-B27C-0FA18CD5BDE6}" srcOrd="1" destOrd="0" presId="urn:microsoft.com/office/officeart/2005/8/layout/orgChart1"/>
    <dgm:cxn modelId="{73793C84-0328-4645-ABCC-77A63FB684D0}" type="presOf" srcId="{E41143FF-1C6F-4944-B2BA-29091D19156E}" destId="{4442499D-34BA-411C-B97E-8B384F2EA868}" srcOrd="1" destOrd="0" presId="urn:microsoft.com/office/officeart/2005/8/layout/orgChart1"/>
    <dgm:cxn modelId="{EE1D3833-278C-4F79-932F-44908CB45FE3}" type="presOf" srcId="{96DBAA95-9378-47C6-BC55-8FF8FB61E913}" destId="{2637FF85-2995-44AF-9BD1-29BBC9A68445}" srcOrd="0" destOrd="0" presId="urn:microsoft.com/office/officeart/2005/8/layout/orgChart1"/>
    <dgm:cxn modelId="{0A997A81-A93B-4F65-9C85-99B23279146F}" type="presOf" srcId="{51B25BB9-09C4-412E-AA17-4E8CB313F0DE}" destId="{C40D87AB-7772-47BA-9E06-88C7521DC252}" srcOrd="0" destOrd="0" presId="urn:microsoft.com/office/officeart/2005/8/layout/orgChart1"/>
    <dgm:cxn modelId="{0CBADA79-CB06-4E27-9ADF-5F058289FA2D}" srcId="{AC7A483E-57A3-4710-B68D-1BDB59C3E4EC}" destId="{E41143FF-1C6F-4944-B2BA-29091D19156E}" srcOrd="0" destOrd="0" parTransId="{C8F9EE29-A296-415F-9784-E28DCC452F8F}" sibTransId="{8BFE3749-DE1F-4881-B8D9-1B27A416F1C9}"/>
    <dgm:cxn modelId="{2B06A507-0ABF-4A2B-8D65-3AA903D90F1B}" srcId="{AC7A483E-57A3-4710-B68D-1BDB59C3E4EC}" destId="{51B25BB9-09C4-412E-AA17-4E8CB313F0DE}" srcOrd="4" destOrd="0" parTransId="{2DB8FD0D-732F-45A7-BA08-906E8CE3054A}" sibTransId="{AAE5F309-6A20-49EB-9847-3F2C188240CE}"/>
    <dgm:cxn modelId="{11CEFA1D-BE24-4E4D-85D7-1B6A2A36916E}" type="presOf" srcId="{BE335FB6-B45D-4D35-83E0-980AE84055A9}" destId="{798CA997-7DF5-47BA-9454-C0DE916B9C49}" srcOrd="0" destOrd="0" presId="urn:microsoft.com/office/officeart/2005/8/layout/orgChart1"/>
    <dgm:cxn modelId="{FCB69DC6-5589-4F08-81EE-412E6C38E989}" type="presOf" srcId="{AC7A483E-57A3-4710-B68D-1BDB59C3E4EC}" destId="{CD70ACF2-8FC6-4D8D-B56E-2BF067E9740E}" srcOrd="0" destOrd="0" presId="urn:microsoft.com/office/officeart/2005/8/layout/orgChart1"/>
    <dgm:cxn modelId="{23788673-5773-4561-8B5D-BAD6924D99D3}" srcId="{AC7A483E-57A3-4710-B68D-1BDB59C3E4EC}" destId="{17D2FEB9-64F2-4C34-90D0-69189480F031}" srcOrd="1" destOrd="0" parTransId="{BE335FB6-B45D-4D35-83E0-980AE84055A9}" sibTransId="{6BE99E79-EFF9-4CD0-9295-7A34C3B9AA4A}"/>
    <dgm:cxn modelId="{74CDE86B-D3FA-4B94-887A-2358099DAD32}" type="presOf" srcId="{17D2FEB9-64F2-4C34-90D0-69189480F031}" destId="{950CEAAD-755B-4E8D-8E02-B5F4EF3AF166}" srcOrd="0" destOrd="0" presId="urn:microsoft.com/office/officeart/2005/8/layout/orgChart1"/>
    <dgm:cxn modelId="{6B0A6904-FDBD-4DCB-893E-C48B1468025F}" type="presOf" srcId="{87568E08-9A46-4C6F-80AC-BF5DBC4B116A}" destId="{803F22DD-79E1-404B-9B04-B2B8CF34A16C}" srcOrd="0" destOrd="0" presId="urn:microsoft.com/office/officeart/2005/8/layout/orgChart1"/>
    <dgm:cxn modelId="{1F3E629F-9DA3-4290-8BCA-3EA8451E5D1C}" type="presOf" srcId="{56AB1B08-6E99-486C-9B82-BC7FFE215CCA}" destId="{F68CCCFB-B007-421C-8536-A3E2C35C6BD1}" srcOrd="0" destOrd="0" presId="urn:microsoft.com/office/officeart/2005/8/layout/orgChart1"/>
    <dgm:cxn modelId="{337F0B3D-46DD-4A28-BE55-A537C89349BD}" type="presOf" srcId="{BE6C1D6E-4C72-4D85-830D-431B8FAB287C}" destId="{718EFB61-4B72-40B3-8B06-55E19AC8458B}" srcOrd="1" destOrd="0" presId="urn:microsoft.com/office/officeart/2005/8/layout/orgChart1"/>
    <dgm:cxn modelId="{04459019-2A71-4C77-844C-D6514343D7A7}" srcId="{96DBAA95-9378-47C6-BC55-8FF8FB61E913}" destId="{AC7A483E-57A3-4710-B68D-1BDB59C3E4EC}" srcOrd="0" destOrd="0" parTransId="{CD947636-10C2-4ED4-84E0-7B6E8D328F41}" sibTransId="{A91B8AE1-2C63-41DF-BF43-9A29023854D1}"/>
    <dgm:cxn modelId="{656D1FD1-B293-47F2-8A9A-AE4EFB99A9B1}" type="presOf" srcId="{2DB8FD0D-732F-45A7-BA08-906E8CE3054A}" destId="{D47321FA-3088-4CC5-8C7F-914D12894647}" srcOrd="0" destOrd="0" presId="urn:microsoft.com/office/officeart/2005/8/layout/orgChart1"/>
    <dgm:cxn modelId="{945101D0-EBB8-40A6-B1AF-5B35E7191FF9}" type="presOf" srcId="{56AB1B08-6E99-486C-9B82-BC7FFE215CCA}" destId="{1777417B-6DBD-464C-928C-69E1AB4E9AF0}" srcOrd="1" destOrd="0" presId="urn:microsoft.com/office/officeart/2005/8/layout/orgChart1"/>
    <dgm:cxn modelId="{8D09359F-D983-49F4-816A-E8DAE724E265}" type="presOf" srcId="{BE6C1D6E-4C72-4D85-830D-431B8FAB287C}" destId="{0D2D9663-8610-40F8-9ADC-AB403746839C}" srcOrd="0" destOrd="0" presId="urn:microsoft.com/office/officeart/2005/8/layout/orgChart1"/>
    <dgm:cxn modelId="{21136E27-8639-4BD3-A839-3356457A33B6}" srcId="{AC7A483E-57A3-4710-B68D-1BDB59C3E4EC}" destId="{BE6C1D6E-4C72-4D85-830D-431B8FAB287C}" srcOrd="2" destOrd="0" parTransId="{7BDE4E18-986D-451E-B366-81DA98EA7158}" sibTransId="{2D25E125-C6B7-448C-A0BC-1D25A867E2B6}"/>
    <dgm:cxn modelId="{0AFFD358-87EB-4FBF-8A62-0ECBCACD4548}" srcId="{AC7A483E-57A3-4710-B68D-1BDB59C3E4EC}" destId="{56AB1B08-6E99-486C-9B82-BC7FFE215CCA}" srcOrd="3" destOrd="0" parTransId="{87568E08-9A46-4C6F-80AC-BF5DBC4B116A}" sibTransId="{12BC4B12-550C-4E3B-8AEB-9E7D24942A64}"/>
    <dgm:cxn modelId="{63617F4D-7FB8-4427-ACC2-E367188DF8B2}" type="presOf" srcId="{E41143FF-1C6F-4944-B2BA-29091D19156E}" destId="{81AA0EDB-BDFC-4D32-8148-72545976BF49}" srcOrd="0" destOrd="0" presId="urn:microsoft.com/office/officeart/2005/8/layout/orgChart1"/>
    <dgm:cxn modelId="{2C983F25-1697-4D70-8EB2-36A4A2461674}" type="presParOf" srcId="{2637FF85-2995-44AF-9BD1-29BBC9A68445}" destId="{0DA1B2ED-4139-4FEF-ADB2-E0CD65E8AD04}" srcOrd="0" destOrd="0" presId="urn:microsoft.com/office/officeart/2005/8/layout/orgChart1"/>
    <dgm:cxn modelId="{0313AE50-0D45-4621-9CCB-964F872633B6}" type="presParOf" srcId="{0DA1B2ED-4139-4FEF-ADB2-E0CD65E8AD04}" destId="{1F27420C-4890-4F4D-8F8C-ECBE440C064E}" srcOrd="0" destOrd="0" presId="urn:microsoft.com/office/officeart/2005/8/layout/orgChart1"/>
    <dgm:cxn modelId="{DD659F80-1CE6-4544-957F-55B2A950BC27}" type="presParOf" srcId="{1F27420C-4890-4F4D-8F8C-ECBE440C064E}" destId="{CD70ACF2-8FC6-4D8D-B56E-2BF067E9740E}" srcOrd="0" destOrd="0" presId="urn:microsoft.com/office/officeart/2005/8/layout/orgChart1"/>
    <dgm:cxn modelId="{A608EC21-0933-429F-AE1E-A7D059413B4A}" type="presParOf" srcId="{1F27420C-4890-4F4D-8F8C-ECBE440C064E}" destId="{61A52D50-F8E5-4954-96DF-C07A4C5263EE}" srcOrd="1" destOrd="0" presId="urn:microsoft.com/office/officeart/2005/8/layout/orgChart1"/>
    <dgm:cxn modelId="{4F6899C1-01C3-497A-8FB6-8B24E4BD9DC9}" type="presParOf" srcId="{0DA1B2ED-4139-4FEF-ADB2-E0CD65E8AD04}" destId="{DC730A86-D915-445B-AE72-ACFAF7B1D7EF}" srcOrd="1" destOrd="0" presId="urn:microsoft.com/office/officeart/2005/8/layout/orgChart1"/>
    <dgm:cxn modelId="{BA5E8B9A-0A59-47D1-A1CB-70D874A69316}" type="presParOf" srcId="{DC730A86-D915-445B-AE72-ACFAF7B1D7EF}" destId="{AE576708-038F-4A64-9106-B40138B48E60}" srcOrd="0" destOrd="0" presId="urn:microsoft.com/office/officeart/2005/8/layout/orgChart1"/>
    <dgm:cxn modelId="{E5111AC2-6FA8-4EAF-9D73-9F9EFD5109D0}" type="presParOf" srcId="{DC730A86-D915-445B-AE72-ACFAF7B1D7EF}" destId="{85EA9468-2EFC-4FE6-A7E6-C70018B9F9D8}" srcOrd="1" destOrd="0" presId="urn:microsoft.com/office/officeart/2005/8/layout/orgChart1"/>
    <dgm:cxn modelId="{3C2A8091-1CAF-44E9-AC16-81301D2226E0}" type="presParOf" srcId="{85EA9468-2EFC-4FE6-A7E6-C70018B9F9D8}" destId="{5149F2C4-D962-420F-A1D8-265E2A7113FB}" srcOrd="0" destOrd="0" presId="urn:microsoft.com/office/officeart/2005/8/layout/orgChart1"/>
    <dgm:cxn modelId="{109E7101-2ED7-4B38-B234-5CC645CD5C52}" type="presParOf" srcId="{5149F2C4-D962-420F-A1D8-265E2A7113FB}" destId="{81AA0EDB-BDFC-4D32-8148-72545976BF49}" srcOrd="0" destOrd="0" presId="urn:microsoft.com/office/officeart/2005/8/layout/orgChart1"/>
    <dgm:cxn modelId="{9C0362DD-C38B-4A7A-99F2-98CD19CE8F09}" type="presParOf" srcId="{5149F2C4-D962-420F-A1D8-265E2A7113FB}" destId="{4442499D-34BA-411C-B97E-8B384F2EA868}" srcOrd="1" destOrd="0" presId="urn:microsoft.com/office/officeart/2005/8/layout/orgChart1"/>
    <dgm:cxn modelId="{C5E7011B-B7B5-4A24-990C-081D3E0A7867}" type="presParOf" srcId="{85EA9468-2EFC-4FE6-A7E6-C70018B9F9D8}" destId="{A48F6DED-1D0F-42C7-B8E4-B02F840AA794}" srcOrd="1" destOrd="0" presId="urn:microsoft.com/office/officeart/2005/8/layout/orgChart1"/>
    <dgm:cxn modelId="{E1980E34-1243-47E5-8EAA-84A521ED1D11}" type="presParOf" srcId="{85EA9468-2EFC-4FE6-A7E6-C70018B9F9D8}" destId="{3C487C0A-7FA3-4104-9D7F-4ACEA48EB0D1}" srcOrd="2" destOrd="0" presId="urn:microsoft.com/office/officeart/2005/8/layout/orgChart1"/>
    <dgm:cxn modelId="{FD290028-D06D-4A84-A691-8AA2C0744E2D}" type="presParOf" srcId="{DC730A86-D915-445B-AE72-ACFAF7B1D7EF}" destId="{798CA997-7DF5-47BA-9454-C0DE916B9C49}" srcOrd="2" destOrd="0" presId="urn:microsoft.com/office/officeart/2005/8/layout/orgChart1"/>
    <dgm:cxn modelId="{0760889F-EDB7-4790-8902-06B231100159}" type="presParOf" srcId="{DC730A86-D915-445B-AE72-ACFAF7B1D7EF}" destId="{3E5FC5C3-7F22-4B44-B917-41B229D7482E}" srcOrd="3" destOrd="0" presId="urn:microsoft.com/office/officeart/2005/8/layout/orgChart1"/>
    <dgm:cxn modelId="{C0846C16-38D0-427D-ADA2-D4EB67C40CE8}" type="presParOf" srcId="{3E5FC5C3-7F22-4B44-B917-41B229D7482E}" destId="{23D05575-0A71-4369-B6C2-9DA090A8EA4B}" srcOrd="0" destOrd="0" presId="urn:microsoft.com/office/officeart/2005/8/layout/orgChart1"/>
    <dgm:cxn modelId="{E0C7AC7E-9F04-45E5-BF15-4CC3FAAE3657}" type="presParOf" srcId="{23D05575-0A71-4369-B6C2-9DA090A8EA4B}" destId="{950CEAAD-755B-4E8D-8E02-B5F4EF3AF166}" srcOrd="0" destOrd="0" presId="urn:microsoft.com/office/officeart/2005/8/layout/orgChart1"/>
    <dgm:cxn modelId="{BBE328AA-7AB4-4A51-BFBA-F41E6C9AD0AA}" type="presParOf" srcId="{23D05575-0A71-4369-B6C2-9DA090A8EA4B}" destId="{A90F2F80-8680-46D1-B169-07A4F76C2029}" srcOrd="1" destOrd="0" presId="urn:microsoft.com/office/officeart/2005/8/layout/orgChart1"/>
    <dgm:cxn modelId="{AFF1A46D-0E47-4092-8CC4-F8B349E8CC24}" type="presParOf" srcId="{3E5FC5C3-7F22-4B44-B917-41B229D7482E}" destId="{67A11D2A-63C2-484B-A5A9-5E75C0FC6385}" srcOrd="1" destOrd="0" presId="urn:microsoft.com/office/officeart/2005/8/layout/orgChart1"/>
    <dgm:cxn modelId="{F8469B76-30DD-49DD-94F7-50D483526F32}" type="presParOf" srcId="{3E5FC5C3-7F22-4B44-B917-41B229D7482E}" destId="{16E5CFE8-962B-4CB9-ACD1-802D260464E5}" srcOrd="2" destOrd="0" presId="urn:microsoft.com/office/officeart/2005/8/layout/orgChart1"/>
    <dgm:cxn modelId="{73790588-F3AB-40DE-A172-0A886CC15EE6}" type="presParOf" srcId="{DC730A86-D915-445B-AE72-ACFAF7B1D7EF}" destId="{CA251C57-560F-4B5C-BE4F-0B48726AC6CA}" srcOrd="4" destOrd="0" presId="urn:microsoft.com/office/officeart/2005/8/layout/orgChart1"/>
    <dgm:cxn modelId="{A3014BFF-17D7-437A-B89A-33786468818E}" type="presParOf" srcId="{DC730A86-D915-445B-AE72-ACFAF7B1D7EF}" destId="{211481C2-61A6-477A-937F-116259225B77}" srcOrd="5" destOrd="0" presId="urn:microsoft.com/office/officeart/2005/8/layout/orgChart1"/>
    <dgm:cxn modelId="{7866C612-EBB9-4829-82BC-3A117DF670D9}" type="presParOf" srcId="{211481C2-61A6-477A-937F-116259225B77}" destId="{6BC45968-17D0-4A58-97A4-B78AEE899231}" srcOrd="0" destOrd="0" presId="urn:microsoft.com/office/officeart/2005/8/layout/orgChart1"/>
    <dgm:cxn modelId="{69001D30-E46D-4923-A200-5274A42BA1FD}" type="presParOf" srcId="{6BC45968-17D0-4A58-97A4-B78AEE899231}" destId="{0D2D9663-8610-40F8-9ADC-AB403746839C}" srcOrd="0" destOrd="0" presId="urn:microsoft.com/office/officeart/2005/8/layout/orgChart1"/>
    <dgm:cxn modelId="{7A9BAB9A-AD38-476B-93B8-493153BF00F9}" type="presParOf" srcId="{6BC45968-17D0-4A58-97A4-B78AEE899231}" destId="{718EFB61-4B72-40B3-8B06-55E19AC8458B}" srcOrd="1" destOrd="0" presId="urn:microsoft.com/office/officeart/2005/8/layout/orgChart1"/>
    <dgm:cxn modelId="{E99E4EF0-2369-479D-9F8A-1029700EB6D8}" type="presParOf" srcId="{211481C2-61A6-477A-937F-116259225B77}" destId="{9872DE8B-BF6F-43CA-AB17-2307DB887F75}" srcOrd="1" destOrd="0" presId="urn:microsoft.com/office/officeart/2005/8/layout/orgChart1"/>
    <dgm:cxn modelId="{7F3A9232-3A61-459E-8C6E-F7BCF99631C7}" type="presParOf" srcId="{211481C2-61A6-477A-937F-116259225B77}" destId="{C2C2D0EF-25BD-4AF9-86E8-7D7FBA7F63A5}" srcOrd="2" destOrd="0" presId="urn:microsoft.com/office/officeart/2005/8/layout/orgChart1"/>
    <dgm:cxn modelId="{035752B8-D856-4B83-AFED-3DA69282DCC6}" type="presParOf" srcId="{DC730A86-D915-445B-AE72-ACFAF7B1D7EF}" destId="{803F22DD-79E1-404B-9B04-B2B8CF34A16C}" srcOrd="6" destOrd="0" presId="urn:microsoft.com/office/officeart/2005/8/layout/orgChart1"/>
    <dgm:cxn modelId="{C1B9C853-D9EC-467C-92A0-65D4679C6FA3}" type="presParOf" srcId="{DC730A86-D915-445B-AE72-ACFAF7B1D7EF}" destId="{D9E02D25-C140-4FD3-8918-81BBB59D3131}" srcOrd="7" destOrd="0" presId="urn:microsoft.com/office/officeart/2005/8/layout/orgChart1"/>
    <dgm:cxn modelId="{D39E7979-95DF-4C53-80F3-CAAFDFAD86BC}" type="presParOf" srcId="{D9E02D25-C140-4FD3-8918-81BBB59D3131}" destId="{6EC4CACA-6AA7-4C35-8DA8-3D20CEC2E1E0}" srcOrd="0" destOrd="0" presId="urn:microsoft.com/office/officeart/2005/8/layout/orgChart1"/>
    <dgm:cxn modelId="{088E0BCF-6B23-4139-BA24-DDF14FD90E1C}" type="presParOf" srcId="{6EC4CACA-6AA7-4C35-8DA8-3D20CEC2E1E0}" destId="{F68CCCFB-B007-421C-8536-A3E2C35C6BD1}" srcOrd="0" destOrd="0" presId="urn:microsoft.com/office/officeart/2005/8/layout/orgChart1"/>
    <dgm:cxn modelId="{FD1F7990-2F9D-4850-A701-16E2C64C290C}" type="presParOf" srcId="{6EC4CACA-6AA7-4C35-8DA8-3D20CEC2E1E0}" destId="{1777417B-6DBD-464C-928C-69E1AB4E9AF0}" srcOrd="1" destOrd="0" presId="urn:microsoft.com/office/officeart/2005/8/layout/orgChart1"/>
    <dgm:cxn modelId="{1FBCCFE9-52C5-4CC7-98CD-1594D58E2053}" type="presParOf" srcId="{D9E02D25-C140-4FD3-8918-81BBB59D3131}" destId="{52AC73E0-BC5B-4A62-A76E-86BA823A5676}" srcOrd="1" destOrd="0" presId="urn:microsoft.com/office/officeart/2005/8/layout/orgChart1"/>
    <dgm:cxn modelId="{D0885D87-34BC-4DD5-AB8D-FCC6DCC143C2}" type="presParOf" srcId="{D9E02D25-C140-4FD3-8918-81BBB59D3131}" destId="{259739EE-22AB-4636-A1DE-FD6A7EAA7AA7}" srcOrd="2" destOrd="0" presId="urn:microsoft.com/office/officeart/2005/8/layout/orgChart1"/>
    <dgm:cxn modelId="{A327F8A3-A7D0-49C2-B416-E2F2B73C2B86}" type="presParOf" srcId="{DC730A86-D915-445B-AE72-ACFAF7B1D7EF}" destId="{D47321FA-3088-4CC5-8C7F-914D12894647}" srcOrd="8" destOrd="0" presId="urn:microsoft.com/office/officeart/2005/8/layout/orgChart1"/>
    <dgm:cxn modelId="{2F53A96F-CCF5-4F39-B1D7-2926669CC0AE}" type="presParOf" srcId="{DC730A86-D915-445B-AE72-ACFAF7B1D7EF}" destId="{B937A4F6-2555-4D60-9E03-A469F3141823}" srcOrd="9" destOrd="0" presId="urn:microsoft.com/office/officeart/2005/8/layout/orgChart1"/>
    <dgm:cxn modelId="{BEE8BC8E-8FF8-4DF4-B672-3CE2D36D1B2A}" type="presParOf" srcId="{B937A4F6-2555-4D60-9E03-A469F3141823}" destId="{4A074E78-CA68-454C-9069-86D089495F97}" srcOrd="0" destOrd="0" presId="urn:microsoft.com/office/officeart/2005/8/layout/orgChart1"/>
    <dgm:cxn modelId="{83A659C5-ACF5-44F8-B087-297603E8CC8B}" type="presParOf" srcId="{4A074E78-CA68-454C-9069-86D089495F97}" destId="{C40D87AB-7772-47BA-9E06-88C7521DC252}" srcOrd="0" destOrd="0" presId="urn:microsoft.com/office/officeart/2005/8/layout/orgChart1"/>
    <dgm:cxn modelId="{1DA0133A-1D63-445D-9C39-EDDEBB2B40AC}" type="presParOf" srcId="{4A074E78-CA68-454C-9069-86D089495F97}" destId="{246C8552-A976-4E36-B27C-0FA18CD5BDE6}" srcOrd="1" destOrd="0" presId="urn:microsoft.com/office/officeart/2005/8/layout/orgChart1"/>
    <dgm:cxn modelId="{C73682FD-5085-420E-AB64-D836EAFE5A49}" type="presParOf" srcId="{B937A4F6-2555-4D60-9E03-A469F3141823}" destId="{79C523D1-FA37-4F2E-AA51-43066C5B2E64}" srcOrd="1" destOrd="0" presId="urn:microsoft.com/office/officeart/2005/8/layout/orgChart1"/>
    <dgm:cxn modelId="{3A1ED271-91A4-44FA-BCD3-973B1FAE07A3}" type="presParOf" srcId="{B937A4F6-2555-4D60-9E03-A469F3141823}" destId="{3ECF1766-5AE2-451E-B3C5-3F8F2CD63BF7}" srcOrd="2" destOrd="0" presId="urn:microsoft.com/office/officeart/2005/8/layout/orgChart1"/>
    <dgm:cxn modelId="{ADCAF5BC-9806-4F70-9D49-BF847EA1D109}" type="presParOf" srcId="{0DA1B2ED-4139-4FEF-ADB2-E0CD65E8AD04}" destId="{761647E9-556E-4BC6-8E61-18230B101A6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D1768-D966-4D65-A524-DBB9C58D5BB6}">
      <dsp:nvSpPr>
        <dsp:cNvPr id="0" name=""/>
        <dsp:cNvSpPr/>
      </dsp:nvSpPr>
      <dsp:spPr>
        <a:xfrm>
          <a:off x="1556965" y="2160240"/>
          <a:ext cx="537453" cy="1315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8726" y="0"/>
              </a:lnTo>
              <a:lnTo>
                <a:pt x="268726" y="1315236"/>
              </a:lnTo>
              <a:lnTo>
                <a:pt x="537453" y="1315236"/>
              </a:lnTo>
            </a:path>
          </a:pathLst>
        </a:custGeom>
        <a:noFill/>
        <a:ln w="38100" cap="flat" cmpd="sng" algn="ctr">
          <a:solidFill>
            <a:srgbClr val="AA303D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790172" y="2782338"/>
        <a:ext cx="71040" cy="71040"/>
      </dsp:txXfrm>
    </dsp:sp>
    <dsp:sp modelId="{720117FD-84D9-45B9-A5E4-A415CC10BBA9}">
      <dsp:nvSpPr>
        <dsp:cNvPr id="0" name=""/>
        <dsp:cNvSpPr/>
      </dsp:nvSpPr>
      <dsp:spPr>
        <a:xfrm>
          <a:off x="1556965" y="2160240"/>
          <a:ext cx="537453" cy="64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8726" y="0"/>
              </a:lnTo>
              <a:lnTo>
                <a:pt x="268726" y="642412"/>
              </a:lnTo>
              <a:lnTo>
                <a:pt x="537453" y="642412"/>
              </a:lnTo>
            </a:path>
          </a:pathLst>
        </a:custGeom>
        <a:noFill/>
        <a:ln w="38100" cap="flat" cmpd="sng" algn="ctr">
          <a:solidFill>
            <a:srgbClr val="AA303D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804752" y="2460506"/>
        <a:ext cx="41879" cy="41879"/>
      </dsp:txXfrm>
    </dsp:sp>
    <dsp:sp modelId="{7468E1F9-779F-4A33-86AF-8EF49C5A22CA}">
      <dsp:nvSpPr>
        <dsp:cNvPr id="0" name=""/>
        <dsp:cNvSpPr/>
      </dsp:nvSpPr>
      <dsp:spPr>
        <a:xfrm>
          <a:off x="1556965" y="2084108"/>
          <a:ext cx="5374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6131"/>
              </a:moveTo>
              <a:lnTo>
                <a:pt x="268726" y="76131"/>
              </a:lnTo>
              <a:lnTo>
                <a:pt x="268726" y="45720"/>
              </a:lnTo>
              <a:lnTo>
                <a:pt x="537453" y="45720"/>
              </a:lnTo>
            </a:path>
          </a:pathLst>
        </a:custGeom>
        <a:noFill/>
        <a:ln w="38100" cap="flat" cmpd="sng" algn="ctr">
          <a:solidFill>
            <a:srgbClr val="AA303D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812234" y="2116370"/>
        <a:ext cx="26915" cy="26915"/>
      </dsp:txXfrm>
    </dsp:sp>
    <dsp:sp modelId="{73AE959D-357A-4090-AC75-78C75968FD1F}">
      <dsp:nvSpPr>
        <dsp:cNvPr id="0" name=""/>
        <dsp:cNvSpPr/>
      </dsp:nvSpPr>
      <dsp:spPr>
        <a:xfrm>
          <a:off x="1556965" y="1151003"/>
          <a:ext cx="537453" cy="1009236"/>
        </a:xfrm>
        <a:custGeom>
          <a:avLst/>
          <a:gdLst/>
          <a:ahLst/>
          <a:cxnLst/>
          <a:rect l="0" t="0" r="0" b="0"/>
          <a:pathLst>
            <a:path>
              <a:moveTo>
                <a:pt x="0" y="1009236"/>
              </a:moveTo>
              <a:lnTo>
                <a:pt x="268726" y="1009236"/>
              </a:lnTo>
              <a:lnTo>
                <a:pt x="268726" y="0"/>
              </a:lnTo>
              <a:lnTo>
                <a:pt x="537453" y="0"/>
              </a:lnTo>
            </a:path>
          </a:pathLst>
        </a:custGeom>
        <a:noFill/>
        <a:ln w="38100" cap="flat" cmpd="sng" algn="ctr">
          <a:solidFill>
            <a:srgbClr val="AA303D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797106" y="1627036"/>
        <a:ext cx="57171" cy="57171"/>
      </dsp:txXfrm>
    </dsp:sp>
    <dsp:sp modelId="{CA4DDC7A-CE14-42BD-BFF0-C71339E13142}">
      <dsp:nvSpPr>
        <dsp:cNvPr id="0" name=""/>
        <dsp:cNvSpPr/>
      </dsp:nvSpPr>
      <dsp:spPr>
        <a:xfrm rot="16200000">
          <a:off x="-297766" y="1690062"/>
          <a:ext cx="2769109" cy="940354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800" b="1" kern="1200" dirty="0" smtClean="0"/>
            <a:t>SOLUCIONES VERDADERAS</a:t>
          </a:r>
          <a:endParaRPr lang="es-AR" sz="2800" b="1" kern="1200" dirty="0"/>
        </a:p>
      </dsp:txBody>
      <dsp:txXfrm>
        <a:off x="-297766" y="1690062"/>
        <a:ext cx="2769109" cy="940354"/>
      </dsp:txXfrm>
    </dsp:sp>
    <dsp:sp modelId="{A917B26D-E605-4EB7-8DF1-6D5A9822E952}">
      <dsp:nvSpPr>
        <dsp:cNvPr id="0" name=""/>
        <dsp:cNvSpPr/>
      </dsp:nvSpPr>
      <dsp:spPr>
        <a:xfrm>
          <a:off x="2094419" y="611001"/>
          <a:ext cx="9000006" cy="1080002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Sistemas homogéneos formados por dos o más componentes, donde la cantidad del o los componentes dispersos pueden variar entre ciertos límites en forma continua.</a:t>
          </a:r>
          <a:endParaRPr lang="es-AR" sz="2200" kern="1200" dirty="0"/>
        </a:p>
      </dsp:txBody>
      <dsp:txXfrm>
        <a:off x="2094419" y="611001"/>
        <a:ext cx="9000006" cy="1080002"/>
      </dsp:txXfrm>
    </dsp:sp>
    <dsp:sp modelId="{85C993CF-1AC8-4F24-8E85-6C431C307A55}">
      <dsp:nvSpPr>
        <dsp:cNvPr id="0" name=""/>
        <dsp:cNvSpPr/>
      </dsp:nvSpPr>
      <dsp:spPr>
        <a:xfrm>
          <a:off x="2094419" y="1895826"/>
          <a:ext cx="9000006" cy="468002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smtClean="0"/>
            <a:t>No sedimentan. Son homogéneos.</a:t>
          </a:r>
          <a:endParaRPr lang="es-AR" sz="2200" kern="1200" dirty="0"/>
        </a:p>
      </dsp:txBody>
      <dsp:txXfrm>
        <a:off x="2094419" y="1895826"/>
        <a:ext cx="9000006" cy="468002"/>
      </dsp:txXfrm>
    </dsp:sp>
    <dsp:sp modelId="{2AB092ED-3AF5-4E25-8AB8-18E06F7C19F6}">
      <dsp:nvSpPr>
        <dsp:cNvPr id="0" name=""/>
        <dsp:cNvSpPr/>
      </dsp:nvSpPr>
      <dsp:spPr>
        <a:xfrm>
          <a:off x="2094419" y="2568651"/>
          <a:ext cx="9000006" cy="468002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Formados por soluto (fase dispersa) y solvente (fase dispersante).</a:t>
          </a:r>
          <a:endParaRPr lang="es-AR" sz="2200" kern="1200" dirty="0"/>
        </a:p>
      </dsp:txBody>
      <dsp:txXfrm>
        <a:off x="2094419" y="2568651"/>
        <a:ext cx="9000006" cy="468002"/>
      </dsp:txXfrm>
    </dsp:sp>
    <dsp:sp modelId="{EE90A712-4985-4261-A187-BD89B20D2652}">
      <dsp:nvSpPr>
        <dsp:cNvPr id="0" name=""/>
        <dsp:cNvSpPr/>
      </dsp:nvSpPr>
      <dsp:spPr>
        <a:xfrm>
          <a:off x="2094419" y="3241475"/>
          <a:ext cx="9000006" cy="468002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El soluto no puede separarse por filtración. Sólo por fraccionamiento.</a:t>
          </a:r>
          <a:endParaRPr lang="es-AR" sz="2200" kern="1200" dirty="0"/>
        </a:p>
      </dsp:txBody>
      <dsp:txXfrm>
        <a:off x="2094419" y="3241475"/>
        <a:ext cx="9000006" cy="46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C2E60-B72C-48BE-9A15-6FDD21931D08}">
      <dsp:nvSpPr>
        <dsp:cNvPr id="0" name=""/>
        <dsp:cNvSpPr/>
      </dsp:nvSpPr>
      <dsp:spPr>
        <a:xfrm>
          <a:off x="9770749" y="2915376"/>
          <a:ext cx="3460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6005" y="45720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9935101" y="2952446"/>
        <a:ext cx="17300" cy="17300"/>
      </dsp:txXfrm>
    </dsp:sp>
    <dsp:sp modelId="{720117FD-84D9-45B9-A5E4-A415CC10BBA9}">
      <dsp:nvSpPr>
        <dsp:cNvPr id="0" name=""/>
        <dsp:cNvSpPr/>
      </dsp:nvSpPr>
      <dsp:spPr>
        <a:xfrm>
          <a:off x="963899" y="2089150"/>
          <a:ext cx="439734" cy="871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9867" y="0"/>
              </a:lnTo>
              <a:lnTo>
                <a:pt x="219867" y="871946"/>
              </a:lnTo>
              <a:lnTo>
                <a:pt x="439734" y="871946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159352" y="2500709"/>
        <a:ext cx="48827" cy="48827"/>
      </dsp:txXfrm>
    </dsp:sp>
    <dsp:sp modelId="{7468E1F9-779F-4A33-86AF-8EF49C5A22CA}">
      <dsp:nvSpPr>
        <dsp:cNvPr id="0" name=""/>
        <dsp:cNvSpPr/>
      </dsp:nvSpPr>
      <dsp:spPr>
        <a:xfrm>
          <a:off x="963899" y="2043430"/>
          <a:ext cx="4397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9867" y="45720"/>
              </a:lnTo>
              <a:lnTo>
                <a:pt x="219867" y="47749"/>
              </a:lnTo>
              <a:lnTo>
                <a:pt x="439734" y="47749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172773" y="2078156"/>
        <a:ext cx="21986" cy="21986"/>
      </dsp:txXfrm>
    </dsp:sp>
    <dsp:sp modelId="{73AE959D-357A-4090-AC75-78C75968FD1F}">
      <dsp:nvSpPr>
        <dsp:cNvPr id="0" name=""/>
        <dsp:cNvSpPr/>
      </dsp:nvSpPr>
      <dsp:spPr>
        <a:xfrm>
          <a:off x="963899" y="1290323"/>
          <a:ext cx="439734" cy="798827"/>
        </a:xfrm>
        <a:custGeom>
          <a:avLst/>
          <a:gdLst/>
          <a:ahLst/>
          <a:cxnLst/>
          <a:rect l="0" t="0" r="0" b="0"/>
          <a:pathLst>
            <a:path>
              <a:moveTo>
                <a:pt x="0" y="798827"/>
              </a:moveTo>
              <a:lnTo>
                <a:pt x="219867" y="798827"/>
              </a:lnTo>
              <a:lnTo>
                <a:pt x="219867" y="0"/>
              </a:lnTo>
              <a:lnTo>
                <a:pt x="439734" y="0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160970" y="1666939"/>
        <a:ext cx="45593" cy="45593"/>
      </dsp:txXfrm>
    </dsp:sp>
    <dsp:sp modelId="{CA4DDC7A-CE14-42BD-BFF0-C71339E13142}">
      <dsp:nvSpPr>
        <dsp:cNvPr id="0" name=""/>
        <dsp:cNvSpPr/>
      </dsp:nvSpPr>
      <dsp:spPr>
        <a:xfrm rot="16200000">
          <a:off x="-859179" y="1610818"/>
          <a:ext cx="2689493" cy="956664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800" b="1" kern="1200" dirty="0" smtClean="0"/>
            <a:t>DISPERSIONES COLOIDALES</a:t>
          </a:r>
          <a:endParaRPr lang="es-AR" sz="2800" b="1" kern="1200" dirty="0"/>
        </a:p>
      </dsp:txBody>
      <dsp:txXfrm>
        <a:off x="-859179" y="1610818"/>
        <a:ext cx="2689493" cy="956664"/>
      </dsp:txXfrm>
    </dsp:sp>
    <dsp:sp modelId="{A917B26D-E605-4EB7-8DF1-6D5A9822E952}">
      <dsp:nvSpPr>
        <dsp:cNvPr id="0" name=""/>
        <dsp:cNvSpPr/>
      </dsp:nvSpPr>
      <dsp:spPr>
        <a:xfrm>
          <a:off x="1403633" y="848503"/>
          <a:ext cx="10112026" cy="88363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Las partículas de la fase dispersa son muy pequeñas. No se pueden separar por filtración ni sedimentan. Son invisibles al microscopio pero se ven al ultramicroscopio.</a:t>
          </a:r>
          <a:endParaRPr lang="es-AR" sz="2200" kern="1200" dirty="0"/>
        </a:p>
      </dsp:txBody>
      <dsp:txXfrm>
        <a:off x="1403633" y="848503"/>
        <a:ext cx="10112026" cy="883638"/>
      </dsp:txXfrm>
    </dsp:sp>
    <dsp:sp modelId="{85C993CF-1AC8-4F24-8E85-6C431C307A55}">
      <dsp:nvSpPr>
        <dsp:cNvPr id="0" name=""/>
        <dsp:cNvSpPr/>
      </dsp:nvSpPr>
      <dsp:spPr>
        <a:xfrm>
          <a:off x="1403633" y="1899724"/>
          <a:ext cx="10112026" cy="382910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Son transparentes pero NO SON ÓPTICAMENTE VACÍAS.</a:t>
          </a:r>
          <a:endParaRPr lang="es-AR" sz="2200" kern="1200" dirty="0"/>
        </a:p>
      </dsp:txBody>
      <dsp:txXfrm>
        <a:off x="1403633" y="1899724"/>
        <a:ext cx="10112026" cy="382910"/>
      </dsp:txXfrm>
    </dsp:sp>
    <dsp:sp modelId="{2AB092ED-3AF5-4E25-8AB8-18E06F7C19F6}">
      <dsp:nvSpPr>
        <dsp:cNvPr id="0" name=""/>
        <dsp:cNvSpPr/>
      </dsp:nvSpPr>
      <dsp:spPr>
        <a:xfrm>
          <a:off x="1403633" y="2450216"/>
          <a:ext cx="8367115" cy="102175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Al incidir un rayo de luz sobre una dispersión coloidal, este se refleja y es refractado, o que permite observar la trayectoria del haz de luz.</a:t>
          </a:r>
          <a:endParaRPr lang="es-AR" sz="2200" kern="1200" dirty="0"/>
        </a:p>
      </dsp:txBody>
      <dsp:txXfrm>
        <a:off x="1403633" y="2450216"/>
        <a:ext cx="8367115" cy="1021759"/>
      </dsp:txXfrm>
    </dsp:sp>
    <dsp:sp modelId="{A280C3B0-60CF-4184-AA56-C53EE9FEEA01}">
      <dsp:nvSpPr>
        <dsp:cNvPr id="0" name=""/>
        <dsp:cNvSpPr/>
      </dsp:nvSpPr>
      <dsp:spPr>
        <a:xfrm>
          <a:off x="10116754" y="2552548"/>
          <a:ext cx="1493316" cy="817095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EFECTO TYNDALL</a:t>
          </a:r>
          <a:endParaRPr lang="es-AR" sz="2200" kern="1200" dirty="0"/>
        </a:p>
      </dsp:txBody>
      <dsp:txXfrm>
        <a:off x="10116754" y="2552548"/>
        <a:ext cx="1493316" cy="817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4DD96-AF86-45C8-B3AB-9244D22F0E96}">
      <dsp:nvSpPr>
        <dsp:cNvPr id="0" name=""/>
        <dsp:cNvSpPr/>
      </dsp:nvSpPr>
      <dsp:spPr>
        <a:xfrm>
          <a:off x="1480954" y="1730667"/>
          <a:ext cx="430578" cy="794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289" y="0"/>
              </a:lnTo>
              <a:lnTo>
                <a:pt x="215289" y="794092"/>
              </a:lnTo>
              <a:lnTo>
                <a:pt x="430578" y="79409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673661" y="2105130"/>
        <a:ext cx="45165" cy="45165"/>
      </dsp:txXfrm>
    </dsp:sp>
    <dsp:sp modelId="{9DEAB4B9-279B-4122-929D-699E463CE87F}">
      <dsp:nvSpPr>
        <dsp:cNvPr id="0" name=""/>
        <dsp:cNvSpPr/>
      </dsp:nvSpPr>
      <dsp:spPr>
        <a:xfrm>
          <a:off x="1480954" y="1684947"/>
          <a:ext cx="4305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5289" y="45720"/>
              </a:lnTo>
              <a:lnTo>
                <a:pt x="215289" y="135718"/>
              </a:lnTo>
              <a:lnTo>
                <a:pt x="430578" y="135718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685246" y="1719669"/>
        <a:ext cx="21994" cy="21994"/>
      </dsp:txXfrm>
    </dsp:sp>
    <dsp:sp modelId="{E51DABD0-FB05-4C3B-917A-BE879DB8BAE6}">
      <dsp:nvSpPr>
        <dsp:cNvPr id="0" name=""/>
        <dsp:cNvSpPr/>
      </dsp:nvSpPr>
      <dsp:spPr>
        <a:xfrm>
          <a:off x="1480954" y="1026572"/>
          <a:ext cx="430578" cy="704094"/>
        </a:xfrm>
        <a:custGeom>
          <a:avLst/>
          <a:gdLst/>
          <a:ahLst/>
          <a:cxnLst/>
          <a:rect l="0" t="0" r="0" b="0"/>
          <a:pathLst>
            <a:path>
              <a:moveTo>
                <a:pt x="0" y="704094"/>
              </a:moveTo>
              <a:lnTo>
                <a:pt x="215289" y="704094"/>
              </a:lnTo>
              <a:lnTo>
                <a:pt x="215289" y="0"/>
              </a:lnTo>
              <a:lnTo>
                <a:pt x="430578" y="0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200" kern="1200"/>
        </a:p>
      </dsp:txBody>
      <dsp:txXfrm>
        <a:off x="1675611" y="1357986"/>
        <a:ext cx="41265" cy="41265"/>
      </dsp:txXfrm>
    </dsp:sp>
    <dsp:sp modelId="{CF287CD6-8957-4533-B1A1-95D25E09F7C2}">
      <dsp:nvSpPr>
        <dsp:cNvPr id="0" name=""/>
        <dsp:cNvSpPr/>
      </dsp:nvSpPr>
      <dsp:spPr>
        <a:xfrm rot="16200000">
          <a:off x="-81467" y="1422238"/>
          <a:ext cx="2507988" cy="616856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800" b="1" kern="1200" dirty="0" smtClean="0">
              <a:effectLst/>
            </a:rPr>
            <a:t>SUSPENSIÓN</a:t>
          </a:r>
          <a:endParaRPr lang="es-AR" sz="2800" b="1" kern="1200" dirty="0">
            <a:effectLst/>
          </a:endParaRPr>
        </a:p>
      </dsp:txBody>
      <dsp:txXfrm>
        <a:off x="-81467" y="1422238"/>
        <a:ext cx="2507988" cy="616856"/>
      </dsp:txXfrm>
    </dsp:sp>
    <dsp:sp modelId="{695FC1E3-5371-43FC-B4B4-7329DC2E0B72}">
      <dsp:nvSpPr>
        <dsp:cNvPr id="0" name=""/>
        <dsp:cNvSpPr/>
      </dsp:nvSpPr>
      <dsp:spPr>
        <a:xfrm>
          <a:off x="1911533" y="666573"/>
          <a:ext cx="8999994" cy="719998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Las partículas de la fase dispersa se hallan en suspensión en el líquido y acaban por sedimentar luego de cierto reposo.</a:t>
          </a:r>
          <a:endParaRPr lang="es-AR" sz="2200" kern="1200" dirty="0"/>
        </a:p>
      </dsp:txBody>
      <dsp:txXfrm>
        <a:off x="1911533" y="666573"/>
        <a:ext cx="8999994" cy="719998"/>
      </dsp:txXfrm>
    </dsp:sp>
    <dsp:sp modelId="{038930E3-8E0E-4D30-B055-FB60CC0CD870}">
      <dsp:nvSpPr>
        <dsp:cNvPr id="0" name=""/>
        <dsp:cNvSpPr/>
      </dsp:nvSpPr>
      <dsp:spPr>
        <a:xfrm>
          <a:off x="1911533" y="1550664"/>
          <a:ext cx="8999994" cy="540001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Las partículas se separan por filtración. Generalmente son visibles.</a:t>
          </a:r>
          <a:endParaRPr lang="es-AR" sz="2200" kern="1200" dirty="0"/>
        </a:p>
      </dsp:txBody>
      <dsp:txXfrm>
        <a:off x="1911533" y="1550664"/>
        <a:ext cx="8999994" cy="540001"/>
      </dsp:txXfrm>
    </dsp:sp>
    <dsp:sp modelId="{D806F23A-EA7A-4D47-A274-0DE8E720D391}">
      <dsp:nvSpPr>
        <dsp:cNvPr id="0" name=""/>
        <dsp:cNvSpPr/>
      </dsp:nvSpPr>
      <dsp:spPr>
        <a:xfrm>
          <a:off x="1911533" y="2254758"/>
          <a:ext cx="8999994" cy="540001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Las dispersiones de dos líquidos se denominan </a:t>
          </a:r>
          <a:r>
            <a:rPr lang="es-AR" sz="2200" b="1" kern="1200" dirty="0" smtClean="0"/>
            <a:t>EMULSIONES</a:t>
          </a:r>
          <a:r>
            <a:rPr lang="es-AR" sz="2200" kern="1200" dirty="0" smtClean="0"/>
            <a:t>.</a:t>
          </a:r>
          <a:endParaRPr lang="es-AR" sz="2200" kern="1200" dirty="0"/>
        </a:p>
      </dsp:txBody>
      <dsp:txXfrm>
        <a:off x="1911533" y="2254758"/>
        <a:ext cx="8999994" cy="540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269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38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874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47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896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453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161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634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215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102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933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B4B35-7B92-4F21-8CF7-A8B77614B1E9}" type="datetimeFigureOut">
              <a:rPr lang="es-AR" smtClean="0"/>
              <a:t>17/3/2022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87737-68C7-4DFF-95C6-7F80917475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471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1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4"/>
          <a:stretch/>
        </p:blipFill>
        <p:spPr>
          <a:xfrm>
            <a:off x="654107" y="2025362"/>
            <a:ext cx="9452607" cy="4810867"/>
          </a:xfrm>
          <a:prstGeom prst="rect">
            <a:avLst/>
          </a:prstGeom>
        </p:spPr>
      </p:pic>
      <p:sp>
        <p:nvSpPr>
          <p:cNvPr id="195" name="Forma libre 194"/>
          <p:cNvSpPr/>
          <p:nvPr/>
        </p:nvSpPr>
        <p:spPr>
          <a:xfrm>
            <a:off x="0" y="0"/>
            <a:ext cx="11670097" cy="6857999"/>
          </a:xfrm>
          <a:custGeom>
            <a:avLst/>
            <a:gdLst>
              <a:gd name="connsiteX0" fmla="*/ 1253137 w 12190793"/>
              <a:gd name="connsiteY0" fmla="*/ 4672413 h 6699379"/>
              <a:gd name="connsiteX1" fmla="*/ 839421 w 12190793"/>
              <a:gd name="connsiteY1" fmla="*/ 5499846 h 6699379"/>
              <a:gd name="connsiteX2" fmla="*/ 1253137 w 12190793"/>
              <a:gd name="connsiteY2" fmla="*/ 6327278 h 6699379"/>
              <a:gd name="connsiteX3" fmla="*/ 2345349 w 12190793"/>
              <a:gd name="connsiteY3" fmla="*/ 6327278 h 6699379"/>
              <a:gd name="connsiteX4" fmla="*/ 2759064 w 12190793"/>
              <a:gd name="connsiteY4" fmla="*/ 5499846 h 6699379"/>
              <a:gd name="connsiteX5" fmla="*/ 2345349 w 12190793"/>
              <a:gd name="connsiteY5" fmla="*/ 4672413 h 6699379"/>
              <a:gd name="connsiteX6" fmla="*/ 4344484 w 12190793"/>
              <a:gd name="connsiteY6" fmla="*/ 4643526 h 6699379"/>
              <a:gd name="connsiteX7" fmla="*/ 3930769 w 12190793"/>
              <a:gd name="connsiteY7" fmla="*/ 5470959 h 6699379"/>
              <a:gd name="connsiteX8" fmla="*/ 4344484 w 12190793"/>
              <a:gd name="connsiteY8" fmla="*/ 6298391 h 6699379"/>
              <a:gd name="connsiteX9" fmla="*/ 5436696 w 12190793"/>
              <a:gd name="connsiteY9" fmla="*/ 6298391 h 6699379"/>
              <a:gd name="connsiteX10" fmla="*/ 5850411 w 12190793"/>
              <a:gd name="connsiteY10" fmla="*/ 5470959 h 6699379"/>
              <a:gd name="connsiteX11" fmla="*/ 5436696 w 12190793"/>
              <a:gd name="connsiteY11" fmla="*/ 4643526 h 6699379"/>
              <a:gd name="connsiteX12" fmla="*/ 7435833 w 12190793"/>
              <a:gd name="connsiteY12" fmla="*/ 4643525 h 6699379"/>
              <a:gd name="connsiteX13" fmla="*/ 7022117 w 12190793"/>
              <a:gd name="connsiteY13" fmla="*/ 5470958 h 6699379"/>
              <a:gd name="connsiteX14" fmla="*/ 7435833 w 12190793"/>
              <a:gd name="connsiteY14" fmla="*/ 6298390 h 6699379"/>
              <a:gd name="connsiteX15" fmla="*/ 8528044 w 12190793"/>
              <a:gd name="connsiteY15" fmla="*/ 6298390 h 6699379"/>
              <a:gd name="connsiteX16" fmla="*/ 8941760 w 12190793"/>
              <a:gd name="connsiteY16" fmla="*/ 5470958 h 6699379"/>
              <a:gd name="connsiteX17" fmla="*/ 8528044 w 12190793"/>
              <a:gd name="connsiteY17" fmla="*/ 4643525 h 6699379"/>
              <a:gd name="connsiteX18" fmla="*/ 2802644 w 12190793"/>
              <a:gd name="connsiteY18" fmla="*/ 3797046 h 6699379"/>
              <a:gd name="connsiteX19" fmla="*/ 2388928 w 12190793"/>
              <a:gd name="connsiteY19" fmla="*/ 4624479 h 6699379"/>
              <a:gd name="connsiteX20" fmla="*/ 2802644 w 12190793"/>
              <a:gd name="connsiteY20" fmla="*/ 5451911 h 6699379"/>
              <a:gd name="connsiteX21" fmla="*/ 3894855 w 12190793"/>
              <a:gd name="connsiteY21" fmla="*/ 5451911 h 6699379"/>
              <a:gd name="connsiteX22" fmla="*/ 4308570 w 12190793"/>
              <a:gd name="connsiteY22" fmla="*/ 4624479 h 6699379"/>
              <a:gd name="connsiteX23" fmla="*/ 3894855 w 12190793"/>
              <a:gd name="connsiteY23" fmla="*/ 3797046 h 6699379"/>
              <a:gd name="connsiteX24" fmla="*/ 5889437 w 12190793"/>
              <a:gd name="connsiteY24" fmla="*/ 3787206 h 6699379"/>
              <a:gd name="connsiteX25" fmla="*/ 5475721 w 12190793"/>
              <a:gd name="connsiteY25" fmla="*/ 4614639 h 6699379"/>
              <a:gd name="connsiteX26" fmla="*/ 5889437 w 12190793"/>
              <a:gd name="connsiteY26" fmla="*/ 5442071 h 6699379"/>
              <a:gd name="connsiteX27" fmla="*/ 6981648 w 12190793"/>
              <a:gd name="connsiteY27" fmla="*/ 5442071 h 6699379"/>
              <a:gd name="connsiteX28" fmla="*/ 7395364 w 12190793"/>
              <a:gd name="connsiteY28" fmla="*/ 4614639 h 6699379"/>
              <a:gd name="connsiteX29" fmla="*/ 6981648 w 12190793"/>
              <a:gd name="connsiteY29" fmla="*/ 3787206 h 6699379"/>
              <a:gd name="connsiteX30" fmla="*/ 8975977 w 12190793"/>
              <a:gd name="connsiteY30" fmla="*/ 3787205 h 6699379"/>
              <a:gd name="connsiteX31" fmla="*/ 8562261 w 12190793"/>
              <a:gd name="connsiteY31" fmla="*/ 4614638 h 6699379"/>
              <a:gd name="connsiteX32" fmla="*/ 8975977 w 12190793"/>
              <a:gd name="connsiteY32" fmla="*/ 5442070 h 6699379"/>
              <a:gd name="connsiteX33" fmla="*/ 10068188 w 12190793"/>
              <a:gd name="connsiteY33" fmla="*/ 5442070 h 6699379"/>
              <a:gd name="connsiteX34" fmla="*/ 10481904 w 12190793"/>
              <a:gd name="connsiteY34" fmla="*/ 4614638 h 6699379"/>
              <a:gd name="connsiteX35" fmla="*/ 10068188 w 12190793"/>
              <a:gd name="connsiteY35" fmla="*/ 3787205 h 6699379"/>
              <a:gd name="connsiteX36" fmla="*/ 1257692 w 12190793"/>
              <a:gd name="connsiteY36" fmla="*/ 2950568 h 6699379"/>
              <a:gd name="connsiteX37" fmla="*/ 843976 w 12190793"/>
              <a:gd name="connsiteY37" fmla="*/ 3777999 h 6699379"/>
              <a:gd name="connsiteX38" fmla="*/ 1257692 w 12190793"/>
              <a:gd name="connsiteY38" fmla="*/ 4605431 h 6699379"/>
              <a:gd name="connsiteX39" fmla="*/ 2349904 w 12190793"/>
              <a:gd name="connsiteY39" fmla="*/ 4605431 h 6699379"/>
              <a:gd name="connsiteX40" fmla="*/ 2763620 w 12190793"/>
              <a:gd name="connsiteY40" fmla="*/ 3777999 h 6699379"/>
              <a:gd name="connsiteX41" fmla="*/ 2349904 w 12190793"/>
              <a:gd name="connsiteY41" fmla="*/ 2950568 h 6699379"/>
              <a:gd name="connsiteX42" fmla="*/ 4344486 w 12190793"/>
              <a:gd name="connsiteY42" fmla="*/ 2940727 h 6699379"/>
              <a:gd name="connsiteX43" fmla="*/ 3930771 w 12190793"/>
              <a:gd name="connsiteY43" fmla="*/ 3768159 h 6699379"/>
              <a:gd name="connsiteX44" fmla="*/ 4344486 w 12190793"/>
              <a:gd name="connsiteY44" fmla="*/ 4595591 h 6699379"/>
              <a:gd name="connsiteX45" fmla="*/ 5436697 w 12190793"/>
              <a:gd name="connsiteY45" fmla="*/ 4595591 h 6699379"/>
              <a:gd name="connsiteX46" fmla="*/ 5850412 w 12190793"/>
              <a:gd name="connsiteY46" fmla="*/ 3768159 h 6699379"/>
              <a:gd name="connsiteX47" fmla="*/ 5436697 w 12190793"/>
              <a:gd name="connsiteY47" fmla="*/ 2940727 h 6699379"/>
              <a:gd name="connsiteX48" fmla="*/ 7435834 w 12190793"/>
              <a:gd name="connsiteY48" fmla="*/ 2940726 h 6699379"/>
              <a:gd name="connsiteX49" fmla="*/ 7022118 w 12190793"/>
              <a:gd name="connsiteY49" fmla="*/ 3768158 h 6699379"/>
              <a:gd name="connsiteX50" fmla="*/ 7435834 w 12190793"/>
              <a:gd name="connsiteY50" fmla="*/ 4595590 h 6699379"/>
              <a:gd name="connsiteX51" fmla="*/ 8528045 w 12190793"/>
              <a:gd name="connsiteY51" fmla="*/ 4595590 h 6699379"/>
              <a:gd name="connsiteX52" fmla="*/ 8941761 w 12190793"/>
              <a:gd name="connsiteY52" fmla="*/ 3768158 h 6699379"/>
              <a:gd name="connsiteX53" fmla="*/ 8528045 w 12190793"/>
              <a:gd name="connsiteY53" fmla="*/ 2940726 h 6699379"/>
              <a:gd name="connsiteX54" fmla="*/ 2802645 w 12190793"/>
              <a:gd name="connsiteY54" fmla="*/ 2094247 h 6699379"/>
              <a:gd name="connsiteX55" fmla="*/ 2388929 w 12190793"/>
              <a:gd name="connsiteY55" fmla="*/ 2921680 h 6699379"/>
              <a:gd name="connsiteX56" fmla="*/ 2802645 w 12190793"/>
              <a:gd name="connsiteY56" fmla="*/ 3749111 h 6699379"/>
              <a:gd name="connsiteX57" fmla="*/ 3894856 w 12190793"/>
              <a:gd name="connsiteY57" fmla="*/ 3749111 h 6699379"/>
              <a:gd name="connsiteX58" fmla="*/ 4308570 w 12190793"/>
              <a:gd name="connsiteY58" fmla="*/ 2921680 h 6699379"/>
              <a:gd name="connsiteX59" fmla="*/ 3894856 w 12190793"/>
              <a:gd name="connsiteY59" fmla="*/ 2094247 h 6699379"/>
              <a:gd name="connsiteX60" fmla="*/ 5890882 w 12190793"/>
              <a:gd name="connsiteY60" fmla="*/ 2094246 h 6699379"/>
              <a:gd name="connsiteX61" fmla="*/ 5477166 w 12190793"/>
              <a:gd name="connsiteY61" fmla="*/ 2921678 h 6699379"/>
              <a:gd name="connsiteX62" fmla="*/ 5890882 w 12190793"/>
              <a:gd name="connsiteY62" fmla="*/ 3749110 h 6699379"/>
              <a:gd name="connsiteX63" fmla="*/ 6983093 w 12190793"/>
              <a:gd name="connsiteY63" fmla="*/ 3749110 h 6699379"/>
              <a:gd name="connsiteX64" fmla="*/ 7396809 w 12190793"/>
              <a:gd name="connsiteY64" fmla="*/ 2921678 h 6699379"/>
              <a:gd name="connsiteX65" fmla="*/ 6983093 w 12190793"/>
              <a:gd name="connsiteY65" fmla="*/ 2094246 h 6699379"/>
              <a:gd name="connsiteX66" fmla="*/ 8975978 w 12190793"/>
              <a:gd name="connsiteY66" fmla="*/ 2084405 h 6699379"/>
              <a:gd name="connsiteX67" fmla="*/ 8562262 w 12190793"/>
              <a:gd name="connsiteY67" fmla="*/ 2911838 h 6699379"/>
              <a:gd name="connsiteX68" fmla="*/ 8975978 w 12190793"/>
              <a:gd name="connsiteY68" fmla="*/ 3739270 h 6699379"/>
              <a:gd name="connsiteX69" fmla="*/ 10068189 w 12190793"/>
              <a:gd name="connsiteY69" fmla="*/ 3739270 h 6699379"/>
              <a:gd name="connsiteX70" fmla="*/ 10481905 w 12190793"/>
              <a:gd name="connsiteY70" fmla="*/ 2911838 h 6699379"/>
              <a:gd name="connsiteX71" fmla="*/ 10068189 w 12190793"/>
              <a:gd name="connsiteY71" fmla="*/ 2084405 h 6699379"/>
              <a:gd name="connsiteX72" fmla="*/ 1257693 w 12190793"/>
              <a:gd name="connsiteY72" fmla="*/ 1247768 h 6699379"/>
              <a:gd name="connsiteX73" fmla="*/ 843977 w 12190793"/>
              <a:gd name="connsiteY73" fmla="*/ 2075200 h 6699379"/>
              <a:gd name="connsiteX74" fmla="*/ 1257693 w 12190793"/>
              <a:gd name="connsiteY74" fmla="*/ 2902633 h 6699379"/>
              <a:gd name="connsiteX75" fmla="*/ 2349905 w 12190793"/>
              <a:gd name="connsiteY75" fmla="*/ 2902633 h 6699379"/>
              <a:gd name="connsiteX76" fmla="*/ 2763621 w 12190793"/>
              <a:gd name="connsiteY76" fmla="*/ 2075200 h 6699379"/>
              <a:gd name="connsiteX77" fmla="*/ 2349905 w 12190793"/>
              <a:gd name="connsiteY77" fmla="*/ 1247768 h 6699379"/>
              <a:gd name="connsiteX78" fmla="*/ 0 w 12190793"/>
              <a:gd name="connsiteY78" fmla="*/ 0 h 6699379"/>
              <a:gd name="connsiteX79" fmla="*/ 12190793 w 12190793"/>
              <a:gd name="connsiteY79" fmla="*/ 0 h 6699379"/>
              <a:gd name="connsiteX80" fmla="*/ 12190793 w 12190793"/>
              <a:gd name="connsiteY80" fmla="*/ 6699379 h 6699379"/>
              <a:gd name="connsiteX81" fmla="*/ 7204393 w 12190793"/>
              <a:gd name="connsiteY81" fmla="*/ 6699379 h 6699379"/>
              <a:gd name="connsiteX82" fmla="*/ 7395363 w 12190793"/>
              <a:gd name="connsiteY82" fmla="*/ 6317439 h 6699379"/>
              <a:gd name="connsiteX83" fmla="*/ 6981647 w 12190793"/>
              <a:gd name="connsiteY83" fmla="*/ 5490006 h 6699379"/>
              <a:gd name="connsiteX84" fmla="*/ 5889436 w 12190793"/>
              <a:gd name="connsiteY84" fmla="*/ 5490006 h 6699379"/>
              <a:gd name="connsiteX85" fmla="*/ 5475721 w 12190793"/>
              <a:gd name="connsiteY85" fmla="*/ 6317439 h 6699379"/>
              <a:gd name="connsiteX86" fmla="*/ 5666690 w 12190793"/>
              <a:gd name="connsiteY86" fmla="*/ 6699379 h 6699379"/>
              <a:gd name="connsiteX87" fmla="*/ 0 w 12190793"/>
              <a:gd name="connsiteY87" fmla="*/ 6699379 h 669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190793" h="6699379">
                <a:moveTo>
                  <a:pt x="1253137" y="4672413"/>
                </a:moveTo>
                <a:lnTo>
                  <a:pt x="839421" y="5499846"/>
                </a:lnTo>
                <a:lnTo>
                  <a:pt x="1253137" y="6327278"/>
                </a:lnTo>
                <a:lnTo>
                  <a:pt x="2345349" y="6327278"/>
                </a:lnTo>
                <a:lnTo>
                  <a:pt x="2759064" y="5499846"/>
                </a:lnTo>
                <a:lnTo>
                  <a:pt x="2345349" y="4672413"/>
                </a:lnTo>
                <a:close/>
                <a:moveTo>
                  <a:pt x="4344484" y="4643526"/>
                </a:moveTo>
                <a:lnTo>
                  <a:pt x="3930769" y="5470959"/>
                </a:lnTo>
                <a:lnTo>
                  <a:pt x="4344484" y="6298391"/>
                </a:lnTo>
                <a:lnTo>
                  <a:pt x="5436696" y="6298391"/>
                </a:lnTo>
                <a:lnTo>
                  <a:pt x="5850411" y="5470959"/>
                </a:lnTo>
                <a:lnTo>
                  <a:pt x="5436696" y="4643526"/>
                </a:lnTo>
                <a:close/>
                <a:moveTo>
                  <a:pt x="7435833" y="4643525"/>
                </a:moveTo>
                <a:lnTo>
                  <a:pt x="7022117" y="5470958"/>
                </a:lnTo>
                <a:lnTo>
                  <a:pt x="7435833" y="6298390"/>
                </a:lnTo>
                <a:lnTo>
                  <a:pt x="8528044" y="6298390"/>
                </a:lnTo>
                <a:lnTo>
                  <a:pt x="8941760" y="5470958"/>
                </a:lnTo>
                <a:lnTo>
                  <a:pt x="8528044" y="4643525"/>
                </a:lnTo>
                <a:close/>
                <a:moveTo>
                  <a:pt x="2802644" y="3797046"/>
                </a:moveTo>
                <a:lnTo>
                  <a:pt x="2388928" y="4624479"/>
                </a:lnTo>
                <a:lnTo>
                  <a:pt x="2802644" y="5451911"/>
                </a:lnTo>
                <a:lnTo>
                  <a:pt x="3894855" y="5451911"/>
                </a:lnTo>
                <a:lnTo>
                  <a:pt x="4308570" y="4624479"/>
                </a:lnTo>
                <a:lnTo>
                  <a:pt x="3894855" y="3797046"/>
                </a:lnTo>
                <a:close/>
                <a:moveTo>
                  <a:pt x="5889437" y="3787206"/>
                </a:moveTo>
                <a:lnTo>
                  <a:pt x="5475721" y="4614639"/>
                </a:lnTo>
                <a:lnTo>
                  <a:pt x="5889437" y="5442071"/>
                </a:lnTo>
                <a:lnTo>
                  <a:pt x="6981648" y="5442071"/>
                </a:lnTo>
                <a:lnTo>
                  <a:pt x="7395364" y="4614639"/>
                </a:lnTo>
                <a:lnTo>
                  <a:pt x="6981648" y="3787206"/>
                </a:lnTo>
                <a:close/>
                <a:moveTo>
                  <a:pt x="8975977" y="3787205"/>
                </a:moveTo>
                <a:lnTo>
                  <a:pt x="8562261" y="4614638"/>
                </a:lnTo>
                <a:lnTo>
                  <a:pt x="8975977" y="5442070"/>
                </a:lnTo>
                <a:lnTo>
                  <a:pt x="10068188" y="5442070"/>
                </a:lnTo>
                <a:lnTo>
                  <a:pt x="10481904" y="4614638"/>
                </a:lnTo>
                <a:lnTo>
                  <a:pt x="10068188" y="3787205"/>
                </a:lnTo>
                <a:close/>
                <a:moveTo>
                  <a:pt x="1257692" y="2950568"/>
                </a:moveTo>
                <a:lnTo>
                  <a:pt x="843976" y="3777999"/>
                </a:lnTo>
                <a:lnTo>
                  <a:pt x="1257692" y="4605431"/>
                </a:lnTo>
                <a:lnTo>
                  <a:pt x="2349904" y="4605431"/>
                </a:lnTo>
                <a:lnTo>
                  <a:pt x="2763620" y="3777999"/>
                </a:lnTo>
                <a:lnTo>
                  <a:pt x="2349904" y="2950568"/>
                </a:lnTo>
                <a:close/>
                <a:moveTo>
                  <a:pt x="4344486" y="2940727"/>
                </a:moveTo>
                <a:lnTo>
                  <a:pt x="3930771" y="3768159"/>
                </a:lnTo>
                <a:lnTo>
                  <a:pt x="4344486" y="4595591"/>
                </a:lnTo>
                <a:lnTo>
                  <a:pt x="5436697" y="4595591"/>
                </a:lnTo>
                <a:lnTo>
                  <a:pt x="5850412" y="3768159"/>
                </a:lnTo>
                <a:lnTo>
                  <a:pt x="5436697" y="2940727"/>
                </a:lnTo>
                <a:close/>
                <a:moveTo>
                  <a:pt x="7435834" y="2940726"/>
                </a:moveTo>
                <a:lnTo>
                  <a:pt x="7022118" y="3768158"/>
                </a:lnTo>
                <a:lnTo>
                  <a:pt x="7435834" y="4595590"/>
                </a:lnTo>
                <a:lnTo>
                  <a:pt x="8528045" y="4595590"/>
                </a:lnTo>
                <a:lnTo>
                  <a:pt x="8941761" y="3768158"/>
                </a:lnTo>
                <a:lnTo>
                  <a:pt x="8528045" y="2940726"/>
                </a:lnTo>
                <a:close/>
                <a:moveTo>
                  <a:pt x="2802645" y="2094247"/>
                </a:moveTo>
                <a:lnTo>
                  <a:pt x="2388929" y="2921680"/>
                </a:lnTo>
                <a:lnTo>
                  <a:pt x="2802645" y="3749111"/>
                </a:lnTo>
                <a:lnTo>
                  <a:pt x="3894856" y="3749111"/>
                </a:lnTo>
                <a:lnTo>
                  <a:pt x="4308570" y="2921680"/>
                </a:lnTo>
                <a:lnTo>
                  <a:pt x="3894856" y="2094247"/>
                </a:lnTo>
                <a:close/>
                <a:moveTo>
                  <a:pt x="5890882" y="2094246"/>
                </a:moveTo>
                <a:lnTo>
                  <a:pt x="5477166" y="2921678"/>
                </a:lnTo>
                <a:lnTo>
                  <a:pt x="5890882" y="3749110"/>
                </a:lnTo>
                <a:lnTo>
                  <a:pt x="6983093" y="3749110"/>
                </a:lnTo>
                <a:lnTo>
                  <a:pt x="7396809" y="2921678"/>
                </a:lnTo>
                <a:lnTo>
                  <a:pt x="6983093" y="2094246"/>
                </a:lnTo>
                <a:close/>
                <a:moveTo>
                  <a:pt x="8975978" y="2084405"/>
                </a:moveTo>
                <a:lnTo>
                  <a:pt x="8562262" y="2911838"/>
                </a:lnTo>
                <a:lnTo>
                  <a:pt x="8975978" y="3739270"/>
                </a:lnTo>
                <a:lnTo>
                  <a:pt x="10068189" y="3739270"/>
                </a:lnTo>
                <a:lnTo>
                  <a:pt x="10481905" y="2911838"/>
                </a:lnTo>
                <a:lnTo>
                  <a:pt x="10068189" y="2084405"/>
                </a:lnTo>
                <a:close/>
                <a:moveTo>
                  <a:pt x="1257693" y="1247768"/>
                </a:moveTo>
                <a:lnTo>
                  <a:pt x="843977" y="2075200"/>
                </a:lnTo>
                <a:lnTo>
                  <a:pt x="1257693" y="2902633"/>
                </a:lnTo>
                <a:lnTo>
                  <a:pt x="2349905" y="2902633"/>
                </a:lnTo>
                <a:lnTo>
                  <a:pt x="2763621" y="2075200"/>
                </a:lnTo>
                <a:lnTo>
                  <a:pt x="2349905" y="1247768"/>
                </a:lnTo>
                <a:close/>
                <a:moveTo>
                  <a:pt x="0" y="0"/>
                </a:moveTo>
                <a:lnTo>
                  <a:pt x="12190793" y="0"/>
                </a:lnTo>
                <a:lnTo>
                  <a:pt x="12190793" y="6699379"/>
                </a:lnTo>
                <a:lnTo>
                  <a:pt x="7204393" y="6699379"/>
                </a:lnTo>
                <a:lnTo>
                  <a:pt x="7395363" y="6317439"/>
                </a:lnTo>
                <a:lnTo>
                  <a:pt x="6981647" y="5490006"/>
                </a:lnTo>
                <a:lnTo>
                  <a:pt x="5889436" y="5490006"/>
                </a:lnTo>
                <a:lnTo>
                  <a:pt x="5475721" y="6317439"/>
                </a:lnTo>
                <a:lnTo>
                  <a:pt x="5666690" y="6699379"/>
                </a:lnTo>
                <a:lnTo>
                  <a:pt x="0" y="66993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8500" y="323724"/>
            <a:ext cx="8953500" cy="181428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s-AR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MÓDULO DE QUÍMICA 2022</a:t>
            </a:r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/>
            </a:r>
            <a:b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s-A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Sistemas </a:t>
            </a:r>
            <a:r>
              <a:rPr lang="es-A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dispersos, soluciones y estado coloidal.</a:t>
            </a:r>
            <a:br>
              <a:rPr lang="es-A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s-A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Fenómenos físicos y químicos.</a:t>
            </a:r>
            <a:br>
              <a:rPr lang="es-A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s-A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Estados de agregación. Cambios de estado..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67072" y="6032500"/>
            <a:ext cx="3624928" cy="609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es-AR" sz="36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Oscar </a:t>
            </a:r>
            <a:r>
              <a:rPr lang="es-AR" sz="3600" dirty="0">
                <a:solidFill>
                  <a:schemeClr val="bg1"/>
                </a:solidFill>
                <a:latin typeface="Perpetua" panose="02020502060401020303" pitchFamily="18" charset="0"/>
              </a:rPr>
              <a:t>P</a:t>
            </a:r>
            <a:r>
              <a:rPr lang="es-AR" sz="36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arravicini</a:t>
            </a:r>
            <a:endParaRPr lang="es-AR" sz="36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grpSp>
        <p:nvGrpSpPr>
          <p:cNvPr id="199" name="Grupo 198"/>
          <p:cNvGrpSpPr/>
          <p:nvPr/>
        </p:nvGrpSpPr>
        <p:grpSpPr>
          <a:xfrm>
            <a:off x="843976" y="8441"/>
            <a:ext cx="2124275" cy="1208538"/>
            <a:chOff x="23812" y="0"/>
            <a:chExt cx="3163901" cy="1800000"/>
          </a:xfrm>
        </p:grpSpPr>
        <p:pic>
          <p:nvPicPr>
            <p:cNvPr id="197" name="Imagen 19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96"/>
            <a:stretch/>
          </p:blipFill>
          <p:spPr>
            <a:xfrm>
              <a:off x="23812" y="0"/>
              <a:ext cx="1182688" cy="1800000"/>
            </a:xfrm>
            <a:prstGeom prst="rect">
              <a:avLst/>
            </a:prstGeom>
          </p:spPr>
        </p:pic>
        <p:pic>
          <p:nvPicPr>
            <p:cNvPr id="198" name="Imagen 19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17"/>
            <a:stretch/>
          </p:blipFill>
          <p:spPr>
            <a:xfrm>
              <a:off x="1081301" y="0"/>
              <a:ext cx="2106412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1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 flipV="1">
            <a:off x="8544272" y="4221088"/>
            <a:ext cx="0" cy="594000"/>
          </a:xfrm>
          <a:prstGeom prst="line">
            <a:avLst/>
          </a:prstGeom>
          <a:ln w="38100">
            <a:solidFill>
              <a:srgbClr val="00B0F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64284526"/>
              </p:ext>
            </p:extLst>
          </p:nvPr>
        </p:nvGraphicFramePr>
        <p:xfrm>
          <a:off x="407368" y="548680"/>
          <a:ext cx="1152128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Conector recto 3"/>
          <p:cNvCxnSpPr/>
          <p:nvPr/>
        </p:nvCxnSpPr>
        <p:spPr>
          <a:xfrm>
            <a:off x="8544272" y="4797152"/>
            <a:ext cx="2376264" cy="0"/>
          </a:xfrm>
          <a:prstGeom prst="line">
            <a:avLst/>
          </a:prstGeom>
          <a:ln w="38100">
            <a:solidFill>
              <a:srgbClr val="00B0F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10920536" y="4221088"/>
            <a:ext cx="0" cy="594000"/>
          </a:xfrm>
          <a:prstGeom prst="line">
            <a:avLst/>
          </a:prstGeom>
          <a:ln w="38100">
            <a:solidFill>
              <a:srgbClr val="00B0F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9732404" y="4797152"/>
            <a:ext cx="0" cy="468000"/>
          </a:xfrm>
          <a:prstGeom prst="line">
            <a:avLst/>
          </a:prstGeom>
          <a:ln w="38100">
            <a:solidFill>
              <a:srgbClr val="00B0F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redondeado 12"/>
          <p:cNvSpPr/>
          <p:nvPr/>
        </p:nvSpPr>
        <p:spPr>
          <a:xfrm>
            <a:off x="8544272" y="5265152"/>
            <a:ext cx="2448272" cy="684128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Estado de agregación</a:t>
            </a:r>
          </a:p>
        </p:txBody>
      </p:sp>
    </p:spTree>
    <p:extLst>
      <p:ext uri="{BB962C8B-B14F-4D97-AF65-F5344CB8AC3E}">
        <p14:creationId xmlns:p14="http://schemas.microsoft.com/office/powerpoint/2010/main" val="27428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589" y="476672"/>
            <a:ext cx="12188825" cy="504056"/>
          </a:xfrm>
          <a:prstGeom prst="roundRect">
            <a:avLst>
              <a:gd name="adj" fmla="val 0"/>
            </a:avLst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sz="2400" i="1" spc="300" dirty="0">
                <a:solidFill>
                  <a:schemeClr val="accent1">
                    <a:lumMod val="75000"/>
                  </a:schemeClr>
                </a:solidFill>
              </a:rPr>
              <a:t>	ESTADO SÓLIDO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230097" y="1261832"/>
            <a:ext cx="2589069" cy="247650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2" name="Picture 2" descr="Resultado de imagen para solid state nac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96" y="1302577"/>
            <a:ext cx="2589069" cy="247650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n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804" y="1345922"/>
            <a:ext cx="2819400" cy="247650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99796" y="1430009"/>
            <a:ext cx="5676664" cy="2308324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Fuerzas de cohesión &gt;&gt;&gt; Fuerzas de repulsión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Mínimos espacios intermoleculares.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Posiciones rígidas.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Volumen propio.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Cada partícula tiene energía cinética que le permite vibrar pero no desplazarse.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No pueden fluir.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Forma propia.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011594" y="4095177"/>
            <a:ext cx="10165638" cy="2520001"/>
            <a:chOff x="807165" y="4095177"/>
            <a:chExt cx="10165638" cy="2520001"/>
          </a:xfrm>
        </p:grpSpPr>
        <p:grpSp>
          <p:nvGrpSpPr>
            <p:cNvPr id="15" name="Grupo 14"/>
            <p:cNvGrpSpPr/>
            <p:nvPr/>
          </p:nvGrpSpPr>
          <p:grpSpPr>
            <a:xfrm>
              <a:off x="4132801" y="4095177"/>
              <a:ext cx="6840002" cy="2520001"/>
              <a:chOff x="5690087" y="4448825"/>
              <a:chExt cx="5945619" cy="2179197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5690087" y="4448826"/>
                <a:ext cx="5945618" cy="21791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pic>
            <p:nvPicPr>
              <p:cNvPr id="18" name="Picture 6" descr="Resultado de imagen para amorphous solids structure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0087" y="4448825"/>
                <a:ext cx="5945619" cy="2179196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8" descr="Resultado de imagen para amorphous solids struct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65" y="4098115"/>
              <a:ext cx="2910983" cy="2495128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5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589" y="476672"/>
            <a:ext cx="12188825" cy="504056"/>
          </a:xfrm>
          <a:prstGeom prst="roundRect">
            <a:avLst>
              <a:gd name="adj" fmla="val 0"/>
            </a:avLst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sz="2400" i="1" spc="300" dirty="0">
                <a:solidFill>
                  <a:srgbClr val="05AAE6"/>
                </a:solidFill>
              </a:rPr>
              <a:t>	ESTADO LÍQUIDO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99796" y="1430010"/>
            <a:ext cx="5676664" cy="36933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Fuerzas de cohesión </a:t>
            </a:r>
            <a:r>
              <a:rPr lang="es-AR" sz="2000" dirty="0">
                <a:solidFill>
                  <a:schemeClr val="bg1"/>
                </a:solidFill>
                <a:sym typeface="Symbol" panose="05050102010706020507" pitchFamily="18" charset="2"/>
              </a:rPr>
              <a:t></a:t>
            </a:r>
            <a:r>
              <a:rPr lang="es-AR" sz="2000" dirty="0">
                <a:solidFill>
                  <a:schemeClr val="bg1"/>
                </a:solidFill>
              </a:rPr>
              <a:t> Fuerzas de repulsión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Se forman pequeños grupos de partículas.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Mayores espacios intermoleculares.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El orden de las partículas es inferior al del sólido.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Mayor </a:t>
            </a:r>
            <a:r>
              <a:rPr lang="es-AR" sz="2000" i="1" dirty="0" err="1">
                <a:solidFill>
                  <a:schemeClr val="bg1"/>
                </a:solidFill>
              </a:rPr>
              <a:t>Ec</a:t>
            </a:r>
            <a:r>
              <a:rPr lang="es-AR" sz="2000" dirty="0">
                <a:solidFill>
                  <a:schemeClr val="bg1"/>
                </a:solidFill>
              </a:rPr>
              <a:t> que en los sólidos pero menor que en los gases (a igual temperatura).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Pueden fluir.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No tienen forma propia.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Volumen propio.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En reposo presentan una superficie plana horizontal.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Tres grados de libertad atenuados: vibración, traslación y rotación.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6456041" y="1291528"/>
            <a:ext cx="5213043" cy="2247308"/>
            <a:chOff x="6454452" y="1291528"/>
            <a:chExt cx="5213043" cy="2247308"/>
          </a:xfrm>
        </p:grpSpPr>
        <p:pic>
          <p:nvPicPr>
            <p:cNvPr id="7170" name="Picture 2" descr="Resultado de imagen para liquid st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084" y="1291528"/>
              <a:ext cx="2996411" cy="224730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Imagen relacionada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452" y="1291529"/>
              <a:ext cx="1728192" cy="2247307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4" name="Picture 6" descr="Imagen relacionad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66" y="3849636"/>
            <a:ext cx="3665193" cy="276122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589" y="476672"/>
            <a:ext cx="12188825" cy="504056"/>
          </a:xfrm>
          <a:prstGeom prst="roundRect">
            <a:avLst>
              <a:gd name="adj" fmla="val 0"/>
            </a:avLst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sz="2400" i="1" spc="300" dirty="0">
                <a:solidFill>
                  <a:schemeClr val="accent3">
                    <a:lumMod val="75000"/>
                  </a:schemeClr>
                </a:solidFill>
              </a:rPr>
              <a:t>	ESTADO GASEOSO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99796" y="1430009"/>
            <a:ext cx="5676664" cy="3416320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Fuerzas de repulsión &gt;&gt;&gt; Fuerzas de cohesión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Elevada </a:t>
            </a:r>
            <a:r>
              <a:rPr lang="es-AR" sz="2000" i="1" dirty="0" err="1">
                <a:solidFill>
                  <a:schemeClr val="bg1"/>
                </a:solidFill>
              </a:rPr>
              <a:t>Ec</a:t>
            </a:r>
            <a:r>
              <a:rPr lang="es-AR" sz="2000" dirty="0">
                <a:solidFill>
                  <a:schemeClr val="bg1"/>
                </a:solidFill>
              </a:rPr>
              <a:t>. Las moléculas del gas llenan totalmente el recipiente que los contiene.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Tres grados de libertad: vibración, traslación y rotación.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Gran capacidad de fluir.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No tienen forma propia.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No tienen volumen propio.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A presión normal las moléculas se hallan en completo desorden con grandes espacios intermoleculares.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Son fácilmente compresibles.</a:t>
            </a:r>
          </a:p>
        </p:txBody>
      </p:sp>
      <p:pic>
        <p:nvPicPr>
          <p:cNvPr id="8194" name="Picture 2" descr="https://chem.libretexts.org/@api/deki/files/8709/WOOORRRKKKKK.gif?revision=1&amp;size=bestfit&amp;width=360&amp;height=26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50" y="4031756"/>
            <a:ext cx="3429000" cy="254317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6119093" y="1288208"/>
            <a:ext cx="5753514" cy="2400301"/>
            <a:chOff x="6117505" y="1288207"/>
            <a:chExt cx="5753514" cy="2400301"/>
          </a:xfrm>
        </p:grpSpPr>
        <p:pic>
          <p:nvPicPr>
            <p:cNvPr id="8196" name="Picture 4" descr="Resultado de imagen para gas state of matte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4812" y="1323975"/>
              <a:ext cx="2176207" cy="2364533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Resultado de imagen para gas state of matte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505" y="1288207"/>
              <a:ext cx="3200400" cy="2400301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67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495378" y="515777"/>
            <a:ext cx="11201244" cy="5826446"/>
            <a:chOff x="693812" y="327636"/>
            <a:chExt cx="11201244" cy="5826446"/>
          </a:xfrm>
        </p:grpSpPr>
        <p:grpSp>
          <p:nvGrpSpPr>
            <p:cNvPr id="21" name="Grupo 20"/>
            <p:cNvGrpSpPr>
              <a:grpSpLocks noChangeAspect="1"/>
            </p:cNvGrpSpPr>
            <p:nvPr/>
          </p:nvGrpSpPr>
          <p:grpSpPr>
            <a:xfrm>
              <a:off x="693812" y="1196752"/>
              <a:ext cx="11201244" cy="4032448"/>
              <a:chOff x="1629916" y="1556792"/>
              <a:chExt cx="9001000" cy="3240360"/>
            </a:xfrm>
          </p:grpSpPr>
          <p:sp>
            <p:nvSpPr>
              <p:cNvPr id="12" name="Rectángulo redondeado 11"/>
              <p:cNvSpPr/>
              <p:nvPr/>
            </p:nvSpPr>
            <p:spPr>
              <a:xfrm>
                <a:off x="1629916" y="1556792"/>
                <a:ext cx="9001000" cy="324036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grpSp>
            <p:nvGrpSpPr>
              <p:cNvPr id="14" name="Grupo 13"/>
              <p:cNvGrpSpPr/>
              <p:nvPr/>
            </p:nvGrpSpPr>
            <p:grpSpPr>
              <a:xfrm>
                <a:off x="1875186" y="2420888"/>
                <a:ext cx="8510460" cy="1512168"/>
                <a:chOff x="1184128" y="1124744"/>
                <a:chExt cx="8510460" cy="1512168"/>
              </a:xfrm>
            </p:grpSpPr>
            <p:pic>
              <p:nvPicPr>
                <p:cNvPr id="9218" name="Picture 2" descr="https://lidiaconlaquimica.files.wordpress.com/2016/07/cambios_de_estado_de_una_susutancia_tcm.png?w=620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9" t="26760" r="78052" b="16373"/>
                <a:stretch/>
              </p:blipFill>
              <p:spPr bwMode="auto">
                <a:xfrm>
                  <a:off x="1184128" y="1268760"/>
                  <a:ext cx="1224136" cy="122413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20" name="Picture 4" descr="https://lidiaconlaquimica.files.wordpress.com/2016/07/cambios_de_estado_de_una_susutancia_tcm.png?w=620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770" t="29790" r="41918" b="23379"/>
                <a:stretch/>
              </p:blipFill>
              <p:spPr bwMode="auto">
                <a:xfrm>
                  <a:off x="5043538" y="1406475"/>
                  <a:ext cx="1080120" cy="948706"/>
                </a:xfrm>
                <a:prstGeom prst="roundRect">
                  <a:avLst>
                    <a:gd name="adj" fmla="val 26697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22" name="Picture 6" descr="https://lidiaconlaquimica.files.wordpress.com/2016/07/cambios_de_estado_de_una_susutancia_tcm.png?w=620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696" t="20070" r="2453" b="9682"/>
                <a:stretch/>
              </p:blipFill>
              <p:spPr bwMode="auto">
                <a:xfrm>
                  <a:off x="8758484" y="1124744"/>
                  <a:ext cx="936104" cy="15121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" name="Grupo 9"/>
                <p:cNvGrpSpPr/>
                <p:nvPr/>
              </p:nvGrpSpPr>
              <p:grpSpPr>
                <a:xfrm>
                  <a:off x="6310436" y="1700808"/>
                  <a:ext cx="2261270" cy="360040"/>
                  <a:chOff x="5308660" y="1362068"/>
                  <a:chExt cx="2261270" cy="360040"/>
                </a:xfrm>
              </p:grpSpPr>
              <p:sp>
                <p:nvSpPr>
                  <p:cNvPr id="9" name="Flecha derecha 8"/>
                  <p:cNvSpPr/>
                  <p:nvPr/>
                </p:nvSpPr>
                <p:spPr>
                  <a:xfrm>
                    <a:off x="5308660" y="1362068"/>
                    <a:ext cx="2261270" cy="108012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  <a:miter lim="800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  <p:sp>
                <p:nvSpPr>
                  <p:cNvPr id="15" name="Flecha derecha 14"/>
                  <p:cNvSpPr/>
                  <p:nvPr/>
                </p:nvSpPr>
                <p:spPr>
                  <a:xfrm flipH="1">
                    <a:off x="5308660" y="1614096"/>
                    <a:ext cx="2261270" cy="108012"/>
                  </a:xfrm>
                  <a:prstGeom prst="rightArrow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  <a:miter lim="800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</p:grpSp>
            <p:grpSp>
              <p:nvGrpSpPr>
                <p:cNvPr id="11" name="Grupo 10"/>
                <p:cNvGrpSpPr/>
                <p:nvPr/>
              </p:nvGrpSpPr>
              <p:grpSpPr>
                <a:xfrm>
                  <a:off x="2595266" y="1700808"/>
                  <a:ext cx="2261270" cy="360040"/>
                  <a:chOff x="1593490" y="1340768"/>
                  <a:chExt cx="2261270" cy="360040"/>
                </a:xfrm>
              </p:grpSpPr>
              <p:sp>
                <p:nvSpPr>
                  <p:cNvPr id="16" name="Flecha derecha 15"/>
                  <p:cNvSpPr/>
                  <p:nvPr/>
                </p:nvSpPr>
                <p:spPr>
                  <a:xfrm>
                    <a:off x="1593490" y="1340768"/>
                    <a:ext cx="2261270" cy="108012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  <a:miter lim="800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  <p:sp>
                <p:nvSpPr>
                  <p:cNvPr id="17" name="Flecha derecha 16"/>
                  <p:cNvSpPr/>
                  <p:nvPr/>
                </p:nvSpPr>
                <p:spPr>
                  <a:xfrm flipH="1">
                    <a:off x="1593490" y="1592796"/>
                    <a:ext cx="2261270" cy="108012"/>
                  </a:xfrm>
                  <a:prstGeom prst="rightArrow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  <a:miter lim="800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</p:grpSp>
          </p:grpSp>
          <p:sp>
            <p:nvSpPr>
              <p:cNvPr id="18" name="Rectángulo 17"/>
              <p:cNvSpPr/>
              <p:nvPr/>
            </p:nvSpPr>
            <p:spPr>
              <a:xfrm>
                <a:off x="9914450" y="3705861"/>
                <a:ext cx="713034" cy="392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dirty="0">
                    <a:latin typeface="MV Boli" panose="02000500030200090000" pitchFamily="2" charset="0"/>
                    <a:cs typeface="MV Boli" panose="02000500030200090000" pitchFamily="2" charset="0"/>
                  </a:rPr>
                  <a:t>GAS</a:t>
                </a:r>
              </a:p>
            </p:txBody>
          </p:sp>
          <p:sp>
            <p:nvSpPr>
              <p:cNvPr id="24" name="Rectángulo 23"/>
              <p:cNvSpPr/>
              <p:nvPr/>
            </p:nvSpPr>
            <p:spPr>
              <a:xfrm>
                <a:off x="5629975" y="3705861"/>
                <a:ext cx="1227595" cy="392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dirty="0">
                    <a:latin typeface="MV Boli" panose="02000500030200090000" pitchFamily="2" charset="0"/>
                    <a:cs typeface="MV Boli" panose="02000500030200090000" pitchFamily="2" charset="0"/>
                  </a:rPr>
                  <a:t>LÍQUIDO</a:t>
                </a:r>
              </a:p>
            </p:txBody>
          </p:sp>
          <p:sp>
            <p:nvSpPr>
              <p:cNvPr id="25" name="Rectángulo 24"/>
              <p:cNvSpPr/>
              <p:nvPr/>
            </p:nvSpPr>
            <p:spPr>
              <a:xfrm>
                <a:off x="1667988" y="3705861"/>
                <a:ext cx="1155587" cy="392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dirty="0">
                    <a:latin typeface="MV Boli" panose="02000500030200090000" pitchFamily="2" charset="0"/>
                    <a:cs typeface="MV Boli" panose="02000500030200090000" pitchFamily="2" charset="0"/>
                  </a:rPr>
                  <a:t>SÓLIDO</a:t>
                </a:r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4135191" y="2567883"/>
                <a:ext cx="543848" cy="296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AR" sz="2000" dirty="0">
                    <a:solidFill>
                      <a:srgbClr val="C00000"/>
                    </a:solidFill>
                    <a:latin typeface="Gabriola" panose="04040605051002020D02" pitchFamily="82" charset="0"/>
                  </a:rPr>
                  <a:t>fusión</a:t>
                </a:r>
              </a:p>
            </p:txBody>
          </p:sp>
          <p:sp>
            <p:nvSpPr>
              <p:cNvPr id="27" name="CuadroTexto 26"/>
              <p:cNvSpPr txBox="1"/>
              <p:nvPr/>
            </p:nvSpPr>
            <p:spPr>
              <a:xfrm>
                <a:off x="7601848" y="2564904"/>
                <a:ext cx="954760" cy="296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AR" sz="2000" dirty="0">
                    <a:solidFill>
                      <a:srgbClr val="C00000"/>
                    </a:solidFill>
                    <a:latin typeface="Gabriola" panose="04040605051002020D02" pitchFamily="82" charset="0"/>
                  </a:rPr>
                  <a:t>vaporización</a:t>
                </a:r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>
                <a:off x="3918141" y="3375400"/>
                <a:ext cx="977946" cy="296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AR" sz="2000" dirty="0">
                    <a:solidFill>
                      <a:srgbClr val="0579CD"/>
                    </a:solidFill>
                    <a:latin typeface="Gabriola" panose="04040605051002020D02" pitchFamily="82" charset="0"/>
                  </a:rPr>
                  <a:t>solidificación</a:t>
                </a:r>
              </a:p>
            </p:txBody>
          </p:sp>
          <p:sp>
            <p:nvSpPr>
              <p:cNvPr id="29" name="CuadroTexto 28"/>
              <p:cNvSpPr txBox="1"/>
              <p:nvPr/>
            </p:nvSpPr>
            <p:spPr>
              <a:xfrm>
                <a:off x="7573509" y="3340014"/>
                <a:ext cx="1011438" cy="519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AR" sz="2000" dirty="0">
                    <a:solidFill>
                      <a:srgbClr val="0579CD"/>
                    </a:solidFill>
                    <a:latin typeface="Gabriola" panose="04040605051002020D02" pitchFamily="82" charset="0"/>
                  </a:rPr>
                  <a:t>condensación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s-AR" sz="2000" dirty="0">
                    <a:solidFill>
                      <a:srgbClr val="0579CD"/>
                    </a:solidFill>
                    <a:latin typeface="Gabriola" panose="04040605051002020D02" pitchFamily="82" charset="0"/>
                  </a:rPr>
                  <a:t>o licuación</a:t>
                </a:r>
              </a:p>
            </p:txBody>
          </p:sp>
          <p:sp>
            <p:nvSpPr>
              <p:cNvPr id="20" name="Flecha curvada hacia arriba 19"/>
              <p:cNvSpPr/>
              <p:nvPr/>
            </p:nvSpPr>
            <p:spPr>
              <a:xfrm flipH="1">
                <a:off x="2668810" y="3754248"/>
                <a:ext cx="7314033" cy="592448"/>
              </a:xfrm>
              <a:prstGeom prst="curvedUpArrow">
                <a:avLst>
                  <a:gd name="adj1" fmla="val 22024"/>
                  <a:gd name="adj2" fmla="val 48461"/>
                  <a:gd name="adj3" fmla="val 37094"/>
                </a:avLst>
              </a:prstGeom>
              <a:solidFill>
                <a:srgbClr val="00B0F0"/>
              </a:solidFill>
              <a:ln>
                <a:solidFill>
                  <a:schemeClr val="accent3">
                    <a:lumMod val="50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uadroTexto 31"/>
              <p:cNvSpPr txBox="1"/>
              <p:nvPr/>
            </p:nvSpPr>
            <p:spPr>
              <a:xfrm>
                <a:off x="5620450" y="4405241"/>
                <a:ext cx="1410757" cy="296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AR" sz="2000" dirty="0">
                    <a:solidFill>
                      <a:srgbClr val="0579CD"/>
                    </a:solidFill>
                    <a:latin typeface="Gabriola" panose="04040605051002020D02" pitchFamily="82" charset="0"/>
                  </a:rPr>
                  <a:t>sublimación inversa</a:t>
                </a:r>
              </a:p>
            </p:txBody>
          </p:sp>
          <p:sp>
            <p:nvSpPr>
              <p:cNvPr id="33" name="Flecha curvada hacia arriba 32"/>
              <p:cNvSpPr/>
              <p:nvPr/>
            </p:nvSpPr>
            <p:spPr>
              <a:xfrm flipV="1">
                <a:off x="2498093" y="2020504"/>
                <a:ext cx="7314033" cy="592448"/>
              </a:xfrm>
              <a:prstGeom prst="curvedUpArrow">
                <a:avLst>
                  <a:gd name="adj1" fmla="val 22024"/>
                  <a:gd name="adj2" fmla="val 48461"/>
                  <a:gd name="adj3" fmla="val 37094"/>
                </a:avLst>
              </a:prstGeom>
              <a:solidFill>
                <a:srgbClr val="FF0000"/>
              </a:solidFill>
              <a:ln>
                <a:solidFill>
                  <a:srgbClr val="C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34" name="CuadroTexto 33"/>
              <p:cNvSpPr txBox="1"/>
              <p:nvPr/>
            </p:nvSpPr>
            <p:spPr>
              <a:xfrm>
                <a:off x="5199189" y="1661059"/>
                <a:ext cx="1911839" cy="296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AR" sz="2000" dirty="0">
                    <a:solidFill>
                      <a:srgbClr val="C00000"/>
                    </a:solidFill>
                    <a:latin typeface="Gabriola" panose="04040605051002020D02" pitchFamily="82" charset="0"/>
                  </a:rPr>
                  <a:t>volatilización o sublimación</a:t>
                </a: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1070393" y="327636"/>
              <a:ext cx="10448082" cy="695637"/>
              <a:chOff x="930110" y="327636"/>
              <a:chExt cx="10448082" cy="695637"/>
            </a:xfrm>
          </p:grpSpPr>
          <p:sp>
            <p:nvSpPr>
              <p:cNvPr id="22" name="Flecha a la derecha con bandas 21"/>
              <p:cNvSpPr/>
              <p:nvPr/>
            </p:nvSpPr>
            <p:spPr>
              <a:xfrm>
                <a:off x="930110" y="327636"/>
                <a:ext cx="10448082" cy="695637"/>
              </a:xfrm>
              <a:prstGeom prst="stripedRightArrow">
                <a:avLst/>
              </a:prstGeom>
              <a:gradFill flip="none" rotWithShape="1">
                <a:gsLst>
                  <a:gs pos="0">
                    <a:srgbClr val="00B0F0"/>
                  </a:gs>
                  <a:gs pos="57000">
                    <a:srgbClr val="FFC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1328870" y="476672"/>
                <a:ext cx="8945975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s-AR" sz="2400" dirty="0"/>
                  <a:t>Cambios progresivos. Absorben calor con aumento de la temperatura.</a:t>
                </a:r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 flipH="1">
              <a:off x="1070393" y="5458445"/>
              <a:ext cx="10448082" cy="695637"/>
              <a:chOff x="930110" y="327636"/>
              <a:chExt cx="10448082" cy="695637"/>
            </a:xfrm>
          </p:grpSpPr>
          <p:sp>
            <p:nvSpPr>
              <p:cNvPr id="42" name="Flecha a la derecha con bandas 41"/>
              <p:cNvSpPr/>
              <p:nvPr/>
            </p:nvSpPr>
            <p:spPr>
              <a:xfrm>
                <a:off x="930110" y="327636"/>
                <a:ext cx="10448082" cy="695637"/>
              </a:xfrm>
              <a:prstGeom prst="stripedRightArrow">
                <a:avLst/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00B0F0"/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>
                <a:off x="1505328" y="476672"/>
                <a:ext cx="8769517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s-AR" sz="2400" dirty="0"/>
                  <a:t>Cambios regresivos. Ceden calor con disminución de la temperatura.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9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blinklearning.com/useruploads/ctx/a/47237599/r/s/12120089/ILU_FQ_LA_1101.jpg?idcurso=878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9564"/>
            <a:ext cx="9753600" cy="6238875"/>
          </a:xfrm>
          <a:prstGeom prst="rect">
            <a:avLst/>
          </a:prstGeom>
          <a:noFill/>
          <a:ln w="38100">
            <a:solidFill>
              <a:srgbClr val="FF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919536" y="5877272"/>
            <a:ext cx="397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>
                <a:solidFill>
                  <a:schemeClr val="bg1"/>
                </a:solidFill>
              </a:rPr>
              <a:t>t</a:t>
            </a:r>
            <a:r>
              <a:rPr lang="es-AR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97934" y="5877272"/>
            <a:ext cx="397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>
                <a:solidFill>
                  <a:schemeClr val="bg1"/>
                </a:solidFill>
              </a:rPr>
              <a:t>t</a:t>
            </a:r>
            <a:r>
              <a:rPr lang="es-AR" sz="2400" baseline="-25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061818" y="5877272"/>
            <a:ext cx="397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>
                <a:solidFill>
                  <a:schemeClr val="bg1"/>
                </a:solidFill>
              </a:rPr>
              <a:t>t</a:t>
            </a:r>
            <a:r>
              <a:rPr lang="es-AR" sz="24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960096" y="5877272"/>
            <a:ext cx="397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>
                <a:solidFill>
                  <a:schemeClr val="bg1"/>
                </a:solidFill>
              </a:rPr>
              <a:t>t</a:t>
            </a:r>
            <a:r>
              <a:rPr lang="es-AR" sz="2400" baseline="-25000">
                <a:solidFill>
                  <a:schemeClr val="bg1"/>
                </a:solidFill>
              </a:rPr>
              <a:t>3</a:t>
            </a:r>
            <a:endParaRPr lang="es-AR" sz="2400" baseline="-250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624392" y="6089638"/>
            <a:ext cx="3978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>
                <a:solidFill>
                  <a:schemeClr val="bg1"/>
                </a:solidFill>
              </a:rPr>
              <a:t>t</a:t>
            </a:r>
            <a:r>
              <a:rPr lang="es-AR" sz="2400" baseline="-25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39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grafica de calentamien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40" y="323655"/>
            <a:ext cx="8280920" cy="6210690"/>
          </a:xfrm>
          <a:prstGeom prst="rect">
            <a:avLst/>
          </a:prstGeom>
          <a:noFill/>
          <a:ln w="38100">
            <a:solidFill>
              <a:srgbClr val="FF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9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88" y="332112"/>
            <a:ext cx="3669896" cy="463705"/>
          </a:xfrm>
          <a:prstGeom prst="rect">
            <a:avLst/>
          </a:prstGeom>
          <a:solidFill>
            <a:srgbClr val="7030A0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DISPERSIONES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3392" y="1196752"/>
            <a:ext cx="10801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>
                <a:solidFill>
                  <a:schemeClr val="bg1"/>
                </a:solidFill>
              </a:rPr>
              <a:t>Sistema en el que una sustancia finamente dividida está distribuida como partículas indivisibles en el seno de otra.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436006" y="2233884"/>
            <a:ext cx="4080066" cy="1464144"/>
            <a:chOff x="473146" y="2780928"/>
            <a:chExt cx="4080066" cy="1464144"/>
          </a:xfrm>
        </p:grpSpPr>
        <p:sp>
          <p:nvSpPr>
            <p:cNvPr id="5" name="CuadroTexto 4"/>
            <p:cNvSpPr txBox="1"/>
            <p:nvPr/>
          </p:nvSpPr>
          <p:spPr>
            <a:xfrm>
              <a:off x="473146" y="3820340"/>
              <a:ext cx="1265090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Solubles</a:t>
              </a: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3095762" y="3820340"/>
              <a:ext cx="1457450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Insolubles</a:t>
              </a:r>
            </a:p>
          </p:txBody>
        </p:sp>
        <p:cxnSp>
          <p:nvCxnSpPr>
            <p:cNvPr id="17" name="Conector recto de flecha 16"/>
            <p:cNvCxnSpPr>
              <a:stCxn id="4" idx="2"/>
              <a:endCxn id="5" idx="0"/>
            </p:cNvCxnSpPr>
            <p:nvPr/>
          </p:nvCxnSpPr>
          <p:spPr>
            <a:xfrm flipH="1">
              <a:off x="1105691" y="3205660"/>
              <a:ext cx="1377416" cy="614680"/>
            </a:xfrm>
            <a:prstGeom prst="straightConnector1">
              <a:avLst/>
            </a:prstGeom>
            <a:ln w="3810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>
              <a:stCxn id="4" idx="2"/>
              <a:endCxn id="6" idx="0"/>
            </p:cNvCxnSpPr>
            <p:nvPr/>
          </p:nvCxnSpPr>
          <p:spPr>
            <a:xfrm>
              <a:off x="2483107" y="3205660"/>
              <a:ext cx="1341380" cy="614680"/>
            </a:xfrm>
            <a:prstGeom prst="straightConnector1">
              <a:avLst/>
            </a:prstGeom>
            <a:ln w="3810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uadroTexto 3"/>
            <p:cNvSpPr txBox="1"/>
            <p:nvPr/>
          </p:nvSpPr>
          <p:spPr>
            <a:xfrm>
              <a:off x="1742776" y="2780928"/>
              <a:ext cx="1480662" cy="424732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2400" dirty="0">
                  <a:solidFill>
                    <a:schemeClr val="tx1"/>
                  </a:solidFill>
                </a:rPr>
                <a:t>Sustancias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6744073" y="2233884"/>
            <a:ext cx="4934467" cy="1464144"/>
            <a:chOff x="6781212" y="2780928"/>
            <a:chExt cx="4934467" cy="1464144"/>
          </a:xfrm>
        </p:grpSpPr>
        <p:sp>
          <p:nvSpPr>
            <p:cNvPr id="9" name="CuadroTexto 8"/>
            <p:cNvSpPr txBox="1"/>
            <p:nvPr/>
          </p:nvSpPr>
          <p:spPr>
            <a:xfrm>
              <a:off x="6781212" y="3820340"/>
              <a:ext cx="188865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Fase dispersa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9403828" y="3820340"/>
              <a:ext cx="2311851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Fase dispersante</a:t>
              </a:r>
            </a:p>
          </p:txBody>
        </p:sp>
        <p:cxnSp>
          <p:nvCxnSpPr>
            <p:cNvPr id="21" name="Conector recto de flecha 20"/>
            <p:cNvCxnSpPr>
              <a:stCxn id="8" idx="2"/>
              <a:endCxn id="9" idx="0"/>
            </p:cNvCxnSpPr>
            <p:nvPr/>
          </p:nvCxnSpPr>
          <p:spPr>
            <a:xfrm flipH="1">
              <a:off x="7725542" y="3205660"/>
              <a:ext cx="1522904" cy="61468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>
              <a:stCxn id="8" idx="2"/>
              <a:endCxn id="10" idx="0"/>
            </p:cNvCxnSpPr>
            <p:nvPr/>
          </p:nvCxnSpPr>
          <p:spPr>
            <a:xfrm>
              <a:off x="9248446" y="3205660"/>
              <a:ext cx="1311308" cy="61468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/>
            <p:cNvSpPr txBox="1"/>
            <p:nvPr/>
          </p:nvSpPr>
          <p:spPr>
            <a:xfrm>
              <a:off x="8260835" y="2780928"/>
              <a:ext cx="1975221" cy="424732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2400" dirty="0">
                  <a:solidFill>
                    <a:schemeClr val="tx1"/>
                  </a:solidFill>
                </a:rPr>
                <a:t>Componentes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07351" y="4431362"/>
            <a:ext cx="10977298" cy="1811072"/>
            <a:chOff x="621804" y="4647386"/>
            <a:chExt cx="10977298" cy="1811072"/>
          </a:xfrm>
        </p:grpSpPr>
        <p:sp>
          <p:nvSpPr>
            <p:cNvPr id="13" name="CuadroTexto 12"/>
            <p:cNvSpPr txBox="1"/>
            <p:nvPr/>
          </p:nvSpPr>
          <p:spPr>
            <a:xfrm>
              <a:off x="621804" y="5701328"/>
              <a:ext cx="2930610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Soluciones </a:t>
              </a:r>
              <a:r>
                <a:rPr lang="es-AR" sz="2400" dirty="0" err="1">
                  <a:solidFill>
                    <a:schemeClr val="bg1"/>
                  </a:solidFill>
                </a:rPr>
                <a:t>verdadeas</a:t>
              </a:r>
              <a:endParaRPr lang="es-AR" sz="2400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(molécula – 0,001 µ)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996734" y="5701328"/>
              <a:ext cx="3143809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Dispersiones coloidales</a:t>
              </a:r>
            </a:p>
            <a:p>
              <a:pPr algn="ctr"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(0,001 µ – 0,1 µ)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7584863" y="5701328"/>
              <a:ext cx="4014239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Suspensiones</a:t>
              </a:r>
            </a:p>
            <a:p>
              <a:pPr algn="ctr">
                <a:lnSpc>
                  <a:spcPct val="90000"/>
                </a:lnSpc>
              </a:pPr>
              <a:r>
                <a:rPr lang="es-AR" sz="2400" dirty="0">
                  <a:solidFill>
                    <a:schemeClr val="bg1"/>
                  </a:solidFill>
                </a:rPr>
                <a:t>(0,1 µ – </a:t>
              </a:r>
              <a:r>
                <a:rPr lang="es-AR" sz="2000" dirty="0">
                  <a:solidFill>
                    <a:schemeClr val="bg1"/>
                  </a:solidFill>
                </a:rPr>
                <a:t>agrupaciones moleculares</a:t>
              </a:r>
              <a:r>
                <a:rPr lang="es-AR" sz="2400" dirty="0">
                  <a:solidFill>
                    <a:schemeClr val="bg1"/>
                  </a:solidFill>
                </a:rPr>
                <a:t>)</a:t>
              </a:r>
            </a:p>
          </p:txBody>
        </p:sp>
        <p:cxnSp>
          <p:nvCxnSpPr>
            <p:cNvPr id="25" name="Conector recto de flecha 24"/>
            <p:cNvCxnSpPr>
              <a:stCxn id="12" idx="2"/>
              <a:endCxn id="14" idx="0"/>
            </p:cNvCxnSpPr>
            <p:nvPr/>
          </p:nvCxnSpPr>
          <p:spPr>
            <a:xfrm>
              <a:off x="5568638" y="5072118"/>
              <a:ext cx="1" cy="629210"/>
            </a:xfrm>
            <a:prstGeom prst="straightConnector1">
              <a:avLst/>
            </a:prstGeom>
            <a:ln w="38100">
              <a:solidFill>
                <a:srgbClr val="C0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>
              <a:stCxn id="12" idx="2"/>
              <a:endCxn id="13" idx="0"/>
            </p:cNvCxnSpPr>
            <p:nvPr/>
          </p:nvCxnSpPr>
          <p:spPr>
            <a:xfrm flipH="1">
              <a:off x="2087109" y="5072118"/>
              <a:ext cx="3481529" cy="629210"/>
            </a:xfrm>
            <a:prstGeom prst="straightConnector1">
              <a:avLst/>
            </a:prstGeom>
            <a:ln w="38100">
              <a:solidFill>
                <a:srgbClr val="C0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>
              <a:stCxn id="12" idx="2"/>
              <a:endCxn id="15" idx="0"/>
            </p:cNvCxnSpPr>
            <p:nvPr/>
          </p:nvCxnSpPr>
          <p:spPr>
            <a:xfrm>
              <a:off x="5568638" y="5072118"/>
              <a:ext cx="4023345" cy="629210"/>
            </a:xfrm>
            <a:prstGeom prst="straightConnector1">
              <a:avLst/>
            </a:prstGeom>
            <a:ln w="38100">
              <a:solidFill>
                <a:srgbClr val="C0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/>
            <p:cNvSpPr txBox="1"/>
            <p:nvPr/>
          </p:nvSpPr>
          <p:spPr>
            <a:xfrm>
              <a:off x="4682017" y="4647386"/>
              <a:ext cx="1773242" cy="42473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2400" dirty="0">
                  <a:solidFill>
                    <a:schemeClr val="tx1"/>
                  </a:solidFill>
                </a:rPr>
                <a:t>Clasificación</a:t>
              </a: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9" y="3634251"/>
            <a:ext cx="592385" cy="866857"/>
          </a:xfrm>
          <a:prstGeom prst="rect">
            <a:avLst/>
          </a:prstGeom>
        </p:spPr>
      </p:pic>
      <p:pic>
        <p:nvPicPr>
          <p:cNvPr id="1026" name="Picture 2" descr="Resultado de imagen para vaso de agua con are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68" y="3633999"/>
            <a:ext cx="838449" cy="8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41" y="3630939"/>
            <a:ext cx="953321" cy="87348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5" t="-245" r="25585" b="245"/>
          <a:stretch/>
        </p:blipFill>
        <p:spPr>
          <a:xfrm>
            <a:off x="10232803" y="3626599"/>
            <a:ext cx="579621" cy="882161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160994" y="2303703"/>
            <a:ext cx="3321034" cy="794421"/>
          </a:xfrm>
          <a:prstGeom prst="star2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AR" sz="2400" i="1" dirty="0">
                <a:solidFill>
                  <a:schemeClr val="tx1"/>
                </a:solidFill>
              </a:rPr>
              <a:t>1 µ = 10</a:t>
            </a:r>
            <a:r>
              <a:rPr lang="es-AR" sz="2400" i="1" baseline="30000" dirty="0">
                <a:solidFill>
                  <a:schemeClr val="tx1"/>
                </a:solidFill>
              </a:rPr>
              <a:t>-6</a:t>
            </a:r>
            <a:r>
              <a:rPr lang="es-AR" sz="2400" i="1" dirty="0">
                <a:solidFill>
                  <a:schemeClr val="tx1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38091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89063180"/>
              </p:ext>
            </p:extLst>
          </p:nvPr>
        </p:nvGraphicFramePr>
        <p:xfrm>
          <a:off x="1588" y="116632"/>
          <a:ext cx="117110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8" descr="Resultado de imagen para vodka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3252" r="11693"/>
          <a:stretch/>
        </p:blipFill>
        <p:spPr bwMode="auto">
          <a:xfrm flipH="1">
            <a:off x="4304379" y="4431382"/>
            <a:ext cx="1800200" cy="214223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ytimg.com/vi/83WT6-efQr0/hqdefaul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3" t="11476" b="10825"/>
          <a:stretch/>
        </p:blipFill>
        <p:spPr bwMode="auto">
          <a:xfrm>
            <a:off x="6412083" y="4431382"/>
            <a:ext cx="1131410" cy="214223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98" y="4431382"/>
            <a:ext cx="3027897" cy="214223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alcohol etilico 9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r="14204"/>
          <a:stretch/>
        </p:blipFill>
        <p:spPr bwMode="auto">
          <a:xfrm>
            <a:off x="2988763" y="4431383"/>
            <a:ext cx="1008112" cy="214223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para agua azucar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r="7053"/>
          <a:stretch/>
        </p:blipFill>
        <p:spPr bwMode="auto">
          <a:xfrm>
            <a:off x="1313107" y="4431382"/>
            <a:ext cx="1368152" cy="214223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459262" y="5589240"/>
            <a:ext cx="111601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/>
              <a:t>KMnO</a:t>
            </a:r>
            <a:r>
              <a:rPr lang="es-AR" sz="2400" baseline="-25000" dirty="0"/>
              <a:t>4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112225" y="4431382"/>
            <a:ext cx="102784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/>
              <a:t>K</a:t>
            </a:r>
            <a:r>
              <a:rPr lang="es-AR" sz="2400" baseline="-25000" dirty="0"/>
              <a:t>2</a:t>
            </a:r>
            <a:r>
              <a:rPr lang="es-AR" sz="2400" dirty="0"/>
              <a:t>CrO</a:t>
            </a:r>
            <a:r>
              <a:rPr lang="es-AR" sz="2400" baseline="-25000" dirty="0"/>
              <a:t>4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571376" y="4431382"/>
            <a:ext cx="11320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/>
              <a:t>K</a:t>
            </a:r>
            <a:r>
              <a:rPr lang="es-AR" sz="2400" baseline="-25000" dirty="0"/>
              <a:t>2</a:t>
            </a:r>
            <a:r>
              <a:rPr lang="es-AR" sz="2400" dirty="0"/>
              <a:t>Cr</a:t>
            </a:r>
            <a:r>
              <a:rPr lang="es-AR" sz="2400" baseline="-25000" dirty="0"/>
              <a:t>2</a:t>
            </a:r>
            <a:r>
              <a:rPr lang="es-AR" sz="2400" dirty="0"/>
              <a:t>O</a:t>
            </a:r>
            <a:r>
              <a:rPr lang="es-AR" sz="2400" baseline="-25000" dirty="0"/>
              <a:t>7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142321" y="6173205"/>
            <a:ext cx="95891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/>
              <a:t>CuSO</a:t>
            </a:r>
            <a:r>
              <a:rPr lang="es-AR" sz="2400" baseline="-25000" dirty="0"/>
              <a:t>4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367809" y="5884588"/>
            <a:ext cx="61106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dirty="0" err="1"/>
              <a:t>HCl</a:t>
            </a:r>
            <a:endParaRPr lang="es-A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4546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6146502"/>
              </p:ext>
            </p:extLst>
          </p:nvPr>
        </p:nvGraphicFramePr>
        <p:xfrm>
          <a:off x="161908" y="331495"/>
          <a:ext cx="117110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157164" y="4651976"/>
            <a:ext cx="11708433" cy="1874531"/>
            <a:chOff x="162923" y="3752943"/>
            <a:chExt cx="12694503" cy="203240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385" y="3752944"/>
              <a:ext cx="3048600" cy="2032400"/>
            </a:xfrm>
            <a:prstGeom prst="rect">
              <a:avLst/>
            </a:prstGeom>
            <a:ln w="38100">
              <a:solidFill>
                <a:srgbClr val="05AAE6"/>
              </a:solidFill>
            </a:ln>
          </p:spPr>
        </p:pic>
        <p:pic>
          <p:nvPicPr>
            <p:cNvPr id="3074" name="Picture 2" descr="https://www.saberdeciencias.com/images/stories/FOTOS/QUIMICA/efecto%20tyndall%20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6533" y="3752944"/>
              <a:ext cx="2610893" cy="2032400"/>
            </a:xfrm>
            <a:prstGeom prst="rect">
              <a:avLst/>
            </a:prstGeom>
            <a:noFill/>
            <a:ln w="38100">
              <a:solidFill>
                <a:srgbClr val="05AAE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1.bp.blogspot.com/-k9uQwV0Hz9k/Wb6GZ-xYVYI/AAAAAAAAD2U/SnptsboaUFkZzHybse16__yTQ3laamsxQCLcBGAs/s1600/La%2Bcasa%2Bde%2Bla%2Bvid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23" y="3752944"/>
              <a:ext cx="3051653" cy="2032401"/>
            </a:xfrm>
            <a:prstGeom prst="rect">
              <a:avLst/>
            </a:prstGeom>
            <a:noFill/>
            <a:ln w="38100">
              <a:solidFill>
                <a:srgbClr val="05AAE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Imagen relacionada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2"/>
            <a:stretch/>
          </p:blipFill>
          <p:spPr bwMode="auto">
            <a:xfrm>
              <a:off x="3502124" y="3752943"/>
              <a:ext cx="3120713" cy="2032401"/>
            </a:xfrm>
            <a:prstGeom prst="rect">
              <a:avLst/>
            </a:prstGeom>
            <a:noFill/>
            <a:ln w="38100">
              <a:solidFill>
                <a:srgbClr val="05AAE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0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82481470"/>
              </p:ext>
            </p:extLst>
          </p:nvPr>
        </p:nvGraphicFramePr>
        <p:xfrm>
          <a:off x="191345" y="260648"/>
          <a:ext cx="11775626" cy="3461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r="12587"/>
          <a:stretch/>
        </p:blipFill>
        <p:spPr>
          <a:xfrm>
            <a:off x="5567222" y="4142715"/>
            <a:ext cx="1368152" cy="198969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" y="4145809"/>
            <a:ext cx="1983510" cy="19835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28" name="Picture 4" descr="https://www.milejemplos.com/wp-content/uploads/ejemplos-suspensione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r="6197"/>
          <a:stretch/>
        </p:blipFill>
        <p:spPr bwMode="auto">
          <a:xfrm>
            <a:off x="2406776" y="4146392"/>
            <a:ext cx="2808312" cy="198234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emulsiones hidratantes argentin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r="12479"/>
          <a:stretch/>
        </p:blipFill>
        <p:spPr bwMode="auto">
          <a:xfrm>
            <a:off x="8997595" y="4151047"/>
            <a:ext cx="1440160" cy="197303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374" y="4137477"/>
            <a:ext cx="1333450" cy="200017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2.bp.blogspot.com/--qvkc_4vQSQ/Tlqx89KuygI/AAAAAAAAADM/PjbZqfZquXc/s1600/imagesCA8R8GI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61" y="4146392"/>
            <a:ext cx="1390600" cy="198234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9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5929" y="1185584"/>
            <a:ext cx="12188825" cy="11792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r"/>
            <a:r>
              <a:rPr lang="es-AR" sz="2399" i="1" dirty="0"/>
              <a:t>Ejercicio N°1: Preparar diferentes sistemas dispersos y clasificarlos como</a:t>
            </a:r>
          </a:p>
          <a:p>
            <a:pPr algn="r"/>
            <a:r>
              <a:rPr lang="es-AR" sz="2399" i="1" dirty="0"/>
              <a:t>soluciones verdaderas, dispersiones coloidales o suspensiones. ¿Presentan efecto Tyndall?</a:t>
            </a:r>
          </a:p>
        </p:txBody>
      </p:sp>
      <p:grpSp>
        <p:nvGrpSpPr>
          <p:cNvPr id="3" name="Grupo 2"/>
          <p:cNvGrpSpPr>
            <a:grpSpLocks noChangeAspect="1"/>
          </p:cNvGrpSpPr>
          <p:nvPr/>
        </p:nvGrpSpPr>
        <p:grpSpPr>
          <a:xfrm flipH="1">
            <a:off x="-5929" y="332656"/>
            <a:ext cx="2452896" cy="2137796"/>
            <a:chOff x="8588825" y="3429233"/>
            <a:chExt cx="3610240" cy="3146467"/>
          </a:xfrm>
          <a:solidFill>
            <a:schemeClr val="bg1">
              <a:lumMod val="95000"/>
            </a:schemeClr>
          </a:solidFill>
        </p:grpSpPr>
        <p:grpSp>
          <p:nvGrpSpPr>
            <p:cNvPr id="4" name="Grupo 3"/>
            <p:cNvGrpSpPr>
              <a:grpSpLocks noChangeAspect="1"/>
            </p:cNvGrpSpPr>
            <p:nvPr/>
          </p:nvGrpSpPr>
          <p:grpSpPr>
            <a:xfrm>
              <a:off x="10846940" y="3429233"/>
              <a:ext cx="1352125" cy="3024103"/>
              <a:chOff x="5000170" y="4323172"/>
              <a:chExt cx="776061" cy="1735704"/>
            </a:xfrm>
            <a:grpFill/>
          </p:grpSpPr>
          <p:sp>
            <p:nvSpPr>
              <p:cNvPr id="7" name="Entrada manual 6"/>
              <p:cNvSpPr/>
              <p:nvPr/>
            </p:nvSpPr>
            <p:spPr>
              <a:xfrm>
                <a:off x="5000170" y="5417097"/>
                <a:ext cx="776061" cy="641779"/>
              </a:xfrm>
              <a:prstGeom prst="flowChartManualInpu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grpSp>
            <p:nvGrpSpPr>
              <p:cNvPr id="8" name="Grupo 7"/>
              <p:cNvGrpSpPr/>
              <p:nvPr/>
            </p:nvGrpSpPr>
            <p:grpSpPr>
              <a:xfrm>
                <a:off x="5127980" y="4595536"/>
                <a:ext cx="520442" cy="1266078"/>
                <a:chOff x="-2127250" y="3532792"/>
                <a:chExt cx="787400" cy="1915508"/>
              </a:xfrm>
              <a:grpFill/>
            </p:grpSpPr>
            <p:sp>
              <p:nvSpPr>
                <p:cNvPr id="17" name="Trapecio 16"/>
                <p:cNvSpPr/>
                <p:nvPr/>
              </p:nvSpPr>
              <p:spPr>
                <a:xfrm>
                  <a:off x="-2082800" y="4122968"/>
                  <a:ext cx="698499" cy="1325332"/>
                </a:xfrm>
                <a:prstGeom prst="trapezoid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18" name="Elipse 17"/>
                <p:cNvSpPr/>
                <p:nvPr/>
              </p:nvSpPr>
              <p:spPr>
                <a:xfrm>
                  <a:off x="-2127250" y="3532792"/>
                  <a:ext cx="787400" cy="78740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</p:grpSp>
          <p:grpSp>
            <p:nvGrpSpPr>
              <p:cNvPr id="9" name="Grupo 8"/>
              <p:cNvGrpSpPr/>
              <p:nvPr/>
            </p:nvGrpSpPr>
            <p:grpSpPr>
              <a:xfrm>
                <a:off x="5093265" y="4653246"/>
                <a:ext cx="340976" cy="153795"/>
                <a:chOff x="5000168" y="4621216"/>
                <a:chExt cx="428883" cy="193445"/>
              </a:xfrm>
              <a:grpFill/>
            </p:grpSpPr>
            <p:grpSp>
              <p:nvGrpSpPr>
                <p:cNvPr id="13" name="Grupo 12"/>
                <p:cNvGrpSpPr/>
                <p:nvPr/>
              </p:nvGrpSpPr>
              <p:grpSpPr>
                <a:xfrm>
                  <a:off x="5000168" y="4621216"/>
                  <a:ext cx="428883" cy="193445"/>
                  <a:chOff x="-1609725" y="4766738"/>
                  <a:chExt cx="514502" cy="232064"/>
                </a:xfrm>
                <a:grpFill/>
              </p:grpSpPr>
              <p:sp>
                <p:nvSpPr>
                  <p:cNvPr id="15" name="Elipse 14"/>
                  <p:cNvSpPr/>
                  <p:nvPr/>
                </p:nvSpPr>
                <p:spPr>
                  <a:xfrm>
                    <a:off x="-1609725" y="4766738"/>
                    <a:ext cx="232064" cy="23206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  <p:sp>
                <p:nvSpPr>
                  <p:cNvPr id="16" name="Elipse 15"/>
                  <p:cNvSpPr/>
                  <p:nvPr/>
                </p:nvSpPr>
                <p:spPr>
                  <a:xfrm>
                    <a:off x="-1327286" y="4766738"/>
                    <a:ext cx="232063" cy="23206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</p:grpSp>
            <p:sp>
              <p:nvSpPr>
                <p:cNvPr id="14" name="Arco de bloque 13"/>
                <p:cNvSpPr/>
                <p:nvPr/>
              </p:nvSpPr>
              <p:spPr>
                <a:xfrm>
                  <a:off x="5188746" y="4666351"/>
                  <a:ext cx="54000" cy="36000"/>
                </a:xfrm>
                <a:prstGeom prst="blockArc">
                  <a:avLst>
                    <a:gd name="adj1" fmla="val 10800000"/>
                    <a:gd name="adj2" fmla="val 224652"/>
                    <a:gd name="adj3" fmla="val 24572"/>
                  </a:avLst>
                </a:prstGeom>
                <a:noFill/>
                <a:ln w="28575">
                  <a:solidFill>
                    <a:schemeClr val="accent2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0" name="Conector recto 9"/>
              <p:cNvCxnSpPr/>
              <p:nvPr/>
            </p:nvCxnSpPr>
            <p:spPr>
              <a:xfrm rot="780000">
                <a:off x="5044425" y="4474362"/>
                <a:ext cx="192586" cy="76897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/>
              <p:cNvCxnSpPr/>
              <p:nvPr/>
            </p:nvCxnSpPr>
            <p:spPr>
              <a:xfrm rot="2400000">
                <a:off x="5146898" y="4400392"/>
                <a:ext cx="192586" cy="76897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/>
              <p:cNvCxnSpPr/>
              <p:nvPr/>
            </p:nvCxnSpPr>
            <p:spPr>
              <a:xfrm rot="4380000">
                <a:off x="5273026" y="4381016"/>
                <a:ext cx="192586" cy="76897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Conector recto 4"/>
            <p:cNvCxnSpPr/>
            <p:nvPr/>
          </p:nvCxnSpPr>
          <p:spPr>
            <a:xfrm>
              <a:off x="8588825" y="6423300"/>
              <a:ext cx="3600000" cy="0"/>
            </a:xfrm>
            <a:prstGeom prst="line">
              <a:avLst/>
            </a:prstGeom>
            <a:grpFill/>
            <a:ln w="57150"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/>
            <p:cNvCxnSpPr/>
            <p:nvPr/>
          </p:nvCxnSpPr>
          <p:spPr>
            <a:xfrm>
              <a:off x="9308825" y="6575700"/>
              <a:ext cx="2880000" cy="0"/>
            </a:xfrm>
            <a:prstGeom prst="line">
              <a:avLst/>
            </a:prstGeom>
            <a:grpFill/>
            <a:ln w="57150"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ángulo 18"/>
          <p:cNvSpPr/>
          <p:nvPr/>
        </p:nvSpPr>
        <p:spPr>
          <a:xfrm>
            <a:off x="25809" y="4240947"/>
            <a:ext cx="12188825" cy="67710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s-AR" sz="2399" i="1" dirty="0">
                <a:solidFill>
                  <a:schemeClr val="bg1"/>
                </a:solidFill>
              </a:rPr>
              <a:t>Ejercicio N°2: Resolver los problemas de las páginas 21 y 22.</a:t>
            </a:r>
          </a:p>
        </p:txBody>
      </p:sp>
      <p:grpSp>
        <p:nvGrpSpPr>
          <p:cNvPr id="20" name="Grupo 19"/>
          <p:cNvGrpSpPr>
            <a:grpSpLocks noChangeAspect="1"/>
          </p:cNvGrpSpPr>
          <p:nvPr/>
        </p:nvGrpSpPr>
        <p:grpSpPr>
          <a:xfrm>
            <a:off x="9737517" y="3172048"/>
            <a:ext cx="2452896" cy="2137796"/>
            <a:chOff x="8588825" y="3429233"/>
            <a:chExt cx="3610240" cy="3146467"/>
          </a:xfrm>
          <a:solidFill>
            <a:schemeClr val="bg1">
              <a:lumMod val="95000"/>
            </a:schemeClr>
          </a:solidFill>
        </p:grpSpPr>
        <p:grpSp>
          <p:nvGrpSpPr>
            <p:cNvPr id="21" name="Grupo 20"/>
            <p:cNvGrpSpPr>
              <a:grpSpLocks noChangeAspect="1"/>
            </p:cNvGrpSpPr>
            <p:nvPr/>
          </p:nvGrpSpPr>
          <p:grpSpPr>
            <a:xfrm>
              <a:off x="10846940" y="3429233"/>
              <a:ext cx="1352125" cy="3024103"/>
              <a:chOff x="5000170" y="4323172"/>
              <a:chExt cx="776061" cy="1735704"/>
            </a:xfrm>
            <a:grpFill/>
          </p:grpSpPr>
          <p:sp>
            <p:nvSpPr>
              <p:cNvPr id="24" name="Entrada manual 23"/>
              <p:cNvSpPr/>
              <p:nvPr/>
            </p:nvSpPr>
            <p:spPr>
              <a:xfrm>
                <a:off x="5000170" y="5417097"/>
                <a:ext cx="776061" cy="641779"/>
              </a:xfrm>
              <a:prstGeom prst="flowChartManualInpu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grpSp>
            <p:nvGrpSpPr>
              <p:cNvPr id="25" name="Grupo 24"/>
              <p:cNvGrpSpPr/>
              <p:nvPr/>
            </p:nvGrpSpPr>
            <p:grpSpPr>
              <a:xfrm>
                <a:off x="5127980" y="4595536"/>
                <a:ext cx="520442" cy="1266078"/>
                <a:chOff x="-2127250" y="3532792"/>
                <a:chExt cx="787400" cy="1915508"/>
              </a:xfrm>
              <a:grpFill/>
            </p:grpSpPr>
            <p:sp>
              <p:nvSpPr>
                <p:cNvPr id="34" name="Trapecio 33"/>
                <p:cNvSpPr/>
                <p:nvPr/>
              </p:nvSpPr>
              <p:spPr>
                <a:xfrm>
                  <a:off x="-2082800" y="4122968"/>
                  <a:ext cx="698499" cy="1325332"/>
                </a:xfrm>
                <a:prstGeom prst="trapezoid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35" name="Elipse 34"/>
                <p:cNvSpPr/>
                <p:nvPr/>
              </p:nvSpPr>
              <p:spPr>
                <a:xfrm>
                  <a:off x="-2127250" y="3532792"/>
                  <a:ext cx="787400" cy="78740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</p:grpSp>
          <p:grpSp>
            <p:nvGrpSpPr>
              <p:cNvPr id="26" name="Grupo 25"/>
              <p:cNvGrpSpPr/>
              <p:nvPr/>
            </p:nvGrpSpPr>
            <p:grpSpPr>
              <a:xfrm>
                <a:off x="5093265" y="4653246"/>
                <a:ext cx="340976" cy="153795"/>
                <a:chOff x="5000168" y="4621216"/>
                <a:chExt cx="428883" cy="193445"/>
              </a:xfrm>
              <a:grpFill/>
            </p:grpSpPr>
            <p:grpSp>
              <p:nvGrpSpPr>
                <p:cNvPr id="30" name="Grupo 29"/>
                <p:cNvGrpSpPr/>
                <p:nvPr/>
              </p:nvGrpSpPr>
              <p:grpSpPr>
                <a:xfrm>
                  <a:off x="5000168" y="4621216"/>
                  <a:ext cx="428883" cy="193445"/>
                  <a:chOff x="-1609725" y="4766738"/>
                  <a:chExt cx="514502" cy="232064"/>
                </a:xfrm>
                <a:grpFill/>
              </p:grpSpPr>
              <p:sp>
                <p:nvSpPr>
                  <p:cNvPr id="32" name="Elipse 31"/>
                  <p:cNvSpPr/>
                  <p:nvPr/>
                </p:nvSpPr>
                <p:spPr>
                  <a:xfrm>
                    <a:off x="-1609725" y="4766738"/>
                    <a:ext cx="232064" cy="23206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4">
                        <a:lumMod val="7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  <p:sp>
                <p:nvSpPr>
                  <p:cNvPr id="33" name="Elipse 32"/>
                  <p:cNvSpPr/>
                  <p:nvPr/>
                </p:nvSpPr>
                <p:spPr>
                  <a:xfrm>
                    <a:off x="-1327286" y="4766738"/>
                    <a:ext cx="232063" cy="23206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4">
                        <a:lumMod val="7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/>
                  </a:p>
                </p:txBody>
              </p:sp>
            </p:grpSp>
            <p:sp>
              <p:nvSpPr>
                <p:cNvPr id="31" name="Arco de bloque 30"/>
                <p:cNvSpPr/>
                <p:nvPr/>
              </p:nvSpPr>
              <p:spPr>
                <a:xfrm>
                  <a:off x="5188746" y="4666351"/>
                  <a:ext cx="54000" cy="36000"/>
                </a:xfrm>
                <a:prstGeom prst="blockArc">
                  <a:avLst>
                    <a:gd name="adj1" fmla="val 10800000"/>
                    <a:gd name="adj2" fmla="val 224652"/>
                    <a:gd name="adj3" fmla="val 24572"/>
                  </a:avLst>
                </a:prstGeom>
                <a:noFill/>
                <a:ln w="28575">
                  <a:solidFill>
                    <a:schemeClr val="accent4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7" name="Conector recto 26"/>
              <p:cNvCxnSpPr/>
              <p:nvPr/>
            </p:nvCxnSpPr>
            <p:spPr>
              <a:xfrm rot="780000">
                <a:off x="5044425" y="4474362"/>
                <a:ext cx="192586" cy="76897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 rot="2400000">
                <a:off x="5146898" y="4400392"/>
                <a:ext cx="192586" cy="76897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/>
              <p:cNvCxnSpPr/>
              <p:nvPr/>
            </p:nvCxnSpPr>
            <p:spPr>
              <a:xfrm rot="4380000">
                <a:off x="5273026" y="4381016"/>
                <a:ext cx="192586" cy="76897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9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Conector recto 21"/>
            <p:cNvCxnSpPr/>
            <p:nvPr/>
          </p:nvCxnSpPr>
          <p:spPr>
            <a:xfrm>
              <a:off x="8588825" y="6423300"/>
              <a:ext cx="3600000" cy="0"/>
            </a:xfrm>
            <a:prstGeom prst="line">
              <a:avLst/>
            </a:prstGeom>
            <a:grpFill/>
            <a:ln w="57150"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>
              <a:off x="9308825" y="6575700"/>
              <a:ext cx="2880000" cy="0"/>
            </a:xfrm>
            <a:prstGeom prst="line">
              <a:avLst/>
            </a:prstGeom>
            <a:grpFill/>
            <a:ln w="57150"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2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AR" dirty="0" smtClean="0">
                <a:solidFill>
                  <a:schemeClr val="bg1"/>
                </a:solidFill>
                <a:latin typeface="Bell MT" panose="02020503060305020303" pitchFamily="18" charset="0"/>
              </a:rPr>
              <a:t>CAMBIOS FÍSICOS Y QUÍMICOS.</a:t>
            </a:r>
            <a:endParaRPr lang="es-AR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89" y="1772817"/>
            <a:ext cx="849322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FENÓMENO:</a:t>
            </a:r>
            <a:r>
              <a:rPr lang="es-A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s-AR" sz="2800" dirty="0">
                <a:solidFill>
                  <a:schemeClr val="bg1"/>
                </a:solidFill>
                <a:latin typeface="Bell MT" panose="02020503060305020303" pitchFamily="18" charset="0"/>
              </a:rPr>
              <a:t>toda transformación que sufre la materia.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681762" y="2396964"/>
            <a:ext cx="10828479" cy="2040149"/>
            <a:chOff x="621804" y="2396963"/>
            <a:chExt cx="10828479" cy="2040149"/>
          </a:xfrm>
        </p:grpSpPr>
        <p:grpSp>
          <p:nvGrpSpPr>
            <p:cNvPr id="17" name="Grupo 16"/>
            <p:cNvGrpSpPr/>
            <p:nvPr/>
          </p:nvGrpSpPr>
          <p:grpSpPr>
            <a:xfrm>
              <a:off x="3186813" y="2732961"/>
              <a:ext cx="8263470" cy="1368152"/>
              <a:chOff x="3186813" y="2737931"/>
              <a:chExt cx="8263470" cy="1368152"/>
            </a:xfrm>
          </p:grpSpPr>
          <p:sp>
            <p:nvSpPr>
              <p:cNvPr id="7" name="Rectángulo redondeado 6"/>
              <p:cNvSpPr/>
              <p:nvPr/>
            </p:nvSpPr>
            <p:spPr>
              <a:xfrm>
                <a:off x="3186813" y="2737931"/>
                <a:ext cx="8263470" cy="360040"/>
              </a:xfrm>
              <a:prstGeom prst="roundRect">
                <a:avLst/>
              </a:prstGeom>
              <a:ln w="28575">
                <a:solidFill>
                  <a:srgbClr val="05AAE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b="1" dirty="0"/>
                  <a:t>Varían las propiedades físicas de la materia.</a:t>
                </a:r>
              </a:p>
            </p:txBody>
          </p:sp>
          <p:sp>
            <p:nvSpPr>
              <p:cNvPr id="8" name="Rectángulo redondeado 7"/>
              <p:cNvSpPr/>
              <p:nvPr/>
            </p:nvSpPr>
            <p:spPr>
              <a:xfrm>
                <a:off x="3186813" y="3241987"/>
                <a:ext cx="8263470" cy="360040"/>
              </a:xfrm>
              <a:prstGeom prst="roundRect">
                <a:avLst/>
              </a:prstGeom>
              <a:ln w="28575">
                <a:solidFill>
                  <a:srgbClr val="05AAE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b="1" dirty="0"/>
                  <a:t>No hay cambios de composición, puede identificarse la sustancia original.</a:t>
                </a:r>
              </a:p>
            </p:txBody>
          </p:sp>
          <p:sp>
            <p:nvSpPr>
              <p:cNvPr id="9" name="Rectángulo redondeado 8"/>
              <p:cNvSpPr/>
              <p:nvPr/>
            </p:nvSpPr>
            <p:spPr>
              <a:xfrm>
                <a:off x="3186813" y="3746043"/>
                <a:ext cx="8263470" cy="360040"/>
              </a:xfrm>
              <a:prstGeom prst="roundRect">
                <a:avLst/>
              </a:prstGeom>
              <a:ln w="28575">
                <a:solidFill>
                  <a:srgbClr val="05AAE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b="1" dirty="0"/>
                  <a:t>Los cambios no son permanentes y el fenómeno pueden repetirse.</a:t>
                </a: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621804" y="2396963"/>
              <a:ext cx="2304256" cy="2040149"/>
              <a:chOff x="621804" y="2396963"/>
              <a:chExt cx="2304256" cy="2040149"/>
            </a:xfrm>
          </p:grpSpPr>
          <p:sp>
            <p:nvSpPr>
              <p:cNvPr id="5" name="Rectángulo redondeado 4"/>
              <p:cNvSpPr/>
              <p:nvPr/>
            </p:nvSpPr>
            <p:spPr>
              <a:xfrm>
                <a:off x="621804" y="3056997"/>
                <a:ext cx="1700913" cy="720080"/>
              </a:xfrm>
              <a:prstGeom prst="roundRect">
                <a:avLst/>
              </a:prstGeom>
              <a:ln w="28575">
                <a:solidFill>
                  <a:srgbClr val="05AAE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b="1" dirty="0"/>
                  <a:t>FÍSICOS</a:t>
                </a:r>
              </a:p>
            </p:txBody>
          </p:sp>
          <p:sp>
            <p:nvSpPr>
              <p:cNvPr id="15" name="Abrir llave 14"/>
              <p:cNvSpPr/>
              <p:nvPr/>
            </p:nvSpPr>
            <p:spPr>
              <a:xfrm>
                <a:off x="2638028" y="2396963"/>
                <a:ext cx="288032" cy="2040149"/>
              </a:xfrm>
              <a:prstGeom prst="leftBrace">
                <a:avLst/>
              </a:prstGeom>
              <a:ln w="38100">
                <a:solidFill>
                  <a:srgbClr val="05AAE6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681761" y="4653137"/>
            <a:ext cx="10817582" cy="2040149"/>
            <a:chOff x="621804" y="4653136"/>
            <a:chExt cx="10817582" cy="2040149"/>
          </a:xfrm>
        </p:grpSpPr>
        <p:grpSp>
          <p:nvGrpSpPr>
            <p:cNvPr id="20" name="Grupo 19"/>
            <p:cNvGrpSpPr/>
            <p:nvPr/>
          </p:nvGrpSpPr>
          <p:grpSpPr>
            <a:xfrm>
              <a:off x="3175916" y="4877626"/>
              <a:ext cx="8263470" cy="1591168"/>
              <a:chOff x="3175916" y="4833156"/>
              <a:chExt cx="8263470" cy="1591168"/>
            </a:xfrm>
          </p:grpSpPr>
          <p:sp>
            <p:nvSpPr>
              <p:cNvPr id="11" name="Rectángulo redondeado 10"/>
              <p:cNvSpPr/>
              <p:nvPr/>
            </p:nvSpPr>
            <p:spPr>
              <a:xfrm>
                <a:off x="3175916" y="4833156"/>
                <a:ext cx="8263470" cy="360040"/>
              </a:xfrm>
              <a:prstGeom prst="roundRect">
                <a:avLst/>
              </a:prstGeom>
              <a:ln w="28575">
                <a:solidFill>
                  <a:srgbClr val="FF830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b="1" dirty="0"/>
                  <a:t>Provocan modificaciones sustanciales en la materia de los cuerpos.</a:t>
                </a:r>
              </a:p>
            </p:txBody>
          </p:sp>
          <p:sp>
            <p:nvSpPr>
              <p:cNvPr id="12" name="Rectángulo redondeado 11"/>
              <p:cNvSpPr/>
              <p:nvPr/>
            </p:nvSpPr>
            <p:spPr>
              <a:xfrm>
                <a:off x="3175916" y="5337212"/>
                <a:ext cx="8263470" cy="360040"/>
              </a:xfrm>
              <a:prstGeom prst="roundRect">
                <a:avLst/>
              </a:prstGeom>
              <a:ln w="28575">
                <a:solidFill>
                  <a:srgbClr val="FF830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b="1" dirty="0"/>
                  <a:t>Cambian las propiedades físicas y químicas.</a:t>
                </a:r>
              </a:p>
            </p:txBody>
          </p:sp>
          <p:sp>
            <p:nvSpPr>
              <p:cNvPr id="13" name="Rectángulo redondeado 12"/>
              <p:cNvSpPr/>
              <p:nvPr/>
            </p:nvSpPr>
            <p:spPr>
              <a:xfrm>
                <a:off x="3175916" y="5841267"/>
                <a:ext cx="8263470" cy="583057"/>
              </a:xfrm>
              <a:prstGeom prst="roundRect">
                <a:avLst/>
              </a:prstGeom>
              <a:ln w="28575">
                <a:solidFill>
                  <a:srgbClr val="FF830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000" b="1" dirty="0"/>
                  <a:t>Se producen cambios en la composición química de la materia, por lo tanto no pueden repetirse con la misma porción de materia.</a:t>
                </a: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621804" y="4653136"/>
              <a:ext cx="2304256" cy="2040149"/>
              <a:chOff x="621804" y="4517768"/>
              <a:chExt cx="2304256" cy="2040149"/>
            </a:xfrm>
          </p:grpSpPr>
          <p:sp>
            <p:nvSpPr>
              <p:cNvPr id="6" name="Rectángulo redondeado 5"/>
              <p:cNvSpPr/>
              <p:nvPr/>
            </p:nvSpPr>
            <p:spPr>
              <a:xfrm>
                <a:off x="621804" y="5177802"/>
                <a:ext cx="1700913" cy="720080"/>
              </a:xfrm>
              <a:prstGeom prst="roundRect">
                <a:avLst/>
              </a:prstGeom>
              <a:ln w="28575">
                <a:solidFill>
                  <a:srgbClr val="FF830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b="1" dirty="0"/>
                  <a:t>QUÍMICOS</a:t>
                </a:r>
              </a:p>
            </p:txBody>
          </p:sp>
          <p:sp>
            <p:nvSpPr>
              <p:cNvPr id="18" name="Abrir llave 17"/>
              <p:cNvSpPr/>
              <p:nvPr/>
            </p:nvSpPr>
            <p:spPr>
              <a:xfrm>
                <a:off x="2638028" y="4517768"/>
                <a:ext cx="288032" cy="2040149"/>
              </a:xfrm>
              <a:prstGeom prst="leftBrace">
                <a:avLst/>
              </a:prstGeom>
              <a:ln w="38100">
                <a:solidFill>
                  <a:srgbClr val="FF8302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86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rmación de un óxido de magnes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9" end="189.1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" y="794"/>
            <a:ext cx="12188825" cy="68564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31704" y="6433268"/>
            <a:ext cx="65432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AR" sz="2400" i="1" dirty="0"/>
              <a:t>https://www.youtube.com/watch?v=RbdrSzVibHY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879977" y="5445225"/>
            <a:ext cx="4100803" cy="535531"/>
            <a:chOff x="5878388" y="5445224"/>
            <a:chExt cx="4100803" cy="535531"/>
          </a:xfrm>
        </p:grpSpPr>
        <p:sp>
          <p:nvSpPr>
            <p:cNvPr id="5" name="CuadroTexto 4"/>
            <p:cNvSpPr txBox="1"/>
            <p:nvPr/>
          </p:nvSpPr>
          <p:spPr>
            <a:xfrm>
              <a:off x="5878388" y="5445224"/>
              <a:ext cx="4100803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AR" sz="3200" dirty="0"/>
                <a:t>2 Mg + O</a:t>
              </a:r>
              <a:r>
                <a:rPr lang="es-AR" sz="3200" baseline="-25000" dirty="0"/>
                <a:t>2</a:t>
              </a:r>
              <a:r>
                <a:rPr lang="es-AR" sz="3200" dirty="0"/>
                <a:t> 		2 </a:t>
              </a:r>
              <a:r>
                <a:rPr lang="es-AR" sz="3200" dirty="0" err="1"/>
                <a:t>MgO</a:t>
              </a:r>
              <a:endParaRPr lang="es-AR" sz="3200" dirty="0"/>
            </a:p>
          </p:txBody>
        </p:sp>
        <p:cxnSp>
          <p:nvCxnSpPr>
            <p:cNvPr id="7" name="Conector recto de flecha 6"/>
            <p:cNvCxnSpPr/>
            <p:nvPr/>
          </p:nvCxnSpPr>
          <p:spPr>
            <a:xfrm>
              <a:off x="7894612" y="5733256"/>
              <a:ext cx="6480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80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23593" y="332112"/>
            <a:ext cx="9766821" cy="463705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ESTADOS DE AGREGACIÓN DE LA MATERIA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35950"/>
            <a:ext cx="4620344" cy="346525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100" name="Picture 4" descr="Resultado de imagen para ESTADOS DE AGREGAC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835950"/>
            <a:ext cx="5780828" cy="346525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2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modulo_ingres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CC0000"/>
      </a:accent1>
      <a:accent2>
        <a:srgbClr val="E8FA40"/>
      </a:accent2>
      <a:accent3>
        <a:srgbClr val="7030A0"/>
      </a:accent3>
      <a:accent4>
        <a:srgbClr val="FF6600"/>
      </a:accent4>
      <a:accent5>
        <a:srgbClr val="00B0F0"/>
      </a:accent5>
      <a:accent6>
        <a:srgbClr val="00B050"/>
      </a:accent6>
      <a:hlink>
        <a:srgbClr val="00B0F0"/>
      </a:hlink>
      <a:folHlink>
        <a:srgbClr val="0070C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</TotalTime>
  <Words>656</Words>
  <Application>Microsoft Office PowerPoint</Application>
  <PresentationFormat>Panorámica</PresentationFormat>
  <Paragraphs>105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Arial</vt:lpstr>
      <vt:lpstr>Bell MT</vt:lpstr>
      <vt:lpstr>Calibri</vt:lpstr>
      <vt:lpstr>Calibri Light</vt:lpstr>
      <vt:lpstr>Footlight MT Light</vt:lpstr>
      <vt:lpstr>Gabriola</vt:lpstr>
      <vt:lpstr>MV Boli</vt:lpstr>
      <vt:lpstr>Perpetua</vt:lpstr>
      <vt:lpstr>Symbol</vt:lpstr>
      <vt:lpstr>Tema de Office</vt:lpstr>
      <vt:lpstr>MÓDULO DE QUÍMICA 2022 Sistemas dispersos, soluciones y estado coloidal. Fenómenos físicos y químicos. Estados de agregación. Cambios de estado..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CAMBIOS FÍSICOS Y QUÍMICOS.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MÓDULO DE QUÍMICA 2020  PRIMERA CLASE Fundamentos, principios y conceptos básicos. Energía. Sistemas materiales.</dc:title>
  <dc:creator>Oscar Parravicini</dc:creator>
  <cp:lastModifiedBy>Usuario de Windows</cp:lastModifiedBy>
  <cp:revision>44</cp:revision>
  <dcterms:created xsi:type="dcterms:W3CDTF">2020-01-29T19:41:10Z</dcterms:created>
  <dcterms:modified xsi:type="dcterms:W3CDTF">2022-03-17T22:02:20Z</dcterms:modified>
</cp:coreProperties>
</file>