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57"/>
  </p:notesMasterIdLst>
  <p:sldIdLst>
    <p:sldId id="256" r:id="rId3"/>
    <p:sldId id="404" r:id="rId4"/>
    <p:sldId id="257" r:id="rId5"/>
    <p:sldId id="402" r:id="rId6"/>
    <p:sldId id="380" r:id="rId7"/>
    <p:sldId id="381" r:id="rId8"/>
    <p:sldId id="382" r:id="rId9"/>
    <p:sldId id="258" r:id="rId10"/>
    <p:sldId id="268" r:id="rId11"/>
    <p:sldId id="265" r:id="rId12"/>
    <p:sldId id="355" r:id="rId13"/>
    <p:sldId id="356" r:id="rId14"/>
    <p:sldId id="269" r:id="rId15"/>
    <p:sldId id="361" r:id="rId16"/>
    <p:sldId id="362" r:id="rId17"/>
    <p:sldId id="368" r:id="rId18"/>
    <p:sldId id="369" r:id="rId19"/>
    <p:sldId id="370" r:id="rId20"/>
    <p:sldId id="363" r:id="rId21"/>
    <p:sldId id="364" r:id="rId22"/>
    <p:sldId id="365" r:id="rId23"/>
    <p:sldId id="366" r:id="rId24"/>
    <p:sldId id="367" r:id="rId25"/>
    <p:sldId id="352" r:id="rId26"/>
    <p:sldId id="371" r:id="rId27"/>
    <p:sldId id="302" r:id="rId28"/>
    <p:sldId id="374" r:id="rId29"/>
    <p:sldId id="303" r:id="rId30"/>
    <p:sldId id="373" r:id="rId31"/>
    <p:sldId id="305" r:id="rId32"/>
    <p:sldId id="375" r:id="rId33"/>
    <p:sldId id="307" r:id="rId34"/>
    <p:sldId id="376" r:id="rId35"/>
    <p:sldId id="377" r:id="rId36"/>
    <p:sldId id="308" r:id="rId37"/>
    <p:sldId id="378" r:id="rId38"/>
    <p:sldId id="406" r:id="rId39"/>
    <p:sldId id="407" r:id="rId40"/>
    <p:sldId id="403" r:id="rId41"/>
    <p:sldId id="412" r:id="rId42"/>
    <p:sldId id="360" r:id="rId43"/>
    <p:sldId id="390" r:id="rId44"/>
    <p:sldId id="383" r:id="rId45"/>
    <p:sldId id="387" r:id="rId46"/>
    <p:sldId id="386" r:id="rId47"/>
    <p:sldId id="409" r:id="rId48"/>
    <p:sldId id="408" r:id="rId49"/>
    <p:sldId id="389" r:id="rId50"/>
    <p:sldId id="419" r:id="rId51"/>
    <p:sldId id="418" r:id="rId52"/>
    <p:sldId id="420" r:id="rId53"/>
    <p:sldId id="421" r:id="rId54"/>
    <p:sldId id="422" r:id="rId55"/>
    <p:sldId id="384" r:id="rId56"/>
  </p:sldIdLst>
  <p:sldSz cx="9144000" cy="5143500" type="screen16x9"/>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F9D5"/>
    <a:srgbClr val="CC3399"/>
    <a:srgbClr val="EAF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_rels/data10.xml.rels><?xml version="1.0" encoding="UTF-8" standalone="yes"?>
<Relationships xmlns="http://schemas.openxmlformats.org/package/2006/relationships"><Relationship Id="rId1" Type="http://schemas.openxmlformats.org/officeDocument/2006/relationships/image" Target="../media/image6.png"/></Relationships>
</file>

<file path=ppt/diagrams/_rels/data14.xml.rels><?xml version="1.0" encoding="UTF-8" standalone="yes"?>
<Relationships xmlns="http://schemas.openxmlformats.org/package/2006/relationships"><Relationship Id="rId1" Type="http://schemas.openxmlformats.org/officeDocument/2006/relationships/image" Target="../media/image8.png"/></Relationships>
</file>

<file path=ppt/diagrams/_rels/data19.xml.rels><?xml version="1.0" encoding="UTF-8" standalone="yes"?>
<Relationships xmlns="http://schemas.openxmlformats.org/package/2006/relationships"><Relationship Id="rId1" Type="http://schemas.openxmlformats.org/officeDocument/2006/relationships/image" Target="../media/image12.png"/></Relationships>
</file>

<file path=ppt/diagrams/_rels/data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FDE53-4786-422A-AD84-775449511670}" type="doc">
      <dgm:prSet loTypeId="urn:microsoft.com/office/officeart/2008/layout/SquareAccentList" loCatId="list" qsTypeId="urn:microsoft.com/office/officeart/2005/8/quickstyle/simple1" qsCatId="simple" csTypeId="urn:microsoft.com/office/officeart/2005/8/colors/colorful1#1" csCatId="colorful" phldr="1"/>
      <dgm:spPr/>
      <dgm:t>
        <a:bodyPr/>
        <a:lstStyle/>
        <a:p>
          <a:endParaRPr lang="es-AR"/>
        </a:p>
      </dgm:t>
    </dgm:pt>
    <dgm:pt modelId="{0F01FA35-EA2E-4155-96E1-C178C701DBA3}">
      <dgm:prSet phldrT="[Texto]"/>
      <dgm:spPr/>
      <dgm:t>
        <a:bodyPr/>
        <a:lstStyle/>
        <a:p>
          <a:r>
            <a:rPr lang="es-AR" dirty="0" smtClean="0"/>
            <a:t>Índice</a:t>
          </a:r>
          <a:endParaRPr lang="es-AR" dirty="0"/>
        </a:p>
      </dgm:t>
    </dgm:pt>
    <dgm:pt modelId="{D6E48B9B-CEBD-4973-B70C-334ED41D1FAF}" type="parTrans" cxnId="{B8E98230-9BD1-4B2F-9082-2AD7E4644C14}">
      <dgm:prSet/>
      <dgm:spPr/>
      <dgm:t>
        <a:bodyPr/>
        <a:lstStyle/>
        <a:p>
          <a:endParaRPr lang="es-AR"/>
        </a:p>
      </dgm:t>
    </dgm:pt>
    <dgm:pt modelId="{0C54F3B9-485B-4348-BE4F-E3C9B6537FA1}" type="sibTrans" cxnId="{B8E98230-9BD1-4B2F-9082-2AD7E4644C14}">
      <dgm:prSet/>
      <dgm:spPr/>
      <dgm:t>
        <a:bodyPr/>
        <a:lstStyle/>
        <a:p>
          <a:endParaRPr lang="es-AR"/>
        </a:p>
      </dgm:t>
    </dgm:pt>
    <dgm:pt modelId="{99695A3F-568C-4D18-949B-F69BE0D9A75C}">
      <dgm:prSet phldrT="[Texto]" custT="1"/>
      <dgm:spPr/>
      <dgm:t>
        <a:bodyPr/>
        <a:lstStyle/>
        <a:p>
          <a:r>
            <a:rPr lang="es-AR" sz="2000" dirty="0" smtClean="0"/>
            <a:t>Agenda </a:t>
          </a:r>
          <a:r>
            <a:rPr lang="es-AR" sz="2000" dirty="0" smtClean="0"/>
            <a:t>2030.</a:t>
          </a:r>
          <a:endParaRPr lang="es-AR" sz="2000" dirty="0"/>
        </a:p>
      </dgm:t>
    </dgm:pt>
    <dgm:pt modelId="{EC09921C-D06A-4B04-90F2-A0BF2730186E}" type="parTrans" cxnId="{C45CFCAE-C54A-43A3-BFA9-399DC91F48C2}">
      <dgm:prSet/>
      <dgm:spPr/>
      <dgm:t>
        <a:bodyPr/>
        <a:lstStyle/>
        <a:p>
          <a:endParaRPr lang="es-AR"/>
        </a:p>
      </dgm:t>
    </dgm:pt>
    <dgm:pt modelId="{89A49863-99AA-4632-AFAC-62A41F25AB6D}" type="sibTrans" cxnId="{C45CFCAE-C54A-43A3-BFA9-399DC91F48C2}">
      <dgm:prSet/>
      <dgm:spPr/>
      <dgm:t>
        <a:bodyPr/>
        <a:lstStyle/>
        <a:p>
          <a:endParaRPr lang="es-AR"/>
        </a:p>
      </dgm:t>
    </dgm:pt>
    <dgm:pt modelId="{E87880FB-6F1D-4AFF-8AE3-5DF0A0EFDCFF}">
      <dgm:prSet phldrT="[Texto]" custT="1"/>
      <dgm:spPr/>
      <dgm:t>
        <a:bodyPr/>
        <a:lstStyle/>
        <a:p>
          <a:r>
            <a:rPr lang="es-ES" sz="2000" dirty="0" smtClean="0"/>
            <a:t>Barreras para el aprendizaje y la </a:t>
          </a:r>
          <a:r>
            <a:rPr lang="es-ES" sz="2000" dirty="0" smtClean="0"/>
            <a:t>participación.</a:t>
          </a:r>
          <a:endParaRPr lang="es-AR" sz="2000" dirty="0"/>
        </a:p>
      </dgm:t>
    </dgm:pt>
    <dgm:pt modelId="{0EE25EAB-79A3-4D86-99BD-C7738054BF0A}" type="parTrans" cxnId="{B7B050A1-B82E-464B-9D14-09E377AC142B}">
      <dgm:prSet/>
      <dgm:spPr/>
      <dgm:t>
        <a:bodyPr/>
        <a:lstStyle/>
        <a:p>
          <a:endParaRPr lang="es-AR"/>
        </a:p>
      </dgm:t>
    </dgm:pt>
    <dgm:pt modelId="{B01FEB08-B04F-4A5D-97B9-83E19383B690}" type="sibTrans" cxnId="{B7B050A1-B82E-464B-9D14-09E377AC142B}">
      <dgm:prSet/>
      <dgm:spPr/>
      <dgm:t>
        <a:bodyPr/>
        <a:lstStyle/>
        <a:p>
          <a:endParaRPr lang="es-AR"/>
        </a:p>
      </dgm:t>
    </dgm:pt>
    <dgm:pt modelId="{EC2B6629-01C7-41E3-97D3-55FF185F4F9B}">
      <dgm:prSet phldrT="[Texto]" custT="1"/>
      <dgm:spPr/>
      <dgm:t>
        <a:bodyPr/>
        <a:lstStyle/>
        <a:p>
          <a:r>
            <a:rPr lang="es-ES" sz="2000" dirty="0" smtClean="0"/>
            <a:t>Recorrido histórico de la discapacidad y sus </a:t>
          </a:r>
          <a:r>
            <a:rPr lang="es-ES" sz="2000" dirty="0" smtClean="0"/>
            <a:t>paradigmas.</a:t>
          </a:r>
          <a:endParaRPr lang="es-AR" sz="2000" dirty="0"/>
        </a:p>
      </dgm:t>
    </dgm:pt>
    <dgm:pt modelId="{867CB1E0-0AE7-4D58-A849-07A87C6EFA86}" type="parTrans" cxnId="{5030F8F9-FE65-406B-BAB0-5AECC6A01982}">
      <dgm:prSet/>
      <dgm:spPr/>
      <dgm:t>
        <a:bodyPr/>
        <a:lstStyle/>
        <a:p>
          <a:endParaRPr lang="es-AR"/>
        </a:p>
      </dgm:t>
    </dgm:pt>
    <dgm:pt modelId="{61CF99C4-6479-4423-AF40-E9436A7519CD}" type="sibTrans" cxnId="{5030F8F9-FE65-406B-BAB0-5AECC6A01982}">
      <dgm:prSet/>
      <dgm:spPr/>
      <dgm:t>
        <a:bodyPr/>
        <a:lstStyle/>
        <a:p>
          <a:endParaRPr lang="es-AR"/>
        </a:p>
      </dgm:t>
    </dgm:pt>
    <dgm:pt modelId="{58BC9AEF-9B87-4250-92F9-3B3F4E62FB53}">
      <dgm:prSet phldrT="[Texto]" custT="1"/>
      <dgm:spPr/>
      <dgm:t>
        <a:bodyPr/>
        <a:lstStyle/>
        <a:p>
          <a:r>
            <a:rPr lang="es-ES" sz="2000" dirty="0" smtClean="0"/>
            <a:t>Necesidades de acceso al currículum según la </a:t>
          </a:r>
          <a:r>
            <a:rPr lang="es-ES" sz="2000" dirty="0" smtClean="0"/>
            <a:t>discapacidad.</a:t>
          </a:r>
          <a:endParaRPr lang="es-AR" sz="2000" dirty="0"/>
        </a:p>
      </dgm:t>
    </dgm:pt>
    <dgm:pt modelId="{C4959CA6-97B8-4CBA-A0DC-E0FD6B5BFD47}" type="parTrans" cxnId="{6A464BF1-C875-43D1-897D-A9133167F536}">
      <dgm:prSet/>
      <dgm:spPr/>
      <dgm:t>
        <a:bodyPr/>
        <a:lstStyle/>
        <a:p>
          <a:endParaRPr lang="es-AR"/>
        </a:p>
      </dgm:t>
    </dgm:pt>
    <dgm:pt modelId="{588090E4-7E91-4D66-8C1B-3D4A1DF28875}" type="sibTrans" cxnId="{6A464BF1-C875-43D1-897D-A9133167F536}">
      <dgm:prSet/>
      <dgm:spPr/>
      <dgm:t>
        <a:bodyPr/>
        <a:lstStyle/>
        <a:p>
          <a:endParaRPr lang="es-AR"/>
        </a:p>
      </dgm:t>
    </dgm:pt>
    <dgm:pt modelId="{BED4208F-ECE8-4A94-AAED-F223C48E1A3C}">
      <dgm:prSet phldrT="[Texto]" custT="1"/>
      <dgm:spPr/>
      <dgm:t>
        <a:bodyPr/>
        <a:lstStyle/>
        <a:p>
          <a:r>
            <a:rPr lang="es-AR" sz="2000" dirty="0" smtClean="0"/>
            <a:t>Concepto de </a:t>
          </a:r>
          <a:r>
            <a:rPr lang="es-AR" sz="2000" dirty="0" smtClean="0"/>
            <a:t>Inclusión.</a:t>
          </a:r>
          <a:endParaRPr lang="es-AR" sz="2000" dirty="0"/>
        </a:p>
      </dgm:t>
    </dgm:pt>
    <dgm:pt modelId="{72797414-294F-4FE8-8111-DCEB9DE74B67}" type="sibTrans" cxnId="{F49F215B-9490-4B52-BF15-F71A877A7989}">
      <dgm:prSet/>
      <dgm:spPr/>
      <dgm:t>
        <a:bodyPr/>
        <a:lstStyle/>
        <a:p>
          <a:endParaRPr lang="es-AR"/>
        </a:p>
      </dgm:t>
    </dgm:pt>
    <dgm:pt modelId="{09B585FC-59AD-4469-BD74-C643E4D9C4C2}" type="parTrans" cxnId="{F49F215B-9490-4B52-BF15-F71A877A7989}">
      <dgm:prSet/>
      <dgm:spPr/>
      <dgm:t>
        <a:bodyPr/>
        <a:lstStyle/>
        <a:p>
          <a:endParaRPr lang="es-AR"/>
        </a:p>
      </dgm:t>
    </dgm:pt>
    <dgm:pt modelId="{A13E43D3-F84C-455E-BC96-FA08D50DDC2E}">
      <dgm:prSet phldrT="[Texto]" phldr="1"/>
      <dgm:spPr/>
      <dgm:t>
        <a:bodyPr/>
        <a:lstStyle/>
        <a:p>
          <a:endParaRPr lang="es-AR" dirty="0"/>
        </a:p>
      </dgm:t>
    </dgm:pt>
    <dgm:pt modelId="{739F88DE-BC6C-4F81-8BEF-C2EC44DA719D}" type="sibTrans" cxnId="{363F059C-151E-489A-B43E-8998A0DB6563}">
      <dgm:prSet/>
      <dgm:spPr/>
      <dgm:t>
        <a:bodyPr/>
        <a:lstStyle/>
        <a:p>
          <a:endParaRPr lang="es-AR"/>
        </a:p>
      </dgm:t>
    </dgm:pt>
    <dgm:pt modelId="{D82FD5F5-0337-4326-BACB-50A145ECE8EA}" type="parTrans" cxnId="{363F059C-151E-489A-B43E-8998A0DB6563}">
      <dgm:prSet/>
      <dgm:spPr/>
      <dgm:t>
        <a:bodyPr/>
        <a:lstStyle/>
        <a:p>
          <a:endParaRPr lang="es-AR"/>
        </a:p>
      </dgm:t>
    </dgm:pt>
    <dgm:pt modelId="{7657E365-F5A6-41FA-BFBD-150A867E30D5}">
      <dgm:prSet phldrT="[Texto]" custT="1"/>
      <dgm:spPr/>
      <dgm:t>
        <a:bodyPr/>
        <a:lstStyle/>
        <a:p>
          <a:r>
            <a:rPr lang="es-AR" sz="2000" dirty="0" smtClean="0"/>
            <a:t>Diseño Universal de </a:t>
          </a:r>
          <a:r>
            <a:rPr lang="es-AR" sz="2000" dirty="0" smtClean="0"/>
            <a:t>Aprendizaje.</a:t>
          </a:r>
          <a:endParaRPr lang="es-AR" sz="2000" dirty="0"/>
        </a:p>
      </dgm:t>
    </dgm:pt>
    <dgm:pt modelId="{74689EED-6A4C-4FC0-AE4E-FD3B662E40C0}" type="parTrans" cxnId="{0C1DD986-DB41-495D-86F2-601538DB3EBB}">
      <dgm:prSet/>
      <dgm:spPr/>
      <dgm:t>
        <a:bodyPr/>
        <a:lstStyle/>
        <a:p>
          <a:endParaRPr lang="es-AR"/>
        </a:p>
      </dgm:t>
    </dgm:pt>
    <dgm:pt modelId="{7C420C0B-E973-40B5-8229-BF0AF63D8D90}" type="sibTrans" cxnId="{0C1DD986-DB41-495D-86F2-601538DB3EBB}">
      <dgm:prSet/>
      <dgm:spPr/>
      <dgm:t>
        <a:bodyPr/>
        <a:lstStyle/>
        <a:p>
          <a:endParaRPr lang="es-AR"/>
        </a:p>
      </dgm:t>
    </dgm:pt>
    <dgm:pt modelId="{81897ADD-4AD2-45A8-B1F4-268E2CF49123}" type="pres">
      <dgm:prSet presAssocID="{758FDE53-4786-422A-AD84-775449511670}" presName="layout" presStyleCnt="0">
        <dgm:presLayoutVars>
          <dgm:chMax/>
          <dgm:chPref/>
          <dgm:dir/>
          <dgm:resizeHandles/>
        </dgm:presLayoutVars>
      </dgm:prSet>
      <dgm:spPr/>
      <dgm:t>
        <a:bodyPr/>
        <a:lstStyle/>
        <a:p>
          <a:endParaRPr lang="es-ES"/>
        </a:p>
      </dgm:t>
    </dgm:pt>
    <dgm:pt modelId="{1A7D4C20-B39D-457D-ABC3-1AB862F37820}" type="pres">
      <dgm:prSet presAssocID="{0F01FA35-EA2E-4155-96E1-C178C701DBA3}" presName="root" presStyleCnt="0">
        <dgm:presLayoutVars>
          <dgm:chMax/>
          <dgm:chPref/>
        </dgm:presLayoutVars>
      </dgm:prSet>
      <dgm:spPr/>
      <dgm:t>
        <a:bodyPr/>
        <a:lstStyle/>
        <a:p>
          <a:endParaRPr lang="es-ES"/>
        </a:p>
      </dgm:t>
    </dgm:pt>
    <dgm:pt modelId="{F96F0D35-56DE-4D11-9C86-4C6C0D3F1273}" type="pres">
      <dgm:prSet presAssocID="{0F01FA35-EA2E-4155-96E1-C178C701DBA3}" presName="rootComposite" presStyleCnt="0">
        <dgm:presLayoutVars/>
      </dgm:prSet>
      <dgm:spPr/>
      <dgm:t>
        <a:bodyPr/>
        <a:lstStyle/>
        <a:p>
          <a:endParaRPr lang="es-ES"/>
        </a:p>
      </dgm:t>
    </dgm:pt>
    <dgm:pt modelId="{092B2119-C1BF-4ABC-A2E8-B7AEEF057E32}" type="pres">
      <dgm:prSet presAssocID="{0F01FA35-EA2E-4155-96E1-C178C701DBA3}" presName="ParentAccent" presStyleLbl="alignNode1" presStyleIdx="0" presStyleCnt="2"/>
      <dgm:spPr/>
      <dgm:t>
        <a:bodyPr/>
        <a:lstStyle/>
        <a:p>
          <a:endParaRPr lang="es-ES"/>
        </a:p>
      </dgm:t>
    </dgm:pt>
    <dgm:pt modelId="{56CB790B-9D8E-4F42-8D3F-C087E7266168}" type="pres">
      <dgm:prSet presAssocID="{0F01FA35-EA2E-4155-96E1-C178C701DBA3}" presName="ParentSmallAccent" presStyleLbl="fgAcc1" presStyleIdx="0" presStyleCnt="2"/>
      <dgm:spPr/>
      <dgm:t>
        <a:bodyPr/>
        <a:lstStyle/>
        <a:p>
          <a:endParaRPr lang="es-ES"/>
        </a:p>
      </dgm:t>
    </dgm:pt>
    <dgm:pt modelId="{E2430B46-D1AC-40B6-BACC-2B4FE415946B}" type="pres">
      <dgm:prSet presAssocID="{0F01FA35-EA2E-4155-96E1-C178C701DBA3}" presName="Parent" presStyleLbl="revTx" presStyleIdx="0" presStyleCnt="8">
        <dgm:presLayoutVars>
          <dgm:chMax/>
          <dgm:chPref val="4"/>
          <dgm:bulletEnabled val="1"/>
        </dgm:presLayoutVars>
      </dgm:prSet>
      <dgm:spPr/>
      <dgm:t>
        <a:bodyPr/>
        <a:lstStyle/>
        <a:p>
          <a:endParaRPr lang="es-AR"/>
        </a:p>
      </dgm:t>
    </dgm:pt>
    <dgm:pt modelId="{669FCB60-FA52-4D26-95EA-73EE9C830359}" type="pres">
      <dgm:prSet presAssocID="{0F01FA35-EA2E-4155-96E1-C178C701DBA3}" presName="childShape" presStyleCnt="0">
        <dgm:presLayoutVars>
          <dgm:chMax val="0"/>
          <dgm:chPref val="0"/>
        </dgm:presLayoutVars>
      </dgm:prSet>
      <dgm:spPr/>
      <dgm:t>
        <a:bodyPr/>
        <a:lstStyle/>
        <a:p>
          <a:endParaRPr lang="es-ES"/>
        </a:p>
      </dgm:t>
    </dgm:pt>
    <dgm:pt modelId="{8483B298-CE08-4D9F-8E22-78065B194FBC}" type="pres">
      <dgm:prSet presAssocID="{99695A3F-568C-4D18-949B-F69BE0D9A75C}" presName="childComposite" presStyleCnt="0">
        <dgm:presLayoutVars>
          <dgm:chMax val="0"/>
          <dgm:chPref val="0"/>
        </dgm:presLayoutVars>
      </dgm:prSet>
      <dgm:spPr/>
      <dgm:t>
        <a:bodyPr/>
        <a:lstStyle/>
        <a:p>
          <a:endParaRPr lang="es-ES"/>
        </a:p>
      </dgm:t>
    </dgm:pt>
    <dgm:pt modelId="{F99A1F89-0AE9-4B60-AED7-B255175FD1A3}" type="pres">
      <dgm:prSet presAssocID="{99695A3F-568C-4D18-949B-F69BE0D9A75C}" presName="ChildAccent" presStyleLbl="solidFgAcc1" presStyleIdx="0" presStyleCnt="6"/>
      <dgm:spPr/>
      <dgm:t>
        <a:bodyPr/>
        <a:lstStyle/>
        <a:p>
          <a:endParaRPr lang="es-ES"/>
        </a:p>
      </dgm:t>
    </dgm:pt>
    <dgm:pt modelId="{2E178328-CC32-4679-A37E-0984F0BFC367}" type="pres">
      <dgm:prSet presAssocID="{99695A3F-568C-4D18-949B-F69BE0D9A75C}" presName="Child" presStyleLbl="revTx" presStyleIdx="1" presStyleCnt="8">
        <dgm:presLayoutVars>
          <dgm:chMax val="0"/>
          <dgm:chPref val="0"/>
          <dgm:bulletEnabled val="1"/>
        </dgm:presLayoutVars>
      </dgm:prSet>
      <dgm:spPr/>
      <dgm:t>
        <a:bodyPr/>
        <a:lstStyle/>
        <a:p>
          <a:endParaRPr lang="es-AR"/>
        </a:p>
      </dgm:t>
    </dgm:pt>
    <dgm:pt modelId="{1EB904CB-B66F-4D08-9E47-F3F6529459FC}" type="pres">
      <dgm:prSet presAssocID="{EC2B6629-01C7-41E3-97D3-55FF185F4F9B}" presName="childComposite" presStyleCnt="0">
        <dgm:presLayoutVars>
          <dgm:chMax val="0"/>
          <dgm:chPref val="0"/>
        </dgm:presLayoutVars>
      </dgm:prSet>
      <dgm:spPr/>
      <dgm:t>
        <a:bodyPr/>
        <a:lstStyle/>
        <a:p>
          <a:endParaRPr lang="es-AR"/>
        </a:p>
      </dgm:t>
    </dgm:pt>
    <dgm:pt modelId="{8673CDB8-ED0F-4B2E-91A9-F3F92A8CDE18}" type="pres">
      <dgm:prSet presAssocID="{EC2B6629-01C7-41E3-97D3-55FF185F4F9B}" presName="ChildAccent" presStyleLbl="solidFgAcc1" presStyleIdx="1" presStyleCnt="6" custLinFactNeighborX="23714" custLinFactNeighborY="89857"/>
      <dgm:spPr/>
      <dgm:t>
        <a:bodyPr/>
        <a:lstStyle/>
        <a:p>
          <a:endParaRPr lang="es-AR"/>
        </a:p>
      </dgm:t>
    </dgm:pt>
    <dgm:pt modelId="{CE9F6AD0-AE71-4254-85B0-DC6CB2EE4653}" type="pres">
      <dgm:prSet presAssocID="{EC2B6629-01C7-41E3-97D3-55FF185F4F9B}" presName="Child" presStyleLbl="revTx" presStyleIdx="2" presStyleCnt="8" custLinFactNeighborX="2065" custLinFactNeighborY="35658">
        <dgm:presLayoutVars>
          <dgm:chMax val="0"/>
          <dgm:chPref val="0"/>
          <dgm:bulletEnabled val="1"/>
        </dgm:presLayoutVars>
      </dgm:prSet>
      <dgm:spPr/>
      <dgm:t>
        <a:bodyPr/>
        <a:lstStyle/>
        <a:p>
          <a:endParaRPr lang="es-AR"/>
        </a:p>
      </dgm:t>
    </dgm:pt>
    <dgm:pt modelId="{F3015173-9653-4173-ACC2-BEABABECEA52}" type="pres">
      <dgm:prSet presAssocID="{58BC9AEF-9B87-4250-92F9-3B3F4E62FB53}" presName="childComposite" presStyleCnt="0">
        <dgm:presLayoutVars>
          <dgm:chMax val="0"/>
          <dgm:chPref val="0"/>
        </dgm:presLayoutVars>
      </dgm:prSet>
      <dgm:spPr/>
      <dgm:t>
        <a:bodyPr/>
        <a:lstStyle/>
        <a:p>
          <a:endParaRPr lang="es-AR"/>
        </a:p>
      </dgm:t>
    </dgm:pt>
    <dgm:pt modelId="{51FBD150-5938-4AF6-B638-38FE5440DA0D}" type="pres">
      <dgm:prSet presAssocID="{58BC9AEF-9B87-4250-92F9-3B3F4E62FB53}" presName="ChildAccent" presStyleLbl="solidFgAcc1" presStyleIdx="2" presStyleCnt="6" custLinFactY="74343" custLinFactNeighborX="23713" custLinFactNeighborY="100000"/>
      <dgm:spPr/>
      <dgm:t>
        <a:bodyPr/>
        <a:lstStyle/>
        <a:p>
          <a:endParaRPr lang="es-AR"/>
        </a:p>
      </dgm:t>
    </dgm:pt>
    <dgm:pt modelId="{503AE7CC-DE78-4BB6-905A-84E902F6EF0B}" type="pres">
      <dgm:prSet presAssocID="{58BC9AEF-9B87-4250-92F9-3B3F4E62FB53}" presName="Child" presStyleLbl="revTx" presStyleIdx="3" presStyleCnt="8" custLinFactNeighborX="2065" custLinFactNeighborY="71902">
        <dgm:presLayoutVars>
          <dgm:chMax val="0"/>
          <dgm:chPref val="0"/>
          <dgm:bulletEnabled val="1"/>
        </dgm:presLayoutVars>
      </dgm:prSet>
      <dgm:spPr/>
      <dgm:t>
        <a:bodyPr/>
        <a:lstStyle/>
        <a:p>
          <a:endParaRPr lang="es-AR"/>
        </a:p>
      </dgm:t>
    </dgm:pt>
    <dgm:pt modelId="{40546C7D-B662-4AA7-B3B9-B306A6C39A48}" type="pres">
      <dgm:prSet presAssocID="{A13E43D3-F84C-455E-BC96-FA08D50DDC2E}" presName="root" presStyleCnt="0">
        <dgm:presLayoutVars>
          <dgm:chMax/>
          <dgm:chPref/>
        </dgm:presLayoutVars>
      </dgm:prSet>
      <dgm:spPr/>
      <dgm:t>
        <a:bodyPr/>
        <a:lstStyle/>
        <a:p>
          <a:endParaRPr lang="es-ES"/>
        </a:p>
      </dgm:t>
    </dgm:pt>
    <dgm:pt modelId="{CFF13E63-1049-4AA1-9916-C332D14E3D92}" type="pres">
      <dgm:prSet presAssocID="{A13E43D3-F84C-455E-BC96-FA08D50DDC2E}" presName="rootComposite" presStyleCnt="0">
        <dgm:presLayoutVars/>
      </dgm:prSet>
      <dgm:spPr/>
      <dgm:t>
        <a:bodyPr/>
        <a:lstStyle/>
        <a:p>
          <a:endParaRPr lang="es-ES"/>
        </a:p>
      </dgm:t>
    </dgm:pt>
    <dgm:pt modelId="{5C0C8EA4-D2CD-4C94-BC46-D33C7BA78B2C}" type="pres">
      <dgm:prSet presAssocID="{A13E43D3-F84C-455E-BC96-FA08D50DDC2E}" presName="ParentAccent" presStyleLbl="alignNode1" presStyleIdx="1" presStyleCnt="2"/>
      <dgm:spPr/>
      <dgm:t>
        <a:bodyPr/>
        <a:lstStyle/>
        <a:p>
          <a:endParaRPr lang="es-ES"/>
        </a:p>
      </dgm:t>
    </dgm:pt>
    <dgm:pt modelId="{232E21B4-7CA4-4BFE-A849-2E213597E104}" type="pres">
      <dgm:prSet presAssocID="{A13E43D3-F84C-455E-BC96-FA08D50DDC2E}" presName="ParentSmallAccent" presStyleLbl="fgAcc1" presStyleIdx="1" presStyleCnt="2"/>
      <dgm:spPr/>
      <dgm:t>
        <a:bodyPr/>
        <a:lstStyle/>
        <a:p>
          <a:endParaRPr lang="es-ES"/>
        </a:p>
      </dgm:t>
    </dgm:pt>
    <dgm:pt modelId="{7FC13975-28D4-4142-9EA6-92C2623CE619}" type="pres">
      <dgm:prSet presAssocID="{A13E43D3-F84C-455E-BC96-FA08D50DDC2E}" presName="Parent" presStyleLbl="revTx" presStyleIdx="4" presStyleCnt="8">
        <dgm:presLayoutVars>
          <dgm:chMax/>
          <dgm:chPref val="4"/>
          <dgm:bulletEnabled val="1"/>
        </dgm:presLayoutVars>
      </dgm:prSet>
      <dgm:spPr/>
      <dgm:t>
        <a:bodyPr/>
        <a:lstStyle/>
        <a:p>
          <a:endParaRPr lang="es-AR"/>
        </a:p>
      </dgm:t>
    </dgm:pt>
    <dgm:pt modelId="{2EC323E3-FA82-4AD6-8632-4EE10A2291BA}" type="pres">
      <dgm:prSet presAssocID="{A13E43D3-F84C-455E-BC96-FA08D50DDC2E}" presName="childShape" presStyleCnt="0">
        <dgm:presLayoutVars>
          <dgm:chMax val="0"/>
          <dgm:chPref val="0"/>
        </dgm:presLayoutVars>
      </dgm:prSet>
      <dgm:spPr/>
      <dgm:t>
        <a:bodyPr/>
        <a:lstStyle/>
        <a:p>
          <a:endParaRPr lang="es-ES"/>
        </a:p>
      </dgm:t>
    </dgm:pt>
    <dgm:pt modelId="{863F9C55-3846-415E-BAA6-5C9F3E4C102E}" type="pres">
      <dgm:prSet presAssocID="{BED4208F-ECE8-4A94-AAED-F223C48E1A3C}" presName="childComposite" presStyleCnt="0">
        <dgm:presLayoutVars>
          <dgm:chMax val="0"/>
          <dgm:chPref val="0"/>
        </dgm:presLayoutVars>
      </dgm:prSet>
      <dgm:spPr/>
      <dgm:t>
        <a:bodyPr/>
        <a:lstStyle/>
        <a:p>
          <a:endParaRPr lang="es-AR"/>
        </a:p>
      </dgm:t>
    </dgm:pt>
    <dgm:pt modelId="{96AEAF71-D6B9-45CC-8B21-01AF9C302840}" type="pres">
      <dgm:prSet presAssocID="{BED4208F-ECE8-4A94-AAED-F223C48E1A3C}" presName="ChildAccent" presStyleLbl="solidFgAcc1" presStyleIdx="3" presStyleCnt="6"/>
      <dgm:spPr/>
      <dgm:t>
        <a:bodyPr/>
        <a:lstStyle/>
        <a:p>
          <a:endParaRPr lang="es-AR"/>
        </a:p>
      </dgm:t>
    </dgm:pt>
    <dgm:pt modelId="{A435A6F7-3DCB-41BF-B4D8-103FF92B34F0}" type="pres">
      <dgm:prSet presAssocID="{BED4208F-ECE8-4A94-AAED-F223C48E1A3C}" presName="Child" presStyleLbl="revTx" presStyleIdx="5" presStyleCnt="8">
        <dgm:presLayoutVars>
          <dgm:chMax val="0"/>
          <dgm:chPref val="0"/>
          <dgm:bulletEnabled val="1"/>
        </dgm:presLayoutVars>
      </dgm:prSet>
      <dgm:spPr/>
      <dgm:t>
        <a:bodyPr/>
        <a:lstStyle/>
        <a:p>
          <a:endParaRPr lang="es-AR"/>
        </a:p>
      </dgm:t>
    </dgm:pt>
    <dgm:pt modelId="{4D5F540E-F634-454F-A294-11C484DDD134}" type="pres">
      <dgm:prSet presAssocID="{E87880FB-6F1D-4AFF-8AE3-5DF0A0EFDCFF}" presName="childComposite" presStyleCnt="0">
        <dgm:presLayoutVars>
          <dgm:chMax val="0"/>
          <dgm:chPref val="0"/>
        </dgm:presLayoutVars>
      </dgm:prSet>
      <dgm:spPr/>
      <dgm:t>
        <a:bodyPr/>
        <a:lstStyle/>
        <a:p>
          <a:endParaRPr lang="es-AR"/>
        </a:p>
      </dgm:t>
    </dgm:pt>
    <dgm:pt modelId="{995566FA-0AAD-44D5-AAD0-54F6304224A7}" type="pres">
      <dgm:prSet presAssocID="{E87880FB-6F1D-4AFF-8AE3-5DF0A0EFDCFF}" presName="ChildAccent" presStyleLbl="solidFgAcc1" presStyleIdx="4" presStyleCnt="6"/>
      <dgm:spPr/>
      <dgm:t>
        <a:bodyPr/>
        <a:lstStyle/>
        <a:p>
          <a:endParaRPr lang="es-AR"/>
        </a:p>
      </dgm:t>
    </dgm:pt>
    <dgm:pt modelId="{BD4D57DB-E3C0-4215-9E38-3A59D9043DCF}" type="pres">
      <dgm:prSet presAssocID="{E87880FB-6F1D-4AFF-8AE3-5DF0A0EFDCFF}" presName="Child" presStyleLbl="revTx" presStyleIdx="6" presStyleCnt="8">
        <dgm:presLayoutVars>
          <dgm:chMax val="0"/>
          <dgm:chPref val="0"/>
          <dgm:bulletEnabled val="1"/>
        </dgm:presLayoutVars>
      </dgm:prSet>
      <dgm:spPr/>
      <dgm:t>
        <a:bodyPr/>
        <a:lstStyle/>
        <a:p>
          <a:endParaRPr lang="es-AR"/>
        </a:p>
      </dgm:t>
    </dgm:pt>
    <dgm:pt modelId="{ECB3054B-7D54-4F14-A62A-8BC396F29BCC}" type="pres">
      <dgm:prSet presAssocID="{7657E365-F5A6-41FA-BFBD-150A867E30D5}" presName="childComposite" presStyleCnt="0">
        <dgm:presLayoutVars>
          <dgm:chMax val="0"/>
          <dgm:chPref val="0"/>
        </dgm:presLayoutVars>
      </dgm:prSet>
      <dgm:spPr/>
      <dgm:t>
        <a:bodyPr/>
        <a:lstStyle/>
        <a:p>
          <a:endParaRPr lang="es-AR"/>
        </a:p>
      </dgm:t>
    </dgm:pt>
    <dgm:pt modelId="{B138919B-9B94-435A-9E9B-E8EAE99919B9}" type="pres">
      <dgm:prSet presAssocID="{7657E365-F5A6-41FA-BFBD-150A867E30D5}" presName="ChildAccent" presStyleLbl="solidFgAcc1" presStyleIdx="5" presStyleCnt="6"/>
      <dgm:spPr/>
      <dgm:t>
        <a:bodyPr/>
        <a:lstStyle/>
        <a:p>
          <a:endParaRPr lang="es-AR"/>
        </a:p>
      </dgm:t>
    </dgm:pt>
    <dgm:pt modelId="{EC12EF08-5C3D-4D8C-8695-F4FE70E64068}" type="pres">
      <dgm:prSet presAssocID="{7657E365-F5A6-41FA-BFBD-150A867E30D5}" presName="Child" presStyleLbl="revTx" presStyleIdx="7" presStyleCnt="8">
        <dgm:presLayoutVars>
          <dgm:chMax val="0"/>
          <dgm:chPref val="0"/>
          <dgm:bulletEnabled val="1"/>
        </dgm:presLayoutVars>
      </dgm:prSet>
      <dgm:spPr/>
      <dgm:t>
        <a:bodyPr/>
        <a:lstStyle/>
        <a:p>
          <a:endParaRPr lang="es-AR"/>
        </a:p>
      </dgm:t>
    </dgm:pt>
  </dgm:ptLst>
  <dgm:cxnLst>
    <dgm:cxn modelId="{4B964082-A7CE-448C-93F4-27005136110D}" type="presOf" srcId="{7657E365-F5A6-41FA-BFBD-150A867E30D5}" destId="{EC12EF08-5C3D-4D8C-8695-F4FE70E64068}" srcOrd="0" destOrd="0" presId="urn:microsoft.com/office/officeart/2008/layout/SquareAccentList"/>
    <dgm:cxn modelId="{657EB5C5-E2C1-490B-A0E2-1DA245812F69}" type="presOf" srcId="{99695A3F-568C-4D18-949B-F69BE0D9A75C}" destId="{2E178328-CC32-4679-A37E-0984F0BFC367}" srcOrd="0" destOrd="0" presId="urn:microsoft.com/office/officeart/2008/layout/SquareAccentList"/>
    <dgm:cxn modelId="{04276D38-1A1A-45E5-B764-7EE4FE5DB5AB}" type="presOf" srcId="{BED4208F-ECE8-4A94-AAED-F223C48E1A3C}" destId="{A435A6F7-3DCB-41BF-B4D8-103FF92B34F0}" srcOrd="0" destOrd="0" presId="urn:microsoft.com/office/officeart/2008/layout/SquareAccentList"/>
    <dgm:cxn modelId="{363F059C-151E-489A-B43E-8998A0DB6563}" srcId="{758FDE53-4786-422A-AD84-775449511670}" destId="{A13E43D3-F84C-455E-BC96-FA08D50DDC2E}" srcOrd="1" destOrd="0" parTransId="{D82FD5F5-0337-4326-BACB-50A145ECE8EA}" sibTransId="{739F88DE-BC6C-4F81-8BEF-C2EC44DA719D}"/>
    <dgm:cxn modelId="{0E0D5B51-093D-49B4-9ECE-354C9BB7785A}" type="presOf" srcId="{A13E43D3-F84C-455E-BC96-FA08D50DDC2E}" destId="{7FC13975-28D4-4142-9EA6-92C2623CE619}" srcOrd="0" destOrd="0" presId="urn:microsoft.com/office/officeart/2008/layout/SquareAccentList"/>
    <dgm:cxn modelId="{B7B050A1-B82E-464B-9D14-09E377AC142B}" srcId="{A13E43D3-F84C-455E-BC96-FA08D50DDC2E}" destId="{E87880FB-6F1D-4AFF-8AE3-5DF0A0EFDCFF}" srcOrd="1" destOrd="0" parTransId="{0EE25EAB-79A3-4D86-99BD-C7738054BF0A}" sibTransId="{B01FEB08-B04F-4A5D-97B9-83E19383B690}"/>
    <dgm:cxn modelId="{C45CFCAE-C54A-43A3-BFA9-399DC91F48C2}" srcId="{0F01FA35-EA2E-4155-96E1-C178C701DBA3}" destId="{99695A3F-568C-4D18-949B-F69BE0D9A75C}" srcOrd="0" destOrd="0" parTransId="{EC09921C-D06A-4B04-90F2-A0BF2730186E}" sibTransId="{89A49863-99AA-4632-AFAC-62A41F25AB6D}"/>
    <dgm:cxn modelId="{0C1DD986-DB41-495D-86F2-601538DB3EBB}" srcId="{A13E43D3-F84C-455E-BC96-FA08D50DDC2E}" destId="{7657E365-F5A6-41FA-BFBD-150A867E30D5}" srcOrd="2" destOrd="0" parTransId="{74689EED-6A4C-4FC0-AE4E-FD3B662E40C0}" sibTransId="{7C420C0B-E973-40B5-8229-BF0AF63D8D90}"/>
    <dgm:cxn modelId="{B8E98230-9BD1-4B2F-9082-2AD7E4644C14}" srcId="{758FDE53-4786-422A-AD84-775449511670}" destId="{0F01FA35-EA2E-4155-96E1-C178C701DBA3}" srcOrd="0" destOrd="0" parTransId="{D6E48B9B-CEBD-4973-B70C-334ED41D1FAF}" sibTransId="{0C54F3B9-485B-4348-BE4F-E3C9B6537FA1}"/>
    <dgm:cxn modelId="{693FE67D-AEAF-4BEF-BFBD-2752E91D15D2}" type="presOf" srcId="{758FDE53-4786-422A-AD84-775449511670}" destId="{81897ADD-4AD2-45A8-B1F4-268E2CF49123}" srcOrd="0" destOrd="0" presId="urn:microsoft.com/office/officeart/2008/layout/SquareAccentList"/>
    <dgm:cxn modelId="{8B46D3D0-22EA-4322-BD74-CFCFB473F264}" type="presOf" srcId="{58BC9AEF-9B87-4250-92F9-3B3F4E62FB53}" destId="{503AE7CC-DE78-4BB6-905A-84E902F6EF0B}" srcOrd="0" destOrd="0" presId="urn:microsoft.com/office/officeart/2008/layout/SquareAccentList"/>
    <dgm:cxn modelId="{5E881EAD-BB33-4FD2-BAE3-5798305E4808}" type="presOf" srcId="{0F01FA35-EA2E-4155-96E1-C178C701DBA3}" destId="{E2430B46-D1AC-40B6-BACC-2B4FE415946B}" srcOrd="0" destOrd="0" presId="urn:microsoft.com/office/officeart/2008/layout/SquareAccentList"/>
    <dgm:cxn modelId="{82666056-E6B6-42D8-8E04-66B6E71CD84B}" type="presOf" srcId="{EC2B6629-01C7-41E3-97D3-55FF185F4F9B}" destId="{CE9F6AD0-AE71-4254-85B0-DC6CB2EE4653}" srcOrd="0" destOrd="0" presId="urn:microsoft.com/office/officeart/2008/layout/SquareAccentList"/>
    <dgm:cxn modelId="{5030F8F9-FE65-406B-BAB0-5AECC6A01982}" srcId="{0F01FA35-EA2E-4155-96E1-C178C701DBA3}" destId="{EC2B6629-01C7-41E3-97D3-55FF185F4F9B}" srcOrd="1" destOrd="0" parTransId="{867CB1E0-0AE7-4D58-A849-07A87C6EFA86}" sibTransId="{61CF99C4-6479-4423-AF40-E9436A7519CD}"/>
    <dgm:cxn modelId="{174A7622-D540-43D9-92A5-5E66DA55A3F7}" type="presOf" srcId="{E87880FB-6F1D-4AFF-8AE3-5DF0A0EFDCFF}" destId="{BD4D57DB-E3C0-4215-9E38-3A59D9043DCF}" srcOrd="0" destOrd="0" presId="urn:microsoft.com/office/officeart/2008/layout/SquareAccentList"/>
    <dgm:cxn modelId="{6A464BF1-C875-43D1-897D-A9133167F536}" srcId="{0F01FA35-EA2E-4155-96E1-C178C701DBA3}" destId="{58BC9AEF-9B87-4250-92F9-3B3F4E62FB53}" srcOrd="2" destOrd="0" parTransId="{C4959CA6-97B8-4CBA-A0DC-E0FD6B5BFD47}" sibTransId="{588090E4-7E91-4D66-8C1B-3D4A1DF28875}"/>
    <dgm:cxn modelId="{F49F215B-9490-4B52-BF15-F71A877A7989}" srcId="{A13E43D3-F84C-455E-BC96-FA08D50DDC2E}" destId="{BED4208F-ECE8-4A94-AAED-F223C48E1A3C}" srcOrd="0" destOrd="0" parTransId="{09B585FC-59AD-4469-BD74-C643E4D9C4C2}" sibTransId="{72797414-294F-4FE8-8111-DCEB9DE74B67}"/>
    <dgm:cxn modelId="{90247556-67C8-4453-A796-09C73F96CD5B}" type="presParOf" srcId="{81897ADD-4AD2-45A8-B1F4-268E2CF49123}" destId="{1A7D4C20-B39D-457D-ABC3-1AB862F37820}" srcOrd="0" destOrd="0" presId="urn:microsoft.com/office/officeart/2008/layout/SquareAccentList"/>
    <dgm:cxn modelId="{619C85AA-C184-46B6-90B9-ABB2685B3C67}" type="presParOf" srcId="{1A7D4C20-B39D-457D-ABC3-1AB862F37820}" destId="{F96F0D35-56DE-4D11-9C86-4C6C0D3F1273}" srcOrd="0" destOrd="0" presId="urn:microsoft.com/office/officeart/2008/layout/SquareAccentList"/>
    <dgm:cxn modelId="{53077576-0B1B-41E7-B0A9-8908AAB98832}" type="presParOf" srcId="{F96F0D35-56DE-4D11-9C86-4C6C0D3F1273}" destId="{092B2119-C1BF-4ABC-A2E8-B7AEEF057E32}" srcOrd="0" destOrd="0" presId="urn:microsoft.com/office/officeart/2008/layout/SquareAccentList"/>
    <dgm:cxn modelId="{9084759E-17D9-4BB4-AF9F-9BF53BFF0B2D}" type="presParOf" srcId="{F96F0D35-56DE-4D11-9C86-4C6C0D3F1273}" destId="{56CB790B-9D8E-4F42-8D3F-C087E7266168}" srcOrd="1" destOrd="0" presId="urn:microsoft.com/office/officeart/2008/layout/SquareAccentList"/>
    <dgm:cxn modelId="{718194E7-5185-4A08-8421-7B37A3C44D01}" type="presParOf" srcId="{F96F0D35-56DE-4D11-9C86-4C6C0D3F1273}" destId="{E2430B46-D1AC-40B6-BACC-2B4FE415946B}" srcOrd="2" destOrd="0" presId="urn:microsoft.com/office/officeart/2008/layout/SquareAccentList"/>
    <dgm:cxn modelId="{FD71A268-4896-4AF7-A01E-13557A4881BF}" type="presParOf" srcId="{1A7D4C20-B39D-457D-ABC3-1AB862F37820}" destId="{669FCB60-FA52-4D26-95EA-73EE9C830359}" srcOrd="1" destOrd="0" presId="urn:microsoft.com/office/officeart/2008/layout/SquareAccentList"/>
    <dgm:cxn modelId="{210B16A9-0A58-418F-9657-BD5E06BD8655}" type="presParOf" srcId="{669FCB60-FA52-4D26-95EA-73EE9C830359}" destId="{8483B298-CE08-4D9F-8E22-78065B194FBC}" srcOrd="0" destOrd="0" presId="urn:microsoft.com/office/officeart/2008/layout/SquareAccentList"/>
    <dgm:cxn modelId="{46255D65-0B1F-4569-B705-644EC8010476}" type="presParOf" srcId="{8483B298-CE08-4D9F-8E22-78065B194FBC}" destId="{F99A1F89-0AE9-4B60-AED7-B255175FD1A3}" srcOrd="0" destOrd="0" presId="urn:microsoft.com/office/officeart/2008/layout/SquareAccentList"/>
    <dgm:cxn modelId="{CF553296-EBC5-4013-B07F-44FD9875D777}" type="presParOf" srcId="{8483B298-CE08-4D9F-8E22-78065B194FBC}" destId="{2E178328-CC32-4679-A37E-0984F0BFC367}" srcOrd="1" destOrd="0" presId="urn:microsoft.com/office/officeart/2008/layout/SquareAccentList"/>
    <dgm:cxn modelId="{5560FD0B-393E-432A-A186-EEA984EC1131}" type="presParOf" srcId="{669FCB60-FA52-4D26-95EA-73EE9C830359}" destId="{1EB904CB-B66F-4D08-9E47-F3F6529459FC}" srcOrd="1" destOrd="0" presId="urn:microsoft.com/office/officeart/2008/layout/SquareAccentList"/>
    <dgm:cxn modelId="{69C1F8B3-7974-4234-BB5F-7296AC1015C5}" type="presParOf" srcId="{1EB904CB-B66F-4D08-9E47-F3F6529459FC}" destId="{8673CDB8-ED0F-4B2E-91A9-F3F92A8CDE18}" srcOrd="0" destOrd="0" presId="urn:microsoft.com/office/officeart/2008/layout/SquareAccentList"/>
    <dgm:cxn modelId="{0C16E76E-8F36-4111-87D5-83208E7E09F2}" type="presParOf" srcId="{1EB904CB-B66F-4D08-9E47-F3F6529459FC}" destId="{CE9F6AD0-AE71-4254-85B0-DC6CB2EE4653}" srcOrd="1" destOrd="0" presId="urn:microsoft.com/office/officeart/2008/layout/SquareAccentList"/>
    <dgm:cxn modelId="{761F4645-06B6-428B-B7E1-BFFF8E2CAAC6}" type="presParOf" srcId="{669FCB60-FA52-4D26-95EA-73EE9C830359}" destId="{F3015173-9653-4173-ACC2-BEABABECEA52}" srcOrd="2" destOrd="0" presId="urn:microsoft.com/office/officeart/2008/layout/SquareAccentList"/>
    <dgm:cxn modelId="{CFD1B6EA-B7A9-42AD-882F-E0697B83BEA5}" type="presParOf" srcId="{F3015173-9653-4173-ACC2-BEABABECEA52}" destId="{51FBD150-5938-4AF6-B638-38FE5440DA0D}" srcOrd="0" destOrd="0" presId="urn:microsoft.com/office/officeart/2008/layout/SquareAccentList"/>
    <dgm:cxn modelId="{846830D6-BC87-4933-9CBC-2F6963DE734C}" type="presParOf" srcId="{F3015173-9653-4173-ACC2-BEABABECEA52}" destId="{503AE7CC-DE78-4BB6-905A-84E902F6EF0B}" srcOrd="1" destOrd="0" presId="urn:microsoft.com/office/officeart/2008/layout/SquareAccentList"/>
    <dgm:cxn modelId="{FDDC1AEF-ACE4-47AF-941F-367A0AD653FA}" type="presParOf" srcId="{81897ADD-4AD2-45A8-B1F4-268E2CF49123}" destId="{40546C7D-B662-4AA7-B3B9-B306A6C39A48}" srcOrd="1" destOrd="0" presId="urn:microsoft.com/office/officeart/2008/layout/SquareAccentList"/>
    <dgm:cxn modelId="{45D56CB6-6944-4E08-82C8-2CD7945692D0}" type="presParOf" srcId="{40546C7D-B662-4AA7-B3B9-B306A6C39A48}" destId="{CFF13E63-1049-4AA1-9916-C332D14E3D92}" srcOrd="0" destOrd="0" presId="urn:microsoft.com/office/officeart/2008/layout/SquareAccentList"/>
    <dgm:cxn modelId="{18122F5B-690E-4250-BABF-496B18687C08}" type="presParOf" srcId="{CFF13E63-1049-4AA1-9916-C332D14E3D92}" destId="{5C0C8EA4-D2CD-4C94-BC46-D33C7BA78B2C}" srcOrd="0" destOrd="0" presId="urn:microsoft.com/office/officeart/2008/layout/SquareAccentList"/>
    <dgm:cxn modelId="{04DB51B3-46EC-4C71-BEAB-03BC98BACD21}" type="presParOf" srcId="{CFF13E63-1049-4AA1-9916-C332D14E3D92}" destId="{232E21B4-7CA4-4BFE-A849-2E213597E104}" srcOrd="1" destOrd="0" presId="urn:microsoft.com/office/officeart/2008/layout/SquareAccentList"/>
    <dgm:cxn modelId="{9E628D12-86B5-4A6A-A682-6A852CA385F1}" type="presParOf" srcId="{CFF13E63-1049-4AA1-9916-C332D14E3D92}" destId="{7FC13975-28D4-4142-9EA6-92C2623CE619}" srcOrd="2" destOrd="0" presId="urn:microsoft.com/office/officeart/2008/layout/SquareAccentList"/>
    <dgm:cxn modelId="{E1A071AF-ADD9-4F84-B1A4-7F8268A7ADAA}" type="presParOf" srcId="{40546C7D-B662-4AA7-B3B9-B306A6C39A48}" destId="{2EC323E3-FA82-4AD6-8632-4EE10A2291BA}" srcOrd="1" destOrd="0" presId="urn:microsoft.com/office/officeart/2008/layout/SquareAccentList"/>
    <dgm:cxn modelId="{4C88248B-3A7F-46AF-87A9-A5A0AFECBAEF}" type="presParOf" srcId="{2EC323E3-FA82-4AD6-8632-4EE10A2291BA}" destId="{863F9C55-3846-415E-BAA6-5C9F3E4C102E}" srcOrd="0" destOrd="0" presId="urn:microsoft.com/office/officeart/2008/layout/SquareAccentList"/>
    <dgm:cxn modelId="{0B678CA5-D3C4-4F3F-A500-878117ACD5EB}" type="presParOf" srcId="{863F9C55-3846-415E-BAA6-5C9F3E4C102E}" destId="{96AEAF71-D6B9-45CC-8B21-01AF9C302840}" srcOrd="0" destOrd="0" presId="urn:microsoft.com/office/officeart/2008/layout/SquareAccentList"/>
    <dgm:cxn modelId="{C154AA25-4172-4B4E-9909-FB83E305D6E1}" type="presParOf" srcId="{863F9C55-3846-415E-BAA6-5C9F3E4C102E}" destId="{A435A6F7-3DCB-41BF-B4D8-103FF92B34F0}" srcOrd="1" destOrd="0" presId="urn:microsoft.com/office/officeart/2008/layout/SquareAccentList"/>
    <dgm:cxn modelId="{EF2BC8C0-A6BE-4225-A3A4-58862CC0A02F}" type="presParOf" srcId="{2EC323E3-FA82-4AD6-8632-4EE10A2291BA}" destId="{4D5F540E-F634-454F-A294-11C484DDD134}" srcOrd="1" destOrd="0" presId="urn:microsoft.com/office/officeart/2008/layout/SquareAccentList"/>
    <dgm:cxn modelId="{8A017BD7-AE10-4027-9DF9-B77A6D2CC27B}" type="presParOf" srcId="{4D5F540E-F634-454F-A294-11C484DDD134}" destId="{995566FA-0AAD-44D5-AAD0-54F6304224A7}" srcOrd="0" destOrd="0" presId="urn:microsoft.com/office/officeart/2008/layout/SquareAccentList"/>
    <dgm:cxn modelId="{11A027A7-6235-4A66-A77E-5999BA6673C1}" type="presParOf" srcId="{4D5F540E-F634-454F-A294-11C484DDD134}" destId="{BD4D57DB-E3C0-4215-9E38-3A59D9043DCF}" srcOrd="1" destOrd="0" presId="urn:microsoft.com/office/officeart/2008/layout/SquareAccentList"/>
    <dgm:cxn modelId="{C6994FB8-6466-4C9E-AC37-CF06D5F21ED8}" type="presParOf" srcId="{2EC323E3-FA82-4AD6-8632-4EE10A2291BA}" destId="{ECB3054B-7D54-4F14-A62A-8BC396F29BCC}" srcOrd="2" destOrd="0" presId="urn:microsoft.com/office/officeart/2008/layout/SquareAccentList"/>
    <dgm:cxn modelId="{AC2777AD-51CA-4B28-8FEA-0F847ADF6719}" type="presParOf" srcId="{ECB3054B-7D54-4F14-A62A-8BC396F29BCC}" destId="{B138919B-9B94-435A-9E9B-E8EAE99919B9}" srcOrd="0" destOrd="0" presId="urn:microsoft.com/office/officeart/2008/layout/SquareAccentList"/>
    <dgm:cxn modelId="{F9F34FCC-4D37-40C4-9B3C-DE8DAC0BD53B}" type="presParOf" srcId="{ECB3054B-7D54-4F14-A62A-8BC396F29BCC}" destId="{EC12EF08-5C3D-4D8C-8695-F4FE70E64068}"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649D4F-9FC1-442C-9E45-AE52649083B0}" type="doc">
      <dgm:prSet loTypeId="urn:microsoft.com/office/officeart/2005/8/layout/hList9" loCatId="list" qsTypeId="urn:microsoft.com/office/officeart/2005/8/quickstyle/simple1" qsCatId="simple" csTypeId="urn:microsoft.com/office/officeart/2005/8/colors/colorful1#2" csCatId="colorful" phldr="1"/>
      <dgm:spPr/>
      <dgm:t>
        <a:bodyPr/>
        <a:lstStyle/>
        <a:p>
          <a:endParaRPr lang="es-AR"/>
        </a:p>
      </dgm:t>
    </dgm:pt>
    <dgm:pt modelId="{7BB1AFED-7848-4D0E-9EB5-4ADCF7DF9095}">
      <dgm:prSet phldrT="[Texto]" phldr="1"/>
      <dgm:spPr>
        <a:blipFill rotWithShape="0">
          <a:blip xmlns:r="http://schemas.openxmlformats.org/officeDocument/2006/relationships" r:embed="rId1"/>
          <a:stretch>
            <a:fillRect/>
          </a:stretch>
        </a:blipFill>
      </dgm:spPr>
      <dgm:t>
        <a:bodyPr/>
        <a:lstStyle/>
        <a:p>
          <a:endParaRPr lang="es-AR" dirty="0"/>
        </a:p>
      </dgm:t>
    </dgm:pt>
    <dgm:pt modelId="{8E8F7F97-F4C8-426D-B8A6-FCDBCAC5ED86}" type="parTrans" cxnId="{D63C10EF-BBCC-42CF-AD4E-658C6D0F2B02}">
      <dgm:prSet/>
      <dgm:spPr/>
      <dgm:t>
        <a:bodyPr/>
        <a:lstStyle/>
        <a:p>
          <a:endParaRPr lang="es-AR"/>
        </a:p>
      </dgm:t>
    </dgm:pt>
    <dgm:pt modelId="{798C1CF6-F400-4D30-8C00-AE2C6AB0B3ED}" type="sibTrans" cxnId="{D63C10EF-BBCC-42CF-AD4E-658C6D0F2B02}">
      <dgm:prSet/>
      <dgm:spPr/>
      <dgm:t>
        <a:bodyPr/>
        <a:lstStyle/>
        <a:p>
          <a:endParaRPr lang="es-AR"/>
        </a:p>
      </dgm:t>
    </dgm:pt>
    <dgm:pt modelId="{9493BE0E-2135-4B12-9EB5-E2A28A240EEA}">
      <dgm:prSet phldrT="[Texto]" custT="1"/>
      <dgm:spPr/>
      <dgm:t>
        <a:bodyPr/>
        <a:lstStyle/>
        <a:p>
          <a:r>
            <a:rPr lang="es-ES" sz="1800" dirty="0" smtClean="0"/>
            <a:t>Presentan una alteración, transitoria o permanente, en su aparato locomotor  - disfunción de los sistemas nervioso, muscular y/o óseo-articular. </a:t>
          </a:r>
          <a:endParaRPr lang="es-AR" sz="1800" dirty="0"/>
        </a:p>
      </dgm:t>
    </dgm:pt>
    <dgm:pt modelId="{5FFB3116-9F9D-4BC1-82ED-C21D4D427466}" type="parTrans" cxnId="{7399787D-96C7-4601-A1D5-9E21BA48A2B6}">
      <dgm:prSet/>
      <dgm:spPr/>
      <dgm:t>
        <a:bodyPr/>
        <a:lstStyle/>
        <a:p>
          <a:endParaRPr lang="es-AR"/>
        </a:p>
      </dgm:t>
    </dgm:pt>
    <dgm:pt modelId="{72B6C7CE-0F04-4FBA-82B2-3EF5CE69559D}" type="sibTrans" cxnId="{7399787D-96C7-4601-A1D5-9E21BA48A2B6}">
      <dgm:prSet/>
      <dgm:spPr/>
      <dgm:t>
        <a:bodyPr/>
        <a:lstStyle/>
        <a:p>
          <a:endParaRPr lang="es-AR"/>
        </a:p>
      </dgm:t>
    </dgm:pt>
    <dgm:pt modelId="{3651F9B6-21F0-4026-BDA0-DDC2FFAE34B6}">
      <dgm:prSet phldrT="[Texto]" custT="1"/>
      <dgm:spPr/>
      <dgm:t>
        <a:bodyPr/>
        <a:lstStyle/>
        <a:p>
          <a:r>
            <a:rPr lang="es-ES" sz="2000" dirty="0" smtClean="0"/>
            <a:t>Las alteraciones leves, moderadas, severas.</a:t>
          </a:r>
          <a:endParaRPr lang="es-AR" sz="2000" dirty="0"/>
        </a:p>
      </dgm:t>
    </dgm:pt>
    <dgm:pt modelId="{2EF5EBCE-02C5-4FE2-9FCE-090B784450CD}" type="parTrans" cxnId="{A3A83A47-363E-4EC2-BFB7-EB609F8B4C1D}">
      <dgm:prSet/>
      <dgm:spPr/>
      <dgm:t>
        <a:bodyPr/>
        <a:lstStyle/>
        <a:p>
          <a:endParaRPr lang="es-AR"/>
        </a:p>
      </dgm:t>
    </dgm:pt>
    <dgm:pt modelId="{75AA3025-2F1C-4496-AD82-63B4EAF9FE1E}" type="sibTrans" cxnId="{A3A83A47-363E-4EC2-BFB7-EB609F8B4C1D}">
      <dgm:prSet/>
      <dgm:spPr/>
      <dgm:t>
        <a:bodyPr/>
        <a:lstStyle/>
        <a:p>
          <a:endParaRPr lang="es-AR"/>
        </a:p>
      </dgm:t>
    </dgm:pt>
    <dgm:pt modelId="{1537548B-4474-47C6-9467-22F14E0D86B7}">
      <dgm:prSet phldrT="[Texto]"/>
      <dgm:spPr/>
      <dgm:t>
        <a:bodyPr/>
        <a:lstStyle/>
        <a:p>
          <a:r>
            <a:rPr lang="es-AR" dirty="0" smtClean="0"/>
            <a:t>D.M</a:t>
          </a:r>
          <a:endParaRPr lang="es-AR" dirty="0"/>
        </a:p>
      </dgm:t>
    </dgm:pt>
    <dgm:pt modelId="{40F4CEF7-82FA-4A96-8FAA-FF1BF26A6872}" type="parTrans" cxnId="{80C1B147-FFB2-4997-B289-00FBCFF84766}">
      <dgm:prSet/>
      <dgm:spPr/>
      <dgm:t>
        <a:bodyPr/>
        <a:lstStyle/>
        <a:p>
          <a:endParaRPr lang="es-AR"/>
        </a:p>
      </dgm:t>
    </dgm:pt>
    <dgm:pt modelId="{8E4D5E30-524D-40CF-A2E8-8B895E4AB13B}" type="sibTrans" cxnId="{80C1B147-FFB2-4997-B289-00FBCFF84766}">
      <dgm:prSet/>
      <dgm:spPr/>
      <dgm:t>
        <a:bodyPr/>
        <a:lstStyle/>
        <a:p>
          <a:endParaRPr lang="es-AR"/>
        </a:p>
      </dgm:t>
    </dgm:pt>
    <dgm:pt modelId="{9F21EEB7-A673-4706-97D3-A9583528A47C}">
      <dgm:prSet phldrT="[Texto]" custT="1"/>
      <dgm:spPr/>
      <dgm:t>
        <a:bodyPr/>
        <a:lstStyle/>
        <a:p>
          <a:r>
            <a:rPr lang="es-ES" sz="1600" dirty="0" smtClean="0"/>
            <a:t>Dificultades en el control de la postura, movilidad, desplazamientos, manipulación, lenguaje oral, </a:t>
          </a:r>
          <a:r>
            <a:rPr lang="es-ES" sz="1600" dirty="0" smtClean="0"/>
            <a:t>otras.</a:t>
          </a:r>
          <a:endParaRPr lang="es-AR" sz="1600" dirty="0"/>
        </a:p>
      </dgm:t>
    </dgm:pt>
    <dgm:pt modelId="{1F5C83DB-3086-49B2-96C0-F81EE20A51E7}" type="parTrans" cxnId="{C3F74077-4ECF-49BC-B516-583DC7A59D9A}">
      <dgm:prSet/>
      <dgm:spPr/>
      <dgm:t>
        <a:bodyPr/>
        <a:lstStyle/>
        <a:p>
          <a:endParaRPr lang="es-AR"/>
        </a:p>
      </dgm:t>
    </dgm:pt>
    <dgm:pt modelId="{5D397DE1-4984-43E5-8A92-D9ACE311BB5E}" type="sibTrans" cxnId="{C3F74077-4ECF-49BC-B516-583DC7A59D9A}">
      <dgm:prSet/>
      <dgm:spPr/>
      <dgm:t>
        <a:bodyPr/>
        <a:lstStyle/>
        <a:p>
          <a:endParaRPr lang="es-AR"/>
        </a:p>
      </dgm:t>
    </dgm:pt>
    <dgm:pt modelId="{07BDFD4C-927F-4888-A884-E65F46EBE142}">
      <dgm:prSet phldrT="[Texto]" custT="1"/>
      <dgm:spPr/>
      <dgm:t>
        <a:bodyPr/>
        <a:lstStyle/>
        <a:p>
          <a:r>
            <a:rPr lang="es-ES" sz="1600" dirty="0" smtClean="0"/>
            <a:t>Problemas de motricidad fina, movimientos </a:t>
          </a:r>
          <a:r>
            <a:rPr lang="es-ES" sz="1600" dirty="0" smtClean="0"/>
            <a:t>torpes.</a:t>
          </a:r>
          <a:endParaRPr lang="es-ES" sz="1600" dirty="0" smtClean="0"/>
        </a:p>
        <a:p>
          <a:r>
            <a:rPr lang="es-ES" sz="1600" dirty="0" smtClean="0"/>
            <a:t>Dificultades en el desplazamiento </a:t>
          </a:r>
          <a:r>
            <a:rPr lang="es-ES" sz="1600" dirty="0" smtClean="0"/>
            <a:t>autónomo.</a:t>
          </a:r>
          <a:endParaRPr lang="es-AR" sz="1600" dirty="0"/>
        </a:p>
      </dgm:t>
    </dgm:pt>
    <dgm:pt modelId="{CA6A78AC-994F-4A53-9A22-303AD2624B42}" type="parTrans" cxnId="{99AD2044-7491-406A-8753-62DDD7FA71E4}">
      <dgm:prSet/>
      <dgm:spPr/>
      <dgm:t>
        <a:bodyPr/>
        <a:lstStyle/>
        <a:p>
          <a:endParaRPr lang="es-AR"/>
        </a:p>
      </dgm:t>
    </dgm:pt>
    <dgm:pt modelId="{A449C113-0F76-412A-9E0B-39BC54909D4E}" type="sibTrans" cxnId="{99AD2044-7491-406A-8753-62DDD7FA71E4}">
      <dgm:prSet/>
      <dgm:spPr/>
      <dgm:t>
        <a:bodyPr/>
        <a:lstStyle/>
        <a:p>
          <a:endParaRPr lang="es-AR"/>
        </a:p>
      </dgm:t>
    </dgm:pt>
    <dgm:pt modelId="{98364D01-1EFA-4E2A-9CB4-25DA1D50A6AD}" type="pres">
      <dgm:prSet presAssocID="{9E649D4F-9FC1-442C-9E45-AE52649083B0}" presName="list" presStyleCnt="0">
        <dgm:presLayoutVars>
          <dgm:dir/>
          <dgm:animLvl val="lvl"/>
        </dgm:presLayoutVars>
      </dgm:prSet>
      <dgm:spPr/>
      <dgm:t>
        <a:bodyPr/>
        <a:lstStyle/>
        <a:p>
          <a:endParaRPr lang="es-ES"/>
        </a:p>
      </dgm:t>
    </dgm:pt>
    <dgm:pt modelId="{7284CD8F-A3E4-47C8-9ED4-E4DEEA8C63D6}" type="pres">
      <dgm:prSet presAssocID="{7BB1AFED-7848-4D0E-9EB5-4ADCF7DF9095}" presName="posSpace" presStyleCnt="0"/>
      <dgm:spPr/>
    </dgm:pt>
    <dgm:pt modelId="{ADD606C3-222C-497B-9ECC-DA2D01CCB3ED}" type="pres">
      <dgm:prSet presAssocID="{7BB1AFED-7848-4D0E-9EB5-4ADCF7DF9095}" presName="vertFlow" presStyleCnt="0"/>
      <dgm:spPr/>
    </dgm:pt>
    <dgm:pt modelId="{E33D705E-EC58-4F78-870B-35E73CC8B511}" type="pres">
      <dgm:prSet presAssocID="{7BB1AFED-7848-4D0E-9EB5-4ADCF7DF9095}" presName="topSpace" presStyleCnt="0"/>
      <dgm:spPr/>
    </dgm:pt>
    <dgm:pt modelId="{9D255E51-2125-4D7C-940A-FE3D44F272FD}" type="pres">
      <dgm:prSet presAssocID="{7BB1AFED-7848-4D0E-9EB5-4ADCF7DF9095}" presName="firstComp" presStyleCnt="0"/>
      <dgm:spPr/>
    </dgm:pt>
    <dgm:pt modelId="{A3FEF377-9437-4323-B6C6-D5FC8AB8B4B1}" type="pres">
      <dgm:prSet presAssocID="{7BB1AFED-7848-4D0E-9EB5-4ADCF7DF9095}" presName="firstChild" presStyleLbl="bgAccFollowNode1" presStyleIdx="0" presStyleCnt="4" custScaleY="120922"/>
      <dgm:spPr/>
      <dgm:t>
        <a:bodyPr/>
        <a:lstStyle/>
        <a:p>
          <a:endParaRPr lang="es-AR"/>
        </a:p>
      </dgm:t>
    </dgm:pt>
    <dgm:pt modelId="{FB099CDA-CE12-4AE7-94F5-860D8E683A86}" type="pres">
      <dgm:prSet presAssocID="{7BB1AFED-7848-4D0E-9EB5-4ADCF7DF9095}" presName="firstChildTx" presStyleLbl="bgAccFollowNode1" presStyleIdx="0" presStyleCnt="4">
        <dgm:presLayoutVars>
          <dgm:bulletEnabled val="1"/>
        </dgm:presLayoutVars>
      </dgm:prSet>
      <dgm:spPr/>
      <dgm:t>
        <a:bodyPr/>
        <a:lstStyle/>
        <a:p>
          <a:endParaRPr lang="es-AR"/>
        </a:p>
      </dgm:t>
    </dgm:pt>
    <dgm:pt modelId="{69A0427A-F081-450A-A642-67E480608BC3}" type="pres">
      <dgm:prSet presAssocID="{3651F9B6-21F0-4026-BDA0-DDC2FFAE34B6}" presName="comp" presStyleCnt="0"/>
      <dgm:spPr/>
    </dgm:pt>
    <dgm:pt modelId="{03186C8C-807E-4B9F-BE33-0B657CD7DA3A}" type="pres">
      <dgm:prSet presAssocID="{3651F9B6-21F0-4026-BDA0-DDC2FFAE34B6}" presName="child" presStyleLbl="bgAccFollowNode1" presStyleIdx="1" presStyleCnt="4"/>
      <dgm:spPr/>
      <dgm:t>
        <a:bodyPr/>
        <a:lstStyle/>
        <a:p>
          <a:endParaRPr lang="es-AR"/>
        </a:p>
      </dgm:t>
    </dgm:pt>
    <dgm:pt modelId="{089772BE-8E2E-4D12-A593-75611BF97D5E}" type="pres">
      <dgm:prSet presAssocID="{3651F9B6-21F0-4026-BDA0-DDC2FFAE34B6}" presName="childTx" presStyleLbl="bgAccFollowNode1" presStyleIdx="1" presStyleCnt="4">
        <dgm:presLayoutVars>
          <dgm:bulletEnabled val="1"/>
        </dgm:presLayoutVars>
      </dgm:prSet>
      <dgm:spPr/>
      <dgm:t>
        <a:bodyPr/>
        <a:lstStyle/>
        <a:p>
          <a:endParaRPr lang="es-AR"/>
        </a:p>
      </dgm:t>
    </dgm:pt>
    <dgm:pt modelId="{8FFDB830-12F5-4E2E-AB15-3A6849EDCA69}" type="pres">
      <dgm:prSet presAssocID="{7BB1AFED-7848-4D0E-9EB5-4ADCF7DF9095}" presName="negSpace" presStyleCnt="0"/>
      <dgm:spPr/>
    </dgm:pt>
    <dgm:pt modelId="{6D319086-5A5A-4607-A120-56FE7A80FA65}" type="pres">
      <dgm:prSet presAssocID="{7BB1AFED-7848-4D0E-9EB5-4ADCF7DF9095}" presName="circle" presStyleLbl="node1" presStyleIdx="0" presStyleCnt="2"/>
      <dgm:spPr/>
      <dgm:t>
        <a:bodyPr/>
        <a:lstStyle/>
        <a:p>
          <a:endParaRPr lang="es-ES"/>
        </a:p>
      </dgm:t>
    </dgm:pt>
    <dgm:pt modelId="{0D5A7023-551C-42E5-92C9-52990E607545}" type="pres">
      <dgm:prSet presAssocID="{798C1CF6-F400-4D30-8C00-AE2C6AB0B3ED}" presName="transSpace" presStyleCnt="0"/>
      <dgm:spPr/>
    </dgm:pt>
    <dgm:pt modelId="{01EC42C1-94AB-45B3-BFFE-2C1857FE9099}" type="pres">
      <dgm:prSet presAssocID="{1537548B-4474-47C6-9467-22F14E0D86B7}" presName="posSpace" presStyleCnt="0"/>
      <dgm:spPr/>
    </dgm:pt>
    <dgm:pt modelId="{BCCC78FC-AD0D-4B86-BD86-E206F25E84F6}" type="pres">
      <dgm:prSet presAssocID="{1537548B-4474-47C6-9467-22F14E0D86B7}" presName="vertFlow" presStyleCnt="0"/>
      <dgm:spPr/>
    </dgm:pt>
    <dgm:pt modelId="{58EFA475-3353-4269-B4CE-20DF6A8D8EC8}" type="pres">
      <dgm:prSet presAssocID="{1537548B-4474-47C6-9467-22F14E0D86B7}" presName="topSpace" presStyleCnt="0"/>
      <dgm:spPr/>
    </dgm:pt>
    <dgm:pt modelId="{BF26B0BE-5717-4BD4-90E5-AF4B6607D50F}" type="pres">
      <dgm:prSet presAssocID="{1537548B-4474-47C6-9467-22F14E0D86B7}" presName="firstComp" presStyleCnt="0"/>
      <dgm:spPr/>
    </dgm:pt>
    <dgm:pt modelId="{04BDB68B-D7CD-457D-9D3C-1E7BA387282B}" type="pres">
      <dgm:prSet presAssocID="{1537548B-4474-47C6-9467-22F14E0D86B7}" presName="firstChild" presStyleLbl="bgAccFollowNode1" presStyleIdx="2" presStyleCnt="4"/>
      <dgm:spPr/>
      <dgm:t>
        <a:bodyPr/>
        <a:lstStyle/>
        <a:p>
          <a:endParaRPr lang="es-AR"/>
        </a:p>
      </dgm:t>
    </dgm:pt>
    <dgm:pt modelId="{957DD08A-98C5-45EF-ACBD-E8216C441F53}" type="pres">
      <dgm:prSet presAssocID="{1537548B-4474-47C6-9467-22F14E0D86B7}" presName="firstChildTx" presStyleLbl="bgAccFollowNode1" presStyleIdx="2" presStyleCnt="4">
        <dgm:presLayoutVars>
          <dgm:bulletEnabled val="1"/>
        </dgm:presLayoutVars>
      </dgm:prSet>
      <dgm:spPr/>
      <dgm:t>
        <a:bodyPr/>
        <a:lstStyle/>
        <a:p>
          <a:endParaRPr lang="es-AR"/>
        </a:p>
      </dgm:t>
    </dgm:pt>
    <dgm:pt modelId="{5EBFDBFD-F57F-40F6-8AF2-E7617248F008}" type="pres">
      <dgm:prSet presAssocID="{07BDFD4C-927F-4888-A884-E65F46EBE142}" presName="comp" presStyleCnt="0"/>
      <dgm:spPr/>
    </dgm:pt>
    <dgm:pt modelId="{15363297-571E-42F4-9550-8D4E5350E48C}" type="pres">
      <dgm:prSet presAssocID="{07BDFD4C-927F-4888-A884-E65F46EBE142}" presName="child" presStyleLbl="bgAccFollowNode1" presStyleIdx="3" presStyleCnt="4" custScaleY="118934"/>
      <dgm:spPr/>
      <dgm:t>
        <a:bodyPr/>
        <a:lstStyle/>
        <a:p>
          <a:endParaRPr lang="es-AR"/>
        </a:p>
      </dgm:t>
    </dgm:pt>
    <dgm:pt modelId="{0F03660E-6A42-4A7D-AEEC-FE2A608FBE4E}" type="pres">
      <dgm:prSet presAssocID="{07BDFD4C-927F-4888-A884-E65F46EBE142}" presName="childTx" presStyleLbl="bgAccFollowNode1" presStyleIdx="3" presStyleCnt="4">
        <dgm:presLayoutVars>
          <dgm:bulletEnabled val="1"/>
        </dgm:presLayoutVars>
      </dgm:prSet>
      <dgm:spPr/>
      <dgm:t>
        <a:bodyPr/>
        <a:lstStyle/>
        <a:p>
          <a:endParaRPr lang="es-AR"/>
        </a:p>
      </dgm:t>
    </dgm:pt>
    <dgm:pt modelId="{6773FFBB-2E12-4EC8-B03F-A9C33CE2E739}" type="pres">
      <dgm:prSet presAssocID="{1537548B-4474-47C6-9467-22F14E0D86B7}" presName="negSpace" presStyleCnt="0"/>
      <dgm:spPr/>
    </dgm:pt>
    <dgm:pt modelId="{F1A95DBE-09E9-490D-8DE2-1195A8AD4B62}" type="pres">
      <dgm:prSet presAssocID="{1537548B-4474-47C6-9467-22F14E0D86B7}" presName="circle" presStyleLbl="node1" presStyleIdx="1" presStyleCnt="2"/>
      <dgm:spPr/>
      <dgm:t>
        <a:bodyPr/>
        <a:lstStyle/>
        <a:p>
          <a:endParaRPr lang="es-ES"/>
        </a:p>
      </dgm:t>
    </dgm:pt>
  </dgm:ptLst>
  <dgm:cxnLst>
    <dgm:cxn modelId="{C3F74077-4ECF-49BC-B516-583DC7A59D9A}" srcId="{1537548B-4474-47C6-9467-22F14E0D86B7}" destId="{9F21EEB7-A673-4706-97D3-A9583528A47C}" srcOrd="0" destOrd="0" parTransId="{1F5C83DB-3086-49B2-96C0-F81EE20A51E7}" sibTransId="{5D397DE1-4984-43E5-8A92-D9ACE311BB5E}"/>
    <dgm:cxn modelId="{BDE96C2A-BE7E-403B-9FE0-B569F21D8D70}" type="presOf" srcId="{1537548B-4474-47C6-9467-22F14E0D86B7}" destId="{F1A95DBE-09E9-490D-8DE2-1195A8AD4B62}" srcOrd="0" destOrd="0" presId="urn:microsoft.com/office/officeart/2005/8/layout/hList9"/>
    <dgm:cxn modelId="{155C4ED4-0DD1-4038-B343-49133C04A206}" type="presOf" srcId="{07BDFD4C-927F-4888-A884-E65F46EBE142}" destId="{0F03660E-6A42-4A7D-AEEC-FE2A608FBE4E}" srcOrd="1" destOrd="0" presId="urn:microsoft.com/office/officeart/2005/8/layout/hList9"/>
    <dgm:cxn modelId="{FE483E55-6D19-42B2-9BCF-67D6D174F255}" type="presOf" srcId="{9493BE0E-2135-4B12-9EB5-E2A28A240EEA}" destId="{FB099CDA-CE12-4AE7-94F5-860D8E683A86}" srcOrd="1" destOrd="0" presId="urn:microsoft.com/office/officeart/2005/8/layout/hList9"/>
    <dgm:cxn modelId="{60F0963E-F847-4B49-9524-7C97A81FACBE}" type="presOf" srcId="{7BB1AFED-7848-4D0E-9EB5-4ADCF7DF9095}" destId="{6D319086-5A5A-4607-A120-56FE7A80FA65}" srcOrd="0" destOrd="0" presId="urn:microsoft.com/office/officeart/2005/8/layout/hList9"/>
    <dgm:cxn modelId="{A3A83A47-363E-4EC2-BFB7-EB609F8B4C1D}" srcId="{7BB1AFED-7848-4D0E-9EB5-4ADCF7DF9095}" destId="{3651F9B6-21F0-4026-BDA0-DDC2FFAE34B6}" srcOrd="1" destOrd="0" parTransId="{2EF5EBCE-02C5-4FE2-9FCE-090B784450CD}" sibTransId="{75AA3025-2F1C-4496-AD82-63B4EAF9FE1E}"/>
    <dgm:cxn modelId="{D63C10EF-BBCC-42CF-AD4E-658C6D0F2B02}" srcId="{9E649D4F-9FC1-442C-9E45-AE52649083B0}" destId="{7BB1AFED-7848-4D0E-9EB5-4ADCF7DF9095}" srcOrd="0" destOrd="0" parTransId="{8E8F7F97-F4C8-426D-B8A6-FCDBCAC5ED86}" sibTransId="{798C1CF6-F400-4D30-8C00-AE2C6AB0B3ED}"/>
    <dgm:cxn modelId="{92B7E113-7ACA-423A-8903-0A8FADEF952D}" type="presOf" srcId="{9F21EEB7-A673-4706-97D3-A9583528A47C}" destId="{957DD08A-98C5-45EF-ACBD-E8216C441F53}" srcOrd="1" destOrd="0" presId="urn:microsoft.com/office/officeart/2005/8/layout/hList9"/>
    <dgm:cxn modelId="{99AD2044-7491-406A-8753-62DDD7FA71E4}" srcId="{1537548B-4474-47C6-9467-22F14E0D86B7}" destId="{07BDFD4C-927F-4888-A884-E65F46EBE142}" srcOrd="1" destOrd="0" parTransId="{CA6A78AC-994F-4A53-9A22-303AD2624B42}" sibTransId="{A449C113-0F76-412A-9E0B-39BC54909D4E}"/>
    <dgm:cxn modelId="{006AFDD4-46A2-4F81-8FCC-0B6D733124FE}" type="presOf" srcId="{07BDFD4C-927F-4888-A884-E65F46EBE142}" destId="{15363297-571E-42F4-9550-8D4E5350E48C}" srcOrd="0" destOrd="0" presId="urn:microsoft.com/office/officeart/2005/8/layout/hList9"/>
    <dgm:cxn modelId="{F3544B10-3B25-4E03-A069-43B08A0F98CB}" type="presOf" srcId="{9493BE0E-2135-4B12-9EB5-E2A28A240EEA}" destId="{A3FEF377-9437-4323-B6C6-D5FC8AB8B4B1}" srcOrd="0" destOrd="0" presId="urn:microsoft.com/office/officeart/2005/8/layout/hList9"/>
    <dgm:cxn modelId="{A23CB5E4-5CC3-402D-8F3C-479E05FCBF91}" type="presOf" srcId="{3651F9B6-21F0-4026-BDA0-DDC2FFAE34B6}" destId="{089772BE-8E2E-4D12-A593-75611BF97D5E}" srcOrd="1" destOrd="0" presId="urn:microsoft.com/office/officeart/2005/8/layout/hList9"/>
    <dgm:cxn modelId="{6DC29F9D-EF41-438C-9DC4-844E4A23710A}" type="presOf" srcId="{3651F9B6-21F0-4026-BDA0-DDC2FFAE34B6}" destId="{03186C8C-807E-4B9F-BE33-0B657CD7DA3A}" srcOrd="0" destOrd="0" presId="urn:microsoft.com/office/officeart/2005/8/layout/hList9"/>
    <dgm:cxn modelId="{7399787D-96C7-4601-A1D5-9E21BA48A2B6}" srcId="{7BB1AFED-7848-4D0E-9EB5-4ADCF7DF9095}" destId="{9493BE0E-2135-4B12-9EB5-E2A28A240EEA}" srcOrd="0" destOrd="0" parTransId="{5FFB3116-9F9D-4BC1-82ED-C21D4D427466}" sibTransId="{72B6C7CE-0F04-4FBA-82B2-3EF5CE69559D}"/>
    <dgm:cxn modelId="{80C1B147-FFB2-4997-B289-00FBCFF84766}" srcId="{9E649D4F-9FC1-442C-9E45-AE52649083B0}" destId="{1537548B-4474-47C6-9467-22F14E0D86B7}" srcOrd="1" destOrd="0" parTransId="{40F4CEF7-82FA-4A96-8FAA-FF1BF26A6872}" sibTransId="{8E4D5E30-524D-40CF-A2E8-8B895E4AB13B}"/>
    <dgm:cxn modelId="{C28008E4-88B4-41F1-B6F8-A8559467F5E8}" type="presOf" srcId="{9E649D4F-9FC1-442C-9E45-AE52649083B0}" destId="{98364D01-1EFA-4E2A-9CB4-25DA1D50A6AD}" srcOrd="0" destOrd="0" presId="urn:microsoft.com/office/officeart/2005/8/layout/hList9"/>
    <dgm:cxn modelId="{710E55B7-1CE1-492E-9C2A-C97B2E3A6E83}" type="presOf" srcId="{9F21EEB7-A673-4706-97D3-A9583528A47C}" destId="{04BDB68B-D7CD-457D-9D3C-1E7BA387282B}" srcOrd="0" destOrd="0" presId="urn:microsoft.com/office/officeart/2005/8/layout/hList9"/>
    <dgm:cxn modelId="{F96E3F5C-1A6E-4E55-9094-5F3D3E99C00D}" type="presParOf" srcId="{98364D01-1EFA-4E2A-9CB4-25DA1D50A6AD}" destId="{7284CD8F-A3E4-47C8-9ED4-E4DEEA8C63D6}" srcOrd="0" destOrd="0" presId="urn:microsoft.com/office/officeart/2005/8/layout/hList9"/>
    <dgm:cxn modelId="{2052D32A-1B5C-420B-A383-F7505EEDBC9A}" type="presParOf" srcId="{98364D01-1EFA-4E2A-9CB4-25DA1D50A6AD}" destId="{ADD606C3-222C-497B-9ECC-DA2D01CCB3ED}" srcOrd="1" destOrd="0" presId="urn:microsoft.com/office/officeart/2005/8/layout/hList9"/>
    <dgm:cxn modelId="{D9672685-929C-4DE4-8BD0-2281322A8B44}" type="presParOf" srcId="{ADD606C3-222C-497B-9ECC-DA2D01CCB3ED}" destId="{E33D705E-EC58-4F78-870B-35E73CC8B511}" srcOrd="0" destOrd="0" presId="urn:microsoft.com/office/officeart/2005/8/layout/hList9"/>
    <dgm:cxn modelId="{3C72485A-FC8B-4591-94E1-F2032BCB8DC5}" type="presParOf" srcId="{ADD606C3-222C-497B-9ECC-DA2D01CCB3ED}" destId="{9D255E51-2125-4D7C-940A-FE3D44F272FD}" srcOrd="1" destOrd="0" presId="urn:microsoft.com/office/officeart/2005/8/layout/hList9"/>
    <dgm:cxn modelId="{12045C28-C319-49F5-9A4B-9FE5DA2D757C}" type="presParOf" srcId="{9D255E51-2125-4D7C-940A-FE3D44F272FD}" destId="{A3FEF377-9437-4323-B6C6-D5FC8AB8B4B1}" srcOrd="0" destOrd="0" presId="urn:microsoft.com/office/officeart/2005/8/layout/hList9"/>
    <dgm:cxn modelId="{D7C70B09-99CD-408A-8430-49D8C970B4C0}" type="presParOf" srcId="{9D255E51-2125-4D7C-940A-FE3D44F272FD}" destId="{FB099CDA-CE12-4AE7-94F5-860D8E683A86}" srcOrd="1" destOrd="0" presId="urn:microsoft.com/office/officeart/2005/8/layout/hList9"/>
    <dgm:cxn modelId="{4769BE48-D2DF-4617-8723-C16BA75A354D}" type="presParOf" srcId="{ADD606C3-222C-497B-9ECC-DA2D01CCB3ED}" destId="{69A0427A-F081-450A-A642-67E480608BC3}" srcOrd="2" destOrd="0" presId="urn:microsoft.com/office/officeart/2005/8/layout/hList9"/>
    <dgm:cxn modelId="{4111AD8B-9D4F-4AFC-95F1-7AC8285A1A3F}" type="presParOf" srcId="{69A0427A-F081-450A-A642-67E480608BC3}" destId="{03186C8C-807E-4B9F-BE33-0B657CD7DA3A}" srcOrd="0" destOrd="0" presId="urn:microsoft.com/office/officeart/2005/8/layout/hList9"/>
    <dgm:cxn modelId="{48EF004E-A050-41B6-8790-15B4BC432E0D}" type="presParOf" srcId="{69A0427A-F081-450A-A642-67E480608BC3}" destId="{089772BE-8E2E-4D12-A593-75611BF97D5E}" srcOrd="1" destOrd="0" presId="urn:microsoft.com/office/officeart/2005/8/layout/hList9"/>
    <dgm:cxn modelId="{22697081-698B-47C6-BAD3-DA2F09EE4434}" type="presParOf" srcId="{98364D01-1EFA-4E2A-9CB4-25DA1D50A6AD}" destId="{8FFDB830-12F5-4E2E-AB15-3A6849EDCA69}" srcOrd="2" destOrd="0" presId="urn:microsoft.com/office/officeart/2005/8/layout/hList9"/>
    <dgm:cxn modelId="{AB1C4FA8-628D-4D4C-954E-60916255EB23}" type="presParOf" srcId="{98364D01-1EFA-4E2A-9CB4-25DA1D50A6AD}" destId="{6D319086-5A5A-4607-A120-56FE7A80FA65}" srcOrd="3" destOrd="0" presId="urn:microsoft.com/office/officeart/2005/8/layout/hList9"/>
    <dgm:cxn modelId="{7FA048C9-6FA8-486E-B727-E4093AFDEEB0}" type="presParOf" srcId="{98364D01-1EFA-4E2A-9CB4-25DA1D50A6AD}" destId="{0D5A7023-551C-42E5-92C9-52990E607545}" srcOrd="4" destOrd="0" presId="urn:microsoft.com/office/officeart/2005/8/layout/hList9"/>
    <dgm:cxn modelId="{F6614494-C4F4-46B1-BC6C-547D09CB0067}" type="presParOf" srcId="{98364D01-1EFA-4E2A-9CB4-25DA1D50A6AD}" destId="{01EC42C1-94AB-45B3-BFFE-2C1857FE9099}" srcOrd="5" destOrd="0" presId="urn:microsoft.com/office/officeart/2005/8/layout/hList9"/>
    <dgm:cxn modelId="{B3073CDB-CE35-4C09-9C2E-C6455038BE28}" type="presParOf" srcId="{98364D01-1EFA-4E2A-9CB4-25DA1D50A6AD}" destId="{BCCC78FC-AD0D-4B86-BD86-E206F25E84F6}" srcOrd="6" destOrd="0" presId="urn:microsoft.com/office/officeart/2005/8/layout/hList9"/>
    <dgm:cxn modelId="{C7F64B01-757C-4041-B232-37130054B1C6}" type="presParOf" srcId="{BCCC78FC-AD0D-4B86-BD86-E206F25E84F6}" destId="{58EFA475-3353-4269-B4CE-20DF6A8D8EC8}" srcOrd="0" destOrd="0" presId="urn:microsoft.com/office/officeart/2005/8/layout/hList9"/>
    <dgm:cxn modelId="{C65F62AE-759B-4009-AEF9-AF19CF063DF7}" type="presParOf" srcId="{BCCC78FC-AD0D-4B86-BD86-E206F25E84F6}" destId="{BF26B0BE-5717-4BD4-90E5-AF4B6607D50F}" srcOrd="1" destOrd="0" presId="urn:microsoft.com/office/officeart/2005/8/layout/hList9"/>
    <dgm:cxn modelId="{F418B5FF-BD24-454E-B471-1352CD775FF6}" type="presParOf" srcId="{BF26B0BE-5717-4BD4-90E5-AF4B6607D50F}" destId="{04BDB68B-D7CD-457D-9D3C-1E7BA387282B}" srcOrd="0" destOrd="0" presId="urn:microsoft.com/office/officeart/2005/8/layout/hList9"/>
    <dgm:cxn modelId="{A2960F4C-6C15-43F8-B7E0-617AEB661B4D}" type="presParOf" srcId="{BF26B0BE-5717-4BD4-90E5-AF4B6607D50F}" destId="{957DD08A-98C5-45EF-ACBD-E8216C441F53}" srcOrd="1" destOrd="0" presId="urn:microsoft.com/office/officeart/2005/8/layout/hList9"/>
    <dgm:cxn modelId="{B249882F-F3AC-469F-9D23-C2A643DF3E6D}" type="presParOf" srcId="{BCCC78FC-AD0D-4B86-BD86-E206F25E84F6}" destId="{5EBFDBFD-F57F-40F6-8AF2-E7617248F008}" srcOrd="2" destOrd="0" presId="urn:microsoft.com/office/officeart/2005/8/layout/hList9"/>
    <dgm:cxn modelId="{65CB504B-CB27-447E-91FC-1AED2A72C917}" type="presParOf" srcId="{5EBFDBFD-F57F-40F6-8AF2-E7617248F008}" destId="{15363297-571E-42F4-9550-8D4E5350E48C}" srcOrd="0" destOrd="0" presId="urn:microsoft.com/office/officeart/2005/8/layout/hList9"/>
    <dgm:cxn modelId="{131CAEBC-597A-4469-9AC7-E8D7F1898A74}" type="presParOf" srcId="{5EBFDBFD-F57F-40F6-8AF2-E7617248F008}" destId="{0F03660E-6A42-4A7D-AEEC-FE2A608FBE4E}" srcOrd="1" destOrd="0" presId="urn:microsoft.com/office/officeart/2005/8/layout/hList9"/>
    <dgm:cxn modelId="{F414B7E8-CE91-460A-8C40-58CB8B1677ED}" type="presParOf" srcId="{98364D01-1EFA-4E2A-9CB4-25DA1D50A6AD}" destId="{6773FFBB-2E12-4EC8-B03F-A9C33CE2E739}" srcOrd="7" destOrd="0" presId="urn:microsoft.com/office/officeart/2005/8/layout/hList9"/>
    <dgm:cxn modelId="{D89931A2-8F2E-45A7-8633-466624401B13}" type="presParOf" srcId="{98364D01-1EFA-4E2A-9CB4-25DA1D50A6AD}" destId="{F1A95DBE-09E9-490D-8DE2-1195A8AD4B62}"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B79584E-B126-411C-8618-3ABA161391B4}"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endParaRPr lang="es-ES"/>
        </a:p>
      </dgm:t>
    </dgm:pt>
    <dgm:pt modelId="{10593AF6-1315-4B03-8D6F-E03B6C56925D}">
      <dgm:prSet phldrT="[Texto]"/>
      <dgm:spPr/>
      <dgm:t>
        <a:bodyPr/>
        <a:lstStyle/>
        <a:p>
          <a:r>
            <a:rPr lang="es-ES" b="1" dirty="0" smtClean="0"/>
            <a:t>Discapacidad física y/o motora leve</a:t>
          </a:r>
          <a:endParaRPr lang="es-ES" b="1" dirty="0"/>
        </a:p>
      </dgm:t>
    </dgm:pt>
    <dgm:pt modelId="{2047D1B7-CB54-412F-AF2D-624A3C61BEEA}" type="parTrans" cxnId="{809A5735-F3C7-4A58-B59B-7F6719D2F106}">
      <dgm:prSet/>
      <dgm:spPr/>
      <dgm:t>
        <a:bodyPr/>
        <a:lstStyle/>
        <a:p>
          <a:endParaRPr lang="es-ES"/>
        </a:p>
      </dgm:t>
    </dgm:pt>
    <dgm:pt modelId="{E2DD6936-4E1C-47DF-AFFE-647103375E9B}" type="sibTrans" cxnId="{809A5735-F3C7-4A58-B59B-7F6719D2F106}">
      <dgm:prSet/>
      <dgm:spPr/>
      <dgm:t>
        <a:bodyPr/>
        <a:lstStyle/>
        <a:p>
          <a:endParaRPr lang="es-ES"/>
        </a:p>
      </dgm:t>
    </dgm:pt>
    <dgm:pt modelId="{3F8E7FE3-6197-4D5C-8C3A-2D3162C5BEEC}">
      <dgm:prSet phldrT="[Texto]"/>
      <dgm:spPr/>
      <dgm:t>
        <a:bodyPr/>
        <a:lstStyle/>
        <a:p>
          <a:r>
            <a:rPr lang="es-ES" dirty="0" smtClean="0"/>
            <a:t>Dificultades en el lenguaje por problemas ligeros en la articulación </a:t>
          </a:r>
          <a:r>
            <a:rPr lang="es-ES" dirty="0" smtClean="0"/>
            <a:t>verbal.</a:t>
          </a:r>
          <a:endParaRPr lang="es-ES" dirty="0"/>
        </a:p>
      </dgm:t>
    </dgm:pt>
    <dgm:pt modelId="{B0A10AE9-C7BF-4DE3-A7E3-7E5A2FEC2876}" type="parTrans" cxnId="{84303DD8-72CE-4C07-B6C3-C0D963B78907}">
      <dgm:prSet/>
      <dgm:spPr/>
      <dgm:t>
        <a:bodyPr/>
        <a:lstStyle/>
        <a:p>
          <a:endParaRPr lang="es-ES"/>
        </a:p>
      </dgm:t>
    </dgm:pt>
    <dgm:pt modelId="{0A90DB31-8F6B-4B62-8326-D693BC029C72}" type="sibTrans" cxnId="{84303DD8-72CE-4C07-B6C3-C0D963B78907}">
      <dgm:prSet/>
      <dgm:spPr/>
      <dgm:t>
        <a:bodyPr/>
        <a:lstStyle/>
        <a:p>
          <a:endParaRPr lang="es-ES"/>
        </a:p>
      </dgm:t>
    </dgm:pt>
    <dgm:pt modelId="{40BAA7E4-F2C3-4FA2-AEFB-B6FFD4B7A526}">
      <dgm:prSet phldrT="[Texto]"/>
      <dgm:spPr/>
      <dgm:t>
        <a:bodyPr/>
        <a:lstStyle/>
        <a:p>
          <a:r>
            <a:rPr lang="es-ES" b="1" dirty="0" smtClean="0"/>
            <a:t>Discapacidad física y/o motora moderada</a:t>
          </a:r>
          <a:endParaRPr lang="es-ES" b="1" dirty="0"/>
        </a:p>
      </dgm:t>
    </dgm:pt>
    <dgm:pt modelId="{A1585B23-7870-4B3E-9CB9-FF5A4D287504}" type="parTrans" cxnId="{CC757C8B-8325-4EFF-8DF9-5C3D98064DE2}">
      <dgm:prSet/>
      <dgm:spPr/>
      <dgm:t>
        <a:bodyPr/>
        <a:lstStyle/>
        <a:p>
          <a:endParaRPr lang="es-ES"/>
        </a:p>
      </dgm:t>
    </dgm:pt>
    <dgm:pt modelId="{6AC9D33F-DF6B-4FF2-B2BC-F128F021211B}" type="sibTrans" cxnId="{CC757C8B-8325-4EFF-8DF9-5C3D98064DE2}">
      <dgm:prSet/>
      <dgm:spPr/>
      <dgm:t>
        <a:bodyPr/>
        <a:lstStyle/>
        <a:p>
          <a:endParaRPr lang="es-ES"/>
        </a:p>
      </dgm:t>
    </dgm:pt>
    <dgm:pt modelId="{680C0FA3-658B-41E1-85D0-02C3B765E5F5}">
      <dgm:prSet phldrT="[Texto]"/>
      <dgm:spPr/>
      <dgm:t>
        <a:bodyPr/>
        <a:lstStyle/>
        <a:p>
          <a:r>
            <a:rPr lang="es-ES" dirty="0" smtClean="0"/>
            <a:t>Puede implicar dificultades en el lenguaje (habla imprecisa, aunque comprensible</a:t>
          </a:r>
          <a:r>
            <a:rPr lang="es-ES" dirty="0" smtClean="0"/>
            <a:t>).</a:t>
          </a:r>
          <a:endParaRPr lang="es-ES" dirty="0"/>
        </a:p>
      </dgm:t>
    </dgm:pt>
    <dgm:pt modelId="{50249802-AA21-45F1-89EC-87E398BF7A52}" type="parTrans" cxnId="{52748B81-5E10-47C4-9C45-15BA4AD93436}">
      <dgm:prSet/>
      <dgm:spPr/>
      <dgm:t>
        <a:bodyPr/>
        <a:lstStyle/>
        <a:p>
          <a:endParaRPr lang="es-ES"/>
        </a:p>
      </dgm:t>
    </dgm:pt>
    <dgm:pt modelId="{9DA5B0A2-4620-4D99-BB0B-35C264BA2762}" type="sibTrans" cxnId="{52748B81-5E10-47C4-9C45-15BA4AD93436}">
      <dgm:prSet/>
      <dgm:spPr/>
      <dgm:t>
        <a:bodyPr/>
        <a:lstStyle/>
        <a:p>
          <a:endParaRPr lang="es-ES"/>
        </a:p>
      </dgm:t>
    </dgm:pt>
    <dgm:pt modelId="{E8ACA520-63BB-4805-850D-4B2CA6F7F962}">
      <dgm:prSet phldrT="[Texto]"/>
      <dgm:spPr/>
      <dgm:t>
        <a:bodyPr/>
        <a:lstStyle/>
        <a:p>
          <a:r>
            <a:rPr lang="es-ES" b="1" dirty="0" smtClean="0"/>
            <a:t>Discapacidad física y/o motora severa o grave</a:t>
          </a:r>
          <a:endParaRPr lang="es-ES" b="1" dirty="0"/>
        </a:p>
      </dgm:t>
    </dgm:pt>
    <dgm:pt modelId="{5AE30A15-5854-4E24-B5E3-F18CCF49E09A}" type="parTrans" cxnId="{946F283B-9FB0-49FD-B16B-2DF8B48AFFBB}">
      <dgm:prSet/>
      <dgm:spPr/>
      <dgm:t>
        <a:bodyPr/>
        <a:lstStyle/>
        <a:p>
          <a:endParaRPr lang="es-ES"/>
        </a:p>
      </dgm:t>
    </dgm:pt>
    <dgm:pt modelId="{4EC2A410-2D47-48EF-8452-D667185E7239}" type="sibTrans" cxnId="{946F283B-9FB0-49FD-B16B-2DF8B48AFFBB}">
      <dgm:prSet/>
      <dgm:spPr/>
      <dgm:t>
        <a:bodyPr/>
        <a:lstStyle/>
        <a:p>
          <a:endParaRPr lang="es-ES"/>
        </a:p>
      </dgm:t>
    </dgm:pt>
    <dgm:pt modelId="{460B40FC-48FE-4BD9-8D9B-594902BAB395}">
      <dgm:prSet phldrT="[Texto]"/>
      <dgm:spPr/>
      <dgm:t>
        <a:bodyPr/>
        <a:lstStyle/>
        <a:p>
          <a:r>
            <a:rPr lang="es-ES" dirty="0" smtClean="0"/>
            <a:t>Se relaciona con afectaciones graves del lenguaje, problemas de motricidad con imposibilidad de caminar y dependencia total para las actividades necesarias para llevar a cabo su autonomía personal. </a:t>
          </a:r>
          <a:endParaRPr lang="es-ES" dirty="0"/>
        </a:p>
      </dgm:t>
    </dgm:pt>
    <dgm:pt modelId="{CCAD94BF-388F-44DF-A3E9-8B937C88DE68}" type="parTrans" cxnId="{EF4050D9-E880-4FA0-8E43-3C32F25D7A6C}">
      <dgm:prSet/>
      <dgm:spPr/>
      <dgm:t>
        <a:bodyPr/>
        <a:lstStyle/>
        <a:p>
          <a:endParaRPr lang="es-ES"/>
        </a:p>
      </dgm:t>
    </dgm:pt>
    <dgm:pt modelId="{EFBEEED1-F574-4D19-966C-C6DBEE1DF25E}" type="sibTrans" cxnId="{EF4050D9-E880-4FA0-8E43-3C32F25D7A6C}">
      <dgm:prSet/>
      <dgm:spPr/>
      <dgm:t>
        <a:bodyPr/>
        <a:lstStyle/>
        <a:p>
          <a:endParaRPr lang="es-ES"/>
        </a:p>
      </dgm:t>
    </dgm:pt>
    <dgm:pt modelId="{D6F9E58F-2E94-4557-86AE-19F72324F396}">
      <dgm:prSet/>
      <dgm:spPr/>
      <dgm:t>
        <a:bodyPr/>
        <a:lstStyle/>
        <a:p>
          <a:r>
            <a:rPr lang="es-ES" dirty="0" smtClean="0"/>
            <a:t>Problemas de motricidad fina, movimientos </a:t>
          </a:r>
          <a:r>
            <a:rPr lang="es-ES" dirty="0" smtClean="0"/>
            <a:t>torpes.</a:t>
          </a:r>
          <a:endParaRPr lang="es-ES" dirty="0" smtClean="0"/>
        </a:p>
      </dgm:t>
    </dgm:pt>
    <dgm:pt modelId="{53246046-FBA5-46EF-BCD4-F0B13E15E9FD}" type="parTrans" cxnId="{137E44A9-FA7C-4F84-8B30-4D6AC78A89D9}">
      <dgm:prSet/>
      <dgm:spPr/>
      <dgm:t>
        <a:bodyPr/>
        <a:lstStyle/>
        <a:p>
          <a:endParaRPr lang="es-ES"/>
        </a:p>
      </dgm:t>
    </dgm:pt>
    <dgm:pt modelId="{79C8E81F-AAF8-438A-B5F5-0AC8638ECE0D}" type="sibTrans" cxnId="{137E44A9-FA7C-4F84-8B30-4D6AC78A89D9}">
      <dgm:prSet/>
      <dgm:spPr/>
      <dgm:t>
        <a:bodyPr/>
        <a:lstStyle/>
        <a:p>
          <a:endParaRPr lang="es-ES"/>
        </a:p>
      </dgm:t>
    </dgm:pt>
    <dgm:pt modelId="{B803C87B-871B-4CCB-ADA9-54895E0D61A5}">
      <dgm:prSet/>
      <dgm:spPr/>
      <dgm:t>
        <a:bodyPr/>
        <a:lstStyle/>
        <a:p>
          <a:r>
            <a:rPr lang="es-ES" dirty="0" smtClean="0"/>
            <a:t>Dificultades en el desplazamiento autónomo y en algunas actividades de la autonomía personal.</a:t>
          </a:r>
          <a:endParaRPr lang="es-AR" dirty="0"/>
        </a:p>
      </dgm:t>
    </dgm:pt>
    <dgm:pt modelId="{AA79A0CA-3093-4C90-9725-85212A068E46}" type="parTrans" cxnId="{E185AE84-D069-40E0-92CD-221D5108D9BF}">
      <dgm:prSet/>
      <dgm:spPr/>
      <dgm:t>
        <a:bodyPr/>
        <a:lstStyle/>
        <a:p>
          <a:endParaRPr lang="es-ES"/>
        </a:p>
      </dgm:t>
    </dgm:pt>
    <dgm:pt modelId="{FCFB57FD-5001-497D-BEC6-7874F559890E}" type="sibTrans" cxnId="{E185AE84-D069-40E0-92CD-221D5108D9BF}">
      <dgm:prSet/>
      <dgm:spPr/>
      <dgm:t>
        <a:bodyPr/>
        <a:lstStyle/>
        <a:p>
          <a:endParaRPr lang="es-ES"/>
        </a:p>
      </dgm:t>
    </dgm:pt>
    <dgm:pt modelId="{7E5BC073-E1BC-4985-9E85-E1D8F71158EE}">
      <dgm:prSet phldrT="[Texto]"/>
      <dgm:spPr/>
      <dgm:t>
        <a:bodyPr/>
        <a:lstStyle/>
        <a:p>
          <a:r>
            <a:rPr lang="es-ES" dirty="0" smtClean="0"/>
            <a:t>Dificultad en la motricidad fina y gruesa, con necesidad de ayudas para realizar los desplazamientos y dificultades en su autonomía personal.</a:t>
          </a:r>
          <a:endParaRPr lang="es-ES" dirty="0"/>
        </a:p>
      </dgm:t>
    </dgm:pt>
    <dgm:pt modelId="{72DA038A-7885-4593-AEA7-BB1DB944BBF2}" type="parTrans" cxnId="{F4C0A768-59AE-429E-9FE8-D8F5575FA982}">
      <dgm:prSet/>
      <dgm:spPr/>
      <dgm:t>
        <a:bodyPr/>
        <a:lstStyle/>
        <a:p>
          <a:endParaRPr lang="es-ES"/>
        </a:p>
      </dgm:t>
    </dgm:pt>
    <dgm:pt modelId="{5918DA01-8D89-4051-805D-FF0ADDAB9959}" type="sibTrans" cxnId="{F4C0A768-59AE-429E-9FE8-D8F5575FA982}">
      <dgm:prSet/>
      <dgm:spPr/>
      <dgm:t>
        <a:bodyPr/>
        <a:lstStyle/>
        <a:p>
          <a:endParaRPr lang="es-ES"/>
        </a:p>
      </dgm:t>
    </dgm:pt>
    <dgm:pt modelId="{962B43A5-8497-44FE-BEDA-2DC44866F7BC}" type="pres">
      <dgm:prSet presAssocID="{4B79584E-B126-411C-8618-3ABA161391B4}" presName="linearFlow" presStyleCnt="0">
        <dgm:presLayoutVars>
          <dgm:dir/>
          <dgm:animLvl val="lvl"/>
          <dgm:resizeHandles val="exact"/>
        </dgm:presLayoutVars>
      </dgm:prSet>
      <dgm:spPr/>
      <dgm:t>
        <a:bodyPr/>
        <a:lstStyle/>
        <a:p>
          <a:endParaRPr lang="es-AR"/>
        </a:p>
      </dgm:t>
    </dgm:pt>
    <dgm:pt modelId="{3D26DE18-7431-4AF4-8E20-1D7ABD72B4C3}" type="pres">
      <dgm:prSet presAssocID="{10593AF6-1315-4B03-8D6F-E03B6C56925D}" presName="composite" presStyleCnt="0"/>
      <dgm:spPr/>
    </dgm:pt>
    <dgm:pt modelId="{7DDFF6D7-BBA5-4DB1-A957-E0389147A008}" type="pres">
      <dgm:prSet presAssocID="{10593AF6-1315-4B03-8D6F-E03B6C56925D}" presName="parTx" presStyleLbl="node1" presStyleIdx="0" presStyleCnt="3">
        <dgm:presLayoutVars>
          <dgm:chMax val="0"/>
          <dgm:chPref val="0"/>
          <dgm:bulletEnabled val="1"/>
        </dgm:presLayoutVars>
      </dgm:prSet>
      <dgm:spPr/>
      <dgm:t>
        <a:bodyPr/>
        <a:lstStyle/>
        <a:p>
          <a:endParaRPr lang="es-ES"/>
        </a:p>
      </dgm:t>
    </dgm:pt>
    <dgm:pt modelId="{BA260AAC-F687-40E9-8C53-93A40BF6EFDA}" type="pres">
      <dgm:prSet presAssocID="{10593AF6-1315-4B03-8D6F-E03B6C56925D}" presName="parSh" presStyleLbl="node1" presStyleIdx="0" presStyleCnt="3"/>
      <dgm:spPr/>
      <dgm:t>
        <a:bodyPr/>
        <a:lstStyle/>
        <a:p>
          <a:endParaRPr lang="es-ES"/>
        </a:p>
      </dgm:t>
    </dgm:pt>
    <dgm:pt modelId="{9FDBD89C-2244-4108-89B6-5D0C0BB08FA8}" type="pres">
      <dgm:prSet presAssocID="{10593AF6-1315-4B03-8D6F-E03B6C56925D}" presName="desTx" presStyleLbl="fgAcc1" presStyleIdx="0" presStyleCnt="3">
        <dgm:presLayoutVars>
          <dgm:bulletEnabled val="1"/>
        </dgm:presLayoutVars>
      </dgm:prSet>
      <dgm:spPr/>
      <dgm:t>
        <a:bodyPr/>
        <a:lstStyle/>
        <a:p>
          <a:endParaRPr lang="es-ES"/>
        </a:p>
      </dgm:t>
    </dgm:pt>
    <dgm:pt modelId="{6ADD6C5C-9D5A-4437-B9D2-1DE7F79B21BC}" type="pres">
      <dgm:prSet presAssocID="{E2DD6936-4E1C-47DF-AFFE-647103375E9B}" presName="sibTrans" presStyleLbl="sibTrans2D1" presStyleIdx="0" presStyleCnt="2"/>
      <dgm:spPr/>
      <dgm:t>
        <a:bodyPr/>
        <a:lstStyle/>
        <a:p>
          <a:endParaRPr lang="es-AR"/>
        </a:p>
      </dgm:t>
    </dgm:pt>
    <dgm:pt modelId="{7DFA7DBF-F9CF-4819-B8EF-A8975AB365DA}" type="pres">
      <dgm:prSet presAssocID="{E2DD6936-4E1C-47DF-AFFE-647103375E9B}" presName="connTx" presStyleLbl="sibTrans2D1" presStyleIdx="0" presStyleCnt="2"/>
      <dgm:spPr/>
      <dgm:t>
        <a:bodyPr/>
        <a:lstStyle/>
        <a:p>
          <a:endParaRPr lang="es-AR"/>
        </a:p>
      </dgm:t>
    </dgm:pt>
    <dgm:pt modelId="{ABB8FC46-A539-4188-94D4-85A28495D1C9}" type="pres">
      <dgm:prSet presAssocID="{40BAA7E4-F2C3-4FA2-AEFB-B6FFD4B7A526}" presName="composite" presStyleCnt="0"/>
      <dgm:spPr/>
    </dgm:pt>
    <dgm:pt modelId="{C8F1DD8F-947B-4DAF-8DE7-C59C5C661D51}" type="pres">
      <dgm:prSet presAssocID="{40BAA7E4-F2C3-4FA2-AEFB-B6FFD4B7A526}" presName="parTx" presStyleLbl="node1" presStyleIdx="0" presStyleCnt="3">
        <dgm:presLayoutVars>
          <dgm:chMax val="0"/>
          <dgm:chPref val="0"/>
          <dgm:bulletEnabled val="1"/>
        </dgm:presLayoutVars>
      </dgm:prSet>
      <dgm:spPr/>
      <dgm:t>
        <a:bodyPr/>
        <a:lstStyle/>
        <a:p>
          <a:endParaRPr lang="es-ES"/>
        </a:p>
      </dgm:t>
    </dgm:pt>
    <dgm:pt modelId="{34513980-2EA7-49AB-AF80-F543EDE0863E}" type="pres">
      <dgm:prSet presAssocID="{40BAA7E4-F2C3-4FA2-AEFB-B6FFD4B7A526}" presName="parSh" presStyleLbl="node1" presStyleIdx="1" presStyleCnt="3"/>
      <dgm:spPr/>
      <dgm:t>
        <a:bodyPr/>
        <a:lstStyle/>
        <a:p>
          <a:endParaRPr lang="es-ES"/>
        </a:p>
      </dgm:t>
    </dgm:pt>
    <dgm:pt modelId="{97A6AFEE-DC05-4925-905C-7D1981A55457}" type="pres">
      <dgm:prSet presAssocID="{40BAA7E4-F2C3-4FA2-AEFB-B6FFD4B7A526}" presName="desTx" presStyleLbl="fgAcc1" presStyleIdx="1" presStyleCnt="3">
        <dgm:presLayoutVars>
          <dgm:bulletEnabled val="1"/>
        </dgm:presLayoutVars>
      </dgm:prSet>
      <dgm:spPr/>
      <dgm:t>
        <a:bodyPr/>
        <a:lstStyle/>
        <a:p>
          <a:endParaRPr lang="es-ES"/>
        </a:p>
      </dgm:t>
    </dgm:pt>
    <dgm:pt modelId="{9FFEF595-463F-43CF-936E-1E2896F48946}" type="pres">
      <dgm:prSet presAssocID="{6AC9D33F-DF6B-4FF2-B2BC-F128F021211B}" presName="sibTrans" presStyleLbl="sibTrans2D1" presStyleIdx="1" presStyleCnt="2"/>
      <dgm:spPr/>
      <dgm:t>
        <a:bodyPr/>
        <a:lstStyle/>
        <a:p>
          <a:endParaRPr lang="es-AR"/>
        </a:p>
      </dgm:t>
    </dgm:pt>
    <dgm:pt modelId="{31490F9C-3AEA-4F03-B678-35B342930F00}" type="pres">
      <dgm:prSet presAssocID="{6AC9D33F-DF6B-4FF2-B2BC-F128F021211B}" presName="connTx" presStyleLbl="sibTrans2D1" presStyleIdx="1" presStyleCnt="2"/>
      <dgm:spPr/>
      <dgm:t>
        <a:bodyPr/>
        <a:lstStyle/>
        <a:p>
          <a:endParaRPr lang="es-AR"/>
        </a:p>
      </dgm:t>
    </dgm:pt>
    <dgm:pt modelId="{EA27BF38-1779-4928-B06E-230B5B0EF249}" type="pres">
      <dgm:prSet presAssocID="{E8ACA520-63BB-4805-850D-4B2CA6F7F962}" presName="composite" presStyleCnt="0"/>
      <dgm:spPr/>
    </dgm:pt>
    <dgm:pt modelId="{616F9A09-700D-4374-A64E-5557B5571F6D}" type="pres">
      <dgm:prSet presAssocID="{E8ACA520-63BB-4805-850D-4B2CA6F7F962}" presName="parTx" presStyleLbl="node1" presStyleIdx="1" presStyleCnt="3">
        <dgm:presLayoutVars>
          <dgm:chMax val="0"/>
          <dgm:chPref val="0"/>
          <dgm:bulletEnabled val="1"/>
        </dgm:presLayoutVars>
      </dgm:prSet>
      <dgm:spPr/>
      <dgm:t>
        <a:bodyPr/>
        <a:lstStyle/>
        <a:p>
          <a:endParaRPr lang="es-ES"/>
        </a:p>
      </dgm:t>
    </dgm:pt>
    <dgm:pt modelId="{4CAF5642-8AAE-4683-927D-7F2E93C42DAC}" type="pres">
      <dgm:prSet presAssocID="{E8ACA520-63BB-4805-850D-4B2CA6F7F962}" presName="parSh" presStyleLbl="node1" presStyleIdx="2" presStyleCnt="3"/>
      <dgm:spPr/>
      <dgm:t>
        <a:bodyPr/>
        <a:lstStyle/>
        <a:p>
          <a:endParaRPr lang="es-ES"/>
        </a:p>
      </dgm:t>
    </dgm:pt>
    <dgm:pt modelId="{F16461ED-2428-4910-9220-9F1A87D7C758}" type="pres">
      <dgm:prSet presAssocID="{E8ACA520-63BB-4805-850D-4B2CA6F7F962}" presName="desTx" presStyleLbl="fgAcc1" presStyleIdx="2" presStyleCnt="3" custLinFactNeighborX="-5723">
        <dgm:presLayoutVars>
          <dgm:bulletEnabled val="1"/>
        </dgm:presLayoutVars>
      </dgm:prSet>
      <dgm:spPr/>
      <dgm:t>
        <a:bodyPr/>
        <a:lstStyle/>
        <a:p>
          <a:endParaRPr lang="es-ES"/>
        </a:p>
      </dgm:t>
    </dgm:pt>
  </dgm:ptLst>
  <dgm:cxnLst>
    <dgm:cxn modelId="{A9395BBD-731A-48E0-A7F8-FDC26C067A24}" type="presOf" srcId="{B803C87B-871B-4CCB-ADA9-54895E0D61A5}" destId="{9FDBD89C-2244-4108-89B6-5D0C0BB08FA8}" srcOrd="0" destOrd="2" presId="urn:microsoft.com/office/officeart/2005/8/layout/process3"/>
    <dgm:cxn modelId="{9D304784-07CA-4E83-BAD3-9A51510942B3}" type="presOf" srcId="{E8ACA520-63BB-4805-850D-4B2CA6F7F962}" destId="{4CAF5642-8AAE-4683-927D-7F2E93C42DAC}" srcOrd="1" destOrd="0" presId="urn:microsoft.com/office/officeart/2005/8/layout/process3"/>
    <dgm:cxn modelId="{52748B81-5E10-47C4-9C45-15BA4AD93436}" srcId="{40BAA7E4-F2C3-4FA2-AEFB-B6FFD4B7A526}" destId="{680C0FA3-658B-41E1-85D0-02C3B765E5F5}" srcOrd="0" destOrd="0" parTransId="{50249802-AA21-45F1-89EC-87E398BF7A52}" sibTransId="{9DA5B0A2-4620-4D99-BB0B-35C264BA2762}"/>
    <dgm:cxn modelId="{84303DD8-72CE-4C07-B6C3-C0D963B78907}" srcId="{10593AF6-1315-4B03-8D6F-E03B6C56925D}" destId="{3F8E7FE3-6197-4D5C-8C3A-2D3162C5BEEC}" srcOrd="0" destOrd="0" parTransId="{B0A10AE9-C7BF-4DE3-A7E3-7E5A2FEC2876}" sibTransId="{0A90DB31-8F6B-4B62-8326-D693BC029C72}"/>
    <dgm:cxn modelId="{F4C0A768-59AE-429E-9FE8-D8F5575FA982}" srcId="{40BAA7E4-F2C3-4FA2-AEFB-B6FFD4B7A526}" destId="{7E5BC073-E1BC-4985-9E85-E1D8F71158EE}" srcOrd="1" destOrd="0" parTransId="{72DA038A-7885-4593-AEA7-BB1DB944BBF2}" sibTransId="{5918DA01-8D89-4051-805D-FF0ADDAB9959}"/>
    <dgm:cxn modelId="{4ABA9AD0-1F69-4513-AAB0-59ADF692287E}" type="presOf" srcId="{40BAA7E4-F2C3-4FA2-AEFB-B6FFD4B7A526}" destId="{34513980-2EA7-49AB-AF80-F543EDE0863E}" srcOrd="1" destOrd="0" presId="urn:microsoft.com/office/officeart/2005/8/layout/process3"/>
    <dgm:cxn modelId="{F0622972-B818-44F5-81CF-12D202F52042}" type="presOf" srcId="{460B40FC-48FE-4BD9-8D9B-594902BAB395}" destId="{F16461ED-2428-4910-9220-9F1A87D7C758}" srcOrd="0" destOrd="0" presId="urn:microsoft.com/office/officeart/2005/8/layout/process3"/>
    <dgm:cxn modelId="{946F283B-9FB0-49FD-B16B-2DF8B48AFFBB}" srcId="{4B79584E-B126-411C-8618-3ABA161391B4}" destId="{E8ACA520-63BB-4805-850D-4B2CA6F7F962}" srcOrd="2" destOrd="0" parTransId="{5AE30A15-5854-4E24-B5E3-F18CCF49E09A}" sibTransId="{4EC2A410-2D47-48EF-8452-D667185E7239}"/>
    <dgm:cxn modelId="{FD53712A-450E-4917-B8F7-03054A447449}" type="presOf" srcId="{E8ACA520-63BB-4805-850D-4B2CA6F7F962}" destId="{616F9A09-700D-4374-A64E-5557B5571F6D}" srcOrd="0" destOrd="0" presId="urn:microsoft.com/office/officeart/2005/8/layout/process3"/>
    <dgm:cxn modelId="{0ADB4503-F71F-4D5A-A36C-1BA87A2FC07F}" type="presOf" srcId="{E2DD6936-4E1C-47DF-AFFE-647103375E9B}" destId="{6ADD6C5C-9D5A-4437-B9D2-1DE7F79B21BC}" srcOrd="0" destOrd="0" presId="urn:microsoft.com/office/officeart/2005/8/layout/process3"/>
    <dgm:cxn modelId="{7A895DC9-D51B-447E-9C80-20E465287B76}" type="presOf" srcId="{10593AF6-1315-4B03-8D6F-E03B6C56925D}" destId="{BA260AAC-F687-40E9-8C53-93A40BF6EFDA}" srcOrd="1" destOrd="0" presId="urn:microsoft.com/office/officeart/2005/8/layout/process3"/>
    <dgm:cxn modelId="{CC757C8B-8325-4EFF-8DF9-5C3D98064DE2}" srcId="{4B79584E-B126-411C-8618-3ABA161391B4}" destId="{40BAA7E4-F2C3-4FA2-AEFB-B6FFD4B7A526}" srcOrd="1" destOrd="0" parTransId="{A1585B23-7870-4B3E-9CB9-FF5A4D287504}" sibTransId="{6AC9D33F-DF6B-4FF2-B2BC-F128F021211B}"/>
    <dgm:cxn modelId="{D104DF0E-091D-45C3-BC91-C32E9C72D77B}" type="presOf" srcId="{680C0FA3-658B-41E1-85D0-02C3B765E5F5}" destId="{97A6AFEE-DC05-4925-905C-7D1981A55457}" srcOrd="0" destOrd="0" presId="urn:microsoft.com/office/officeart/2005/8/layout/process3"/>
    <dgm:cxn modelId="{AFAB22F6-2386-4B83-A00A-9E2E94AB8CE9}" type="presOf" srcId="{3F8E7FE3-6197-4D5C-8C3A-2D3162C5BEEC}" destId="{9FDBD89C-2244-4108-89B6-5D0C0BB08FA8}" srcOrd="0" destOrd="0" presId="urn:microsoft.com/office/officeart/2005/8/layout/process3"/>
    <dgm:cxn modelId="{E185AE84-D069-40E0-92CD-221D5108D9BF}" srcId="{10593AF6-1315-4B03-8D6F-E03B6C56925D}" destId="{B803C87B-871B-4CCB-ADA9-54895E0D61A5}" srcOrd="2" destOrd="0" parTransId="{AA79A0CA-3093-4C90-9725-85212A068E46}" sibTransId="{FCFB57FD-5001-497D-BEC6-7874F559890E}"/>
    <dgm:cxn modelId="{1C8B7EC9-7C89-49EB-B6E1-1EBDD53F2404}" type="presOf" srcId="{10593AF6-1315-4B03-8D6F-E03B6C56925D}" destId="{7DDFF6D7-BBA5-4DB1-A957-E0389147A008}" srcOrd="0" destOrd="0" presId="urn:microsoft.com/office/officeart/2005/8/layout/process3"/>
    <dgm:cxn modelId="{91AF7447-51E1-4AFD-87F4-4A815422E383}" type="presOf" srcId="{D6F9E58F-2E94-4557-86AE-19F72324F396}" destId="{9FDBD89C-2244-4108-89B6-5D0C0BB08FA8}" srcOrd="0" destOrd="1" presId="urn:microsoft.com/office/officeart/2005/8/layout/process3"/>
    <dgm:cxn modelId="{629F4488-BD9F-4D20-BF54-9C43C42FF3D1}" type="presOf" srcId="{4B79584E-B126-411C-8618-3ABA161391B4}" destId="{962B43A5-8497-44FE-BEDA-2DC44866F7BC}" srcOrd="0" destOrd="0" presId="urn:microsoft.com/office/officeart/2005/8/layout/process3"/>
    <dgm:cxn modelId="{1E1340BF-FF32-407D-BE87-136BFA8ACCED}" type="presOf" srcId="{E2DD6936-4E1C-47DF-AFFE-647103375E9B}" destId="{7DFA7DBF-F9CF-4819-B8EF-A8975AB365DA}" srcOrd="1" destOrd="0" presId="urn:microsoft.com/office/officeart/2005/8/layout/process3"/>
    <dgm:cxn modelId="{C597777A-4839-4256-B0FE-857166CFD3DF}" type="presOf" srcId="{6AC9D33F-DF6B-4FF2-B2BC-F128F021211B}" destId="{9FFEF595-463F-43CF-936E-1E2896F48946}" srcOrd="0" destOrd="0" presId="urn:microsoft.com/office/officeart/2005/8/layout/process3"/>
    <dgm:cxn modelId="{809A5735-F3C7-4A58-B59B-7F6719D2F106}" srcId="{4B79584E-B126-411C-8618-3ABA161391B4}" destId="{10593AF6-1315-4B03-8D6F-E03B6C56925D}" srcOrd="0" destOrd="0" parTransId="{2047D1B7-CB54-412F-AF2D-624A3C61BEEA}" sibTransId="{E2DD6936-4E1C-47DF-AFFE-647103375E9B}"/>
    <dgm:cxn modelId="{D96C1229-B065-4B2A-9C61-22004C65B3BC}" type="presOf" srcId="{7E5BC073-E1BC-4985-9E85-E1D8F71158EE}" destId="{97A6AFEE-DC05-4925-905C-7D1981A55457}" srcOrd="0" destOrd="1" presId="urn:microsoft.com/office/officeart/2005/8/layout/process3"/>
    <dgm:cxn modelId="{EF4050D9-E880-4FA0-8E43-3C32F25D7A6C}" srcId="{E8ACA520-63BB-4805-850D-4B2CA6F7F962}" destId="{460B40FC-48FE-4BD9-8D9B-594902BAB395}" srcOrd="0" destOrd="0" parTransId="{CCAD94BF-388F-44DF-A3E9-8B937C88DE68}" sibTransId="{EFBEEED1-F574-4D19-966C-C6DBEE1DF25E}"/>
    <dgm:cxn modelId="{C9F80D78-953F-4EEC-8AF6-F4405497F7BD}" type="presOf" srcId="{40BAA7E4-F2C3-4FA2-AEFB-B6FFD4B7A526}" destId="{C8F1DD8F-947B-4DAF-8DE7-C59C5C661D51}" srcOrd="0" destOrd="0" presId="urn:microsoft.com/office/officeart/2005/8/layout/process3"/>
    <dgm:cxn modelId="{89098C59-44DF-41D9-A398-A9F84675AB3F}" type="presOf" srcId="{6AC9D33F-DF6B-4FF2-B2BC-F128F021211B}" destId="{31490F9C-3AEA-4F03-B678-35B342930F00}" srcOrd="1" destOrd="0" presId="urn:microsoft.com/office/officeart/2005/8/layout/process3"/>
    <dgm:cxn modelId="{137E44A9-FA7C-4F84-8B30-4D6AC78A89D9}" srcId="{10593AF6-1315-4B03-8D6F-E03B6C56925D}" destId="{D6F9E58F-2E94-4557-86AE-19F72324F396}" srcOrd="1" destOrd="0" parTransId="{53246046-FBA5-46EF-BCD4-F0B13E15E9FD}" sibTransId="{79C8E81F-AAF8-438A-B5F5-0AC8638ECE0D}"/>
    <dgm:cxn modelId="{F393AB2E-99C7-4321-9C9A-1B5105668763}" type="presParOf" srcId="{962B43A5-8497-44FE-BEDA-2DC44866F7BC}" destId="{3D26DE18-7431-4AF4-8E20-1D7ABD72B4C3}" srcOrd="0" destOrd="0" presId="urn:microsoft.com/office/officeart/2005/8/layout/process3"/>
    <dgm:cxn modelId="{B57FFEF6-1ACB-45D8-BB5D-6054CFFF5754}" type="presParOf" srcId="{3D26DE18-7431-4AF4-8E20-1D7ABD72B4C3}" destId="{7DDFF6D7-BBA5-4DB1-A957-E0389147A008}" srcOrd="0" destOrd="0" presId="urn:microsoft.com/office/officeart/2005/8/layout/process3"/>
    <dgm:cxn modelId="{4001CC48-585F-47AF-A1FD-E7E5EA27713F}" type="presParOf" srcId="{3D26DE18-7431-4AF4-8E20-1D7ABD72B4C3}" destId="{BA260AAC-F687-40E9-8C53-93A40BF6EFDA}" srcOrd="1" destOrd="0" presId="urn:microsoft.com/office/officeart/2005/8/layout/process3"/>
    <dgm:cxn modelId="{72B56B43-1224-4749-9E1B-78EB7A1816E6}" type="presParOf" srcId="{3D26DE18-7431-4AF4-8E20-1D7ABD72B4C3}" destId="{9FDBD89C-2244-4108-89B6-5D0C0BB08FA8}" srcOrd="2" destOrd="0" presId="urn:microsoft.com/office/officeart/2005/8/layout/process3"/>
    <dgm:cxn modelId="{1BB5B7F5-3B9C-4AF0-A4C5-CFD9C4ABB5BA}" type="presParOf" srcId="{962B43A5-8497-44FE-BEDA-2DC44866F7BC}" destId="{6ADD6C5C-9D5A-4437-B9D2-1DE7F79B21BC}" srcOrd="1" destOrd="0" presId="urn:microsoft.com/office/officeart/2005/8/layout/process3"/>
    <dgm:cxn modelId="{D6B5B861-20D6-44C5-B663-3CB882AE9FE7}" type="presParOf" srcId="{6ADD6C5C-9D5A-4437-B9D2-1DE7F79B21BC}" destId="{7DFA7DBF-F9CF-4819-B8EF-A8975AB365DA}" srcOrd="0" destOrd="0" presId="urn:microsoft.com/office/officeart/2005/8/layout/process3"/>
    <dgm:cxn modelId="{DEB3C95D-4119-4F28-9A91-23F8878844AA}" type="presParOf" srcId="{962B43A5-8497-44FE-BEDA-2DC44866F7BC}" destId="{ABB8FC46-A539-4188-94D4-85A28495D1C9}" srcOrd="2" destOrd="0" presId="urn:microsoft.com/office/officeart/2005/8/layout/process3"/>
    <dgm:cxn modelId="{446542C4-A4EF-490B-AC31-C8AA8FC82FB0}" type="presParOf" srcId="{ABB8FC46-A539-4188-94D4-85A28495D1C9}" destId="{C8F1DD8F-947B-4DAF-8DE7-C59C5C661D51}" srcOrd="0" destOrd="0" presId="urn:microsoft.com/office/officeart/2005/8/layout/process3"/>
    <dgm:cxn modelId="{D6698369-BCBF-4B1B-B179-0139347A381D}" type="presParOf" srcId="{ABB8FC46-A539-4188-94D4-85A28495D1C9}" destId="{34513980-2EA7-49AB-AF80-F543EDE0863E}" srcOrd="1" destOrd="0" presId="urn:microsoft.com/office/officeart/2005/8/layout/process3"/>
    <dgm:cxn modelId="{A18A522A-0ADA-4315-BAB3-4D876AE81764}" type="presParOf" srcId="{ABB8FC46-A539-4188-94D4-85A28495D1C9}" destId="{97A6AFEE-DC05-4925-905C-7D1981A55457}" srcOrd="2" destOrd="0" presId="urn:microsoft.com/office/officeart/2005/8/layout/process3"/>
    <dgm:cxn modelId="{3A2AD3FD-43F8-4AF2-8151-9ABFA091FA9E}" type="presParOf" srcId="{962B43A5-8497-44FE-BEDA-2DC44866F7BC}" destId="{9FFEF595-463F-43CF-936E-1E2896F48946}" srcOrd="3" destOrd="0" presId="urn:microsoft.com/office/officeart/2005/8/layout/process3"/>
    <dgm:cxn modelId="{D25DB131-C435-4CB6-8B53-6C00330167CA}" type="presParOf" srcId="{9FFEF595-463F-43CF-936E-1E2896F48946}" destId="{31490F9C-3AEA-4F03-B678-35B342930F00}" srcOrd="0" destOrd="0" presId="urn:microsoft.com/office/officeart/2005/8/layout/process3"/>
    <dgm:cxn modelId="{30A0F186-8ADB-4C72-932D-9AC5F55FD158}" type="presParOf" srcId="{962B43A5-8497-44FE-BEDA-2DC44866F7BC}" destId="{EA27BF38-1779-4928-B06E-230B5B0EF249}" srcOrd="4" destOrd="0" presId="urn:microsoft.com/office/officeart/2005/8/layout/process3"/>
    <dgm:cxn modelId="{9F518961-D135-4BF7-9192-9800AC9F3078}" type="presParOf" srcId="{EA27BF38-1779-4928-B06E-230B5B0EF249}" destId="{616F9A09-700D-4374-A64E-5557B5571F6D}" srcOrd="0" destOrd="0" presId="urn:microsoft.com/office/officeart/2005/8/layout/process3"/>
    <dgm:cxn modelId="{3074E912-10B7-4289-8563-6E4907169409}" type="presParOf" srcId="{EA27BF38-1779-4928-B06E-230B5B0EF249}" destId="{4CAF5642-8AAE-4683-927D-7F2E93C42DAC}" srcOrd="1" destOrd="0" presId="urn:microsoft.com/office/officeart/2005/8/layout/process3"/>
    <dgm:cxn modelId="{0D9259A1-4CEA-47B0-9FE1-31EF371A5847}" type="presParOf" srcId="{EA27BF38-1779-4928-B06E-230B5B0EF249}" destId="{F16461ED-2428-4910-9220-9F1A87D7C758}"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350B57-A8E2-4D28-803C-2FA334E7EDA4}" type="doc">
      <dgm:prSet loTypeId="urn:microsoft.com/office/officeart/2005/8/layout/default#2" loCatId="list" qsTypeId="urn:microsoft.com/office/officeart/2005/8/quickstyle/simple2" qsCatId="simple" csTypeId="urn:microsoft.com/office/officeart/2005/8/colors/colorful4" csCatId="colorful" phldr="1"/>
      <dgm:spPr/>
      <dgm:t>
        <a:bodyPr/>
        <a:lstStyle/>
        <a:p>
          <a:endParaRPr lang="es-AR"/>
        </a:p>
      </dgm:t>
    </dgm:pt>
    <dgm:pt modelId="{D95A6450-6AFA-473D-A4AF-B5F858B9DBD4}">
      <dgm:prSet phldrT="[Texto]"/>
      <dgm:spPr/>
      <dgm:t>
        <a:bodyPr/>
        <a:lstStyle/>
        <a:p>
          <a:r>
            <a:rPr lang="es-ES" dirty="0" smtClean="0">
              <a:solidFill>
                <a:schemeClr val="tx1"/>
              </a:solidFill>
            </a:rPr>
            <a:t>Analizar las posibilidades de </a:t>
          </a:r>
          <a:r>
            <a:rPr lang="es-ES" b="1" dirty="0" smtClean="0">
              <a:solidFill>
                <a:schemeClr val="tx1"/>
              </a:solidFill>
            </a:rPr>
            <a:t>desplazamiento y movilidad dentro del edificio de la institución educativa.</a:t>
          </a:r>
          <a:endParaRPr lang="es-AR" dirty="0">
            <a:solidFill>
              <a:schemeClr val="tx1"/>
            </a:solidFill>
          </a:endParaRPr>
        </a:p>
      </dgm:t>
    </dgm:pt>
    <dgm:pt modelId="{C013D246-6313-430A-B14A-1F2F3CFF0249}" type="parTrans" cxnId="{B24B6A52-51F2-463A-BB01-BDC57DFE0253}">
      <dgm:prSet/>
      <dgm:spPr/>
      <dgm:t>
        <a:bodyPr/>
        <a:lstStyle/>
        <a:p>
          <a:endParaRPr lang="es-AR"/>
        </a:p>
      </dgm:t>
    </dgm:pt>
    <dgm:pt modelId="{A8507F62-F768-42CF-8AFD-76B6A864535D}" type="sibTrans" cxnId="{B24B6A52-51F2-463A-BB01-BDC57DFE0253}">
      <dgm:prSet/>
      <dgm:spPr/>
      <dgm:t>
        <a:bodyPr/>
        <a:lstStyle/>
        <a:p>
          <a:endParaRPr lang="es-AR"/>
        </a:p>
      </dgm:t>
    </dgm:pt>
    <dgm:pt modelId="{FC1D4EE4-42E5-4A93-BE68-4960913D22CB}">
      <dgm:prSet phldrT="[Texto]"/>
      <dgm:spPr/>
      <dgm:t>
        <a:bodyPr/>
        <a:lstStyle/>
        <a:p>
          <a:r>
            <a:rPr lang="es-ES" dirty="0" smtClean="0">
              <a:solidFill>
                <a:schemeClr val="tx1"/>
              </a:solidFill>
            </a:rPr>
            <a:t>Analizar las barreras arquitectónicas y ayudas que necesita (orientar - gestión para conseguir elementos).</a:t>
          </a:r>
          <a:endParaRPr lang="es-AR" dirty="0">
            <a:solidFill>
              <a:schemeClr val="tx1"/>
            </a:solidFill>
          </a:endParaRPr>
        </a:p>
      </dgm:t>
    </dgm:pt>
    <dgm:pt modelId="{5AE2B243-DA86-4AFE-840F-4E5996D75A6E}" type="parTrans" cxnId="{CD85E2EB-8B03-4928-92F6-8369B2D59240}">
      <dgm:prSet/>
      <dgm:spPr/>
      <dgm:t>
        <a:bodyPr/>
        <a:lstStyle/>
        <a:p>
          <a:endParaRPr lang="es-AR"/>
        </a:p>
      </dgm:t>
    </dgm:pt>
    <dgm:pt modelId="{E37D9398-B362-4A07-9826-B759E7916E85}" type="sibTrans" cxnId="{CD85E2EB-8B03-4928-92F6-8369B2D59240}">
      <dgm:prSet/>
      <dgm:spPr/>
      <dgm:t>
        <a:bodyPr/>
        <a:lstStyle/>
        <a:p>
          <a:endParaRPr lang="es-AR"/>
        </a:p>
      </dgm:t>
    </dgm:pt>
    <dgm:pt modelId="{DC96AAF8-357D-42C5-B9B7-030BCB95A4D3}">
      <dgm:prSet phldrT="[Texto]"/>
      <dgm:spPr/>
      <dgm:t>
        <a:bodyPr/>
        <a:lstStyle/>
        <a:p>
          <a:r>
            <a:rPr lang="es-ES" dirty="0" smtClean="0">
              <a:solidFill>
                <a:schemeClr val="tx1"/>
              </a:solidFill>
            </a:rPr>
            <a:t>Contemplar las posibilidades de comunicación. </a:t>
          </a:r>
        </a:p>
        <a:p>
          <a:r>
            <a:rPr lang="es-ES" dirty="0" smtClean="0">
              <a:solidFill>
                <a:schemeClr val="tx1"/>
              </a:solidFill>
            </a:rPr>
            <a:t>Si es necesario una comunicación por escrito, o familiarizarse con su forma de comunicarse.</a:t>
          </a:r>
          <a:endParaRPr lang="es-AR" dirty="0">
            <a:solidFill>
              <a:schemeClr val="tx1"/>
            </a:solidFill>
          </a:endParaRPr>
        </a:p>
      </dgm:t>
    </dgm:pt>
    <dgm:pt modelId="{C02B09BB-59B8-4003-8523-3E8484E88EC8}" type="parTrans" cxnId="{FF40333F-17B4-4529-B8B3-71A62554CDCA}">
      <dgm:prSet/>
      <dgm:spPr/>
      <dgm:t>
        <a:bodyPr/>
        <a:lstStyle/>
        <a:p>
          <a:endParaRPr lang="es-AR"/>
        </a:p>
      </dgm:t>
    </dgm:pt>
    <dgm:pt modelId="{B3AD191D-C91B-47DC-9F27-4084410FD31C}" type="sibTrans" cxnId="{FF40333F-17B4-4529-B8B3-71A62554CDCA}">
      <dgm:prSet/>
      <dgm:spPr/>
      <dgm:t>
        <a:bodyPr/>
        <a:lstStyle/>
        <a:p>
          <a:endParaRPr lang="es-AR"/>
        </a:p>
      </dgm:t>
    </dgm:pt>
    <dgm:pt modelId="{224DB79C-6926-4F44-883F-37357FC575D5}">
      <dgm:prSet phldrT="[Texto]"/>
      <dgm:spPr/>
      <dgm:t>
        <a:bodyPr/>
        <a:lstStyle/>
        <a:p>
          <a:r>
            <a:rPr lang="es-ES" dirty="0" smtClean="0">
              <a:solidFill>
                <a:schemeClr val="tx1"/>
              </a:solidFill>
            </a:rPr>
            <a:t>No asuma la asociación de aspectos de comunicación, movilidad y limitación, propios de la deficiencia motora, con dificultades o retrasos del desarrollo y de la </a:t>
          </a:r>
          <a:r>
            <a:rPr lang="es-ES" dirty="0" smtClean="0">
              <a:solidFill>
                <a:schemeClr val="tx1"/>
              </a:solidFill>
            </a:rPr>
            <a:t>inteligencia.</a:t>
          </a:r>
          <a:endParaRPr lang="es-AR" dirty="0">
            <a:solidFill>
              <a:schemeClr val="tx1"/>
            </a:solidFill>
          </a:endParaRPr>
        </a:p>
      </dgm:t>
    </dgm:pt>
    <dgm:pt modelId="{11678A5A-4FE7-47D4-889D-BA2400CD281D}" type="parTrans" cxnId="{BE960949-7A27-43F7-BE2E-E4CE8FCFDD1E}">
      <dgm:prSet/>
      <dgm:spPr/>
      <dgm:t>
        <a:bodyPr/>
        <a:lstStyle/>
        <a:p>
          <a:endParaRPr lang="es-AR"/>
        </a:p>
      </dgm:t>
    </dgm:pt>
    <dgm:pt modelId="{C8707E82-2FE7-4DCE-A4D4-A6EC96E81516}" type="sibTrans" cxnId="{BE960949-7A27-43F7-BE2E-E4CE8FCFDD1E}">
      <dgm:prSet/>
      <dgm:spPr/>
      <dgm:t>
        <a:bodyPr/>
        <a:lstStyle/>
        <a:p>
          <a:endParaRPr lang="es-AR"/>
        </a:p>
      </dgm:t>
    </dgm:pt>
    <dgm:pt modelId="{F80E7CA7-AE24-4EBD-A4CC-3AE3306F24EA}" type="pres">
      <dgm:prSet presAssocID="{CE350B57-A8E2-4D28-803C-2FA334E7EDA4}" presName="diagram" presStyleCnt="0">
        <dgm:presLayoutVars>
          <dgm:dir/>
          <dgm:resizeHandles val="exact"/>
        </dgm:presLayoutVars>
      </dgm:prSet>
      <dgm:spPr/>
      <dgm:t>
        <a:bodyPr/>
        <a:lstStyle/>
        <a:p>
          <a:endParaRPr lang="es-AR"/>
        </a:p>
      </dgm:t>
    </dgm:pt>
    <dgm:pt modelId="{76CC1474-E6C0-448C-9E17-CE16B8D5546E}" type="pres">
      <dgm:prSet presAssocID="{D95A6450-6AFA-473D-A4AF-B5F858B9DBD4}" presName="node" presStyleLbl="node1" presStyleIdx="0" presStyleCnt="4">
        <dgm:presLayoutVars>
          <dgm:bulletEnabled val="1"/>
        </dgm:presLayoutVars>
      </dgm:prSet>
      <dgm:spPr/>
      <dgm:t>
        <a:bodyPr/>
        <a:lstStyle/>
        <a:p>
          <a:endParaRPr lang="es-AR"/>
        </a:p>
      </dgm:t>
    </dgm:pt>
    <dgm:pt modelId="{280A46F4-DACF-4E33-A2D4-D18498B598C6}" type="pres">
      <dgm:prSet presAssocID="{A8507F62-F768-42CF-8AFD-76B6A864535D}" presName="sibTrans" presStyleCnt="0"/>
      <dgm:spPr/>
    </dgm:pt>
    <dgm:pt modelId="{3A2070F3-2E2B-4174-991F-BCA591F23FE6}" type="pres">
      <dgm:prSet presAssocID="{FC1D4EE4-42E5-4A93-BE68-4960913D22CB}" presName="node" presStyleLbl="node1" presStyleIdx="1" presStyleCnt="4">
        <dgm:presLayoutVars>
          <dgm:bulletEnabled val="1"/>
        </dgm:presLayoutVars>
      </dgm:prSet>
      <dgm:spPr/>
      <dgm:t>
        <a:bodyPr/>
        <a:lstStyle/>
        <a:p>
          <a:endParaRPr lang="es-AR"/>
        </a:p>
      </dgm:t>
    </dgm:pt>
    <dgm:pt modelId="{958FA229-C818-4815-831B-DD5FDCF93C05}" type="pres">
      <dgm:prSet presAssocID="{E37D9398-B362-4A07-9826-B759E7916E85}" presName="sibTrans" presStyleCnt="0"/>
      <dgm:spPr/>
    </dgm:pt>
    <dgm:pt modelId="{5EB6D8F3-8F68-44E7-AE5A-5CF6089FAEB1}" type="pres">
      <dgm:prSet presAssocID="{DC96AAF8-357D-42C5-B9B7-030BCB95A4D3}" presName="node" presStyleLbl="node1" presStyleIdx="2" presStyleCnt="4">
        <dgm:presLayoutVars>
          <dgm:bulletEnabled val="1"/>
        </dgm:presLayoutVars>
      </dgm:prSet>
      <dgm:spPr/>
      <dgm:t>
        <a:bodyPr/>
        <a:lstStyle/>
        <a:p>
          <a:endParaRPr lang="es-AR"/>
        </a:p>
      </dgm:t>
    </dgm:pt>
    <dgm:pt modelId="{CEA29588-CE16-4B22-BAE3-F725BF36606A}" type="pres">
      <dgm:prSet presAssocID="{B3AD191D-C91B-47DC-9F27-4084410FD31C}" presName="sibTrans" presStyleCnt="0"/>
      <dgm:spPr/>
    </dgm:pt>
    <dgm:pt modelId="{60BECCA5-3F0D-48CA-9011-9D70ABE09A48}" type="pres">
      <dgm:prSet presAssocID="{224DB79C-6926-4F44-883F-37357FC575D5}" presName="node" presStyleLbl="node1" presStyleIdx="3" presStyleCnt="4">
        <dgm:presLayoutVars>
          <dgm:bulletEnabled val="1"/>
        </dgm:presLayoutVars>
      </dgm:prSet>
      <dgm:spPr/>
      <dgm:t>
        <a:bodyPr/>
        <a:lstStyle/>
        <a:p>
          <a:endParaRPr lang="es-AR"/>
        </a:p>
      </dgm:t>
    </dgm:pt>
  </dgm:ptLst>
  <dgm:cxnLst>
    <dgm:cxn modelId="{CD85E2EB-8B03-4928-92F6-8369B2D59240}" srcId="{CE350B57-A8E2-4D28-803C-2FA334E7EDA4}" destId="{FC1D4EE4-42E5-4A93-BE68-4960913D22CB}" srcOrd="1" destOrd="0" parTransId="{5AE2B243-DA86-4AFE-840F-4E5996D75A6E}" sibTransId="{E37D9398-B362-4A07-9826-B759E7916E85}"/>
    <dgm:cxn modelId="{BE960949-7A27-43F7-BE2E-E4CE8FCFDD1E}" srcId="{CE350B57-A8E2-4D28-803C-2FA334E7EDA4}" destId="{224DB79C-6926-4F44-883F-37357FC575D5}" srcOrd="3" destOrd="0" parTransId="{11678A5A-4FE7-47D4-889D-BA2400CD281D}" sibTransId="{C8707E82-2FE7-4DCE-A4D4-A6EC96E81516}"/>
    <dgm:cxn modelId="{FF40333F-17B4-4529-B8B3-71A62554CDCA}" srcId="{CE350B57-A8E2-4D28-803C-2FA334E7EDA4}" destId="{DC96AAF8-357D-42C5-B9B7-030BCB95A4D3}" srcOrd="2" destOrd="0" parTransId="{C02B09BB-59B8-4003-8523-3E8484E88EC8}" sibTransId="{B3AD191D-C91B-47DC-9F27-4084410FD31C}"/>
    <dgm:cxn modelId="{9173C405-568F-47DE-B96D-C79163C1B6BA}" type="presOf" srcId="{D95A6450-6AFA-473D-A4AF-B5F858B9DBD4}" destId="{76CC1474-E6C0-448C-9E17-CE16B8D5546E}" srcOrd="0" destOrd="0" presId="urn:microsoft.com/office/officeart/2005/8/layout/default#2"/>
    <dgm:cxn modelId="{86649C02-2EAA-43A1-906D-F57111F8767F}" type="presOf" srcId="{DC96AAF8-357D-42C5-B9B7-030BCB95A4D3}" destId="{5EB6D8F3-8F68-44E7-AE5A-5CF6089FAEB1}" srcOrd="0" destOrd="0" presId="urn:microsoft.com/office/officeart/2005/8/layout/default#2"/>
    <dgm:cxn modelId="{C416CD3A-F51D-4A10-90CE-A8298CACA8A0}" type="presOf" srcId="{CE350B57-A8E2-4D28-803C-2FA334E7EDA4}" destId="{F80E7CA7-AE24-4EBD-A4CC-3AE3306F24EA}" srcOrd="0" destOrd="0" presId="urn:microsoft.com/office/officeart/2005/8/layout/default#2"/>
    <dgm:cxn modelId="{03674450-D892-4629-9D36-B370AABBA449}" type="presOf" srcId="{224DB79C-6926-4F44-883F-37357FC575D5}" destId="{60BECCA5-3F0D-48CA-9011-9D70ABE09A48}" srcOrd="0" destOrd="0" presId="urn:microsoft.com/office/officeart/2005/8/layout/default#2"/>
    <dgm:cxn modelId="{B24B6A52-51F2-463A-BB01-BDC57DFE0253}" srcId="{CE350B57-A8E2-4D28-803C-2FA334E7EDA4}" destId="{D95A6450-6AFA-473D-A4AF-B5F858B9DBD4}" srcOrd="0" destOrd="0" parTransId="{C013D246-6313-430A-B14A-1F2F3CFF0249}" sibTransId="{A8507F62-F768-42CF-8AFD-76B6A864535D}"/>
    <dgm:cxn modelId="{8036FE8F-F5A5-4490-9A7C-1564F974F5B0}" type="presOf" srcId="{FC1D4EE4-42E5-4A93-BE68-4960913D22CB}" destId="{3A2070F3-2E2B-4174-991F-BCA591F23FE6}" srcOrd="0" destOrd="0" presId="urn:microsoft.com/office/officeart/2005/8/layout/default#2"/>
    <dgm:cxn modelId="{44C152B4-D6AB-469A-8A04-2C647B55CE8B}" type="presParOf" srcId="{F80E7CA7-AE24-4EBD-A4CC-3AE3306F24EA}" destId="{76CC1474-E6C0-448C-9E17-CE16B8D5546E}" srcOrd="0" destOrd="0" presId="urn:microsoft.com/office/officeart/2005/8/layout/default#2"/>
    <dgm:cxn modelId="{E7A114F0-BAD5-4314-A702-731BB6B68650}" type="presParOf" srcId="{F80E7CA7-AE24-4EBD-A4CC-3AE3306F24EA}" destId="{280A46F4-DACF-4E33-A2D4-D18498B598C6}" srcOrd="1" destOrd="0" presId="urn:microsoft.com/office/officeart/2005/8/layout/default#2"/>
    <dgm:cxn modelId="{7E1F16B2-CFD0-4C21-951A-4B26EAB47C58}" type="presParOf" srcId="{F80E7CA7-AE24-4EBD-A4CC-3AE3306F24EA}" destId="{3A2070F3-2E2B-4174-991F-BCA591F23FE6}" srcOrd="2" destOrd="0" presId="urn:microsoft.com/office/officeart/2005/8/layout/default#2"/>
    <dgm:cxn modelId="{2439BD1D-AD09-460F-801C-EC7B2616BE6E}" type="presParOf" srcId="{F80E7CA7-AE24-4EBD-A4CC-3AE3306F24EA}" destId="{958FA229-C818-4815-831B-DD5FDCF93C05}" srcOrd="3" destOrd="0" presId="urn:microsoft.com/office/officeart/2005/8/layout/default#2"/>
    <dgm:cxn modelId="{BFDD84A5-08B2-4A8B-8136-9BCFF3F1D455}" type="presParOf" srcId="{F80E7CA7-AE24-4EBD-A4CC-3AE3306F24EA}" destId="{5EB6D8F3-8F68-44E7-AE5A-5CF6089FAEB1}" srcOrd="4" destOrd="0" presId="urn:microsoft.com/office/officeart/2005/8/layout/default#2"/>
    <dgm:cxn modelId="{B4525B08-4D39-46B6-A32D-1042B44AB827}" type="presParOf" srcId="{F80E7CA7-AE24-4EBD-A4CC-3AE3306F24EA}" destId="{CEA29588-CE16-4B22-BAE3-F725BF36606A}" srcOrd="5" destOrd="0" presId="urn:microsoft.com/office/officeart/2005/8/layout/default#2"/>
    <dgm:cxn modelId="{57F97106-35FA-47F7-A7AE-AD1A702FA666}" type="presParOf" srcId="{F80E7CA7-AE24-4EBD-A4CC-3AE3306F24EA}" destId="{60BECCA5-3F0D-48CA-9011-9D70ABE09A48}" srcOrd="6"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3CC9DDA-5BF7-4ACC-BF31-43F667FC9AE6}" type="doc">
      <dgm:prSet loTypeId="urn:microsoft.com/office/officeart/2005/8/layout/default#3" loCatId="list" qsTypeId="urn:microsoft.com/office/officeart/2005/8/quickstyle/simple2" qsCatId="simple" csTypeId="urn:microsoft.com/office/officeart/2005/8/colors/colorful3" csCatId="colorful" phldr="1"/>
      <dgm:spPr/>
      <dgm:t>
        <a:bodyPr/>
        <a:lstStyle/>
        <a:p>
          <a:endParaRPr lang="es-AR"/>
        </a:p>
      </dgm:t>
    </dgm:pt>
    <dgm:pt modelId="{E51A1FAA-A46D-4CF5-AD4E-EFA601349268}">
      <dgm:prSet phldrT="[Texto]"/>
      <dgm:spPr/>
      <dgm:t>
        <a:bodyPr/>
        <a:lstStyle/>
        <a:p>
          <a:r>
            <a:rPr lang="es-ES" dirty="0" smtClean="0">
              <a:solidFill>
                <a:schemeClr val="tx1"/>
              </a:solidFill>
            </a:rPr>
            <a:t>Preguntarle directamente cómo ayudarle (colocarse al alcance de su vista, hablar con naturalidad).</a:t>
          </a:r>
          <a:endParaRPr lang="es-AR" dirty="0">
            <a:solidFill>
              <a:schemeClr val="tx1"/>
            </a:solidFill>
          </a:endParaRPr>
        </a:p>
      </dgm:t>
    </dgm:pt>
    <dgm:pt modelId="{3E2FB8E7-838D-4CCF-954B-0D9CFB7B74E0}" type="parTrans" cxnId="{38D691BF-214F-4141-A0C2-431D300E94D5}">
      <dgm:prSet/>
      <dgm:spPr/>
      <dgm:t>
        <a:bodyPr/>
        <a:lstStyle/>
        <a:p>
          <a:endParaRPr lang="es-AR"/>
        </a:p>
      </dgm:t>
    </dgm:pt>
    <dgm:pt modelId="{A698552E-A3F0-40EE-A5EA-C6E13D19CF0E}" type="sibTrans" cxnId="{38D691BF-214F-4141-A0C2-431D300E94D5}">
      <dgm:prSet/>
      <dgm:spPr/>
      <dgm:t>
        <a:bodyPr/>
        <a:lstStyle/>
        <a:p>
          <a:endParaRPr lang="es-AR"/>
        </a:p>
      </dgm:t>
    </dgm:pt>
    <dgm:pt modelId="{30E118E2-92AF-48B9-83F1-0E1EF75B6740}">
      <dgm:prSet phldrT="[Texto]"/>
      <dgm:spPr/>
      <dgm:t>
        <a:bodyPr/>
        <a:lstStyle/>
        <a:p>
          <a:r>
            <a:rPr lang="es-ES" dirty="0" smtClean="0">
              <a:solidFill>
                <a:schemeClr val="tx1"/>
              </a:solidFill>
            </a:rPr>
            <a:t>Si tiene dificultades de comunicación, proporciónele el tiempo necesario para que se exprese.</a:t>
          </a:r>
          <a:endParaRPr lang="es-AR" dirty="0">
            <a:solidFill>
              <a:schemeClr val="tx1"/>
            </a:solidFill>
          </a:endParaRPr>
        </a:p>
      </dgm:t>
    </dgm:pt>
    <dgm:pt modelId="{1197A97B-689B-4438-BB82-C4D70B2D225B}" type="parTrans" cxnId="{702DA74B-D81A-4EE7-8A57-BEFC28A7A9D6}">
      <dgm:prSet/>
      <dgm:spPr/>
      <dgm:t>
        <a:bodyPr/>
        <a:lstStyle/>
        <a:p>
          <a:endParaRPr lang="es-AR"/>
        </a:p>
      </dgm:t>
    </dgm:pt>
    <dgm:pt modelId="{C6E173B9-CA98-4088-97BF-798B52505601}" type="sibTrans" cxnId="{702DA74B-D81A-4EE7-8A57-BEFC28A7A9D6}">
      <dgm:prSet/>
      <dgm:spPr/>
      <dgm:t>
        <a:bodyPr/>
        <a:lstStyle/>
        <a:p>
          <a:endParaRPr lang="es-AR"/>
        </a:p>
      </dgm:t>
    </dgm:pt>
    <dgm:pt modelId="{7034ED8F-C87E-45AF-8FBF-8BE1350A018C}">
      <dgm:prSet phldrT="[Texto]"/>
      <dgm:spPr/>
      <dgm:t>
        <a:bodyPr/>
        <a:lstStyle/>
        <a:p>
          <a:r>
            <a:rPr lang="es-ES" dirty="0" smtClean="0">
              <a:solidFill>
                <a:schemeClr val="tx1"/>
              </a:solidFill>
            </a:rPr>
            <a:t>No le interrumpa mientras habla, no termine sus frases. </a:t>
          </a:r>
          <a:endParaRPr lang="es-AR" dirty="0">
            <a:solidFill>
              <a:schemeClr val="tx1"/>
            </a:solidFill>
          </a:endParaRPr>
        </a:p>
      </dgm:t>
    </dgm:pt>
    <dgm:pt modelId="{07C890FC-D6BD-4AD7-8388-7A4854E3CF54}" type="parTrans" cxnId="{D17F33D2-AF5A-4F94-91BD-756919DD8E77}">
      <dgm:prSet/>
      <dgm:spPr/>
      <dgm:t>
        <a:bodyPr/>
        <a:lstStyle/>
        <a:p>
          <a:endParaRPr lang="es-AR"/>
        </a:p>
      </dgm:t>
    </dgm:pt>
    <dgm:pt modelId="{32F3B43F-C6FE-4EE7-A38C-6335F6F849F5}" type="sibTrans" cxnId="{D17F33D2-AF5A-4F94-91BD-756919DD8E77}">
      <dgm:prSet/>
      <dgm:spPr/>
      <dgm:t>
        <a:bodyPr/>
        <a:lstStyle/>
        <a:p>
          <a:endParaRPr lang="es-AR"/>
        </a:p>
      </dgm:t>
    </dgm:pt>
    <dgm:pt modelId="{47C757C2-B9AF-434A-9195-BD5347726F13}">
      <dgm:prSet phldrT="[Texto]"/>
      <dgm:spPr/>
      <dgm:t>
        <a:bodyPr/>
        <a:lstStyle/>
        <a:p>
          <a:r>
            <a:rPr lang="es-ES" dirty="0" smtClean="0">
              <a:solidFill>
                <a:schemeClr val="tx1"/>
              </a:solidFill>
            </a:rPr>
            <a:t>Sea franco y solicítele que lo repita o dígale que no le ha entendido para que él mismo se lo aclare.</a:t>
          </a:r>
          <a:endParaRPr lang="es-AR" dirty="0">
            <a:solidFill>
              <a:schemeClr val="tx1"/>
            </a:solidFill>
          </a:endParaRPr>
        </a:p>
      </dgm:t>
    </dgm:pt>
    <dgm:pt modelId="{60C498E5-2CD6-4C73-9469-94EFBA224C03}" type="parTrans" cxnId="{3046580E-3FEE-4080-9940-7D91EA6BEBBF}">
      <dgm:prSet/>
      <dgm:spPr/>
      <dgm:t>
        <a:bodyPr/>
        <a:lstStyle/>
        <a:p>
          <a:endParaRPr lang="es-AR"/>
        </a:p>
      </dgm:t>
    </dgm:pt>
    <dgm:pt modelId="{E88B922C-346A-46CF-9B9B-842371B66A86}" type="sibTrans" cxnId="{3046580E-3FEE-4080-9940-7D91EA6BEBBF}">
      <dgm:prSet/>
      <dgm:spPr/>
      <dgm:t>
        <a:bodyPr/>
        <a:lstStyle/>
        <a:p>
          <a:endParaRPr lang="es-AR"/>
        </a:p>
      </dgm:t>
    </dgm:pt>
    <dgm:pt modelId="{C51B77BA-3887-4E25-AC7D-5319E8DF8382}" type="pres">
      <dgm:prSet presAssocID="{13CC9DDA-5BF7-4ACC-BF31-43F667FC9AE6}" presName="diagram" presStyleCnt="0">
        <dgm:presLayoutVars>
          <dgm:dir/>
          <dgm:resizeHandles val="exact"/>
        </dgm:presLayoutVars>
      </dgm:prSet>
      <dgm:spPr/>
      <dgm:t>
        <a:bodyPr/>
        <a:lstStyle/>
        <a:p>
          <a:endParaRPr lang="es-AR"/>
        </a:p>
      </dgm:t>
    </dgm:pt>
    <dgm:pt modelId="{10BA2637-6FB5-43AD-B3AC-AB0004BFBEC9}" type="pres">
      <dgm:prSet presAssocID="{E51A1FAA-A46D-4CF5-AD4E-EFA601349268}" presName="node" presStyleLbl="node1" presStyleIdx="0" presStyleCnt="4">
        <dgm:presLayoutVars>
          <dgm:bulletEnabled val="1"/>
        </dgm:presLayoutVars>
      </dgm:prSet>
      <dgm:spPr/>
      <dgm:t>
        <a:bodyPr/>
        <a:lstStyle/>
        <a:p>
          <a:endParaRPr lang="es-AR"/>
        </a:p>
      </dgm:t>
    </dgm:pt>
    <dgm:pt modelId="{A838D14B-806B-468D-B945-C7F8928B647D}" type="pres">
      <dgm:prSet presAssocID="{A698552E-A3F0-40EE-A5EA-C6E13D19CF0E}" presName="sibTrans" presStyleCnt="0"/>
      <dgm:spPr/>
    </dgm:pt>
    <dgm:pt modelId="{E0148E68-8470-41CD-961D-8C9A094C5538}" type="pres">
      <dgm:prSet presAssocID="{30E118E2-92AF-48B9-83F1-0E1EF75B6740}" presName="node" presStyleLbl="node1" presStyleIdx="1" presStyleCnt="4">
        <dgm:presLayoutVars>
          <dgm:bulletEnabled val="1"/>
        </dgm:presLayoutVars>
      </dgm:prSet>
      <dgm:spPr/>
      <dgm:t>
        <a:bodyPr/>
        <a:lstStyle/>
        <a:p>
          <a:endParaRPr lang="es-AR"/>
        </a:p>
      </dgm:t>
    </dgm:pt>
    <dgm:pt modelId="{BC5A40AF-1BD0-45D5-9F4C-C871F88FCACE}" type="pres">
      <dgm:prSet presAssocID="{C6E173B9-CA98-4088-97BF-798B52505601}" presName="sibTrans" presStyleCnt="0"/>
      <dgm:spPr/>
    </dgm:pt>
    <dgm:pt modelId="{6B8DB8E4-6078-44F1-BD34-5959B3E64C8E}" type="pres">
      <dgm:prSet presAssocID="{7034ED8F-C87E-45AF-8FBF-8BE1350A018C}" presName="node" presStyleLbl="node1" presStyleIdx="2" presStyleCnt="4">
        <dgm:presLayoutVars>
          <dgm:bulletEnabled val="1"/>
        </dgm:presLayoutVars>
      </dgm:prSet>
      <dgm:spPr/>
      <dgm:t>
        <a:bodyPr/>
        <a:lstStyle/>
        <a:p>
          <a:endParaRPr lang="es-AR"/>
        </a:p>
      </dgm:t>
    </dgm:pt>
    <dgm:pt modelId="{C3FB5F64-4832-436F-953B-DF3162EE7E7C}" type="pres">
      <dgm:prSet presAssocID="{32F3B43F-C6FE-4EE7-A38C-6335F6F849F5}" presName="sibTrans" presStyleCnt="0"/>
      <dgm:spPr/>
    </dgm:pt>
    <dgm:pt modelId="{4AA1CD5E-45E4-4662-835E-798231756AC5}" type="pres">
      <dgm:prSet presAssocID="{47C757C2-B9AF-434A-9195-BD5347726F13}" presName="node" presStyleLbl="node1" presStyleIdx="3" presStyleCnt="4">
        <dgm:presLayoutVars>
          <dgm:bulletEnabled val="1"/>
        </dgm:presLayoutVars>
      </dgm:prSet>
      <dgm:spPr/>
      <dgm:t>
        <a:bodyPr/>
        <a:lstStyle/>
        <a:p>
          <a:endParaRPr lang="es-AR"/>
        </a:p>
      </dgm:t>
    </dgm:pt>
  </dgm:ptLst>
  <dgm:cxnLst>
    <dgm:cxn modelId="{38D691BF-214F-4141-A0C2-431D300E94D5}" srcId="{13CC9DDA-5BF7-4ACC-BF31-43F667FC9AE6}" destId="{E51A1FAA-A46D-4CF5-AD4E-EFA601349268}" srcOrd="0" destOrd="0" parTransId="{3E2FB8E7-838D-4CCF-954B-0D9CFB7B74E0}" sibTransId="{A698552E-A3F0-40EE-A5EA-C6E13D19CF0E}"/>
    <dgm:cxn modelId="{702DA74B-D81A-4EE7-8A57-BEFC28A7A9D6}" srcId="{13CC9DDA-5BF7-4ACC-BF31-43F667FC9AE6}" destId="{30E118E2-92AF-48B9-83F1-0E1EF75B6740}" srcOrd="1" destOrd="0" parTransId="{1197A97B-689B-4438-BB82-C4D70B2D225B}" sibTransId="{C6E173B9-CA98-4088-97BF-798B52505601}"/>
    <dgm:cxn modelId="{A077D9B2-B4BE-4F46-83ED-B4D2236B0862}" type="presOf" srcId="{13CC9DDA-5BF7-4ACC-BF31-43F667FC9AE6}" destId="{C51B77BA-3887-4E25-AC7D-5319E8DF8382}" srcOrd="0" destOrd="0" presId="urn:microsoft.com/office/officeart/2005/8/layout/default#3"/>
    <dgm:cxn modelId="{0AD5655C-AA67-4CB9-B992-9805482E3CF0}" type="presOf" srcId="{7034ED8F-C87E-45AF-8FBF-8BE1350A018C}" destId="{6B8DB8E4-6078-44F1-BD34-5959B3E64C8E}" srcOrd="0" destOrd="0" presId="urn:microsoft.com/office/officeart/2005/8/layout/default#3"/>
    <dgm:cxn modelId="{D17F33D2-AF5A-4F94-91BD-756919DD8E77}" srcId="{13CC9DDA-5BF7-4ACC-BF31-43F667FC9AE6}" destId="{7034ED8F-C87E-45AF-8FBF-8BE1350A018C}" srcOrd="2" destOrd="0" parTransId="{07C890FC-D6BD-4AD7-8388-7A4854E3CF54}" sibTransId="{32F3B43F-C6FE-4EE7-A38C-6335F6F849F5}"/>
    <dgm:cxn modelId="{A1035630-C658-4286-87A8-22770059D35F}" type="presOf" srcId="{E51A1FAA-A46D-4CF5-AD4E-EFA601349268}" destId="{10BA2637-6FB5-43AD-B3AC-AB0004BFBEC9}" srcOrd="0" destOrd="0" presId="urn:microsoft.com/office/officeart/2005/8/layout/default#3"/>
    <dgm:cxn modelId="{6A9DC043-3006-4C22-B96E-568BDDEAD825}" type="presOf" srcId="{47C757C2-B9AF-434A-9195-BD5347726F13}" destId="{4AA1CD5E-45E4-4662-835E-798231756AC5}" srcOrd="0" destOrd="0" presId="urn:microsoft.com/office/officeart/2005/8/layout/default#3"/>
    <dgm:cxn modelId="{3046580E-3FEE-4080-9940-7D91EA6BEBBF}" srcId="{13CC9DDA-5BF7-4ACC-BF31-43F667FC9AE6}" destId="{47C757C2-B9AF-434A-9195-BD5347726F13}" srcOrd="3" destOrd="0" parTransId="{60C498E5-2CD6-4C73-9469-94EFBA224C03}" sibTransId="{E88B922C-346A-46CF-9B9B-842371B66A86}"/>
    <dgm:cxn modelId="{8277F465-6CF5-40C8-867C-24BB56EF0C81}" type="presOf" srcId="{30E118E2-92AF-48B9-83F1-0E1EF75B6740}" destId="{E0148E68-8470-41CD-961D-8C9A094C5538}" srcOrd="0" destOrd="0" presId="urn:microsoft.com/office/officeart/2005/8/layout/default#3"/>
    <dgm:cxn modelId="{6B0234CD-D181-44B9-A0B7-1C73A45B00A6}" type="presParOf" srcId="{C51B77BA-3887-4E25-AC7D-5319E8DF8382}" destId="{10BA2637-6FB5-43AD-B3AC-AB0004BFBEC9}" srcOrd="0" destOrd="0" presId="urn:microsoft.com/office/officeart/2005/8/layout/default#3"/>
    <dgm:cxn modelId="{E85224F3-7C2B-4DAB-9097-21F68F89B147}" type="presParOf" srcId="{C51B77BA-3887-4E25-AC7D-5319E8DF8382}" destId="{A838D14B-806B-468D-B945-C7F8928B647D}" srcOrd="1" destOrd="0" presId="urn:microsoft.com/office/officeart/2005/8/layout/default#3"/>
    <dgm:cxn modelId="{5D78A1E4-A653-4787-ADD9-981914EDF361}" type="presParOf" srcId="{C51B77BA-3887-4E25-AC7D-5319E8DF8382}" destId="{E0148E68-8470-41CD-961D-8C9A094C5538}" srcOrd="2" destOrd="0" presId="urn:microsoft.com/office/officeart/2005/8/layout/default#3"/>
    <dgm:cxn modelId="{380CE453-1DA2-4B72-89D4-C10E0F3029A4}" type="presParOf" srcId="{C51B77BA-3887-4E25-AC7D-5319E8DF8382}" destId="{BC5A40AF-1BD0-45D5-9F4C-C871F88FCACE}" srcOrd="3" destOrd="0" presId="urn:microsoft.com/office/officeart/2005/8/layout/default#3"/>
    <dgm:cxn modelId="{EA0CF533-C513-4D46-B5E4-F403A4E8FAD4}" type="presParOf" srcId="{C51B77BA-3887-4E25-AC7D-5319E8DF8382}" destId="{6B8DB8E4-6078-44F1-BD34-5959B3E64C8E}" srcOrd="4" destOrd="0" presId="urn:microsoft.com/office/officeart/2005/8/layout/default#3"/>
    <dgm:cxn modelId="{EE22CB82-F343-47E1-AAD7-AC0F11118907}" type="presParOf" srcId="{C51B77BA-3887-4E25-AC7D-5319E8DF8382}" destId="{C3FB5F64-4832-436F-953B-DF3162EE7E7C}" srcOrd="5" destOrd="0" presId="urn:microsoft.com/office/officeart/2005/8/layout/default#3"/>
    <dgm:cxn modelId="{3CCCFC1F-483A-4329-8BA3-245CF87D656D}" type="presParOf" srcId="{C51B77BA-3887-4E25-AC7D-5319E8DF8382}" destId="{4AA1CD5E-45E4-4662-835E-798231756AC5}" srcOrd="6"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0C35C6-FE3B-4D65-8656-DDE1C21765ED}" type="doc">
      <dgm:prSet loTypeId="urn:microsoft.com/office/officeart/2005/8/layout/hList9" loCatId="list" qsTypeId="urn:microsoft.com/office/officeart/2005/8/quickstyle/simple3" qsCatId="simple" csTypeId="urn:microsoft.com/office/officeart/2005/8/colors/colorful1#3" csCatId="colorful" phldr="1"/>
      <dgm:spPr/>
      <dgm:t>
        <a:bodyPr/>
        <a:lstStyle/>
        <a:p>
          <a:endParaRPr lang="es-AR"/>
        </a:p>
      </dgm:t>
    </dgm:pt>
    <dgm:pt modelId="{37B85837-CEFD-4953-94B3-ED7F6C483473}">
      <dgm:prSet phldrT="[Texto]"/>
      <dgm:spPr/>
      <dgm:t>
        <a:bodyPr/>
        <a:lstStyle/>
        <a:p>
          <a:r>
            <a:rPr lang="es-AR" dirty="0" smtClean="0"/>
            <a:t>D.A</a:t>
          </a:r>
          <a:endParaRPr lang="es-AR" dirty="0"/>
        </a:p>
      </dgm:t>
    </dgm:pt>
    <dgm:pt modelId="{68EEE928-ED5D-47B6-9B37-22131D1C468B}" type="parTrans" cxnId="{2FB6489C-8355-40BE-ACF7-9A3FC11CC0C8}">
      <dgm:prSet/>
      <dgm:spPr/>
      <dgm:t>
        <a:bodyPr/>
        <a:lstStyle/>
        <a:p>
          <a:endParaRPr lang="es-AR"/>
        </a:p>
      </dgm:t>
    </dgm:pt>
    <dgm:pt modelId="{15ACBEAA-6DBC-4515-A330-C2A7D5045DA2}" type="sibTrans" cxnId="{2FB6489C-8355-40BE-ACF7-9A3FC11CC0C8}">
      <dgm:prSet/>
      <dgm:spPr/>
      <dgm:t>
        <a:bodyPr/>
        <a:lstStyle/>
        <a:p>
          <a:endParaRPr lang="es-AR"/>
        </a:p>
      </dgm:t>
    </dgm:pt>
    <dgm:pt modelId="{DF305971-08A3-4B14-845F-817F89883277}">
      <dgm:prSet phldrT="[Texto]" custT="1"/>
      <dgm:spPr/>
      <dgm:t>
        <a:bodyPr/>
        <a:lstStyle/>
        <a:p>
          <a:r>
            <a:rPr lang="es-ES" sz="1200" dirty="0" smtClean="0"/>
            <a:t>La discapacidad auditiva (pérdidas auditivas de leves a profundas) </a:t>
          </a:r>
        </a:p>
        <a:p>
          <a:r>
            <a:rPr lang="es-ES" sz="1200" dirty="0" smtClean="0"/>
            <a:t>limita la comunicación o el lenguaje como expresión lingüística y de pensamiento. </a:t>
          </a:r>
          <a:endParaRPr lang="es-AR" sz="1200" dirty="0"/>
        </a:p>
      </dgm:t>
    </dgm:pt>
    <dgm:pt modelId="{AC95D54E-AE42-4E61-8146-DCB86FBB4E7D}" type="parTrans" cxnId="{C509E5A9-4C6C-4367-8D0A-444AB65263A4}">
      <dgm:prSet/>
      <dgm:spPr/>
      <dgm:t>
        <a:bodyPr/>
        <a:lstStyle/>
        <a:p>
          <a:endParaRPr lang="es-AR"/>
        </a:p>
      </dgm:t>
    </dgm:pt>
    <dgm:pt modelId="{2CE5A96C-9525-41D5-859A-06BF2F8DBEB4}" type="sibTrans" cxnId="{C509E5A9-4C6C-4367-8D0A-444AB65263A4}">
      <dgm:prSet/>
      <dgm:spPr/>
      <dgm:t>
        <a:bodyPr/>
        <a:lstStyle/>
        <a:p>
          <a:endParaRPr lang="es-AR"/>
        </a:p>
      </dgm:t>
    </dgm:pt>
    <dgm:pt modelId="{022055B0-7E52-4E87-B567-9FECA6893EB3}">
      <dgm:prSet phldrT="[Texto]" phldr="1"/>
      <dgm:spPr>
        <a:blipFill rotWithShape="0">
          <a:blip xmlns:r="http://schemas.openxmlformats.org/officeDocument/2006/relationships" r:embed="rId1"/>
          <a:stretch>
            <a:fillRect/>
          </a:stretch>
        </a:blipFill>
      </dgm:spPr>
      <dgm:t>
        <a:bodyPr/>
        <a:lstStyle/>
        <a:p>
          <a:endParaRPr lang="es-AR" dirty="0"/>
        </a:p>
      </dgm:t>
    </dgm:pt>
    <dgm:pt modelId="{0BA1BAE6-51C7-489B-935E-0D9B7293477D}" type="parTrans" cxnId="{CD03E38A-F702-410B-B41C-A5B8AA456AD0}">
      <dgm:prSet/>
      <dgm:spPr/>
      <dgm:t>
        <a:bodyPr/>
        <a:lstStyle/>
        <a:p>
          <a:endParaRPr lang="es-AR"/>
        </a:p>
      </dgm:t>
    </dgm:pt>
    <dgm:pt modelId="{07A7505D-38A0-417E-A540-DCB15D941BFF}" type="sibTrans" cxnId="{CD03E38A-F702-410B-B41C-A5B8AA456AD0}">
      <dgm:prSet/>
      <dgm:spPr/>
      <dgm:t>
        <a:bodyPr/>
        <a:lstStyle/>
        <a:p>
          <a:endParaRPr lang="es-AR"/>
        </a:p>
      </dgm:t>
    </dgm:pt>
    <dgm:pt modelId="{E3B8C554-AC6D-49EF-8F9A-91A405338875}">
      <dgm:prSet phldrT="[Texto]" custT="1"/>
      <dgm:spPr/>
      <dgm:t>
        <a:bodyPr/>
        <a:lstStyle/>
        <a:p>
          <a:r>
            <a:rPr lang="es-ES" sz="1400" dirty="0" smtClean="0"/>
            <a:t>El acceso a la Universidad ha supuesto superar todo un proceso educativo previo no exento de dificultades</a:t>
          </a:r>
          <a:r>
            <a:rPr lang="es-ES" sz="1400" dirty="0" smtClean="0"/>
            <a:t>.</a:t>
          </a:r>
          <a:endParaRPr lang="es-AR" sz="1400" dirty="0"/>
        </a:p>
      </dgm:t>
    </dgm:pt>
    <dgm:pt modelId="{8C153530-56E4-4F55-887C-5031E95082E6}" type="parTrans" cxnId="{18EF5C60-8554-4799-B55F-5332166C13E0}">
      <dgm:prSet/>
      <dgm:spPr/>
      <dgm:t>
        <a:bodyPr/>
        <a:lstStyle/>
        <a:p>
          <a:endParaRPr lang="es-AR"/>
        </a:p>
      </dgm:t>
    </dgm:pt>
    <dgm:pt modelId="{CC383475-D4B1-4A91-A1CE-0D07AF407163}" type="sibTrans" cxnId="{18EF5C60-8554-4799-B55F-5332166C13E0}">
      <dgm:prSet/>
      <dgm:spPr/>
      <dgm:t>
        <a:bodyPr/>
        <a:lstStyle/>
        <a:p>
          <a:endParaRPr lang="es-AR"/>
        </a:p>
      </dgm:t>
    </dgm:pt>
    <dgm:pt modelId="{58B55D77-2441-4C9D-8283-5751F058F17C}">
      <dgm:prSet custT="1"/>
      <dgm:spPr/>
      <dgm:t>
        <a:bodyPr/>
        <a:lstStyle/>
        <a:p>
          <a:r>
            <a:rPr lang="es-ES" sz="1200" dirty="0" smtClean="0"/>
            <a:t>Bilateral deficiente (que afecta a ambos oídos).</a:t>
          </a:r>
        </a:p>
      </dgm:t>
    </dgm:pt>
    <dgm:pt modelId="{27BC3E03-94A5-4710-8D1C-7B26FF0A1CBC}" type="parTrans" cxnId="{C1085D2A-40A8-404A-92E1-48F1A2B3F95B}">
      <dgm:prSet/>
      <dgm:spPr/>
      <dgm:t>
        <a:bodyPr/>
        <a:lstStyle/>
        <a:p>
          <a:endParaRPr lang="es-AR"/>
        </a:p>
      </dgm:t>
    </dgm:pt>
    <dgm:pt modelId="{7B401782-3523-4CC4-ABB8-A1F4BBD53317}" type="sibTrans" cxnId="{C1085D2A-40A8-404A-92E1-48F1A2B3F95B}">
      <dgm:prSet/>
      <dgm:spPr/>
      <dgm:t>
        <a:bodyPr/>
        <a:lstStyle/>
        <a:p>
          <a:endParaRPr lang="es-AR"/>
        </a:p>
      </dgm:t>
    </dgm:pt>
    <dgm:pt modelId="{333D8F3F-AE39-407E-8856-CB8B38A829A2}">
      <dgm:prSet custT="1"/>
      <dgm:spPr/>
      <dgm:t>
        <a:bodyPr/>
        <a:lstStyle/>
        <a:p>
          <a:r>
            <a:rPr lang="es-ES" sz="1200" dirty="0" smtClean="0"/>
            <a:t>Unilaterales (un solo oído) permiten una audición normal, no presentando necesariamente alteraciones en el lenguaje.</a:t>
          </a:r>
          <a:endParaRPr lang="es-ES" sz="1200" dirty="0"/>
        </a:p>
      </dgm:t>
    </dgm:pt>
    <dgm:pt modelId="{EFC76B06-AC83-4338-9955-C76B2D4B5556}" type="parTrans" cxnId="{DF91160F-F8DD-46D7-BC9B-B0E94BC42F5D}">
      <dgm:prSet/>
      <dgm:spPr/>
      <dgm:t>
        <a:bodyPr/>
        <a:lstStyle/>
        <a:p>
          <a:endParaRPr lang="es-AR"/>
        </a:p>
      </dgm:t>
    </dgm:pt>
    <dgm:pt modelId="{F35484D5-91A4-4DF2-B684-45197E04389F}" type="sibTrans" cxnId="{DF91160F-F8DD-46D7-BC9B-B0E94BC42F5D}">
      <dgm:prSet/>
      <dgm:spPr/>
      <dgm:t>
        <a:bodyPr/>
        <a:lstStyle/>
        <a:p>
          <a:endParaRPr lang="es-AR"/>
        </a:p>
      </dgm:t>
    </dgm:pt>
    <dgm:pt modelId="{764B9FB1-72FF-4CF5-9CC2-D63FEFB607E7}">
      <dgm:prSet/>
      <dgm:spPr/>
      <dgm:t>
        <a:bodyPr/>
        <a:lstStyle/>
        <a:p>
          <a:r>
            <a:rPr lang="es-ES" dirty="0" smtClean="0"/>
            <a:t>El uso de la lengua de señas y/o lengua oral responde a una opción libre de las personas con discapacidad auditiva.</a:t>
          </a:r>
        </a:p>
        <a:p>
          <a:r>
            <a:rPr lang="es-ES" dirty="0" smtClean="0"/>
            <a:t>Inclusión compleja, trastorno </a:t>
          </a:r>
          <a:r>
            <a:rPr lang="es-ES" dirty="0" smtClean="0"/>
            <a:t>en el desarrollo lingüístico, cognitivo y socio-afectivo.</a:t>
          </a:r>
          <a:endParaRPr lang="es-AR" dirty="0"/>
        </a:p>
      </dgm:t>
    </dgm:pt>
    <dgm:pt modelId="{7D154952-58E7-4C80-B153-AAFA1558B1FF}" type="parTrans" cxnId="{04AA9133-92AF-4B59-A4E1-2BBAE6AAD4A7}">
      <dgm:prSet/>
      <dgm:spPr/>
      <dgm:t>
        <a:bodyPr/>
        <a:lstStyle/>
        <a:p>
          <a:endParaRPr lang="es-AR"/>
        </a:p>
      </dgm:t>
    </dgm:pt>
    <dgm:pt modelId="{E0B5CD15-AD01-4EB6-BC6A-513ECE2A6C0F}" type="sibTrans" cxnId="{04AA9133-92AF-4B59-A4E1-2BBAE6AAD4A7}">
      <dgm:prSet/>
      <dgm:spPr/>
      <dgm:t>
        <a:bodyPr/>
        <a:lstStyle/>
        <a:p>
          <a:endParaRPr lang="es-AR"/>
        </a:p>
      </dgm:t>
    </dgm:pt>
    <dgm:pt modelId="{2AA0EDFC-3CCD-4347-ACD9-BD9AC3DC8B83}" type="pres">
      <dgm:prSet presAssocID="{700C35C6-FE3B-4D65-8656-DDE1C21765ED}" presName="list" presStyleCnt="0">
        <dgm:presLayoutVars>
          <dgm:dir/>
          <dgm:animLvl val="lvl"/>
        </dgm:presLayoutVars>
      </dgm:prSet>
      <dgm:spPr/>
      <dgm:t>
        <a:bodyPr/>
        <a:lstStyle/>
        <a:p>
          <a:endParaRPr lang="es-ES"/>
        </a:p>
      </dgm:t>
    </dgm:pt>
    <dgm:pt modelId="{07AFB571-D061-4939-98B3-F2F25C7B5A20}" type="pres">
      <dgm:prSet presAssocID="{37B85837-CEFD-4953-94B3-ED7F6C483473}" presName="posSpace" presStyleCnt="0"/>
      <dgm:spPr/>
    </dgm:pt>
    <dgm:pt modelId="{0D55CD66-534D-44BD-B87A-813A59CDDE6C}" type="pres">
      <dgm:prSet presAssocID="{37B85837-CEFD-4953-94B3-ED7F6C483473}" presName="vertFlow" presStyleCnt="0"/>
      <dgm:spPr/>
    </dgm:pt>
    <dgm:pt modelId="{71B2CE0C-2FA3-4187-AFAA-6B82AB0B45F0}" type="pres">
      <dgm:prSet presAssocID="{37B85837-CEFD-4953-94B3-ED7F6C483473}" presName="topSpace" presStyleCnt="0"/>
      <dgm:spPr/>
    </dgm:pt>
    <dgm:pt modelId="{A41331EA-E78C-4E22-A6E6-50F2AF2C4EEC}" type="pres">
      <dgm:prSet presAssocID="{37B85837-CEFD-4953-94B3-ED7F6C483473}" presName="firstComp" presStyleCnt="0"/>
      <dgm:spPr/>
    </dgm:pt>
    <dgm:pt modelId="{717DA317-367D-46C1-93C4-DAECFE9C1402}" type="pres">
      <dgm:prSet presAssocID="{37B85837-CEFD-4953-94B3-ED7F6C483473}" presName="firstChild" presStyleLbl="bgAccFollowNode1" presStyleIdx="0" presStyleCnt="5"/>
      <dgm:spPr/>
      <dgm:t>
        <a:bodyPr/>
        <a:lstStyle/>
        <a:p>
          <a:endParaRPr lang="es-AR"/>
        </a:p>
      </dgm:t>
    </dgm:pt>
    <dgm:pt modelId="{27EDBE77-C349-4000-9E2F-CFFB496AD422}" type="pres">
      <dgm:prSet presAssocID="{37B85837-CEFD-4953-94B3-ED7F6C483473}" presName="firstChildTx" presStyleLbl="bgAccFollowNode1" presStyleIdx="0" presStyleCnt="5">
        <dgm:presLayoutVars>
          <dgm:bulletEnabled val="1"/>
        </dgm:presLayoutVars>
      </dgm:prSet>
      <dgm:spPr/>
      <dgm:t>
        <a:bodyPr/>
        <a:lstStyle/>
        <a:p>
          <a:endParaRPr lang="es-AR"/>
        </a:p>
      </dgm:t>
    </dgm:pt>
    <dgm:pt modelId="{20A68280-543F-46DA-B819-E224C8D861A1}" type="pres">
      <dgm:prSet presAssocID="{58B55D77-2441-4C9D-8283-5751F058F17C}" presName="comp" presStyleCnt="0"/>
      <dgm:spPr/>
    </dgm:pt>
    <dgm:pt modelId="{E1B0DC20-7149-441E-B0F3-8A021DDEE688}" type="pres">
      <dgm:prSet presAssocID="{58B55D77-2441-4C9D-8283-5751F058F17C}" presName="child" presStyleLbl="bgAccFollowNode1" presStyleIdx="1" presStyleCnt="5"/>
      <dgm:spPr/>
      <dgm:t>
        <a:bodyPr/>
        <a:lstStyle/>
        <a:p>
          <a:endParaRPr lang="es-AR"/>
        </a:p>
      </dgm:t>
    </dgm:pt>
    <dgm:pt modelId="{8AEF930A-D33F-4E32-B12D-5C96C7154030}" type="pres">
      <dgm:prSet presAssocID="{58B55D77-2441-4C9D-8283-5751F058F17C}" presName="childTx" presStyleLbl="bgAccFollowNode1" presStyleIdx="1" presStyleCnt="5">
        <dgm:presLayoutVars>
          <dgm:bulletEnabled val="1"/>
        </dgm:presLayoutVars>
      </dgm:prSet>
      <dgm:spPr/>
      <dgm:t>
        <a:bodyPr/>
        <a:lstStyle/>
        <a:p>
          <a:endParaRPr lang="es-AR"/>
        </a:p>
      </dgm:t>
    </dgm:pt>
    <dgm:pt modelId="{EEF1378C-CB1D-45D0-A19D-397C26DB6D06}" type="pres">
      <dgm:prSet presAssocID="{333D8F3F-AE39-407E-8856-CB8B38A829A2}" presName="comp" presStyleCnt="0"/>
      <dgm:spPr/>
    </dgm:pt>
    <dgm:pt modelId="{6514B674-C560-4C83-83D5-64205F2E106C}" type="pres">
      <dgm:prSet presAssocID="{333D8F3F-AE39-407E-8856-CB8B38A829A2}" presName="child" presStyleLbl="bgAccFollowNode1" presStyleIdx="2" presStyleCnt="5"/>
      <dgm:spPr/>
      <dgm:t>
        <a:bodyPr/>
        <a:lstStyle/>
        <a:p>
          <a:endParaRPr lang="es-AR"/>
        </a:p>
      </dgm:t>
    </dgm:pt>
    <dgm:pt modelId="{18BC20E3-2F65-43F5-BE66-5CE069661AE0}" type="pres">
      <dgm:prSet presAssocID="{333D8F3F-AE39-407E-8856-CB8B38A829A2}" presName="childTx" presStyleLbl="bgAccFollowNode1" presStyleIdx="2" presStyleCnt="5">
        <dgm:presLayoutVars>
          <dgm:bulletEnabled val="1"/>
        </dgm:presLayoutVars>
      </dgm:prSet>
      <dgm:spPr/>
      <dgm:t>
        <a:bodyPr/>
        <a:lstStyle/>
        <a:p>
          <a:endParaRPr lang="es-AR"/>
        </a:p>
      </dgm:t>
    </dgm:pt>
    <dgm:pt modelId="{590AA473-BCD0-479D-8D18-BECB33C60FA4}" type="pres">
      <dgm:prSet presAssocID="{37B85837-CEFD-4953-94B3-ED7F6C483473}" presName="negSpace" presStyleCnt="0"/>
      <dgm:spPr/>
    </dgm:pt>
    <dgm:pt modelId="{A326F252-7E5A-48CC-B639-52FE51C764CD}" type="pres">
      <dgm:prSet presAssocID="{37B85837-CEFD-4953-94B3-ED7F6C483473}" presName="circle" presStyleLbl="node1" presStyleIdx="0" presStyleCnt="2"/>
      <dgm:spPr/>
      <dgm:t>
        <a:bodyPr/>
        <a:lstStyle/>
        <a:p>
          <a:endParaRPr lang="es-ES"/>
        </a:p>
      </dgm:t>
    </dgm:pt>
    <dgm:pt modelId="{75C31C2F-294F-4CB1-BE59-5423F2341FE3}" type="pres">
      <dgm:prSet presAssocID="{15ACBEAA-6DBC-4515-A330-C2A7D5045DA2}" presName="transSpace" presStyleCnt="0"/>
      <dgm:spPr/>
    </dgm:pt>
    <dgm:pt modelId="{C72A0EF4-31F1-4A35-BC25-8A87533FD07A}" type="pres">
      <dgm:prSet presAssocID="{022055B0-7E52-4E87-B567-9FECA6893EB3}" presName="posSpace" presStyleCnt="0"/>
      <dgm:spPr/>
    </dgm:pt>
    <dgm:pt modelId="{F3D5D21E-9221-4830-A07C-CACEA4EC8932}" type="pres">
      <dgm:prSet presAssocID="{022055B0-7E52-4E87-B567-9FECA6893EB3}" presName="vertFlow" presStyleCnt="0"/>
      <dgm:spPr/>
    </dgm:pt>
    <dgm:pt modelId="{2FFACF61-6383-430C-8995-EB9496F716CE}" type="pres">
      <dgm:prSet presAssocID="{022055B0-7E52-4E87-B567-9FECA6893EB3}" presName="topSpace" presStyleCnt="0"/>
      <dgm:spPr/>
    </dgm:pt>
    <dgm:pt modelId="{4F4D9F77-9BE9-4FEC-949F-5565C179EBF8}" type="pres">
      <dgm:prSet presAssocID="{022055B0-7E52-4E87-B567-9FECA6893EB3}" presName="firstComp" presStyleCnt="0"/>
      <dgm:spPr/>
    </dgm:pt>
    <dgm:pt modelId="{E4190D5A-71E1-4CBC-8787-445484B5E0B1}" type="pres">
      <dgm:prSet presAssocID="{022055B0-7E52-4E87-B567-9FECA6893EB3}" presName="firstChild" presStyleLbl="bgAccFollowNode1" presStyleIdx="3" presStyleCnt="5"/>
      <dgm:spPr/>
      <dgm:t>
        <a:bodyPr/>
        <a:lstStyle/>
        <a:p>
          <a:endParaRPr lang="es-AR"/>
        </a:p>
      </dgm:t>
    </dgm:pt>
    <dgm:pt modelId="{91805247-B2A1-4B2C-82AC-998D63C59C5C}" type="pres">
      <dgm:prSet presAssocID="{022055B0-7E52-4E87-B567-9FECA6893EB3}" presName="firstChildTx" presStyleLbl="bgAccFollowNode1" presStyleIdx="3" presStyleCnt="5">
        <dgm:presLayoutVars>
          <dgm:bulletEnabled val="1"/>
        </dgm:presLayoutVars>
      </dgm:prSet>
      <dgm:spPr/>
      <dgm:t>
        <a:bodyPr/>
        <a:lstStyle/>
        <a:p>
          <a:endParaRPr lang="es-AR"/>
        </a:p>
      </dgm:t>
    </dgm:pt>
    <dgm:pt modelId="{720DDC82-877A-4A42-AA3A-53DA327A32E6}" type="pres">
      <dgm:prSet presAssocID="{764B9FB1-72FF-4CF5-9CC2-D63FEFB607E7}" presName="comp" presStyleCnt="0"/>
      <dgm:spPr/>
    </dgm:pt>
    <dgm:pt modelId="{822C029F-2162-4518-919C-B29687574136}" type="pres">
      <dgm:prSet presAssocID="{764B9FB1-72FF-4CF5-9CC2-D63FEFB607E7}" presName="child" presStyleLbl="bgAccFollowNode1" presStyleIdx="4" presStyleCnt="5" custScaleY="172461"/>
      <dgm:spPr/>
      <dgm:t>
        <a:bodyPr/>
        <a:lstStyle/>
        <a:p>
          <a:endParaRPr lang="es-AR"/>
        </a:p>
      </dgm:t>
    </dgm:pt>
    <dgm:pt modelId="{6F355632-5301-4ACE-A811-9843E2F31734}" type="pres">
      <dgm:prSet presAssocID="{764B9FB1-72FF-4CF5-9CC2-D63FEFB607E7}" presName="childTx" presStyleLbl="bgAccFollowNode1" presStyleIdx="4" presStyleCnt="5">
        <dgm:presLayoutVars>
          <dgm:bulletEnabled val="1"/>
        </dgm:presLayoutVars>
      </dgm:prSet>
      <dgm:spPr/>
      <dgm:t>
        <a:bodyPr/>
        <a:lstStyle/>
        <a:p>
          <a:endParaRPr lang="es-AR"/>
        </a:p>
      </dgm:t>
    </dgm:pt>
    <dgm:pt modelId="{5DACC922-5099-46D1-A23C-8A258E881C59}" type="pres">
      <dgm:prSet presAssocID="{022055B0-7E52-4E87-B567-9FECA6893EB3}" presName="negSpace" presStyleCnt="0"/>
      <dgm:spPr/>
    </dgm:pt>
    <dgm:pt modelId="{C598C20D-DDA2-43C0-9354-B92C60814EDD}" type="pres">
      <dgm:prSet presAssocID="{022055B0-7E52-4E87-B567-9FECA6893EB3}" presName="circle" presStyleLbl="node1" presStyleIdx="1" presStyleCnt="2"/>
      <dgm:spPr/>
      <dgm:t>
        <a:bodyPr/>
        <a:lstStyle/>
        <a:p>
          <a:endParaRPr lang="es-ES"/>
        </a:p>
      </dgm:t>
    </dgm:pt>
  </dgm:ptLst>
  <dgm:cxnLst>
    <dgm:cxn modelId="{AF4AC046-EB87-4D89-AC30-F5C6E0F10C2F}" type="presOf" srcId="{700C35C6-FE3B-4D65-8656-DDE1C21765ED}" destId="{2AA0EDFC-3CCD-4347-ACD9-BD9AC3DC8B83}" srcOrd="0" destOrd="0" presId="urn:microsoft.com/office/officeart/2005/8/layout/hList9"/>
    <dgm:cxn modelId="{CD59F02E-AB06-4AB5-9DF8-BB2FCF91B39E}" type="presOf" srcId="{E3B8C554-AC6D-49EF-8F9A-91A405338875}" destId="{91805247-B2A1-4B2C-82AC-998D63C59C5C}" srcOrd="1" destOrd="0" presId="urn:microsoft.com/office/officeart/2005/8/layout/hList9"/>
    <dgm:cxn modelId="{3B672439-55D3-409E-934C-8B95D8EB9573}" type="presOf" srcId="{58B55D77-2441-4C9D-8283-5751F058F17C}" destId="{8AEF930A-D33F-4E32-B12D-5C96C7154030}" srcOrd="1" destOrd="0" presId="urn:microsoft.com/office/officeart/2005/8/layout/hList9"/>
    <dgm:cxn modelId="{DF91160F-F8DD-46D7-BC9B-B0E94BC42F5D}" srcId="{37B85837-CEFD-4953-94B3-ED7F6C483473}" destId="{333D8F3F-AE39-407E-8856-CB8B38A829A2}" srcOrd="2" destOrd="0" parTransId="{EFC76B06-AC83-4338-9955-C76B2D4B5556}" sibTransId="{F35484D5-91A4-4DF2-B684-45197E04389F}"/>
    <dgm:cxn modelId="{71310832-84BC-40F4-8996-E7C22E01E052}" type="presOf" srcId="{37B85837-CEFD-4953-94B3-ED7F6C483473}" destId="{A326F252-7E5A-48CC-B639-52FE51C764CD}" srcOrd="0" destOrd="0" presId="urn:microsoft.com/office/officeart/2005/8/layout/hList9"/>
    <dgm:cxn modelId="{32C1A310-ACEB-402D-9D21-B0392661FAC1}" type="presOf" srcId="{DF305971-08A3-4B14-845F-817F89883277}" destId="{717DA317-367D-46C1-93C4-DAECFE9C1402}" srcOrd="0" destOrd="0" presId="urn:microsoft.com/office/officeart/2005/8/layout/hList9"/>
    <dgm:cxn modelId="{2FB6489C-8355-40BE-ACF7-9A3FC11CC0C8}" srcId="{700C35C6-FE3B-4D65-8656-DDE1C21765ED}" destId="{37B85837-CEFD-4953-94B3-ED7F6C483473}" srcOrd="0" destOrd="0" parTransId="{68EEE928-ED5D-47B6-9B37-22131D1C468B}" sibTransId="{15ACBEAA-6DBC-4515-A330-C2A7D5045DA2}"/>
    <dgm:cxn modelId="{C509E5A9-4C6C-4367-8D0A-444AB65263A4}" srcId="{37B85837-CEFD-4953-94B3-ED7F6C483473}" destId="{DF305971-08A3-4B14-845F-817F89883277}" srcOrd="0" destOrd="0" parTransId="{AC95D54E-AE42-4E61-8146-DCB86FBB4E7D}" sibTransId="{2CE5A96C-9525-41D5-859A-06BF2F8DBEB4}"/>
    <dgm:cxn modelId="{C1085D2A-40A8-404A-92E1-48F1A2B3F95B}" srcId="{37B85837-CEFD-4953-94B3-ED7F6C483473}" destId="{58B55D77-2441-4C9D-8283-5751F058F17C}" srcOrd="1" destOrd="0" parTransId="{27BC3E03-94A5-4710-8D1C-7B26FF0A1CBC}" sibTransId="{7B401782-3523-4CC4-ABB8-A1F4BBD53317}"/>
    <dgm:cxn modelId="{911E3A92-6389-4FA3-B09A-1071DE6CD544}" type="presOf" srcId="{764B9FB1-72FF-4CF5-9CC2-D63FEFB607E7}" destId="{6F355632-5301-4ACE-A811-9843E2F31734}" srcOrd="1" destOrd="0" presId="urn:microsoft.com/office/officeart/2005/8/layout/hList9"/>
    <dgm:cxn modelId="{04AA9133-92AF-4B59-A4E1-2BBAE6AAD4A7}" srcId="{022055B0-7E52-4E87-B567-9FECA6893EB3}" destId="{764B9FB1-72FF-4CF5-9CC2-D63FEFB607E7}" srcOrd="1" destOrd="0" parTransId="{7D154952-58E7-4C80-B153-AAFA1558B1FF}" sibTransId="{E0B5CD15-AD01-4EB6-BC6A-513ECE2A6C0F}"/>
    <dgm:cxn modelId="{5976150A-34E8-48BB-AE8A-5EB11B5485A5}" type="presOf" srcId="{58B55D77-2441-4C9D-8283-5751F058F17C}" destId="{E1B0DC20-7149-441E-B0F3-8A021DDEE688}" srcOrd="0" destOrd="0" presId="urn:microsoft.com/office/officeart/2005/8/layout/hList9"/>
    <dgm:cxn modelId="{6038AFC1-D3AB-43F0-B44F-5064260B90FA}" type="presOf" srcId="{333D8F3F-AE39-407E-8856-CB8B38A829A2}" destId="{18BC20E3-2F65-43F5-BE66-5CE069661AE0}" srcOrd="1" destOrd="0" presId="urn:microsoft.com/office/officeart/2005/8/layout/hList9"/>
    <dgm:cxn modelId="{18EF5C60-8554-4799-B55F-5332166C13E0}" srcId="{022055B0-7E52-4E87-B567-9FECA6893EB3}" destId="{E3B8C554-AC6D-49EF-8F9A-91A405338875}" srcOrd="0" destOrd="0" parTransId="{8C153530-56E4-4F55-887C-5031E95082E6}" sibTransId="{CC383475-D4B1-4A91-A1CE-0D07AF407163}"/>
    <dgm:cxn modelId="{F475252A-30A3-45C4-A83F-CB1E1A11D248}" type="presOf" srcId="{764B9FB1-72FF-4CF5-9CC2-D63FEFB607E7}" destId="{822C029F-2162-4518-919C-B29687574136}" srcOrd="0" destOrd="0" presId="urn:microsoft.com/office/officeart/2005/8/layout/hList9"/>
    <dgm:cxn modelId="{CD03E38A-F702-410B-B41C-A5B8AA456AD0}" srcId="{700C35C6-FE3B-4D65-8656-DDE1C21765ED}" destId="{022055B0-7E52-4E87-B567-9FECA6893EB3}" srcOrd="1" destOrd="0" parTransId="{0BA1BAE6-51C7-489B-935E-0D9B7293477D}" sibTransId="{07A7505D-38A0-417E-A540-DCB15D941BFF}"/>
    <dgm:cxn modelId="{71EF5E2A-7AB5-448C-BC3A-FC1972D0A42F}" type="presOf" srcId="{333D8F3F-AE39-407E-8856-CB8B38A829A2}" destId="{6514B674-C560-4C83-83D5-64205F2E106C}" srcOrd="0" destOrd="0" presId="urn:microsoft.com/office/officeart/2005/8/layout/hList9"/>
    <dgm:cxn modelId="{6BABF663-9C00-4174-9991-5FF8FDAE20A9}" type="presOf" srcId="{E3B8C554-AC6D-49EF-8F9A-91A405338875}" destId="{E4190D5A-71E1-4CBC-8787-445484B5E0B1}" srcOrd="0" destOrd="0" presId="urn:microsoft.com/office/officeart/2005/8/layout/hList9"/>
    <dgm:cxn modelId="{CA68B283-4593-41BF-AC69-45878CC6B7CE}" type="presOf" srcId="{DF305971-08A3-4B14-845F-817F89883277}" destId="{27EDBE77-C349-4000-9E2F-CFFB496AD422}" srcOrd="1" destOrd="0" presId="urn:microsoft.com/office/officeart/2005/8/layout/hList9"/>
    <dgm:cxn modelId="{6274E4A9-AE12-4342-9E50-C16A1461BEA9}" type="presOf" srcId="{022055B0-7E52-4E87-B567-9FECA6893EB3}" destId="{C598C20D-DDA2-43C0-9354-B92C60814EDD}" srcOrd="0" destOrd="0" presId="urn:microsoft.com/office/officeart/2005/8/layout/hList9"/>
    <dgm:cxn modelId="{D2548883-A7DB-4B4E-9B9C-81B01E9608CC}" type="presParOf" srcId="{2AA0EDFC-3CCD-4347-ACD9-BD9AC3DC8B83}" destId="{07AFB571-D061-4939-98B3-F2F25C7B5A20}" srcOrd="0" destOrd="0" presId="urn:microsoft.com/office/officeart/2005/8/layout/hList9"/>
    <dgm:cxn modelId="{E4647EAA-44F2-40F4-A6DD-5CD3F881AC71}" type="presParOf" srcId="{2AA0EDFC-3CCD-4347-ACD9-BD9AC3DC8B83}" destId="{0D55CD66-534D-44BD-B87A-813A59CDDE6C}" srcOrd="1" destOrd="0" presId="urn:microsoft.com/office/officeart/2005/8/layout/hList9"/>
    <dgm:cxn modelId="{9770114A-1F1E-4F18-B99F-AF66B389F5B9}" type="presParOf" srcId="{0D55CD66-534D-44BD-B87A-813A59CDDE6C}" destId="{71B2CE0C-2FA3-4187-AFAA-6B82AB0B45F0}" srcOrd="0" destOrd="0" presId="urn:microsoft.com/office/officeart/2005/8/layout/hList9"/>
    <dgm:cxn modelId="{F26D28FC-4DCD-4A68-BF34-6EAAA5179252}" type="presParOf" srcId="{0D55CD66-534D-44BD-B87A-813A59CDDE6C}" destId="{A41331EA-E78C-4E22-A6E6-50F2AF2C4EEC}" srcOrd="1" destOrd="0" presId="urn:microsoft.com/office/officeart/2005/8/layout/hList9"/>
    <dgm:cxn modelId="{38AA9BFD-9B81-45AD-A85E-42D3513C2FC7}" type="presParOf" srcId="{A41331EA-E78C-4E22-A6E6-50F2AF2C4EEC}" destId="{717DA317-367D-46C1-93C4-DAECFE9C1402}" srcOrd="0" destOrd="0" presId="urn:microsoft.com/office/officeart/2005/8/layout/hList9"/>
    <dgm:cxn modelId="{9844821C-A778-46FE-93AA-9D15DF48EA3D}" type="presParOf" srcId="{A41331EA-E78C-4E22-A6E6-50F2AF2C4EEC}" destId="{27EDBE77-C349-4000-9E2F-CFFB496AD422}" srcOrd="1" destOrd="0" presId="urn:microsoft.com/office/officeart/2005/8/layout/hList9"/>
    <dgm:cxn modelId="{E4EEBA05-5344-428E-B81C-ED8ABDD8C0EC}" type="presParOf" srcId="{0D55CD66-534D-44BD-B87A-813A59CDDE6C}" destId="{20A68280-543F-46DA-B819-E224C8D861A1}" srcOrd="2" destOrd="0" presId="urn:microsoft.com/office/officeart/2005/8/layout/hList9"/>
    <dgm:cxn modelId="{DC487893-8A4C-4679-A04B-6502ECD98929}" type="presParOf" srcId="{20A68280-543F-46DA-B819-E224C8D861A1}" destId="{E1B0DC20-7149-441E-B0F3-8A021DDEE688}" srcOrd="0" destOrd="0" presId="urn:microsoft.com/office/officeart/2005/8/layout/hList9"/>
    <dgm:cxn modelId="{87A02C4B-7D94-4904-9C69-453ED356E37C}" type="presParOf" srcId="{20A68280-543F-46DA-B819-E224C8D861A1}" destId="{8AEF930A-D33F-4E32-B12D-5C96C7154030}" srcOrd="1" destOrd="0" presId="urn:microsoft.com/office/officeart/2005/8/layout/hList9"/>
    <dgm:cxn modelId="{1F1BE584-EA75-4F1E-8769-46FA9450C829}" type="presParOf" srcId="{0D55CD66-534D-44BD-B87A-813A59CDDE6C}" destId="{EEF1378C-CB1D-45D0-A19D-397C26DB6D06}" srcOrd="3" destOrd="0" presId="urn:microsoft.com/office/officeart/2005/8/layout/hList9"/>
    <dgm:cxn modelId="{E06B3581-C2C9-4B5D-875D-5D4CD6FCC50D}" type="presParOf" srcId="{EEF1378C-CB1D-45D0-A19D-397C26DB6D06}" destId="{6514B674-C560-4C83-83D5-64205F2E106C}" srcOrd="0" destOrd="0" presId="urn:microsoft.com/office/officeart/2005/8/layout/hList9"/>
    <dgm:cxn modelId="{C69961BF-55A5-4FD0-B2BE-93ED69A67ADD}" type="presParOf" srcId="{EEF1378C-CB1D-45D0-A19D-397C26DB6D06}" destId="{18BC20E3-2F65-43F5-BE66-5CE069661AE0}" srcOrd="1" destOrd="0" presId="urn:microsoft.com/office/officeart/2005/8/layout/hList9"/>
    <dgm:cxn modelId="{A09E65B5-B534-46B4-9152-0EAABDC015DB}" type="presParOf" srcId="{2AA0EDFC-3CCD-4347-ACD9-BD9AC3DC8B83}" destId="{590AA473-BCD0-479D-8D18-BECB33C60FA4}" srcOrd="2" destOrd="0" presId="urn:microsoft.com/office/officeart/2005/8/layout/hList9"/>
    <dgm:cxn modelId="{D306C08C-8D89-4EE5-9A8E-BE30D31EADDC}" type="presParOf" srcId="{2AA0EDFC-3CCD-4347-ACD9-BD9AC3DC8B83}" destId="{A326F252-7E5A-48CC-B639-52FE51C764CD}" srcOrd="3" destOrd="0" presId="urn:microsoft.com/office/officeart/2005/8/layout/hList9"/>
    <dgm:cxn modelId="{47C75BEC-7B16-4878-8BD8-C47E48073823}" type="presParOf" srcId="{2AA0EDFC-3CCD-4347-ACD9-BD9AC3DC8B83}" destId="{75C31C2F-294F-4CB1-BE59-5423F2341FE3}" srcOrd="4" destOrd="0" presId="urn:microsoft.com/office/officeart/2005/8/layout/hList9"/>
    <dgm:cxn modelId="{97DE569A-4E6B-4E44-B60A-40A641863F83}" type="presParOf" srcId="{2AA0EDFC-3CCD-4347-ACD9-BD9AC3DC8B83}" destId="{C72A0EF4-31F1-4A35-BC25-8A87533FD07A}" srcOrd="5" destOrd="0" presId="urn:microsoft.com/office/officeart/2005/8/layout/hList9"/>
    <dgm:cxn modelId="{6F2E2793-3ABD-44D7-A19B-9B68AD1E3565}" type="presParOf" srcId="{2AA0EDFC-3CCD-4347-ACD9-BD9AC3DC8B83}" destId="{F3D5D21E-9221-4830-A07C-CACEA4EC8932}" srcOrd="6" destOrd="0" presId="urn:microsoft.com/office/officeart/2005/8/layout/hList9"/>
    <dgm:cxn modelId="{72F1A94B-AA9B-48F6-ADD8-67D65770C717}" type="presParOf" srcId="{F3D5D21E-9221-4830-A07C-CACEA4EC8932}" destId="{2FFACF61-6383-430C-8995-EB9496F716CE}" srcOrd="0" destOrd="0" presId="urn:microsoft.com/office/officeart/2005/8/layout/hList9"/>
    <dgm:cxn modelId="{2158C1BF-7BEF-4A8E-8A29-7F72D6F2A8EE}" type="presParOf" srcId="{F3D5D21E-9221-4830-A07C-CACEA4EC8932}" destId="{4F4D9F77-9BE9-4FEC-949F-5565C179EBF8}" srcOrd="1" destOrd="0" presId="urn:microsoft.com/office/officeart/2005/8/layout/hList9"/>
    <dgm:cxn modelId="{D64E80FD-7A46-4D85-9938-22D20A62BCEC}" type="presParOf" srcId="{4F4D9F77-9BE9-4FEC-949F-5565C179EBF8}" destId="{E4190D5A-71E1-4CBC-8787-445484B5E0B1}" srcOrd="0" destOrd="0" presId="urn:microsoft.com/office/officeart/2005/8/layout/hList9"/>
    <dgm:cxn modelId="{48D939CA-D3E0-46AA-8DE4-749DC08B6C37}" type="presParOf" srcId="{4F4D9F77-9BE9-4FEC-949F-5565C179EBF8}" destId="{91805247-B2A1-4B2C-82AC-998D63C59C5C}" srcOrd="1" destOrd="0" presId="urn:microsoft.com/office/officeart/2005/8/layout/hList9"/>
    <dgm:cxn modelId="{0DD16426-3230-4A80-AAB0-7DF9050D2F63}" type="presParOf" srcId="{F3D5D21E-9221-4830-A07C-CACEA4EC8932}" destId="{720DDC82-877A-4A42-AA3A-53DA327A32E6}" srcOrd="2" destOrd="0" presId="urn:microsoft.com/office/officeart/2005/8/layout/hList9"/>
    <dgm:cxn modelId="{2F795A04-219B-4EE7-AE76-1E522375F1B4}" type="presParOf" srcId="{720DDC82-877A-4A42-AA3A-53DA327A32E6}" destId="{822C029F-2162-4518-919C-B29687574136}" srcOrd="0" destOrd="0" presId="urn:microsoft.com/office/officeart/2005/8/layout/hList9"/>
    <dgm:cxn modelId="{9E316701-D309-467B-881B-7DB84315F3F3}" type="presParOf" srcId="{720DDC82-877A-4A42-AA3A-53DA327A32E6}" destId="{6F355632-5301-4ACE-A811-9843E2F31734}" srcOrd="1" destOrd="0" presId="urn:microsoft.com/office/officeart/2005/8/layout/hList9"/>
    <dgm:cxn modelId="{5D6DA80E-4751-4C72-8E37-641BD09C007A}" type="presParOf" srcId="{2AA0EDFC-3CCD-4347-ACD9-BD9AC3DC8B83}" destId="{5DACC922-5099-46D1-A23C-8A258E881C59}" srcOrd="7" destOrd="0" presId="urn:microsoft.com/office/officeart/2005/8/layout/hList9"/>
    <dgm:cxn modelId="{4FFCDAFC-E644-49E0-B066-C669834437A9}" type="presParOf" srcId="{2AA0EDFC-3CCD-4347-ACD9-BD9AC3DC8B83}" destId="{C598C20D-DDA2-43C0-9354-B92C60814EDD}"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031123C-6A8A-4C43-A0EF-F85A174F0D23}" type="doc">
      <dgm:prSet loTypeId="urn:microsoft.com/office/officeart/2009/3/layout/IncreasingArrowsProcess" loCatId="process" qsTypeId="urn:microsoft.com/office/officeart/2005/8/quickstyle/simple2" qsCatId="simple" csTypeId="urn:microsoft.com/office/officeart/2005/8/colors/colorful3" csCatId="colorful" phldr="1"/>
      <dgm:spPr/>
      <dgm:t>
        <a:bodyPr/>
        <a:lstStyle/>
        <a:p>
          <a:endParaRPr lang="es-AR"/>
        </a:p>
      </dgm:t>
    </dgm:pt>
    <dgm:pt modelId="{4E5ECBB5-796F-47FA-A9CD-B66764A94160}">
      <dgm:prSet phldrT="[Texto]" custT="1"/>
      <dgm:spPr/>
      <dgm:t>
        <a:bodyPr/>
        <a:lstStyle/>
        <a:p>
          <a:r>
            <a:rPr lang="es-ES" sz="1400" b="1" dirty="0" smtClean="0"/>
            <a:t>Hipoacusia leve o ligera (20-40 dB). </a:t>
          </a:r>
          <a:endParaRPr lang="es-AR" sz="1400" b="1" dirty="0"/>
        </a:p>
      </dgm:t>
    </dgm:pt>
    <dgm:pt modelId="{8DC6B382-A80E-4D44-AA9E-7A9F99A7B1F6}" type="parTrans" cxnId="{D691DCBD-FC1A-46D2-87EE-C00023F236A1}">
      <dgm:prSet/>
      <dgm:spPr/>
      <dgm:t>
        <a:bodyPr/>
        <a:lstStyle/>
        <a:p>
          <a:endParaRPr lang="es-AR"/>
        </a:p>
      </dgm:t>
    </dgm:pt>
    <dgm:pt modelId="{38303247-77F0-41D4-9C82-DAD746BFBB08}" type="sibTrans" cxnId="{D691DCBD-FC1A-46D2-87EE-C00023F236A1}">
      <dgm:prSet/>
      <dgm:spPr/>
      <dgm:t>
        <a:bodyPr/>
        <a:lstStyle/>
        <a:p>
          <a:endParaRPr lang="es-AR"/>
        </a:p>
      </dgm:t>
    </dgm:pt>
    <dgm:pt modelId="{BDCEB371-E50C-4A7C-BB87-99D293DC6C28}">
      <dgm:prSet phldrT="[Texto]"/>
      <dgm:spPr/>
      <dgm:t>
        <a:bodyPr/>
        <a:lstStyle/>
        <a:p>
          <a:r>
            <a:rPr lang="es-ES" dirty="0" smtClean="0"/>
            <a:t>La voz débil o lejana no es percibida. </a:t>
          </a:r>
          <a:endParaRPr lang="es-AR" dirty="0"/>
        </a:p>
      </dgm:t>
    </dgm:pt>
    <dgm:pt modelId="{626A7978-9D50-4B49-A789-1421465D5DFA}" type="parTrans" cxnId="{6F0E1AA6-85B6-4EAD-99AA-678B58054336}">
      <dgm:prSet/>
      <dgm:spPr/>
      <dgm:t>
        <a:bodyPr/>
        <a:lstStyle/>
        <a:p>
          <a:endParaRPr lang="es-AR"/>
        </a:p>
      </dgm:t>
    </dgm:pt>
    <dgm:pt modelId="{7496AFBA-2D04-4062-9485-588B267D57FA}" type="sibTrans" cxnId="{6F0E1AA6-85B6-4EAD-99AA-678B58054336}">
      <dgm:prSet/>
      <dgm:spPr/>
      <dgm:t>
        <a:bodyPr/>
        <a:lstStyle/>
        <a:p>
          <a:endParaRPr lang="es-AR"/>
        </a:p>
      </dgm:t>
    </dgm:pt>
    <dgm:pt modelId="{DF2CB931-D992-4254-8A3E-9E6EC88E4905}">
      <dgm:prSet phldrT="[Texto]" custT="1"/>
      <dgm:spPr/>
      <dgm:t>
        <a:bodyPr/>
        <a:lstStyle/>
        <a:p>
          <a:r>
            <a:rPr lang="es-ES" sz="1400" b="1" dirty="0" smtClean="0"/>
            <a:t>Hipoacusia media o moderada </a:t>
          </a:r>
          <a:r>
            <a:rPr lang="es-ES" sz="1400" dirty="0" smtClean="0"/>
            <a:t>(40-70 dB</a:t>
          </a:r>
          <a:endParaRPr lang="es-AR" sz="1400" dirty="0"/>
        </a:p>
      </dgm:t>
    </dgm:pt>
    <dgm:pt modelId="{5277755A-1465-4100-AA43-C828A96238A1}" type="parTrans" cxnId="{19B4AD72-BA04-4A8F-9384-C415CA908F8D}">
      <dgm:prSet/>
      <dgm:spPr/>
      <dgm:t>
        <a:bodyPr/>
        <a:lstStyle/>
        <a:p>
          <a:endParaRPr lang="es-AR"/>
        </a:p>
      </dgm:t>
    </dgm:pt>
    <dgm:pt modelId="{10C462BC-61D6-4556-916A-2B0469AC0A7B}" type="sibTrans" cxnId="{19B4AD72-BA04-4A8F-9384-C415CA908F8D}">
      <dgm:prSet/>
      <dgm:spPr/>
      <dgm:t>
        <a:bodyPr/>
        <a:lstStyle/>
        <a:p>
          <a:endParaRPr lang="es-AR"/>
        </a:p>
      </dgm:t>
    </dgm:pt>
    <dgm:pt modelId="{3986BDDF-646D-4B8D-91BD-77F0CD7883BA}">
      <dgm:prSet phldrT="[Texto]"/>
      <dgm:spPr/>
      <dgm:t>
        <a:bodyPr/>
        <a:lstStyle/>
        <a:p>
          <a:r>
            <a:rPr lang="es-ES" dirty="0" smtClean="0"/>
            <a:t>El umbral de audición se encuentra en el nivel conversacional medio. Se relacionan frecuentemente con dificultades en el lenguaje y las alteraciones articulatorias. </a:t>
          </a:r>
          <a:endParaRPr lang="es-AR" dirty="0"/>
        </a:p>
      </dgm:t>
    </dgm:pt>
    <dgm:pt modelId="{2F29A308-EAF1-4D4F-8D32-8D02B6ECEC06}" type="parTrans" cxnId="{5D378110-B5D5-4BE6-BC96-CD97D873802D}">
      <dgm:prSet/>
      <dgm:spPr/>
      <dgm:t>
        <a:bodyPr/>
        <a:lstStyle/>
        <a:p>
          <a:endParaRPr lang="es-AR"/>
        </a:p>
      </dgm:t>
    </dgm:pt>
    <dgm:pt modelId="{740635DD-3D10-4213-8440-99A4F455BABE}" type="sibTrans" cxnId="{5D378110-B5D5-4BE6-BC96-CD97D873802D}">
      <dgm:prSet/>
      <dgm:spPr/>
      <dgm:t>
        <a:bodyPr/>
        <a:lstStyle/>
        <a:p>
          <a:endParaRPr lang="es-AR"/>
        </a:p>
      </dgm:t>
    </dgm:pt>
    <dgm:pt modelId="{2448A4DB-3718-4410-B76C-AA5008B389AE}">
      <dgm:prSet phldrT="[Texto]" custT="1"/>
      <dgm:spPr/>
      <dgm:t>
        <a:bodyPr/>
        <a:lstStyle/>
        <a:p>
          <a:r>
            <a:rPr lang="es-ES" sz="1400" b="1" dirty="0" smtClean="0"/>
            <a:t>Hipoacusia severa </a:t>
          </a:r>
          <a:r>
            <a:rPr lang="es-ES" sz="1400" dirty="0" smtClean="0"/>
            <a:t>(70-90 dB).</a:t>
          </a:r>
          <a:endParaRPr lang="es-AR" sz="1400" dirty="0"/>
        </a:p>
      </dgm:t>
    </dgm:pt>
    <dgm:pt modelId="{3F6FB9DC-7737-4D29-AA85-CB4C079B66EF}" type="parTrans" cxnId="{2E0B162A-0E7A-4F4C-979E-9582777194F1}">
      <dgm:prSet/>
      <dgm:spPr/>
      <dgm:t>
        <a:bodyPr/>
        <a:lstStyle/>
        <a:p>
          <a:endParaRPr lang="es-AR"/>
        </a:p>
      </dgm:t>
    </dgm:pt>
    <dgm:pt modelId="{C955736D-412E-436E-B362-028D6C8CEC64}" type="sibTrans" cxnId="{2E0B162A-0E7A-4F4C-979E-9582777194F1}">
      <dgm:prSet/>
      <dgm:spPr/>
      <dgm:t>
        <a:bodyPr/>
        <a:lstStyle/>
        <a:p>
          <a:endParaRPr lang="es-AR"/>
        </a:p>
      </dgm:t>
    </dgm:pt>
    <dgm:pt modelId="{343BB571-0180-44F3-BE43-8FC4E44B0825}">
      <dgm:prSet phldrT="[Texto]"/>
      <dgm:spPr/>
      <dgm:t>
        <a:bodyPr/>
        <a:lstStyle/>
        <a:p>
          <a:r>
            <a:rPr lang="es-ES" dirty="0" smtClean="0"/>
            <a:t>Sin la rehabilitación apropiada, estas personas no hablarán, solo percibirán los ruidos muy intensos y será, casi siempre, más por la vía </a:t>
          </a:r>
          <a:r>
            <a:rPr lang="es-ES" dirty="0" err="1" smtClean="0"/>
            <a:t>vibrotáctil</a:t>
          </a:r>
          <a:r>
            <a:rPr lang="es-ES" dirty="0" smtClean="0"/>
            <a:t> que por la auditiva. </a:t>
          </a:r>
          <a:endParaRPr lang="es-AR" dirty="0"/>
        </a:p>
      </dgm:t>
    </dgm:pt>
    <dgm:pt modelId="{DB45664F-4B6E-4244-9933-EA32FEC5E114}" type="parTrans" cxnId="{09AA2D0E-2BFA-4453-A0A2-D3F2CE0A2A4E}">
      <dgm:prSet/>
      <dgm:spPr/>
      <dgm:t>
        <a:bodyPr/>
        <a:lstStyle/>
        <a:p>
          <a:endParaRPr lang="es-AR"/>
        </a:p>
      </dgm:t>
    </dgm:pt>
    <dgm:pt modelId="{A6B95D9D-8F5C-4486-8511-7BEA2EDA9F88}" type="sibTrans" cxnId="{09AA2D0E-2BFA-4453-A0A2-D3F2CE0A2A4E}">
      <dgm:prSet/>
      <dgm:spPr/>
      <dgm:t>
        <a:bodyPr/>
        <a:lstStyle/>
        <a:p>
          <a:endParaRPr lang="es-AR"/>
        </a:p>
      </dgm:t>
    </dgm:pt>
    <dgm:pt modelId="{39846F04-9995-4AE1-867B-5AB6A059DA79}">
      <dgm:prSet phldrT="[Texto]" custT="1"/>
      <dgm:spPr/>
      <dgm:t>
        <a:bodyPr/>
        <a:lstStyle/>
        <a:p>
          <a:r>
            <a:rPr lang="es-ES" sz="1400" b="1" dirty="0" smtClean="0"/>
            <a:t>Hipoacusia profunda o sordera </a:t>
          </a:r>
          <a:r>
            <a:rPr lang="es-ES" sz="1400" dirty="0" smtClean="0"/>
            <a:t>(más de 90 dB). </a:t>
          </a:r>
          <a:endParaRPr lang="es-AR" sz="1400" dirty="0"/>
        </a:p>
      </dgm:t>
    </dgm:pt>
    <dgm:pt modelId="{87141CE4-DFBD-4034-8B1D-4BD91CFDE315}" type="parTrans" cxnId="{5A416F32-7D59-4A93-88B0-052E48EDECF8}">
      <dgm:prSet/>
      <dgm:spPr/>
      <dgm:t>
        <a:bodyPr/>
        <a:lstStyle/>
        <a:p>
          <a:endParaRPr lang="es-AR"/>
        </a:p>
      </dgm:t>
    </dgm:pt>
    <dgm:pt modelId="{AF2BB59A-F7AB-4E9B-82E2-E2030D3FDBF9}" type="sibTrans" cxnId="{5A416F32-7D59-4A93-88B0-052E48EDECF8}">
      <dgm:prSet/>
      <dgm:spPr/>
      <dgm:t>
        <a:bodyPr/>
        <a:lstStyle/>
        <a:p>
          <a:endParaRPr lang="es-AR"/>
        </a:p>
      </dgm:t>
    </dgm:pt>
    <dgm:pt modelId="{66A33E11-2253-4DB7-B65C-54AAF6853DC9}">
      <dgm:prSet/>
      <dgm:spPr/>
      <dgm:t>
        <a:bodyPr/>
        <a:lstStyle/>
        <a:p>
          <a:r>
            <a:rPr lang="es-ES" b="1" dirty="0" err="1" smtClean="0"/>
            <a:t>Cofosis</a:t>
          </a:r>
          <a:r>
            <a:rPr lang="es-ES" b="1" dirty="0" smtClean="0"/>
            <a:t> o </a:t>
          </a:r>
          <a:r>
            <a:rPr lang="es-ES" b="1" dirty="0" err="1" smtClean="0"/>
            <a:t>anacusia</a:t>
          </a:r>
          <a:endParaRPr lang="es-AR" dirty="0"/>
        </a:p>
      </dgm:t>
    </dgm:pt>
    <dgm:pt modelId="{B3F23432-BA39-444D-A526-308A440A89D0}" type="parTrans" cxnId="{04D05A19-6EF2-46CA-BF24-C3B993CC2B8E}">
      <dgm:prSet/>
      <dgm:spPr/>
      <dgm:t>
        <a:bodyPr/>
        <a:lstStyle/>
        <a:p>
          <a:endParaRPr lang="es-AR"/>
        </a:p>
      </dgm:t>
    </dgm:pt>
    <dgm:pt modelId="{0D201E1A-C530-4624-A0CD-98A0E50237CD}" type="sibTrans" cxnId="{04D05A19-6EF2-46CA-BF24-C3B993CC2B8E}">
      <dgm:prSet/>
      <dgm:spPr/>
      <dgm:t>
        <a:bodyPr/>
        <a:lstStyle/>
        <a:p>
          <a:endParaRPr lang="es-AR"/>
        </a:p>
      </dgm:t>
    </dgm:pt>
    <dgm:pt modelId="{D3CE9554-4780-43E8-8EE5-C08CF9CDDB50}">
      <dgm:prSet/>
      <dgm:spPr/>
      <dgm:t>
        <a:bodyPr/>
        <a:lstStyle/>
        <a:p>
          <a:r>
            <a:rPr lang="es-ES" smtClean="0"/>
            <a:t>Es necesario elevar la intensidad de la voz para que pueda ser percibida. La persona afectada presentará un lenguaje muy pobre o carecerá de él. </a:t>
          </a:r>
          <a:endParaRPr lang="es-AR"/>
        </a:p>
      </dgm:t>
    </dgm:pt>
    <dgm:pt modelId="{32C6379D-C3A4-49E8-B337-C74404BC5130}" type="parTrans" cxnId="{71D40BEB-FDE7-4024-9810-125019853C84}">
      <dgm:prSet/>
      <dgm:spPr/>
      <dgm:t>
        <a:bodyPr/>
        <a:lstStyle/>
        <a:p>
          <a:endParaRPr lang="es-AR"/>
        </a:p>
      </dgm:t>
    </dgm:pt>
    <dgm:pt modelId="{17C2EB0B-A245-4163-B20E-93E0A8FEB21C}" type="sibTrans" cxnId="{71D40BEB-FDE7-4024-9810-125019853C84}">
      <dgm:prSet/>
      <dgm:spPr/>
      <dgm:t>
        <a:bodyPr/>
        <a:lstStyle/>
        <a:p>
          <a:endParaRPr lang="es-AR"/>
        </a:p>
      </dgm:t>
    </dgm:pt>
    <dgm:pt modelId="{B8FD569F-DA66-45AE-8B2D-A6DFDF45CBF4}">
      <dgm:prSet/>
      <dgm:spPr/>
      <dgm:t>
        <a:bodyPr/>
        <a:lstStyle/>
        <a:p>
          <a:r>
            <a:rPr lang="es-ES" dirty="0" smtClean="0"/>
            <a:t>Pérdida total de la audición. Se puede decir que son pérdidas </a:t>
          </a:r>
          <a:r>
            <a:rPr lang="es-ES" dirty="0" smtClean="0"/>
            <a:t>excepcionales.</a:t>
          </a:r>
          <a:endParaRPr lang="es-AR" dirty="0"/>
        </a:p>
      </dgm:t>
    </dgm:pt>
    <dgm:pt modelId="{E61DF80E-8682-4B7E-9A55-B4B7C2D63FFC}" type="parTrans" cxnId="{3E07E66D-134D-4259-8FB0-50961B21D5EC}">
      <dgm:prSet/>
      <dgm:spPr/>
      <dgm:t>
        <a:bodyPr/>
        <a:lstStyle/>
        <a:p>
          <a:endParaRPr lang="es-AR"/>
        </a:p>
      </dgm:t>
    </dgm:pt>
    <dgm:pt modelId="{2FB7BEC1-56D8-48F5-8ECF-ED706F2B1EB3}" type="sibTrans" cxnId="{3E07E66D-134D-4259-8FB0-50961B21D5EC}">
      <dgm:prSet/>
      <dgm:spPr/>
      <dgm:t>
        <a:bodyPr/>
        <a:lstStyle/>
        <a:p>
          <a:endParaRPr lang="es-AR"/>
        </a:p>
      </dgm:t>
    </dgm:pt>
    <dgm:pt modelId="{15333A57-F20F-4A96-98C4-D59025B44E82}">
      <dgm:prSet/>
      <dgm:spPr/>
      <dgm:t>
        <a:bodyPr/>
        <a:lstStyle/>
        <a:p>
          <a:endParaRPr lang="es-AR"/>
        </a:p>
      </dgm:t>
    </dgm:pt>
    <dgm:pt modelId="{1A8457D0-7390-40FD-A6D6-8371D14E30E6}" type="parTrans" cxnId="{A401A0B7-7C49-47D7-949A-5539C4003A4E}">
      <dgm:prSet/>
      <dgm:spPr/>
      <dgm:t>
        <a:bodyPr/>
        <a:lstStyle/>
        <a:p>
          <a:endParaRPr lang="es-AR"/>
        </a:p>
      </dgm:t>
    </dgm:pt>
    <dgm:pt modelId="{7156AD78-E6BC-4475-BC78-F1F3FE1AE7E1}" type="sibTrans" cxnId="{A401A0B7-7C49-47D7-949A-5539C4003A4E}">
      <dgm:prSet/>
      <dgm:spPr/>
      <dgm:t>
        <a:bodyPr/>
        <a:lstStyle/>
        <a:p>
          <a:endParaRPr lang="es-AR"/>
        </a:p>
      </dgm:t>
    </dgm:pt>
    <dgm:pt modelId="{9907B0F2-C3A0-42A0-B5FB-3B19BA23507D}" type="pres">
      <dgm:prSet presAssocID="{B031123C-6A8A-4C43-A0EF-F85A174F0D23}" presName="Name0" presStyleCnt="0">
        <dgm:presLayoutVars>
          <dgm:chMax val="5"/>
          <dgm:chPref val="5"/>
          <dgm:dir/>
          <dgm:animLvl val="lvl"/>
        </dgm:presLayoutVars>
      </dgm:prSet>
      <dgm:spPr/>
      <dgm:t>
        <a:bodyPr/>
        <a:lstStyle/>
        <a:p>
          <a:endParaRPr lang="es-ES"/>
        </a:p>
      </dgm:t>
    </dgm:pt>
    <dgm:pt modelId="{DBCB12C8-1D97-4683-BFC5-8C3D427EF292}" type="pres">
      <dgm:prSet presAssocID="{4E5ECBB5-796F-47FA-A9CD-B66764A94160}" presName="parentText1" presStyleLbl="node1" presStyleIdx="0" presStyleCnt="5">
        <dgm:presLayoutVars>
          <dgm:chMax/>
          <dgm:chPref val="3"/>
          <dgm:bulletEnabled val="1"/>
        </dgm:presLayoutVars>
      </dgm:prSet>
      <dgm:spPr/>
      <dgm:t>
        <a:bodyPr/>
        <a:lstStyle/>
        <a:p>
          <a:endParaRPr lang="es-ES"/>
        </a:p>
      </dgm:t>
    </dgm:pt>
    <dgm:pt modelId="{03C73924-2017-4011-B3E6-7A1159D80AAD}" type="pres">
      <dgm:prSet presAssocID="{4E5ECBB5-796F-47FA-A9CD-B66764A94160}" presName="childText1" presStyleLbl="solidAlignAcc1" presStyleIdx="0" presStyleCnt="5">
        <dgm:presLayoutVars>
          <dgm:chMax val="0"/>
          <dgm:chPref val="0"/>
          <dgm:bulletEnabled val="1"/>
        </dgm:presLayoutVars>
      </dgm:prSet>
      <dgm:spPr/>
      <dgm:t>
        <a:bodyPr/>
        <a:lstStyle/>
        <a:p>
          <a:endParaRPr lang="es-ES"/>
        </a:p>
      </dgm:t>
    </dgm:pt>
    <dgm:pt modelId="{23FEF81A-5C07-4516-A213-25BA6AFD3DD3}" type="pres">
      <dgm:prSet presAssocID="{DF2CB931-D992-4254-8A3E-9E6EC88E4905}" presName="parentText2" presStyleLbl="node1" presStyleIdx="1" presStyleCnt="5">
        <dgm:presLayoutVars>
          <dgm:chMax/>
          <dgm:chPref val="3"/>
          <dgm:bulletEnabled val="1"/>
        </dgm:presLayoutVars>
      </dgm:prSet>
      <dgm:spPr/>
      <dgm:t>
        <a:bodyPr/>
        <a:lstStyle/>
        <a:p>
          <a:endParaRPr lang="es-ES"/>
        </a:p>
      </dgm:t>
    </dgm:pt>
    <dgm:pt modelId="{5EC6FEFF-1A15-4482-966C-0F878A662A86}" type="pres">
      <dgm:prSet presAssocID="{DF2CB931-D992-4254-8A3E-9E6EC88E4905}" presName="childText2" presStyleLbl="solidAlignAcc1" presStyleIdx="1" presStyleCnt="5">
        <dgm:presLayoutVars>
          <dgm:chMax val="0"/>
          <dgm:chPref val="0"/>
          <dgm:bulletEnabled val="1"/>
        </dgm:presLayoutVars>
      </dgm:prSet>
      <dgm:spPr/>
      <dgm:t>
        <a:bodyPr/>
        <a:lstStyle/>
        <a:p>
          <a:endParaRPr lang="es-ES"/>
        </a:p>
      </dgm:t>
    </dgm:pt>
    <dgm:pt modelId="{26F2BDCD-0622-4B0D-8E8F-EEDF607088A4}" type="pres">
      <dgm:prSet presAssocID="{2448A4DB-3718-4410-B76C-AA5008B389AE}" presName="parentText3" presStyleLbl="node1" presStyleIdx="2" presStyleCnt="5">
        <dgm:presLayoutVars>
          <dgm:chMax/>
          <dgm:chPref val="3"/>
          <dgm:bulletEnabled val="1"/>
        </dgm:presLayoutVars>
      </dgm:prSet>
      <dgm:spPr/>
      <dgm:t>
        <a:bodyPr/>
        <a:lstStyle/>
        <a:p>
          <a:endParaRPr lang="es-ES"/>
        </a:p>
      </dgm:t>
    </dgm:pt>
    <dgm:pt modelId="{3F4143E0-CB71-49E8-BD0F-9EE7AFBA313E}" type="pres">
      <dgm:prSet presAssocID="{2448A4DB-3718-4410-B76C-AA5008B389AE}" presName="childText3" presStyleLbl="solidAlignAcc1" presStyleIdx="2" presStyleCnt="5">
        <dgm:presLayoutVars>
          <dgm:chMax val="0"/>
          <dgm:chPref val="0"/>
          <dgm:bulletEnabled val="1"/>
        </dgm:presLayoutVars>
      </dgm:prSet>
      <dgm:spPr/>
      <dgm:t>
        <a:bodyPr/>
        <a:lstStyle/>
        <a:p>
          <a:endParaRPr lang="es-ES"/>
        </a:p>
      </dgm:t>
    </dgm:pt>
    <dgm:pt modelId="{B62A4F73-F1C0-43CA-86AA-62DDF5C64C5E}" type="pres">
      <dgm:prSet presAssocID="{39846F04-9995-4AE1-867B-5AB6A059DA79}" presName="parentText4" presStyleLbl="node1" presStyleIdx="3" presStyleCnt="5">
        <dgm:presLayoutVars>
          <dgm:chMax/>
          <dgm:chPref val="3"/>
          <dgm:bulletEnabled val="1"/>
        </dgm:presLayoutVars>
      </dgm:prSet>
      <dgm:spPr/>
      <dgm:t>
        <a:bodyPr/>
        <a:lstStyle/>
        <a:p>
          <a:endParaRPr lang="es-ES"/>
        </a:p>
      </dgm:t>
    </dgm:pt>
    <dgm:pt modelId="{14A45DCB-2B9B-4A23-9533-DF3DABEE66CF}" type="pres">
      <dgm:prSet presAssocID="{39846F04-9995-4AE1-867B-5AB6A059DA79}" presName="childText4" presStyleLbl="solidAlignAcc1" presStyleIdx="3" presStyleCnt="5">
        <dgm:presLayoutVars>
          <dgm:chMax val="0"/>
          <dgm:chPref val="0"/>
          <dgm:bulletEnabled val="1"/>
        </dgm:presLayoutVars>
      </dgm:prSet>
      <dgm:spPr/>
      <dgm:t>
        <a:bodyPr/>
        <a:lstStyle/>
        <a:p>
          <a:endParaRPr lang="es-ES"/>
        </a:p>
      </dgm:t>
    </dgm:pt>
    <dgm:pt modelId="{C2528080-4F3D-4B51-8B01-06B1BDA87495}" type="pres">
      <dgm:prSet presAssocID="{66A33E11-2253-4DB7-B65C-54AAF6853DC9}" presName="parentText5" presStyleLbl="node1" presStyleIdx="4" presStyleCnt="5">
        <dgm:presLayoutVars>
          <dgm:chMax/>
          <dgm:chPref val="3"/>
          <dgm:bulletEnabled val="1"/>
        </dgm:presLayoutVars>
      </dgm:prSet>
      <dgm:spPr/>
      <dgm:t>
        <a:bodyPr/>
        <a:lstStyle/>
        <a:p>
          <a:endParaRPr lang="es-ES"/>
        </a:p>
      </dgm:t>
    </dgm:pt>
    <dgm:pt modelId="{D2122E43-43AA-4611-B827-A211E363377C}" type="pres">
      <dgm:prSet presAssocID="{66A33E11-2253-4DB7-B65C-54AAF6853DC9}" presName="childText5" presStyleLbl="solidAlignAcc1" presStyleIdx="4" presStyleCnt="5">
        <dgm:presLayoutVars>
          <dgm:chMax val="0"/>
          <dgm:chPref val="0"/>
          <dgm:bulletEnabled val="1"/>
        </dgm:presLayoutVars>
      </dgm:prSet>
      <dgm:spPr/>
      <dgm:t>
        <a:bodyPr/>
        <a:lstStyle/>
        <a:p>
          <a:endParaRPr lang="es-ES"/>
        </a:p>
      </dgm:t>
    </dgm:pt>
  </dgm:ptLst>
  <dgm:cxnLst>
    <dgm:cxn modelId="{19B4AD72-BA04-4A8F-9384-C415CA908F8D}" srcId="{B031123C-6A8A-4C43-A0EF-F85A174F0D23}" destId="{DF2CB931-D992-4254-8A3E-9E6EC88E4905}" srcOrd="1" destOrd="0" parTransId="{5277755A-1465-4100-AA43-C828A96238A1}" sibTransId="{10C462BC-61D6-4556-916A-2B0469AC0A7B}"/>
    <dgm:cxn modelId="{51032001-FCC4-4B0D-9A65-FDC0EEC83CB3}" type="presOf" srcId="{15333A57-F20F-4A96-98C4-D59025B44E82}" destId="{D2122E43-43AA-4611-B827-A211E363377C}" srcOrd="0" destOrd="1" presId="urn:microsoft.com/office/officeart/2009/3/layout/IncreasingArrowsProcess"/>
    <dgm:cxn modelId="{A401A0B7-7C49-47D7-949A-5539C4003A4E}" srcId="{66A33E11-2253-4DB7-B65C-54AAF6853DC9}" destId="{15333A57-F20F-4A96-98C4-D59025B44E82}" srcOrd="1" destOrd="0" parTransId="{1A8457D0-7390-40FD-A6D6-8371D14E30E6}" sibTransId="{7156AD78-E6BC-4475-BC78-F1F3FE1AE7E1}"/>
    <dgm:cxn modelId="{04D05A19-6EF2-46CA-BF24-C3B993CC2B8E}" srcId="{B031123C-6A8A-4C43-A0EF-F85A174F0D23}" destId="{66A33E11-2253-4DB7-B65C-54AAF6853DC9}" srcOrd="4" destOrd="0" parTransId="{B3F23432-BA39-444D-A526-308A440A89D0}" sibTransId="{0D201E1A-C530-4624-A0CD-98A0E50237CD}"/>
    <dgm:cxn modelId="{2E0B162A-0E7A-4F4C-979E-9582777194F1}" srcId="{B031123C-6A8A-4C43-A0EF-F85A174F0D23}" destId="{2448A4DB-3718-4410-B76C-AA5008B389AE}" srcOrd="2" destOrd="0" parTransId="{3F6FB9DC-7737-4D29-AA85-CB4C079B66EF}" sibTransId="{C955736D-412E-436E-B362-028D6C8CEC64}"/>
    <dgm:cxn modelId="{F2B69F8F-881F-4969-BB3E-4CB7A57B27CE}" type="presOf" srcId="{DF2CB931-D992-4254-8A3E-9E6EC88E4905}" destId="{23FEF81A-5C07-4516-A213-25BA6AFD3DD3}" srcOrd="0" destOrd="0" presId="urn:microsoft.com/office/officeart/2009/3/layout/IncreasingArrowsProcess"/>
    <dgm:cxn modelId="{5D378110-B5D5-4BE6-BC96-CD97D873802D}" srcId="{DF2CB931-D992-4254-8A3E-9E6EC88E4905}" destId="{3986BDDF-646D-4B8D-91BD-77F0CD7883BA}" srcOrd="0" destOrd="0" parTransId="{2F29A308-EAF1-4D4F-8D32-8D02B6ECEC06}" sibTransId="{740635DD-3D10-4213-8440-99A4F455BABE}"/>
    <dgm:cxn modelId="{71D40BEB-FDE7-4024-9810-125019853C84}" srcId="{2448A4DB-3718-4410-B76C-AA5008B389AE}" destId="{D3CE9554-4780-43E8-8EE5-C08CF9CDDB50}" srcOrd="0" destOrd="0" parTransId="{32C6379D-C3A4-49E8-B337-C74404BC5130}" sibTransId="{17C2EB0B-A245-4163-B20E-93E0A8FEB21C}"/>
    <dgm:cxn modelId="{D691DCBD-FC1A-46D2-87EE-C00023F236A1}" srcId="{B031123C-6A8A-4C43-A0EF-F85A174F0D23}" destId="{4E5ECBB5-796F-47FA-A9CD-B66764A94160}" srcOrd="0" destOrd="0" parTransId="{8DC6B382-A80E-4D44-AA9E-7A9F99A7B1F6}" sibTransId="{38303247-77F0-41D4-9C82-DAD746BFBB08}"/>
    <dgm:cxn modelId="{6F0E1AA6-85B6-4EAD-99AA-678B58054336}" srcId="{4E5ECBB5-796F-47FA-A9CD-B66764A94160}" destId="{BDCEB371-E50C-4A7C-BB87-99D293DC6C28}" srcOrd="0" destOrd="0" parTransId="{626A7978-9D50-4B49-A789-1421465D5DFA}" sibTransId="{7496AFBA-2D04-4062-9485-588B267D57FA}"/>
    <dgm:cxn modelId="{E06E6834-9C84-402B-BB1A-7A3A40D6F271}" type="presOf" srcId="{B8FD569F-DA66-45AE-8B2D-A6DFDF45CBF4}" destId="{D2122E43-43AA-4611-B827-A211E363377C}" srcOrd="0" destOrd="0" presId="urn:microsoft.com/office/officeart/2009/3/layout/IncreasingArrowsProcess"/>
    <dgm:cxn modelId="{ED5A4657-C310-48C0-8C46-1A1E74E2F656}" type="presOf" srcId="{343BB571-0180-44F3-BE43-8FC4E44B0825}" destId="{14A45DCB-2B9B-4A23-9533-DF3DABEE66CF}" srcOrd="0" destOrd="0" presId="urn:microsoft.com/office/officeart/2009/3/layout/IncreasingArrowsProcess"/>
    <dgm:cxn modelId="{B497ABF2-FA69-41F2-A6E5-F0BDACFD4A19}" type="presOf" srcId="{4E5ECBB5-796F-47FA-A9CD-B66764A94160}" destId="{DBCB12C8-1D97-4683-BFC5-8C3D427EF292}" srcOrd="0" destOrd="0" presId="urn:microsoft.com/office/officeart/2009/3/layout/IncreasingArrowsProcess"/>
    <dgm:cxn modelId="{526144F7-9327-48E2-8FAD-993E426C7675}" type="presOf" srcId="{39846F04-9995-4AE1-867B-5AB6A059DA79}" destId="{B62A4F73-F1C0-43CA-86AA-62DDF5C64C5E}" srcOrd="0" destOrd="0" presId="urn:microsoft.com/office/officeart/2009/3/layout/IncreasingArrowsProcess"/>
    <dgm:cxn modelId="{5A416F32-7D59-4A93-88B0-052E48EDECF8}" srcId="{B031123C-6A8A-4C43-A0EF-F85A174F0D23}" destId="{39846F04-9995-4AE1-867B-5AB6A059DA79}" srcOrd="3" destOrd="0" parTransId="{87141CE4-DFBD-4034-8B1D-4BD91CFDE315}" sibTransId="{AF2BB59A-F7AB-4E9B-82E2-E2030D3FDBF9}"/>
    <dgm:cxn modelId="{B2807048-30B6-4D6D-9323-B220878B17D4}" type="presOf" srcId="{66A33E11-2253-4DB7-B65C-54AAF6853DC9}" destId="{C2528080-4F3D-4B51-8B01-06B1BDA87495}" srcOrd="0" destOrd="0" presId="urn:microsoft.com/office/officeart/2009/3/layout/IncreasingArrowsProcess"/>
    <dgm:cxn modelId="{C0E5C747-D83F-4486-8836-19912471836A}" type="presOf" srcId="{2448A4DB-3718-4410-B76C-AA5008B389AE}" destId="{26F2BDCD-0622-4B0D-8E8F-EEDF607088A4}" srcOrd="0" destOrd="0" presId="urn:microsoft.com/office/officeart/2009/3/layout/IncreasingArrowsProcess"/>
    <dgm:cxn modelId="{ADC4B1F9-E1A6-41F1-B94D-952437680378}" type="presOf" srcId="{D3CE9554-4780-43E8-8EE5-C08CF9CDDB50}" destId="{3F4143E0-CB71-49E8-BD0F-9EE7AFBA313E}" srcOrd="0" destOrd="0" presId="urn:microsoft.com/office/officeart/2009/3/layout/IncreasingArrowsProcess"/>
    <dgm:cxn modelId="{09AA2D0E-2BFA-4453-A0A2-D3F2CE0A2A4E}" srcId="{39846F04-9995-4AE1-867B-5AB6A059DA79}" destId="{343BB571-0180-44F3-BE43-8FC4E44B0825}" srcOrd="0" destOrd="0" parTransId="{DB45664F-4B6E-4244-9933-EA32FEC5E114}" sibTransId="{A6B95D9D-8F5C-4486-8511-7BEA2EDA9F88}"/>
    <dgm:cxn modelId="{193160A9-61AF-4231-A888-5C643180A500}" type="presOf" srcId="{BDCEB371-E50C-4A7C-BB87-99D293DC6C28}" destId="{03C73924-2017-4011-B3E6-7A1159D80AAD}" srcOrd="0" destOrd="0" presId="urn:microsoft.com/office/officeart/2009/3/layout/IncreasingArrowsProcess"/>
    <dgm:cxn modelId="{3E07E66D-134D-4259-8FB0-50961B21D5EC}" srcId="{66A33E11-2253-4DB7-B65C-54AAF6853DC9}" destId="{B8FD569F-DA66-45AE-8B2D-A6DFDF45CBF4}" srcOrd="0" destOrd="0" parTransId="{E61DF80E-8682-4B7E-9A55-B4B7C2D63FFC}" sibTransId="{2FB7BEC1-56D8-48F5-8ECF-ED706F2B1EB3}"/>
    <dgm:cxn modelId="{5CF6531B-4917-4DB2-A30E-E8F5A04796DD}" type="presOf" srcId="{3986BDDF-646D-4B8D-91BD-77F0CD7883BA}" destId="{5EC6FEFF-1A15-4482-966C-0F878A662A86}" srcOrd="0" destOrd="0" presId="urn:microsoft.com/office/officeart/2009/3/layout/IncreasingArrowsProcess"/>
    <dgm:cxn modelId="{E29F4F32-160A-445B-9B49-82646ABC8F70}" type="presOf" srcId="{B031123C-6A8A-4C43-A0EF-F85A174F0D23}" destId="{9907B0F2-C3A0-42A0-B5FB-3B19BA23507D}" srcOrd="0" destOrd="0" presId="urn:microsoft.com/office/officeart/2009/3/layout/IncreasingArrowsProcess"/>
    <dgm:cxn modelId="{E319C022-267C-4B61-A1FF-8268D0D5EEEF}" type="presParOf" srcId="{9907B0F2-C3A0-42A0-B5FB-3B19BA23507D}" destId="{DBCB12C8-1D97-4683-BFC5-8C3D427EF292}" srcOrd="0" destOrd="0" presId="urn:microsoft.com/office/officeart/2009/3/layout/IncreasingArrowsProcess"/>
    <dgm:cxn modelId="{B653867E-E0B5-455C-82C0-6136B107FB00}" type="presParOf" srcId="{9907B0F2-C3A0-42A0-B5FB-3B19BA23507D}" destId="{03C73924-2017-4011-B3E6-7A1159D80AAD}" srcOrd="1" destOrd="0" presId="urn:microsoft.com/office/officeart/2009/3/layout/IncreasingArrowsProcess"/>
    <dgm:cxn modelId="{BF054A0F-7C75-434E-B642-F090273B6ABD}" type="presParOf" srcId="{9907B0F2-C3A0-42A0-B5FB-3B19BA23507D}" destId="{23FEF81A-5C07-4516-A213-25BA6AFD3DD3}" srcOrd="2" destOrd="0" presId="urn:microsoft.com/office/officeart/2009/3/layout/IncreasingArrowsProcess"/>
    <dgm:cxn modelId="{B7D63A9B-516C-4FD2-A5AE-E4E22C74B5FB}" type="presParOf" srcId="{9907B0F2-C3A0-42A0-B5FB-3B19BA23507D}" destId="{5EC6FEFF-1A15-4482-966C-0F878A662A86}" srcOrd="3" destOrd="0" presId="urn:microsoft.com/office/officeart/2009/3/layout/IncreasingArrowsProcess"/>
    <dgm:cxn modelId="{2EEFEE0D-4871-48BE-8A33-978C59059F69}" type="presParOf" srcId="{9907B0F2-C3A0-42A0-B5FB-3B19BA23507D}" destId="{26F2BDCD-0622-4B0D-8E8F-EEDF607088A4}" srcOrd="4" destOrd="0" presId="urn:microsoft.com/office/officeart/2009/3/layout/IncreasingArrowsProcess"/>
    <dgm:cxn modelId="{C5FDBEA3-A82B-4E83-ACD9-6E5F1B4F6F60}" type="presParOf" srcId="{9907B0F2-C3A0-42A0-B5FB-3B19BA23507D}" destId="{3F4143E0-CB71-49E8-BD0F-9EE7AFBA313E}" srcOrd="5" destOrd="0" presId="urn:microsoft.com/office/officeart/2009/3/layout/IncreasingArrowsProcess"/>
    <dgm:cxn modelId="{46657917-4B96-4869-ACDC-597931850FFF}" type="presParOf" srcId="{9907B0F2-C3A0-42A0-B5FB-3B19BA23507D}" destId="{B62A4F73-F1C0-43CA-86AA-62DDF5C64C5E}" srcOrd="6" destOrd="0" presId="urn:microsoft.com/office/officeart/2009/3/layout/IncreasingArrowsProcess"/>
    <dgm:cxn modelId="{F40A970F-1C7A-4BB7-B6D8-4F6E03205565}" type="presParOf" srcId="{9907B0F2-C3A0-42A0-B5FB-3B19BA23507D}" destId="{14A45DCB-2B9B-4A23-9533-DF3DABEE66CF}" srcOrd="7" destOrd="0" presId="urn:microsoft.com/office/officeart/2009/3/layout/IncreasingArrowsProcess"/>
    <dgm:cxn modelId="{0CDE6AA0-8D58-4E32-A4B7-C5FAEAFC4133}" type="presParOf" srcId="{9907B0F2-C3A0-42A0-B5FB-3B19BA23507D}" destId="{C2528080-4F3D-4B51-8B01-06B1BDA87495}" srcOrd="8" destOrd="0" presId="urn:microsoft.com/office/officeart/2009/3/layout/IncreasingArrowsProcess"/>
    <dgm:cxn modelId="{D8985E42-911E-4C28-B50E-988602EC23F5}" type="presParOf" srcId="{9907B0F2-C3A0-42A0-B5FB-3B19BA23507D}" destId="{D2122E43-43AA-4611-B827-A211E363377C}"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A189E4C-A2BA-4F5C-8EC7-73A3D425DE91}"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es-AR"/>
        </a:p>
      </dgm:t>
    </dgm:pt>
    <dgm:pt modelId="{04378097-B60D-47D7-AD66-6D8F480F793F}">
      <dgm:prSet phldrT="[Texto]" custT="1"/>
      <dgm:spPr/>
      <dgm:t>
        <a:bodyPr/>
        <a:lstStyle/>
        <a:p>
          <a:r>
            <a:rPr lang="es-ES" sz="2400" b="1" dirty="0" smtClean="0">
              <a:solidFill>
                <a:schemeClr val="tx1"/>
              </a:solidFill>
            </a:rPr>
            <a:t>Hipoacusia </a:t>
          </a:r>
          <a:r>
            <a:rPr lang="es-ES" sz="2400" b="1" dirty="0" err="1" smtClean="0">
              <a:solidFill>
                <a:schemeClr val="tx1"/>
              </a:solidFill>
            </a:rPr>
            <a:t>prelocutiva</a:t>
          </a:r>
          <a:endParaRPr lang="es-AR" sz="2400" dirty="0">
            <a:solidFill>
              <a:schemeClr val="tx1"/>
            </a:solidFill>
          </a:endParaRPr>
        </a:p>
      </dgm:t>
    </dgm:pt>
    <dgm:pt modelId="{E2A617CD-5549-4AD7-9861-D384E716B179}" type="parTrans" cxnId="{31B0EA49-C5E9-44D4-A5EE-3E0D38D4F94A}">
      <dgm:prSet/>
      <dgm:spPr/>
      <dgm:t>
        <a:bodyPr/>
        <a:lstStyle/>
        <a:p>
          <a:endParaRPr lang="es-AR"/>
        </a:p>
      </dgm:t>
    </dgm:pt>
    <dgm:pt modelId="{4E6528F0-CD6B-4549-8F0C-DD0FC10FA27A}" type="sibTrans" cxnId="{31B0EA49-C5E9-44D4-A5EE-3E0D38D4F94A}">
      <dgm:prSet/>
      <dgm:spPr/>
      <dgm:t>
        <a:bodyPr/>
        <a:lstStyle/>
        <a:p>
          <a:endParaRPr lang="es-AR"/>
        </a:p>
      </dgm:t>
    </dgm:pt>
    <dgm:pt modelId="{5E71E14A-4EE0-4DAE-A5F0-804F22854D1C}">
      <dgm:prSet phldrT="[Texto]"/>
      <dgm:spPr/>
      <dgm:t>
        <a:bodyPr/>
        <a:lstStyle/>
        <a:p>
          <a:r>
            <a:rPr lang="es-ES" dirty="0" smtClean="0"/>
            <a:t>Se produce en el momento del nacimiento o con anterioridad a la adquisición del lenguaje (2-3 años de vida) y por tanto la persona afectada será incapaz de aprender a hablar en el caso de sorderas graves o profundas. </a:t>
          </a:r>
          <a:endParaRPr lang="es-AR" dirty="0"/>
        </a:p>
      </dgm:t>
    </dgm:pt>
    <dgm:pt modelId="{0CD38B52-4515-46D7-9360-CDFDBDFA85BA}" type="parTrans" cxnId="{1C62079E-D3B4-452E-B09A-36496944FEA8}">
      <dgm:prSet/>
      <dgm:spPr/>
      <dgm:t>
        <a:bodyPr/>
        <a:lstStyle/>
        <a:p>
          <a:endParaRPr lang="es-AR"/>
        </a:p>
      </dgm:t>
    </dgm:pt>
    <dgm:pt modelId="{823D729E-37EE-4DD4-BF7A-E72E917B4754}" type="sibTrans" cxnId="{1C62079E-D3B4-452E-B09A-36496944FEA8}">
      <dgm:prSet/>
      <dgm:spPr/>
      <dgm:t>
        <a:bodyPr/>
        <a:lstStyle/>
        <a:p>
          <a:endParaRPr lang="es-AR"/>
        </a:p>
      </dgm:t>
    </dgm:pt>
    <dgm:pt modelId="{762CD851-AA52-47B7-A8F3-8A5B0903C978}">
      <dgm:prSet phldrT="[Texto]" custT="1"/>
      <dgm:spPr/>
      <dgm:t>
        <a:bodyPr/>
        <a:lstStyle/>
        <a:p>
          <a:r>
            <a:rPr lang="es-ES" sz="2400" b="1" dirty="0" smtClean="0">
              <a:solidFill>
                <a:schemeClr val="tx1"/>
              </a:solidFill>
            </a:rPr>
            <a:t>Hipoacusia </a:t>
          </a:r>
          <a:r>
            <a:rPr lang="es-ES" sz="2400" b="1" dirty="0" err="1" smtClean="0">
              <a:solidFill>
                <a:schemeClr val="tx1"/>
              </a:solidFill>
            </a:rPr>
            <a:t>postlocutiva</a:t>
          </a:r>
          <a:endParaRPr lang="es-AR" sz="2400" dirty="0">
            <a:solidFill>
              <a:schemeClr val="tx1"/>
            </a:solidFill>
          </a:endParaRPr>
        </a:p>
      </dgm:t>
    </dgm:pt>
    <dgm:pt modelId="{EC181309-CEDC-4C37-8526-69CFAFE0D551}" type="parTrans" cxnId="{0AAF1F1D-EFB4-44A0-BFDB-03D64ACD4DCB}">
      <dgm:prSet/>
      <dgm:spPr/>
      <dgm:t>
        <a:bodyPr/>
        <a:lstStyle/>
        <a:p>
          <a:endParaRPr lang="es-AR"/>
        </a:p>
      </dgm:t>
    </dgm:pt>
    <dgm:pt modelId="{9DF2465A-591F-43EC-8E41-1B0849BA0252}" type="sibTrans" cxnId="{0AAF1F1D-EFB4-44A0-BFDB-03D64ACD4DCB}">
      <dgm:prSet/>
      <dgm:spPr/>
      <dgm:t>
        <a:bodyPr/>
        <a:lstStyle/>
        <a:p>
          <a:endParaRPr lang="es-AR"/>
        </a:p>
      </dgm:t>
    </dgm:pt>
    <dgm:pt modelId="{28C66B3D-11F0-453E-89B6-967AEC949682}">
      <dgm:prSet phldrT="[Texto]"/>
      <dgm:spPr/>
      <dgm:t>
        <a:bodyPr/>
        <a:lstStyle/>
        <a:p>
          <a:r>
            <a:rPr lang="es-ES" dirty="0" smtClean="0"/>
            <a:t>La pérdida auditiva aparece con posterioridad a la adquisición del lenguaje, produciéndose de manera progresiva alteraciones fonéticas y prosódicas, así como alteraciones de la voz. </a:t>
          </a:r>
          <a:endParaRPr lang="es-AR" dirty="0"/>
        </a:p>
      </dgm:t>
    </dgm:pt>
    <dgm:pt modelId="{CC5DE97F-472A-490F-BF91-A5E2D5A1AB10}" type="parTrans" cxnId="{C371EF5C-3110-44F8-9055-8BA6E644303B}">
      <dgm:prSet/>
      <dgm:spPr/>
      <dgm:t>
        <a:bodyPr/>
        <a:lstStyle/>
        <a:p>
          <a:endParaRPr lang="es-AR"/>
        </a:p>
      </dgm:t>
    </dgm:pt>
    <dgm:pt modelId="{F07A5287-DE59-4D74-A4D9-61E7C84B69FD}" type="sibTrans" cxnId="{C371EF5C-3110-44F8-9055-8BA6E644303B}">
      <dgm:prSet/>
      <dgm:spPr/>
      <dgm:t>
        <a:bodyPr/>
        <a:lstStyle/>
        <a:p>
          <a:endParaRPr lang="es-AR"/>
        </a:p>
      </dgm:t>
    </dgm:pt>
    <dgm:pt modelId="{7B602613-4241-4D4B-9176-4AE8BD4B8777}" type="pres">
      <dgm:prSet presAssocID="{5A189E4C-A2BA-4F5C-8EC7-73A3D425DE91}" presName="Name0" presStyleCnt="0">
        <dgm:presLayoutVars>
          <dgm:dir/>
          <dgm:animLvl val="lvl"/>
          <dgm:resizeHandles val="exact"/>
        </dgm:presLayoutVars>
      </dgm:prSet>
      <dgm:spPr/>
      <dgm:t>
        <a:bodyPr/>
        <a:lstStyle/>
        <a:p>
          <a:endParaRPr lang="es-ES"/>
        </a:p>
      </dgm:t>
    </dgm:pt>
    <dgm:pt modelId="{3F445B51-5C73-4543-8670-D6BAF9B32229}" type="pres">
      <dgm:prSet presAssocID="{04378097-B60D-47D7-AD66-6D8F480F793F}" presName="linNode" presStyleCnt="0"/>
      <dgm:spPr/>
    </dgm:pt>
    <dgm:pt modelId="{7E88697A-7A91-4908-B8DF-07CA2BEAE421}" type="pres">
      <dgm:prSet presAssocID="{04378097-B60D-47D7-AD66-6D8F480F793F}" presName="parentText" presStyleLbl="node1" presStyleIdx="0" presStyleCnt="2">
        <dgm:presLayoutVars>
          <dgm:chMax val="1"/>
          <dgm:bulletEnabled val="1"/>
        </dgm:presLayoutVars>
      </dgm:prSet>
      <dgm:spPr/>
      <dgm:t>
        <a:bodyPr/>
        <a:lstStyle/>
        <a:p>
          <a:endParaRPr lang="es-AR"/>
        </a:p>
      </dgm:t>
    </dgm:pt>
    <dgm:pt modelId="{0082065A-2AF3-4C9E-958F-81E0558DFAD1}" type="pres">
      <dgm:prSet presAssocID="{04378097-B60D-47D7-AD66-6D8F480F793F}" presName="descendantText" presStyleLbl="alignAccFollowNode1" presStyleIdx="0" presStyleCnt="2" custLinFactNeighborX="2431" custLinFactNeighborY="-1370">
        <dgm:presLayoutVars>
          <dgm:bulletEnabled val="1"/>
        </dgm:presLayoutVars>
      </dgm:prSet>
      <dgm:spPr/>
      <dgm:t>
        <a:bodyPr/>
        <a:lstStyle/>
        <a:p>
          <a:endParaRPr lang="es-AR"/>
        </a:p>
      </dgm:t>
    </dgm:pt>
    <dgm:pt modelId="{30E43831-8326-4223-B7FC-85FC3ACC712D}" type="pres">
      <dgm:prSet presAssocID="{4E6528F0-CD6B-4549-8F0C-DD0FC10FA27A}" presName="sp" presStyleCnt="0"/>
      <dgm:spPr/>
    </dgm:pt>
    <dgm:pt modelId="{C61437E9-A9F5-4FC5-823B-ACC1DB70C3AB}" type="pres">
      <dgm:prSet presAssocID="{762CD851-AA52-47B7-A8F3-8A5B0903C978}" presName="linNode" presStyleCnt="0"/>
      <dgm:spPr/>
    </dgm:pt>
    <dgm:pt modelId="{419D837F-024F-44B6-BCAF-78CC64F3A483}" type="pres">
      <dgm:prSet presAssocID="{762CD851-AA52-47B7-A8F3-8A5B0903C978}" presName="parentText" presStyleLbl="node1" presStyleIdx="1" presStyleCnt="2">
        <dgm:presLayoutVars>
          <dgm:chMax val="1"/>
          <dgm:bulletEnabled val="1"/>
        </dgm:presLayoutVars>
      </dgm:prSet>
      <dgm:spPr/>
      <dgm:t>
        <a:bodyPr/>
        <a:lstStyle/>
        <a:p>
          <a:endParaRPr lang="es-AR"/>
        </a:p>
      </dgm:t>
    </dgm:pt>
    <dgm:pt modelId="{E0451674-C35F-4A0B-9510-D3E9F4626C23}" type="pres">
      <dgm:prSet presAssocID="{762CD851-AA52-47B7-A8F3-8A5B0903C978}" presName="descendantText" presStyleLbl="alignAccFollowNode1" presStyleIdx="1" presStyleCnt="2">
        <dgm:presLayoutVars>
          <dgm:bulletEnabled val="1"/>
        </dgm:presLayoutVars>
      </dgm:prSet>
      <dgm:spPr/>
      <dgm:t>
        <a:bodyPr/>
        <a:lstStyle/>
        <a:p>
          <a:endParaRPr lang="es-AR"/>
        </a:p>
      </dgm:t>
    </dgm:pt>
  </dgm:ptLst>
  <dgm:cxnLst>
    <dgm:cxn modelId="{31B0EA49-C5E9-44D4-A5EE-3E0D38D4F94A}" srcId="{5A189E4C-A2BA-4F5C-8EC7-73A3D425DE91}" destId="{04378097-B60D-47D7-AD66-6D8F480F793F}" srcOrd="0" destOrd="0" parTransId="{E2A617CD-5549-4AD7-9861-D384E716B179}" sibTransId="{4E6528F0-CD6B-4549-8F0C-DD0FC10FA27A}"/>
    <dgm:cxn modelId="{51D85559-D2FA-4E1D-A539-4B3F2F060225}" type="presOf" srcId="{762CD851-AA52-47B7-A8F3-8A5B0903C978}" destId="{419D837F-024F-44B6-BCAF-78CC64F3A483}" srcOrd="0" destOrd="0" presId="urn:microsoft.com/office/officeart/2005/8/layout/vList5"/>
    <dgm:cxn modelId="{49E5D691-B75D-4A09-994B-7F10BA78F191}" type="presOf" srcId="{5A189E4C-A2BA-4F5C-8EC7-73A3D425DE91}" destId="{7B602613-4241-4D4B-9176-4AE8BD4B8777}" srcOrd="0" destOrd="0" presId="urn:microsoft.com/office/officeart/2005/8/layout/vList5"/>
    <dgm:cxn modelId="{6B88622A-09FE-4115-B2A8-8B7288F87A52}" type="presOf" srcId="{5E71E14A-4EE0-4DAE-A5F0-804F22854D1C}" destId="{0082065A-2AF3-4C9E-958F-81E0558DFAD1}" srcOrd="0" destOrd="0" presId="urn:microsoft.com/office/officeart/2005/8/layout/vList5"/>
    <dgm:cxn modelId="{1C62079E-D3B4-452E-B09A-36496944FEA8}" srcId="{04378097-B60D-47D7-AD66-6D8F480F793F}" destId="{5E71E14A-4EE0-4DAE-A5F0-804F22854D1C}" srcOrd="0" destOrd="0" parTransId="{0CD38B52-4515-46D7-9360-CDFDBDFA85BA}" sibTransId="{823D729E-37EE-4DD4-BF7A-E72E917B4754}"/>
    <dgm:cxn modelId="{C371EF5C-3110-44F8-9055-8BA6E644303B}" srcId="{762CD851-AA52-47B7-A8F3-8A5B0903C978}" destId="{28C66B3D-11F0-453E-89B6-967AEC949682}" srcOrd="0" destOrd="0" parTransId="{CC5DE97F-472A-490F-BF91-A5E2D5A1AB10}" sibTransId="{F07A5287-DE59-4D74-A4D9-61E7C84B69FD}"/>
    <dgm:cxn modelId="{8FF89F62-2A8F-41ED-9166-AE5BDAE3A18C}" type="presOf" srcId="{28C66B3D-11F0-453E-89B6-967AEC949682}" destId="{E0451674-C35F-4A0B-9510-D3E9F4626C23}" srcOrd="0" destOrd="0" presId="urn:microsoft.com/office/officeart/2005/8/layout/vList5"/>
    <dgm:cxn modelId="{0AAF1F1D-EFB4-44A0-BFDB-03D64ACD4DCB}" srcId="{5A189E4C-A2BA-4F5C-8EC7-73A3D425DE91}" destId="{762CD851-AA52-47B7-A8F3-8A5B0903C978}" srcOrd="1" destOrd="0" parTransId="{EC181309-CEDC-4C37-8526-69CFAFE0D551}" sibTransId="{9DF2465A-591F-43EC-8E41-1B0849BA0252}"/>
    <dgm:cxn modelId="{41522C14-30FA-4EB3-93C3-D51861DEEF75}" type="presOf" srcId="{04378097-B60D-47D7-AD66-6D8F480F793F}" destId="{7E88697A-7A91-4908-B8DF-07CA2BEAE421}" srcOrd="0" destOrd="0" presId="urn:microsoft.com/office/officeart/2005/8/layout/vList5"/>
    <dgm:cxn modelId="{DA36841E-1F39-4F5C-BDC4-D79B5C3B1F58}" type="presParOf" srcId="{7B602613-4241-4D4B-9176-4AE8BD4B8777}" destId="{3F445B51-5C73-4543-8670-D6BAF9B32229}" srcOrd="0" destOrd="0" presId="urn:microsoft.com/office/officeart/2005/8/layout/vList5"/>
    <dgm:cxn modelId="{53ADE12B-D4F5-401A-8B3D-75B5AFEB07C8}" type="presParOf" srcId="{3F445B51-5C73-4543-8670-D6BAF9B32229}" destId="{7E88697A-7A91-4908-B8DF-07CA2BEAE421}" srcOrd="0" destOrd="0" presId="urn:microsoft.com/office/officeart/2005/8/layout/vList5"/>
    <dgm:cxn modelId="{4128B3C0-C0E9-45FC-A45A-FB1C2E8B9058}" type="presParOf" srcId="{3F445B51-5C73-4543-8670-D6BAF9B32229}" destId="{0082065A-2AF3-4C9E-958F-81E0558DFAD1}" srcOrd="1" destOrd="0" presId="urn:microsoft.com/office/officeart/2005/8/layout/vList5"/>
    <dgm:cxn modelId="{12BA79D8-4121-4A37-B895-26675C5FBF4B}" type="presParOf" srcId="{7B602613-4241-4D4B-9176-4AE8BD4B8777}" destId="{30E43831-8326-4223-B7FC-85FC3ACC712D}" srcOrd="1" destOrd="0" presId="urn:microsoft.com/office/officeart/2005/8/layout/vList5"/>
    <dgm:cxn modelId="{5CCFC2FA-145E-4EF6-A587-ADCDC73507ED}" type="presParOf" srcId="{7B602613-4241-4D4B-9176-4AE8BD4B8777}" destId="{C61437E9-A9F5-4FC5-823B-ACC1DB70C3AB}" srcOrd="2" destOrd="0" presId="urn:microsoft.com/office/officeart/2005/8/layout/vList5"/>
    <dgm:cxn modelId="{EBB53407-94A6-42F2-A52D-E9C5F4716D6F}" type="presParOf" srcId="{C61437E9-A9F5-4FC5-823B-ACC1DB70C3AB}" destId="{419D837F-024F-44B6-BCAF-78CC64F3A483}" srcOrd="0" destOrd="0" presId="urn:microsoft.com/office/officeart/2005/8/layout/vList5"/>
    <dgm:cxn modelId="{7D2A5785-59BA-449E-8A2E-D86B22C7E9DA}" type="presParOf" srcId="{C61437E9-A9F5-4FC5-823B-ACC1DB70C3AB}" destId="{E0451674-C35F-4A0B-9510-D3E9F4626C2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8DBC843-0BEE-4E1D-9570-A8BA83413A39}" type="doc">
      <dgm:prSet loTypeId="urn:microsoft.com/office/officeart/2005/8/layout/default#4" loCatId="list" qsTypeId="urn:microsoft.com/office/officeart/2005/8/quickstyle/simple3" qsCatId="simple" csTypeId="urn:microsoft.com/office/officeart/2005/8/colors/colorful4" csCatId="colorful" phldr="1"/>
      <dgm:spPr/>
      <dgm:t>
        <a:bodyPr/>
        <a:lstStyle/>
        <a:p>
          <a:endParaRPr lang="es-ES"/>
        </a:p>
      </dgm:t>
    </dgm:pt>
    <dgm:pt modelId="{7CD0B67D-D040-4C71-AF26-6299C89F54D3}">
      <dgm:prSet phldrT="[Texto]" custT="1"/>
      <dgm:spPr/>
      <dgm:t>
        <a:bodyPr/>
        <a:lstStyle/>
        <a:p>
          <a:r>
            <a:rPr lang="es-ES" sz="1400" dirty="0" smtClean="0"/>
            <a:t>Dificultades o limitaciones en la comunicación </a:t>
          </a:r>
          <a:r>
            <a:rPr lang="es-ES" sz="1400" dirty="0" smtClean="0"/>
            <a:t>oral. </a:t>
          </a:r>
          <a:endParaRPr lang="es-ES" sz="1400" dirty="0"/>
        </a:p>
      </dgm:t>
    </dgm:pt>
    <dgm:pt modelId="{1702D188-C78D-4AD6-8813-33475EE218E9}" type="parTrans" cxnId="{869E87C1-FFAE-46FA-9C9B-E2344BD75DF3}">
      <dgm:prSet/>
      <dgm:spPr/>
      <dgm:t>
        <a:bodyPr/>
        <a:lstStyle/>
        <a:p>
          <a:endParaRPr lang="es-ES"/>
        </a:p>
      </dgm:t>
    </dgm:pt>
    <dgm:pt modelId="{3F7378CA-3F5F-4AFC-AC5C-B05BA604DF81}" type="sibTrans" cxnId="{869E87C1-FFAE-46FA-9C9B-E2344BD75DF3}">
      <dgm:prSet/>
      <dgm:spPr/>
      <dgm:t>
        <a:bodyPr/>
        <a:lstStyle/>
        <a:p>
          <a:endParaRPr lang="es-ES"/>
        </a:p>
      </dgm:t>
    </dgm:pt>
    <dgm:pt modelId="{CD1994D9-B39E-48B3-BE11-FBB2717791EE}">
      <dgm:prSet phldrT="[Texto]" custT="1"/>
      <dgm:spPr/>
      <dgm:t>
        <a:bodyPr/>
        <a:lstStyle/>
        <a:p>
          <a:r>
            <a:rPr lang="es-ES" sz="1400" dirty="0" smtClean="0"/>
            <a:t>Desarrollo de otro código (no oral). </a:t>
          </a:r>
        </a:p>
        <a:p>
          <a:r>
            <a:rPr lang="es-ES" sz="1400" dirty="0" smtClean="0"/>
            <a:t>Lengua de señas argentina (LSA).</a:t>
          </a:r>
          <a:endParaRPr lang="es-ES" sz="1400" dirty="0"/>
        </a:p>
      </dgm:t>
    </dgm:pt>
    <dgm:pt modelId="{30805B91-DCBC-4787-BD02-7DEA3923453F}" type="parTrans" cxnId="{A57A8711-E483-4759-BBBB-DE39FD013165}">
      <dgm:prSet/>
      <dgm:spPr/>
      <dgm:t>
        <a:bodyPr/>
        <a:lstStyle/>
        <a:p>
          <a:endParaRPr lang="es-ES"/>
        </a:p>
      </dgm:t>
    </dgm:pt>
    <dgm:pt modelId="{3408C6A8-0C47-426A-8602-5A02AE40AE4C}" type="sibTrans" cxnId="{A57A8711-E483-4759-BBBB-DE39FD013165}">
      <dgm:prSet/>
      <dgm:spPr/>
      <dgm:t>
        <a:bodyPr/>
        <a:lstStyle/>
        <a:p>
          <a:endParaRPr lang="es-ES"/>
        </a:p>
      </dgm:t>
    </dgm:pt>
    <dgm:pt modelId="{6A92362A-F699-4B56-8204-217E4125B7B4}">
      <dgm:prSet phldrT="[Texto]" custT="1"/>
      <dgm:spPr/>
      <dgm:t>
        <a:bodyPr/>
        <a:lstStyle/>
        <a:p>
          <a:r>
            <a:rPr lang="es-ES" sz="1200" dirty="0" smtClean="0"/>
            <a:t>En la </a:t>
          </a:r>
          <a:r>
            <a:rPr lang="es-ES" sz="1200" dirty="0" err="1" smtClean="0"/>
            <a:t>lecto</a:t>
          </a:r>
          <a:r>
            <a:rPr lang="es-ES" sz="1200" dirty="0" smtClean="0"/>
            <a:t>-escritura: desconocimiento del vocabulario técnico, en la comprensión de conceptos abstractos y tener errores en la expresión </a:t>
          </a:r>
          <a:r>
            <a:rPr lang="es-ES" sz="1200" dirty="0" smtClean="0"/>
            <a:t>escrita. </a:t>
          </a:r>
          <a:endParaRPr lang="es-ES" sz="1200" dirty="0"/>
        </a:p>
      </dgm:t>
    </dgm:pt>
    <dgm:pt modelId="{0195DAF6-ACC8-4FA7-BA43-539AD54B8AED}" type="parTrans" cxnId="{6644E387-0D46-4F52-BB74-1E6163095275}">
      <dgm:prSet/>
      <dgm:spPr/>
      <dgm:t>
        <a:bodyPr/>
        <a:lstStyle/>
        <a:p>
          <a:endParaRPr lang="es-ES"/>
        </a:p>
      </dgm:t>
    </dgm:pt>
    <dgm:pt modelId="{D4AFCB70-DF85-431E-A9B7-ABB00557D01D}" type="sibTrans" cxnId="{6644E387-0D46-4F52-BB74-1E6163095275}">
      <dgm:prSet/>
      <dgm:spPr/>
      <dgm:t>
        <a:bodyPr/>
        <a:lstStyle/>
        <a:p>
          <a:endParaRPr lang="es-ES"/>
        </a:p>
      </dgm:t>
    </dgm:pt>
    <dgm:pt modelId="{A2B4B85F-8531-410B-8B4C-6B087E4F8661}">
      <dgm:prSet phldrT="[Texto]" custT="1"/>
      <dgm:spPr/>
      <dgm:t>
        <a:bodyPr/>
        <a:lstStyle/>
        <a:p>
          <a:r>
            <a:rPr lang="es-ES" sz="1400" dirty="0" smtClean="0"/>
            <a:t>Muchos leen los  </a:t>
          </a:r>
          <a:r>
            <a:rPr lang="es-ES" sz="1400" dirty="0" smtClean="0"/>
            <a:t>labios.</a:t>
          </a:r>
          <a:endParaRPr lang="es-ES" sz="1400" dirty="0"/>
        </a:p>
      </dgm:t>
    </dgm:pt>
    <dgm:pt modelId="{C3C47ED1-7F1F-409E-B7B8-117124B60CBF}" type="parTrans" cxnId="{F44881F4-D7F4-48B9-AB77-57D504603F6B}">
      <dgm:prSet/>
      <dgm:spPr/>
      <dgm:t>
        <a:bodyPr/>
        <a:lstStyle/>
        <a:p>
          <a:endParaRPr lang="es-ES"/>
        </a:p>
      </dgm:t>
    </dgm:pt>
    <dgm:pt modelId="{DC9D1166-29E0-4FF6-B132-9018A39ADA96}" type="sibTrans" cxnId="{F44881F4-D7F4-48B9-AB77-57D504603F6B}">
      <dgm:prSet/>
      <dgm:spPr/>
      <dgm:t>
        <a:bodyPr/>
        <a:lstStyle/>
        <a:p>
          <a:endParaRPr lang="es-ES"/>
        </a:p>
      </dgm:t>
    </dgm:pt>
    <dgm:pt modelId="{A4A61C14-72A3-4A89-9741-11C63CB99F1D}">
      <dgm:prSet phldrT="[Texto]" custT="1"/>
      <dgm:spPr/>
      <dgm:t>
        <a:bodyPr/>
        <a:lstStyle/>
        <a:p>
          <a:r>
            <a:rPr lang="es-AR" sz="1400" dirty="0" smtClean="0"/>
            <a:t>Dificultades de comportamiento: flexibilidad del pensamiento o susceptibilidad. </a:t>
          </a:r>
          <a:endParaRPr lang="es-ES" sz="1400" dirty="0"/>
        </a:p>
      </dgm:t>
    </dgm:pt>
    <dgm:pt modelId="{3DF8B1C3-EBF5-40E6-8A47-6101565F06FF}" type="parTrans" cxnId="{4E88D791-9F50-4182-9811-D35B202FB008}">
      <dgm:prSet/>
      <dgm:spPr/>
      <dgm:t>
        <a:bodyPr/>
        <a:lstStyle/>
        <a:p>
          <a:endParaRPr lang="es-ES"/>
        </a:p>
      </dgm:t>
    </dgm:pt>
    <dgm:pt modelId="{1F3F7150-E6B3-4FBF-AA94-26F7968E669E}" type="sibTrans" cxnId="{4E88D791-9F50-4182-9811-D35B202FB008}">
      <dgm:prSet/>
      <dgm:spPr/>
      <dgm:t>
        <a:bodyPr/>
        <a:lstStyle/>
        <a:p>
          <a:endParaRPr lang="es-ES"/>
        </a:p>
      </dgm:t>
    </dgm:pt>
    <dgm:pt modelId="{FD11C1C7-3D80-4381-B9DC-B32650C78156}">
      <dgm:prSet custT="1"/>
      <dgm:spPr/>
      <dgm:t>
        <a:bodyPr/>
        <a:lstStyle/>
        <a:p>
          <a:r>
            <a:rPr lang="es-ES" sz="1400" dirty="0" smtClean="0"/>
            <a:t>Algunos estudiantes usan audífonos, prótesis, permita su uso en todas las actividades académicas.</a:t>
          </a:r>
          <a:endParaRPr lang="es-ES" sz="1400" dirty="0"/>
        </a:p>
      </dgm:t>
    </dgm:pt>
    <dgm:pt modelId="{1C766A1D-A4DB-48C0-9006-25540863C34F}" type="parTrans" cxnId="{86C20DDC-FCE0-4F09-8263-4F5E59F7BDA8}">
      <dgm:prSet/>
      <dgm:spPr/>
      <dgm:t>
        <a:bodyPr/>
        <a:lstStyle/>
        <a:p>
          <a:endParaRPr lang="es-ES"/>
        </a:p>
      </dgm:t>
    </dgm:pt>
    <dgm:pt modelId="{92676D24-944A-4C42-A2B1-AAD8A93D7467}" type="sibTrans" cxnId="{86C20DDC-FCE0-4F09-8263-4F5E59F7BDA8}">
      <dgm:prSet/>
      <dgm:spPr/>
      <dgm:t>
        <a:bodyPr/>
        <a:lstStyle/>
        <a:p>
          <a:endParaRPr lang="es-ES"/>
        </a:p>
      </dgm:t>
    </dgm:pt>
    <dgm:pt modelId="{56637CDA-13B1-415A-80F9-D5954AF6738C}">
      <dgm:prSet/>
      <dgm:spPr/>
      <dgm:t>
        <a:bodyPr/>
        <a:lstStyle/>
        <a:p>
          <a:pPr algn="ctr"/>
          <a:r>
            <a:rPr lang="es-ES" dirty="0" smtClean="0"/>
            <a:t>Algunos estudiantes usan el Lenguaje de Señas . Necesitan intérprete (ILSA). Facilite su actividad en el </a:t>
          </a:r>
          <a:r>
            <a:rPr lang="es-ES" dirty="0" smtClean="0"/>
            <a:t>aula.</a:t>
          </a:r>
          <a:endParaRPr lang="es-ES" dirty="0"/>
        </a:p>
      </dgm:t>
    </dgm:pt>
    <dgm:pt modelId="{3C8CBC89-CD29-49B9-AA3D-5C6A22B6A29F}" type="parTrans" cxnId="{47D1D1CD-D792-44D3-9176-DE1456E110F0}">
      <dgm:prSet/>
      <dgm:spPr/>
      <dgm:t>
        <a:bodyPr/>
        <a:lstStyle/>
        <a:p>
          <a:endParaRPr lang="es-ES"/>
        </a:p>
      </dgm:t>
    </dgm:pt>
    <dgm:pt modelId="{ED88344F-2705-49B0-A395-211679821E26}" type="sibTrans" cxnId="{47D1D1CD-D792-44D3-9176-DE1456E110F0}">
      <dgm:prSet/>
      <dgm:spPr/>
      <dgm:t>
        <a:bodyPr/>
        <a:lstStyle/>
        <a:p>
          <a:endParaRPr lang="es-ES"/>
        </a:p>
      </dgm:t>
    </dgm:pt>
    <dgm:pt modelId="{22A1CAEE-3401-43E5-B375-181653FC5553}" type="pres">
      <dgm:prSet presAssocID="{48DBC843-0BEE-4E1D-9570-A8BA83413A39}" presName="diagram" presStyleCnt="0">
        <dgm:presLayoutVars>
          <dgm:dir/>
          <dgm:resizeHandles val="exact"/>
        </dgm:presLayoutVars>
      </dgm:prSet>
      <dgm:spPr/>
      <dgm:t>
        <a:bodyPr/>
        <a:lstStyle/>
        <a:p>
          <a:endParaRPr lang="es-AR"/>
        </a:p>
      </dgm:t>
    </dgm:pt>
    <dgm:pt modelId="{FB0AADA8-BE5F-41E8-BC56-6BDF2316E385}" type="pres">
      <dgm:prSet presAssocID="{7CD0B67D-D040-4C71-AF26-6299C89F54D3}" presName="node" presStyleLbl="node1" presStyleIdx="0" presStyleCnt="7">
        <dgm:presLayoutVars>
          <dgm:bulletEnabled val="1"/>
        </dgm:presLayoutVars>
      </dgm:prSet>
      <dgm:spPr/>
      <dgm:t>
        <a:bodyPr/>
        <a:lstStyle/>
        <a:p>
          <a:endParaRPr lang="es-ES"/>
        </a:p>
      </dgm:t>
    </dgm:pt>
    <dgm:pt modelId="{80852715-1763-4291-B55E-D7BB196DC8FE}" type="pres">
      <dgm:prSet presAssocID="{3F7378CA-3F5F-4AFC-AC5C-B05BA604DF81}" presName="sibTrans" presStyleCnt="0"/>
      <dgm:spPr/>
    </dgm:pt>
    <dgm:pt modelId="{E8048C4A-27C8-4986-BBED-66AA622FB4E0}" type="pres">
      <dgm:prSet presAssocID="{CD1994D9-B39E-48B3-BE11-FBB2717791EE}" presName="node" presStyleLbl="node1" presStyleIdx="1" presStyleCnt="7">
        <dgm:presLayoutVars>
          <dgm:bulletEnabled val="1"/>
        </dgm:presLayoutVars>
      </dgm:prSet>
      <dgm:spPr/>
      <dgm:t>
        <a:bodyPr/>
        <a:lstStyle/>
        <a:p>
          <a:endParaRPr lang="es-ES"/>
        </a:p>
      </dgm:t>
    </dgm:pt>
    <dgm:pt modelId="{FF3DCC3A-8393-4095-ADA7-3BF72C587CE7}" type="pres">
      <dgm:prSet presAssocID="{3408C6A8-0C47-426A-8602-5A02AE40AE4C}" presName="sibTrans" presStyleCnt="0"/>
      <dgm:spPr/>
    </dgm:pt>
    <dgm:pt modelId="{65C47445-32F2-46F8-B93B-7D0BF7A5B9CD}" type="pres">
      <dgm:prSet presAssocID="{6A92362A-F699-4B56-8204-217E4125B7B4}" presName="node" presStyleLbl="node1" presStyleIdx="2" presStyleCnt="7">
        <dgm:presLayoutVars>
          <dgm:bulletEnabled val="1"/>
        </dgm:presLayoutVars>
      </dgm:prSet>
      <dgm:spPr/>
      <dgm:t>
        <a:bodyPr/>
        <a:lstStyle/>
        <a:p>
          <a:endParaRPr lang="es-ES"/>
        </a:p>
      </dgm:t>
    </dgm:pt>
    <dgm:pt modelId="{8E6F132D-87B3-4603-8BE3-781ADE42DD30}" type="pres">
      <dgm:prSet presAssocID="{D4AFCB70-DF85-431E-A9B7-ABB00557D01D}" presName="sibTrans" presStyleCnt="0"/>
      <dgm:spPr/>
    </dgm:pt>
    <dgm:pt modelId="{EA6252D7-2717-40B9-9F19-6B1082DAE3D9}" type="pres">
      <dgm:prSet presAssocID="{A2B4B85F-8531-410B-8B4C-6B087E4F8661}" presName="node" presStyleLbl="node1" presStyleIdx="3" presStyleCnt="7">
        <dgm:presLayoutVars>
          <dgm:bulletEnabled val="1"/>
        </dgm:presLayoutVars>
      </dgm:prSet>
      <dgm:spPr/>
      <dgm:t>
        <a:bodyPr/>
        <a:lstStyle/>
        <a:p>
          <a:endParaRPr lang="es-ES"/>
        </a:p>
      </dgm:t>
    </dgm:pt>
    <dgm:pt modelId="{17581A19-DF30-4DF9-B607-1C45642802C4}" type="pres">
      <dgm:prSet presAssocID="{DC9D1166-29E0-4FF6-B132-9018A39ADA96}" presName="sibTrans" presStyleCnt="0"/>
      <dgm:spPr/>
    </dgm:pt>
    <dgm:pt modelId="{FAF85A97-0046-4711-83C4-267806194AB2}" type="pres">
      <dgm:prSet presAssocID="{A4A61C14-72A3-4A89-9741-11C63CB99F1D}" presName="node" presStyleLbl="node1" presStyleIdx="4" presStyleCnt="7">
        <dgm:presLayoutVars>
          <dgm:bulletEnabled val="1"/>
        </dgm:presLayoutVars>
      </dgm:prSet>
      <dgm:spPr/>
      <dgm:t>
        <a:bodyPr/>
        <a:lstStyle/>
        <a:p>
          <a:endParaRPr lang="es-ES"/>
        </a:p>
      </dgm:t>
    </dgm:pt>
    <dgm:pt modelId="{39FFB5A4-D9B5-4871-B723-4FEE71DBDAE4}" type="pres">
      <dgm:prSet presAssocID="{1F3F7150-E6B3-4FBF-AA94-26F7968E669E}" presName="sibTrans" presStyleCnt="0"/>
      <dgm:spPr/>
    </dgm:pt>
    <dgm:pt modelId="{D5D6EEE6-E6E6-472F-9F1E-82AB35D3F101}" type="pres">
      <dgm:prSet presAssocID="{56637CDA-13B1-415A-80F9-D5954AF6738C}" presName="node" presStyleLbl="node1" presStyleIdx="5" presStyleCnt="7">
        <dgm:presLayoutVars>
          <dgm:bulletEnabled val="1"/>
        </dgm:presLayoutVars>
      </dgm:prSet>
      <dgm:spPr/>
      <dgm:t>
        <a:bodyPr/>
        <a:lstStyle/>
        <a:p>
          <a:endParaRPr lang="es-ES"/>
        </a:p>
      </dgm:t>
    </dgm:pt>
    <dgm:pt modelId="{CE75572A-6CE1-479D-A1F4-3360FA6254BA}" type="pres">
      <dgm:prSet presAssocID="{ED88344F-2705-49B0-A395-211679821E26}" presName="sibTrans" presStyleCnt="0"/>
      <dgm:spPr/>
    </dgm:pt>
    <dgm:pt modelId="{57A74221-B9FC-4A78-A93A-38B42E483726}" type="pres">
      <dgm:prSet presAssocID="{FD11C1C7-3D80-4381-B9DC-B32650C78156}" presName="node" presStyleLbl="node1" presStyleIdx="6" presStyleCnt="7">
        <dgm:presLayoutVars>
          <dgm:bulletEnabled val="1"/>
        </dgm:presLayoutVars>
      </dgm:prSet>
      <dgm:spPr/>
      <dgm:t>
        <a:bodyPr/>
        <a:lstStyle/>
        <a:p>
          <a:endParaRPr lang="es-ES"/>
        </a:p>
      </dgm:t>
    </dgm:pt>
  </dgm:ptLst>
  <dgm:cxnLst>
    <dgm:cxn modelId="{CD907594-2E09-4924-9DCF-E4C19C3B6F76}" type="presOf" srcId="{A4A61C14-72A3-4A89-9741-11C63CB99F1D}" destId="{FAF85A97-0046-4711-83C4-267806194AB2}" srcOrd="0" destOrd="0" presId="urn:microsoft.com/office/officeart/2005/8/layout/default#4"/>
    <dgm:cxn modelId="{47D1D1CD-D792-44D3-9176-DE1456E110F0}" srcId="{48DBC843-0BEE-4E1D-9570-A8BA83413A39}" destId="{56637CDA-13B1-415A-80F9-D5954AF6738C}" srcOrd="5" destOrd="0" parTransId="{3C8CBC89-CD29-49B9-AA3D-5C6A22B6A29F}" sibTransId="{ED88344F-2705-49B0-A395-211679821E26}"/>
    <dgm:cxn modelId="{211518F4-3834-4705-843E-C114423B70CA}" type="presOf" srcId="{48DBC843-0BEE-4E1D-9570-A8BA83413A39}" destId="{22A1CAEE-3401-43E5-B375-181653FC5553}" srcOrd="0" destOrd="0" presId="urn:microsoft.com/office/officeart/2005/8/layout/default#4"/>
    <dgm:cxn modelId="{51D4D3F3-0FF8-4ECF-8444-CA2A91B8070A}" type="presOf" srcId="{6A92362A-F699-4B56-8204-217E4125B7B4}" destId="{65C47445-32F2-46F8-B93B-7D0BF7A5B9CD}" srcOrd="0" destOrd="0" presId="urn:microsoft.com/office/officeart/2005/8/layout/default#4"/>
    <dgm:cxn modelId="{4E88D791-9F50-4182-9811-D35B202FB008}" srcId="{48DBC843-0BEE-4E1D-9570-A8BA83413A39}" destId="{A4A61C14-72A3-4A89-9741-11C63CB99F1D}" srcOrd="4" destOrd="0" parTransId="{3DF8B1C3-EBF5-40E6-8A47-6101565F06FF}" sibTransId="{1F3F7150-E6B3-4FBF-AA94-26F7968E669E}"/>
    <dgm:cxn modelId="{86C20DDC-FCE0-4F09-8263-4F5E59F7BDA8}" srcId="{48DBC843-0BEE-4E1D-9570-A8BA83413A39}" destId="{FD11C1C7-3D80-4381-B9DC-B32650C78156}" srcOrd="6" destOrd="0" parTransId="{1C766A1D-A4DB-48C0-9006-25540863C34F}" sibTransId="{92676D24-944A-4C42-A2B1-AAD8A93D7467}"/>
    <dgm:cxn modelId="{21EDAAC8-2981-40E1-8CF1-A9CD1D431B13}" type="presOf" srcId="{7CD0B67D-D040-4C71-AF26-6299C89F54D3}" destId="{FB0AADA8-BE5F-41E8-BC56-6BDF2316E385}" srcOrd="0" destOrd="0" presId="urn:microsoft.com/office/officeart/2005/8/layout/default#4"/>
    <dgm:cxn modelId="{32FEE52D-D660-4853-B439-67DC9B92A58D}" type="presOf" srcId="{56637CDA-13B1-415A-80F9-D5954AF6738C}" destId="{D5D6EEE6-E6E6-472F-9F1E-82AB35D3F101}" srcOrd="0" destOrd="0" presId="urn:microsoft.com/office/officeart/2005/8/layout/default#4"/>
    <dgm:cxn modelId="{A57A8711-E483-4759-BBBB-DE39FD013165}" srcId="{48DBC843-0BEE-4E1D-9570-A8BA83413A39}" destId="{CD1994D9-B39E-48B3-BE11-FBB2717791EE}" srcOrd="1" destOrd="0" parTransId="{30805B91-DCBC-4787-BD02-7DEA3923453F}" sibTransId="{3408C6A8-0C47-426A-8602-5A02AE40AE4C}"/>
    <dgm:cxn modelId="{6644E387-0D46-4F52-BB74-1E6163095275}" srcId="{48DBC843-0BEE-4E1D-9570-A8BA83413A39}" destId="{6A92362A-F699-4B56-8204-217E4125B7B4}" srcOrd="2" destOrd="0" parTransId="{0195DAF6-ACC8-4FA7-BA43-539AD54B8AED}" sibTransId="{D4AFCB70-DF85-431E-A9B7-ABB00557D01D}"/>
    <dgm:cxn modelId="{8FF9069D-7440-499F-8F62-40B3B166A0A1}" type="presOf" srcId="{CD1994D9-B39E-48B3-BE11-FBB2717791EE}" destId="{E8048C4A-27C8-4986-BBED-66AA622FB4E0}" srcOrd="0" destOrd="0" presId="urn:microsoft.com/office/officeart/2005/8/layout/default#4"/>
    <dgm:cxn modelId="{FC569C2E-996F-4C46-AD12-D61B4DAC2B8A}" type="presOf" srcId="{A2B4B85F-8531-410B-8B4C-6B087E4F8661}" destId="{EA6252D7-2717-40B9-9F19-6B1082DAE3D9}" srcOrd="0" destOrd="0" presId="urn:microsoft.com/office/officeart/2005/8/layout/default#4"/>
    <dgm:cxn modelId="{869E87C1-FFAE-46FA-9C9B-E2344BD75DF3}" srcId="{48DBC843-0BEE-4E1D-9570-A8BA83413A39}" destId="{7CD0B67D-D040-4C71-AF26-6299C89F54D3}" srcOrd="0" destOrd="0" parTransId="{1702D188-C78D-4AD6-8813-33475EE218E9}" sibTransId="{3F7378CA-3F5F-4AFC-AC5C-B05BA604DF81}"/>
    <dgm:cxn modelId="{65013735-E936-4FF4-BDFA-80AE3186A9FB}" type="presOf" srcId="{FD11C1C7-3D80-4381-B9DC-B32650C78156}" destId="{57A74221-B9FC-4A78-A93A-38B42E483726}" srcOrd="0" destOrd="0" presId="urn:microsoft.com/office/officeart/2005/8/layout/default#4"/>
    <dgm:cxn modelId="{F44881F4-D7F4-48B9-AB77-57D504603F6B}" srcId="{48DBC843-0BEE-4E1D-9570-A8BA83413A39}" destId="{A2B4B85F-8531-410B-8B4C-6B087E4F8661}" srcOrd="3" destOrd="0" parTransId="{C3C47ED1-7F1F-409E-B7B8-117124B60CBF}" sibTransId="{DC9D1166-29E0-4FF6-B132-9018A39ADA96}"/>
    <dgm:cxn modelId="{8544DA8E-F214-4ED0-BD4E-A74093E83987}" type="presParOf" srcId="{22A1CAEE-3401-43E5-B375-181653FC5553}" destId="{FB0AADA8-BE5F-41E8-BC56-6BDF2316E385}" srcOrd="0" destOrd="0" presId="urn:microsoft.com/office/officeart/2005/8/layout/default#4"/>
    <dgm:cxn modelId="{5B03E083-2A08-4F80-B1A7-93B048E20661}" type="presParOf" srcId="{22A1CAEE-3401-43E5-B375-181653FC5553}" destId="{80852715-1763-4291-B55E-D7BB196DC8FE}" srcOrd="1" destOrd="0" presId="urn:microsoft.com/office/officeart/2005/8/layout/default#4"/>
    <dgm:cxn modelId="{A76002EA-8177-468B-B45B-FFC0D323434F}" type="presParOf" srcId="{22A1CAEE-3401-43E5-B375-181653FC5553}" destId="{E8048C4A-27C8-4986-BBED-66AA622FB4E0}" srcOrd="2" destOrd="0" presId="urn:microsoft.com/office/officeart/2005/8/layout/default#4"/>
    <dgm:cxn modelId="{A4967672-8B5D-4AAF-90B9-592AB15A80FB}" type="presParOf" srcId="{22A1CAEE-3401-43E5-B375-181653FC5553}" destId="{FF3DCC3A-8393-4095-ADA7-3BF72C587CE7}" srcOrd="3" destOrd="0" presId="urn:microsoft.com/office/officeart/2005/8/layout/default#4"/>
    <dgm:cxn modelId="{DC41EDBA-CEAF-45FE-950E-E6CD56F6EB79}" type="presParOf" srcId="{22A1CAEE-3401-43E5-B375-181653FC5553}" destId="{65C47445-32F2-46F8-B93B-7D0BF7A5B9CD}" srcOrd="4" destOrd="0" presId="urn:microsoft.com/office/officeart/2005/8/layout/default#4"/>
    <dgm:cxn modelId="{06D5C99A-124B-41F4-B466-7DC726DD0204}" type="presParOf" srcId="{22A1CAEE-3401-43E5-B375-181653FC5553}" destId="{8E6F132D-87B3-4603-8BE3-781ADE42DD30}" srcOrd="5" destOrd="0" presId="urn:microsoft.com/office/officeart/2005/8/layout/default#4"/>
    <dgm:cxn modelId="{B2CFE48B-243F-419D-B209-E9A9034E59FC}" type="presParOf" srcId="{22A1CAEE-3401-43E5-B375-181653FC5553}" destId="{EA6252D7-2717-40B9-9F19-6B1082DAE3D9}" srcOrd="6" destOrd="0" presId="urn:microsoft.com/office/officeart/2005/8/layout/default#4"/>
    <dgm:cxn modelId="{D0EA40FE-F632-44CC-B245-CB13EE397775}" type="presParOf" srcId="{22A1CAEE-3401-43E5-B375-181653FC5553}" destId="{17581A19-DF30-4DF9-B607-1C45642802C4}" srcOrd="7" destOrd="0" presId="urn:microsoft.com/office/officeart/2005/8/layout/default#4"/>
    <dgm:cxn modelId="{EAC40B12-D46B-4618-BF1D-843D0E584AC4}" type="presParOf" srcId="{22A1CAEE-3401-43E5-B375-181653FC5553}" destId="{FAF85A97-0046-4711-83C4-267806194AB2}" srcOrd="8" destOrd="0" presId="urn:microsoft.com/office/officeart/2005/8/layout/default#4"/>
    <dgm:cxn modelId="{B19159D1-7255-4726-82C8-13090ACB806C}" type="presParOf" srcId="{22A1CAEE-3401-43E5-B375-181653FC5553}" destId="{39FFB5A4-D9B5-4871-B723-4FEE71DBDAE4}" srcOrd="9" destOrd="0" presId="urn:microsoft.com/office/officeart/2005/8/layout/default#4"/>
    <dgm:cxn modelId="{B0FBAEE0-F2B6-4659-9896-50D7FBD2D57E}" type="presParOf" srcId="{22A1CAEE-3401-43E5-B375-181653FC5553}" destId="{D5D6EEE6-E6E6-472F-9F1E-82AB35D3F101}" srcOrd="10" destOrd="0" presId="urn:microsoft.com/office/officeart/2005/8/layout/default#4"/>
    <dgm:cxn modelId="{4C161653-C110-40A8-98C5-A83C773DF843}" type="presParOf" srcId="{22A1CAEE-3401-43E5-B375-181653FC5553}" destId="{CE75572A-6CE1-479D-A1F4-3360FA6254BA}" srcOrd="11" destOrd="0" presId="urn:microsoft.com/office/officeart/2005/8/layout/default#4"/>
    <dgm:cxn modelId="{698DB44E-BF1D-4658-A3A3-A64610DA841C}" type="presParOf" srcId="{22A1CAEE-3401-43E5-B375-181653FC5553}" destId="{57A74221-B9FC-4A78-A93A-38B42E483726}" srcOrd="12"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CC1FC8E-24D8-4F00-AEAF-0551058F7573}" type="doc">
      <dgm:prSet loTypeId="urn:microsoft.com/office/officeart/2005/8/layout/default#5" loCatId="list" qsTypeId="urn:microsoft.com/office/officeart/2005/8/quickstyle/simple3" qsCatId="simple" csTypeId="urn:microsoft.com/office/officeart/2005/8/colors/colorful3" csCatId="colorful" phldr="1"/>
      <dgm:spPr/>
      <dgm:t>
        <a:bodyPr/>
        <a:lstStyle/>
        <a:p>
          <a:endParaRPr lang="es-ES"/>
        </a:p>
      </dgm:t>
    </dgm:pt>
    <dgm:pt modelId="{038A3B22-2F1E-46A7-B44D-BDEA001B50B9}">
      <dgm:prSet phldrT="[Texto]"/>
      <dgm:spPr/>
      <dgm:t>
        <a:bodyPr/>
        <a:lstStyle/>
        <a:p>
          <a:r>
            <a:rPr lang="es-ES" dirty="0" smtClean="0"/>
            <a:t>No le hable si el estudiante no puede mirarle. Hágale saber que necesita comunicarse con él avisándole con alguna señal, gesto o tocándolo.</a:t>
          </a:r>
          <a:endParaRPr lang="es-ES" dirty="0"/>
        </a:p>
      </dgm:t>
    </dgm:pt>
    <dgm:pt modelId="{27DFDA40-D4F6-459E-99ED-420932261BEA}" type="parTrans" cxnId="{FFFD4968-DF51-4C6D-853D-8707325F4C3C}">
      <dgm:prSet/>
      <dgm:spPr/>
      <dgm:t>
        <a:bodyPr/>
        <a:lstStyle/>
        <a:p>
          <a:endParaRPr lang="es-ES"/>
        </a:p>
      </dgm:t>
    </dgm:pt>
    <dgm:pt modelId="{9356335C-D71F-46F0-94A6-E20063AD8BDE}" type="sibTrans" cxnId="{FFFD4968-DF51-4C6D-853D-8707325F4C3C}">
      <dgm:prSet/>
      <dgm:spPr/>
      <dgm:t>
        <a:bodyPr/>
        <a:lstStyle/>
        <a:p>
          <a:endParaRPr lang="es-ES"/>
        </a:p>
      </dgm:t>
    </dgm:pt>
    <dgm:pt modelId="{BAA15BE0-4E62-47A0-BF46-034F1592D3B5}">
      <dgm:prSet phldrT="[Texto]"/>
      <dgm:spPr/>
      <dgm:t>
        <a:bodyPr/>
        <a:lstStyle/>
        <a:p>
          <a:r>
            <a:rPr lang="es-ES" dirty="0" smtClean="0"/>
            <a:t>La comunicación debe hacerse de frente.</a:t>
          </a:r>
          <a:endParaRPr lang="es-ES" dirty="0"/>
        </a:p>
      </dgm:t>
    </dgm:pt>
    <dgm:pt modelId="{81E73B7B-D854-453C-B424-7975036F0179}" type="parTrans" cxnId="{09FBCD10-8CD6-4417-97C4-5BB28B1B4CC7}">
      <dgm:prSet/>
      <dgm:spPr/>
      <dgm:t>
        <a:bodyPr/>
        <a:lstStyle/>
        <a:p>
          <a:endParaRPr lang="es-ES"/>
        </a:p>
      </dgm:t>
    </dgm:pt>
    <dgm:pt modelId="{85866B14-57E7-4682-B6E5-32AE19C2D068}" type="sibTrans" cxnId="{09FBCD10-8CD6-4417-97C4-5BB28B1B4CC7}">
      <dgm:prSet/>
      <dgm:spPr/>
      <dgm:t>
        <a:bodyPr/>
        <a:lstStyle/>
        <a:p>
          <a:endParaRPr lang="es-ES"/>
        </a:p>
      </dgm:t>
    </dgm:pt>
    <dgm:pt modelId="{A36DF710-BD44-4E8F-A6E8-967A8238F080}">
      <dgm:prSet phldrT="[Texto]"/>
      <dgm:spPr/>
      <dgm:t>
        <a:bodyPr/>
        <a:lstStyle/>
        <a:p>
          <a:r>
            <a:rPr lang="es-ES" dirty="0" smtClean="0"/>
            <a:t>Si no conoce la lengua de señas, hable despacio, sin gritar , ni con vocalización exagerada. </a:t>
          </a:r>
          <a:endParaRPr lang="es-ES" dirty="0"/>
        </a:p>
      </dgm:t>
    </dgm:pt>
    <dgm:pt modelId="{74A00766-853A-4A07-B367-73BEB48D0E58}" type="parTrans" cxnId="{9882872F-3D74-437C-8444-10C66C0A98A2}">
      <dgm:prSet/>
      <dgm:spPr/>
      <dgm:t>
        <a:bodyPr/>
        <a:lstStyle/>
        <a:p>
          <a:endParaRPr lang="es-ES"/>
        </a:p>
      </dgm:t>
    </dgm:pt>
    <dgm:pt modelId="{EDB6767E-D0DB-4980-9304-DB177D274437}" type="sibTrans" cxnId="{9882872F-3D74-437C-8444-10C66C0A98A2}">
      <dgm:prSet/>
      <dgm:spPr/>
      <dgm:t>
        <a:bodyPr/>
        <a:lstStyle/>
        <a:p>
          <a:endParaRPr lang="es-ES"/>
        </a:p>
      </dgm:t>
    </dgm:pt>
    <dgm:pt modelId="{E5E48A55-E8AC-49DB-BD1D-79D45975D2F5}">
      <dgm:prSet phldrT="[Texto]"/>
      <dgm:spPr/>
      <dgm:t>
        <a:bodyPr/>
        <a:lstStyle/>
        <a:p>
          <a:r>
            <a:rPr lang="es-ES" dirty="0" smtClean="0"/>
            <a:t>Pueden mostrarse menos autónomos y más dependientes de los  demás. </a:t>
          </a:r>
          <a:endParaRPr lang="es-ES" dirty="0"/>
        </a:p>
      </dgm:t>
    </dgm:pt>
    <dgm:pt modelId="{6727F77A-AAF4-4104-B24B-5BBBED68DCD0}" type="parTrans" cxnId="{3380EA9F-3E0C-4188-A893-D076106A3425}">
      <dgm:prSet/>
      <dgm:spPr/>
      <dgm:t>
        <a:bodyPr/>
        <a:lstStyle/>
        <a:p>
          <a:endParaRPr lang="es-ES"/>
        </a:p>
      </dgm:t>
    </dgm:pt>
    <dgm:pt modelId="{E8B90EAD-EABB-4C6C-92D0-055345ACF131}" type="sibTrans" cxnId="{3380EA9F-3E0C-4188-A893-D076106A3425}">
      <dgm:prSet/>
      <dgm:spPr/>
      <dgm:t>
        <a:bodyPr/>
        <a:lstStyle/>
        <a:p>
          <a:endParaRPr lang="es-ES"/>
        </a:p>
      </dgm:t>
    </dgm:pt>
    <dgm:pt modelId="{BB261C21-D2F7-4969-B80D-E85735FBE742}">
      <dgm:prSet phldrT="[Texto]"/>
      <dgm:spPr/>
      <dgm:t>
        <a:bodyPr/>
        <a:lstStyle/>
        <a:p>
          <a:r>
            <a:rPr lang="es-ES" dirty="0" smtClean="0"/>
            <a:t>Verifique que ha entendido lo que le dice. Escriba lo que pueda no haber entendido. </a:t>
          </a:r>
          <a:endParaRPr lang="es-ES" dirty="0"/>
        </a:p>
      </dgm:t>
    </dgm:pt>
    <dgm:pt modelId="{E9E95989-7128-4FD4-A2D2-FAAA883B6954}" type="parTrans" cxnId="{E68CA0C0-849C-423C-B0FD-C8C351E0F97A}">
      <dgm:prSet/>
      <dgm:spPr/>
      <dgm:t>
        <a:bodyPr/>
        <a:lstStyle/>
        <a:p>
          <a:endParaRPr lang="es-ES"/>
        </a:p>
      </dgm:t>
    </dgm:pt>
    <dgm:pt modelId="{5F0867BE-B23F-4368-8151-1CE88A198F6C}" type="sibTrans" cxnId="{E68CA0C0-849C-423C-B0FD-C8C351E0F97A}">
      <dgm:prSet/>
      <dgm:spPr/>
      <dgm:t>
        <a:bodyPr/>
        <a:lstStyle/>
        <a:p>
          <a:endParaRPr lang="es-ES"/>
        </a:p>
      </dgm:t>
    </dgm:pt>
    <dgm:pt modelId="{3EFF65B9-463F-45E5-887E-26E0E71C78D9}" type="pres">
      <dgm:prSet presAssocID="{FCC1FC8E-24D8-4F00-AEAF-0551058F7573}" presName="diagram" presStyleCnt="0">
        <dgm:presLayoutVars>
          <dgm:dir/>
          <dgm:resizeHandles val="exact"/>
        </dgm:presLayoutVars>
      </dgm:prSet>
      <dgm:spPr/>
      <dgm:t>
        <a:bodyPr/>
        <a:lstStyle/>
        <a:p>
          <a:endParaRPr lang="es-AR"/>
        </a:p>
      </dgm:t>
    </dgm:pt>
    <dgm:pt modelId="{A04EEA90-6E91-425D-BBCC-3255C15BAA10}" type="pres">
      <dgm:prSet presAssocID="{038A3B22-2F1E-46A7-B44D-BDEA001B50B9}" presName="node" presStyleLbl="node1" presStyleIdx="0" presStyleCnt="5">
        <dgm:presLayoutVars>
          <dgm:bulletEnabled val="1"/>
        </dgm:presLayoutVars>
      </dgm:prSet>
      <dgm:spPr/>
      <dgm:t>
        <a:bodyPr/>
        <a:lstStyle/>
        <a:p>
          <a:endParaRPr lang="es-ES"/>
        </a:p>
      </dgm:t>
    </dgm:pt>
    <dgm:pt modelId="{F3BA9244-F727-498B-A331-568BCA31CEE1}" type="pres">
      <dgm:prSet presAssocID="{9356335C-D71F-46F0-94A6-E20063AD8BDE}" presName="sibTrans" presStyleCnt="0"/>
      <dgm:spPr/>
    </dgm:pt>
    <dgm:pt modelId="{331F826D-EEF7-46AB-96A6-7E344A4633EA}" type="pres">
      <dgm:prSet presAssocID="{BAA15BE0-4E62-47A0-BF46-034F1592D3B5}" presName="node" presStyleLbl="node1" presStyleIdx="1" presStyleCnt="5">
        <dgm:presLayoutVars>
          <dgm:bulletEnabled val="1"/>
        </dgm:presLayoutVars>
      </dgm:prSet>
      <dgm:spPr/>
      <dgm:t>
        <a:bodyPr/>
        <a:lstStyle/>
        <a:p>
          <a:endParaRPr lang="es-ES"/>
        </a:p>
      </dgm:t>
    </dgm:pt>
    <dgm:pt modelId="{7FEE841C-DEA3-49E7-A575-286390802A37}" type="pres">
      <dgm:prSet presAssocID="{85866B14-57E7-4682-B6E5-32AE19C2D068}" presName="sibTrans" presStyleCnt="0"/>
      <dgm:spPr/>
    </dgm:pt>
    <dgm:pt modelId="{1FCD2B35-DB00-4819-BB2F-7D074AD28B14}" type="pres">
      <dgm:prSet presAssocID="{A36DF710-BD44-4E8F-A6E8-967A8238F080}" presName="node" presStyleLbl="node1" presStyleIdx="2" presStyleCnt="5">
        <dgm:presLayoutVars>
          <dgm:bulletEnabled val="1"/>
        </dgm:presLayoutVars>
      </dgm:prSet>
      <dgm:spPr/>
      <dgm:t>
        <a:bodyPr/>
        <a:lstStyle/>
        <a:p>
          <a:endParaRPr lang="es-ES"/>
        </a:p>
      </dgm:t>
    </dgm:pt>
    <dgm:pt modelId="{9EA38C7C-0B3F-45AF-A5FA-8CE190A0838A}" type="pres">
      <dgm:prSet presAssocID="{EDB6767E-D0DB-4980-9304-DB177D274437}" presName="sibTrans" presStyleCnt="0"/>
      <dgm:spPr/>
    </dgm:pt>
    <dgm:pt modelId="{D93EEE13-0816-43E3-AE02-25443755588D}" type="pres">
      <dgm:prSet presAssocID="{E5E48A55-E8AC-49DB-BD1D-79D45975D2F5}" presName="node" presStyleLbl="node1" presStyleIdx="3" presStyleCnt="5">
        <dgm:presLayoutVars>
          <dgm:bulletEnabled val="1"/>
        </dgm:presLayoutVars>
      </dgm:prSet>
      <dgm:spPr/>
      <dgm:t>
        <a:bodyPr/>
        <a:lstStyle/>
        <a:p>
          <a:endParaRPr lang="es-ES"/>
        </a:p>
      </dgm:t>
    </dgm:pt>
    <dgm:pt modelId="{B3EA6219-02BB-4DED-85CF-43EA0E18A681}" type="pres">
      <dgm:prSet presAssocID="{E8B90EAD-EABB-4C6C-92D0-055345ACF131}" presName="sibTrans" presStyleCnt="0"/>
      <dgm:spPr/>
    </dgm:pt>
    <dgm:pt modelId="{DD95B913-FE50-4AC1-8404-1946B38F2A48}" type="pres">
      <dgm:prSet presAssocID="{BB261C21-D2F7-4969-B80D-E85735FBE742}" presName="node" presStyleLbl="node1" presStyleIdx="4" presStyleCnt="5">
        <dgm:presLayoutVars>
          <dgm:bulletEnabled val="1"/>
        </dgm:presLayoutVars>
      </dgm:prSet>
      <dgm:spPr/>
      <dgm:t>
        <a:bodyPr/>
        <a:lstStyle/>
        <a:p>
          <a:endParaRPr lang="es-ES"/>
        </a:p>
      </dgm:t>
    </dgm:pt>
  </dgm:ptLst>
  <dgm:cxnLst>
    <dgm:cxn modelId="{FFFD4968-DF51-4C6D-853D-8707325F4C3C}" srcId="{FCC1FC8E-24D8-4F00-AEAF-0551058F7573}" destId="{038A3B22-2F1E-46A7-B44D-BDEA001B50B9}" srcOrd="0" destOrd="0" parTransId="{27DFDA40-D4F6-459E-99ED-420932261BEA}" sibTransId="{9356335C-D71F-46F0-94A6-E20063AD8BDE}"/>
    <dgm:cxn modelId="{3380EA9F-3E0C-4188-A893-D076106A3425}" srcId="{FCC1FC8E-24D8-4F00-AEAF-0551058F7573}" destId="{E5E48A55-E8AC-49DB-BD1D-79D45975D2F5}" srcOrd="3" destOrd="0" parTransId="{6727F77A-AAF4-4104-B24B-5BBBED68DCD0}" sibTransId="{E8B90EAD-EABB-4C6C-92D0-055345ACF131}"/>
    <dgm:cxn modelId="{E68CA0C0-849C-423C-B0FD-C8C351E0F97A}" srcId="{FCC1FC8E-24D8-4F00-AEAF-0551058F7573}" destId="{BB261C21-D2F7-4969-B80D-E85735FBE742}" srcOrd="4" destOrd="0" parTransId="{E9E95989-7128-4FD4-A2D2-FAAA883B6954}" sibTransId="{5F0867BE-B23F-4368-8151-1CE88A198F6C}"/>
    <dgm:cxn modelId="{71935A2A-9099-49DF-BDE4-2CDF24DAC112}" type="presOf" srcId="{038A3B22-2F1E-46A7-B44D-BDEA001B50B9}" destId="{A04EEA90-6E91-425D-BBCC-3255C15BAA10}" srcOrd="0" destOrd="0" presId="urn:microsoft.com/office/officeart/2005/8/layout/default#5"/>
    <dgm:cxn modelId="{09FBCD10-8CD6-4417-97C4-5BB28B1B4CC7}" srcId="{FCC1FC8E-24D8-4F00-AEAF-0551058F7573}" destId="{BAA15BE0-4E62-47A0-BF46-034F1592D3B5}" srcOrd="1" destOrd="0" parTransId="{81E73B7B-D854-453C-B424-7975036F0179}" sibTransId="{85866B14-57E7-4682-B6E5-32AE19C2D068}"/>
    <dgm:cxn modelId="{A7982BEB-F863-46B2-BBA9-7086B9FAC746}" type="presOf" srcId="{A36DF710-BD44-4E8F-A6E8-967A8238F080}" destId="{1FCD2B35-DB00-4819-BB2F-7D074AD28B14}" srcOrd="0" destOrd="0" presId="urn:microsoft.com/office/officeart/2005/8/layout/default#5"/>
    <dgm:cxn modelId="{B675BF13-F8AB-42CA-B10F-F51D86C1CDCD}" type="presOf" srcId="{BB261C21-D2F7-4969-B80D-E85735FBE742}" destId="{DD95B913-FE50-4AC1-8404-1946B38F2A48}" srcOrd="0" destOrd="0" presId="urn:microsoft.com/office/officeart/2005/8/layout/default#5"/>
    <dgm:cxn modelId="{9882872F-3D74-437C-8444-10C66C0A98A2}" srcId="{FCC1FC8E-24D8-4F00-AEAF-0551058F7573}" destId="{A36DF710-BD44-4E8F-A6E8-967A8238F080}" srcOrd="2" destOrd="0" parTransId="{74A00766-853A-4A07-B367-73BEB48D0E58}" sibTransId="{EDB6767E-D0DB-4980-9304-DB177D274437}"/>
    <dgm:cxn modelId="{B286108A-C1F7-4E4C-923B-E126459369AC}" type="presOf" srcId="{BAA15BE0-4E62-47A0-BF46-034F1592D3B5}" destId="{331F826D-EEF7-46AB-96A6-7E344A4633EA}" srcOrd="0" destOrd="0" presId="urn:microsoft.com/office/officeart/2005/8/layout/default#5"/>
    <dgm:cxn modelId="{E7B6534D-AA60-48C9-B2AE-3FE2396ED672}" type="presOf" srcId="{E5E48A55-E8AC-49DB-BD1D-79D45975D2F5}" destId="{D93EEE13-0816-43E3-AE02-25443755588D}" srcOrd="0" destOrd="0" presId="urn:microsoft.com/office/officeart/2005/8/layout/default#5"/>
    <dgm:cxn modelId="{675CF4FD-8C7B-4BBE-965C-21FEBC25699C}" type="presOf" srcId="{FCC1FC8E-24D8-4F00-AEAF-0551058F7573}" destId="{3EFF65B9-463F-45E5-887E-26E0E71C78D9}" srcOrd="0" destOrd="0" presId="urn:microsoft.com/office/officeart/2005/8/layout/default#5"/>
    <dgm:cxn modelId="{949FF344-4EDE-4251-8110-B9544C1EBE15}" type="presParOf" srcId="{3EFF65B9-463F-45E5-887E-26E0E71C78D9}" destId="{A04EEA90-6E91-425D-BBCC-3255C15BAA10}" srcOrd="0" destOrd="0" presId="urn:microsoft.com/office/officeart/2005/8/layout/default#5"/>
    <dgm:cxn modelId="{D4E2F560-03C2-44C4-939C-953639A78025}" type="presParOf" srcId="{3EFF65B9-463F-45E5-887E-26E0E71C78D9}" destId="{F3BA9244-F727-498B-A331-568BCA31CEE1}" srcOrd="1" destOrd="0" presId="urn:microsoft.com/office/officeart/2005/8/layout/default#5"/>
    <dgm:cxn modelId="{4309AC81-B1E2-4AA3-8515-CC71BB00CE94}" type="presParOf" srcId="{3EFF65B9-463F-45E5-887E-26E0E71C78D9}" destId="{331F826D-EEF7-46AB-96A6-7E344A4633EA}" srcOrd="2" destOrd="0" presId="urn:microsoft.com/office/officeart/2005/8/layout/default#5"/>
    <dgm:cxn modelId="{30701065-76F9-44E1-B0AD-612A508560F9}" type="presParOf" srcId="{3EFF65B9-463F-45E5-887E-26E0E71C78D9}" destId="{7FEE841C-DEA3-49E7-A575-286390802A37}" srcOrd="3" destOrd="0" presId="urn:microsoft.com/office/officeart/2005/8/layout/default#5"/>
    <dgm:cxn modelId="{2D8BF786-F68E-4E1C-ABFD-E7ADA4D05A6D}" type="presParOf" srcId="{3EFF65B9-463F-45E5-887E-26E0E71C78D9}" destId="{1FCD2B35-DB00-4819-BB2F-7D074AD28B14}" srcOrd="4" destOrd="0" presId="urn:microsoft.com/office/officeart/2005/8/layout/default#5"/>
    <dgm:cxn modelId="{03A20006-E5A2-409B-A272-2027E340A3DC}" type="presParOf" srcId="{3EFF65B9-463F-45E5-887E-26E0E71C78D9}" destId="{9EA38C7C-0B3F-45AF-A5FA-8CE190A0838A}" srcOrd="5" destOrd="0" presId="urn:microsoft.com/office/officeart/2005/8/layout/default#5"/>
    <dgm:cxn modelId="{EC9CA900-101A-46CC-A5B7-7648D9FB2BB0}" type="presParOf" srcId="{3EFF65B9-463F-45E5-887E-26E0E71C78D9}" destId="{D93EEE13-0816-43E3-AE02-25443755588D}" srcOrd="6" destOrd="0" presId="urn:microsoft.com/office/officeart/2005/8/layout/default#5"/>
    <dgm:cxn modelId="{8A7BF27C-2B59-4F14-A9A8-F5E7BC9676A1}" type="presParOf" srcId="{3EFF65B9-463F-45E5-887E-26E0E71C78D9}" destId="{B3EA6219-02BB-4DED-85CF-43EA0E18A681}" srcOrd="7" destOrd="0" presId="urn:microsoft.com/office/officeart/2005/8/layout/default#5"/>
    <dgm:cxn modelId="{2D725F25-79ED-42CA-B3A0-3D6B2F29B35C}" type="presParOf" srcId="{3EFF65B9-463F-45E5-887E-26E0E71C78D9}" destId="{DD95B913-FE50-4AC1-8404-1946B38F2A48}" srcOrd="8"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6450BC0-36CE-4862-8AE5-41C866399379}" type="doc">
      <dgm:prSet loTypeId="urn:microsoft.com/office/officeart/2005/8/layout/hList9" loCatId="list" qsTypeId="urn:microsoft.com/office/officeart/2005/8/quickstyle/simple1" qsCatId="simple" csTypeId="urn:microsoft.com/office/officeart/2005/8/colors/colorful1#4" csCatId="colorful" phldr="1"/>
      <dgm:spPr/>
      <dgm:t>
        <a:bodyPr/>
        <a:lstStyle/>
        <a:p>
          <a:endParaRPr lang="es-AR"/>
        </a:p>
      </dgm:t>
    </dgm:pt>
    <dgm:pt modelId="{71FF974A-9E62-49A8-BDFD-A60158AAB7C5}">
      <dgm:prSet phldrT="[Texto]" phldr="1"/>
      <dgm:spPr>
        <a:blipFill rotWithShape="0">
          <a:blip xmlns:r="http://schemas.openxmlformats.org/officeDocument/2006/relationships" r:embed="rId1"/>
          <a:stretch>
            <a:fillRect/>
          </a:stretch>
        </a:blipFill>
      </dgm:spPr>
      <dgm:t>
        <a:bodyPr/>
        <a:lstStyle/>
        <a:p>
          <a:endParaRPr lang="es-AR" dirty="0"/>
        </a:p>
      </dgm:t>
    </dgm:pt>
    <dgm:pt modelId="{8D3302CB-D986-4479-B834-7A2302F6992A}" type="parTrans" cxnId="{51ADE991-050D-41EF-B515-3C0F762A07C2}">
      <dgm:prSet/>
      <dgm:spPr/>
      <dgm:t>
        <a:bodyPr/>
        <a:lstStyle/>
        <a:p>
          <a:endParaRPr lang="es-AR"/>
        </a:p>
      </dgm:t>
    </dgm:pt>
    <dgm:pt modelId="{F350A383-7E28-4D71-8D69-F5DCE1432FA9}" type="sibTrans" cxnId="{51ADE991-050D-41EF-B515-3C0F762A07C2}">
      <dgm:prSet/>
      <dgm:spPr/>
      <dgm:t>
        <a:bodyPr/>
        <a:lstStyle/>
        <a:p>
          <a:endParaRPr lang="es-AR"/>
        </a:p>
      </dgm:t>
    </dgm:pt>
    <dgm:pt modelId="{07836491-3C03-4F69-AFD8-C687215FF696}">
      <dgm:prSet phldrT="[Texto]"/>
      <dgm:spPr/>
      <dgm:t>
        <a:bodyPr/>
        <a:lstStyle/>
        <a:p>
          <a:r>
            <a:rPr lang="es-ES" dirty="0" smtClean="0"/>
            <a:t>Desde un modelo ecológico y contextual, ya no se hace hincapié en la DI como un rasgo de la persona, sino que se hace foco en la interacción de esta y el contexto.</a:t>
          </a:r>
          <a:endParaRPr lang="es-AR" dirty="0"/>
        </a:p>
      </dgm:t>
    </dgm:pt>
    <dgm:pt modelId="{231E0580-0771-4320-9642-E3142745EEF3}" type="parTrans" cxnId="{9250E675-4EF4-49B0-8B02-D5797181D1BE}">
      <dgm:prSet/>
      <dgm:spPr/>
      <dgm:t>
        <a:bodyPr/>
        <a:lstStyle/>
        <a:p>
          <a:endParaRPr lang="es-AR"/>
        </a:p>
      </dgm:t>
    </dgm:pt>
    <dgm:pt modelId="{8A0D0B4E-2BA5-408C-B64F-5FE94A177609}" type="sibTrans" cxnId="{9250E675-4EF4-49B0-8B02-D5797181D1BE}">
      <dgm:prSet/>
      <dgm:spPr/>
      <dgm:t>
        <a:bodyPr/>
        <a:lstStyle/>
        <a:p>
          <a:endParaRPr lang="es-AR"/>
        </a:p>
      </dgm:t>
    </dgm:pt>
    <dgm:pt modelId="{2744ED01-841F-4D31-B444-5C7E3AAEA084}">
      <dgm:prSet phldrT="[Texto]"/>
      <dgm:spPr/>
      <dgm:t>
        <a:bodyPr/>
        <a:lstStyle/>
        <a:p>
          <a:r>
            <a:rPr lang="es-ES" dirty="0" smtClean="0"/>
            <a:t>Esta idea es consistente con la del modelo social de la discapacidad.</a:t>
          </a:r>
        </a:p>
        <a:p>
          <a:r>
            <a:rPr lang="es-ES" dirty="0" smtClean="0"/>
            <a:t>(Verdugo 2010).</a:t>
          </a:r>
          <a:endParaRPr lang="es-AR" dirty="0"/>
        </a:p>
      </dgm:t>
    </dgm:pt>
    <dgm:pt modelId="{3F3F4DF5-B466-47DF-9A5B-98C32E8B1C78}" type="parTrans" cxnId="{622285FC-7A6D-43DE-A2DF-3FC4F2DDBF12}">
      <dgm:prSet/>
      <dgm:spPr/>
      <dgm:t>
        <a:bodyPr/>
        <a:lstStyle/>
        <a:p>
          <a:endParaRPr lang="es-AR"/>
        </a:p>
      </dgm:t>
    </dgm:pt>
    <dgm:pt modelId="{AE062746-8084-4953-B089-1EF90A256732}" type="sibTrans" cxnId="{622285FC-7A6D-43DE-A2DF-3FC4F2DDBF12}">
      <dgm:prSet/>
      <dgm:spPr/>
      <dgm:t>
        <a:bodyPr/>
        <a:lstStyle/>
        <a:p>
          <a:endParaRPr lang="es-AR"/>
        </a:p>
      </dgm:t>
    </dgm:pt>
    <dgm:pt modelId="{E75D936D-9B92-4BAD-B3E1-5F8E02CC6DFE}">
      <dgm:prSet phldrT="[Texto]"/>
      <dgm:spPr/>
      <dgm:t>
        <a:bodyPr/>
        <a:lstStyle/>
        <a:p>
          <a:r>
            <a:rPr lang="es-AR" dirty="0" smtClean="0"/>
            <a:t>D.I</a:t>
          </a:r>
          <a:endParaRPr lang="es-AR" dirty="0"/>
        </a:p>
      </dgm:t>
    </dgm:pt>
    <dgm:pt modelId="{463FAC28-8F14-4EE6-A6F3-9F0FBF083AEE}" type="parTrans" cxnId="{C800262E-B8B9-42D7-AEAB-3B11ED8E3E5F}">
      <dgm:prSet/>
      <dgm:spPr/>
      <dgm:t>
        <a:bodyPr/>
        <a:lstStyle/>
        <a:p>
          <a:endParaRPr lang="es-AR"/>
        </a:p>
      </dgm:t>
    </dgm:pt>
    <dgm:pt modelId="{17FD59C9-826F-4601-9D58-1F2AD3E0450E}" type="sibTrans" cxnId="{C800262E-B8B9-42D7-AEAB-3B11ED8E3E5F}">
      <dgm:prSet/>
      <dgm:spPr/>
      <dgm:t>
        <a:bodyPr/>
        <a:lstStyle/>
        <a:p>
          <a:endParaRPr lang="es-AR"/>
        </a:p>
      </dgm:t>
    </dgm:pt>
    <dgm:pt modelId="{8C99D828-26A9-4A96-A27D-B63144D36E53}">
      <dgm:prSet phldrT="[Texto]"/>
      <dgm:spPr/>
      <dgm:t>
        <a:bodyPr/>
        <a:lstStyle/>
        <a:p>
          <a:r>
            <a:rPr lang="es-ES" dirty="0" smtClean="0"/>
            <a:t>Se caracteriza por limitaciones significativas tanto en funcionamiento intelectual, como en conducta adaptativa, tal y como se ha manifestado en habilidades adaptativas, conceptuales y prácticas. </a:t>
          </a:r>
          <a:endParaRPr lang="es-AR" dirty="0"/>
        </a:p>
      </dgm:t>
    </dgm:pt>
    <dgm:pt modelId="{2A6F37B7-2A15-4979-BBEF-DDD4DFE75FF4}" type="parTrans" cxnId="{AEACC701-400C-4B32-8C6D-0EF31EE0C4E8}">
      <dgm:prSet/>
      <dgm:spPr/>
      <dgm:t>
        <a:bodyPr/>
        <a:lstStyle/>
        <a:p>
          <a:endParaRPr lang="es-AR"/>
        </a:p>
      </dgm:t>
    </dgm:pt>
    <dgm:pt modelId="{C2E12E3B-8813-4225-946E-D413ACF6D6FB}" type="sibTrans" cxnId="{AEACC701-400C-4B32-8C6D-0EF31EE0C4E8}">
      <dgm:prSet/>
      <dgm:spPr/>
      <dgm:t>
        <a:bodyPr/>
        <a:lstStyle/>
        <a:p>
          <a:endParaRPr lang="es-AR"/>
        </a:p>
      </dgm:t>
    </dgm:pt>
    <dgm:pt modelId="{830E984A-F086-4317-A43A-0409DC99D28D}">
      <dgm:prSet phldrT="[Texto]" custT="1"/>
      <dgm:spPr/>
      <dgm:t>
        <a:bodyPr/>
        <a:lstStyle/>
        <a:p>
          <a:r>
            <a:rPr lang="es-ES" sz="1600" dirty="0" smtClean="0"/>
            <a:t>Esta discapacidad se origina antes de los 18 años”. (La Asociación Americana de Discapacidades Intelectuales y del Desarrollo</a:t>
          </a:r>
          <a:r>
            <a:rPr lang="es-ES" sz="1600" dirty="0" smtClean="0"/>
            <a:t>).</a:t>
          </a:r>
          <a:endParaRPr lang="es-AR" sz="1600" dirty="0"/>
        </a:p>
      </dgm:t>
    </dgm:pt>
    <dgm:pt modelId="{7898DB8A-057D-4524-9242-9DC981BDC55D}" type="parTrans" cxnId="{A19BC3B8-E999-40A8-ACDB-12E89AB20C61}">
      <dgm:prSet/>
      <dgm:spPr/>
      <dgm:t>
        <a:bodyPr/>
        <a:lstStyle/>
        <a:p>
          <a:endParaRPr lang="es-AR"/>
        </a:p>
      </dgm:t>
    </dgm:pt>
    <dgm:pt modelId="{07143C2B-8EB4-448A-9086-1C3413315D4F}" type="sibTrans" cxnId="{A19BC3B8-E999-40A8-ACDB-12E89AB20C61}">
      <dgm:prSet/>
      <dgm:spPr/>
      <dgm:t>
        <a:bodyPr/>
        <a:lstStyle/>
        <a:p>
          <a:endParaRPr lang="es-AR"/>
        </a:p>
      </dgm:t>
    </dgm:pt>
    <dgm:pt modelId="{F18EFB74-3231-46D1-BC85-7B4A46A427DF}" type="pres">
      <dgm:prSet presAssocID="{66450BC0-36CE-4862-8AE5-41C866399379}" presName="list" presStyleCnt="0">
        <dgm:presLayoutVars>
          <dgm:dir/>
          <dgm:animLvl val="lvl"/>
        </dgm:presLayoutVars>
      </dgm:prSet>
      <dgm:spPr/>
      <dgm:t>
        <a:bodyPr/>
        <a:lstStyle/>
        <a:p>
          <a:endParaRPr lang="es-AR"/>
        </a:p>
      </dgm:t>
    </dgm:pt>
    <dgm:pt modelId="{9CF6067C-EFD7-4BF1-904F-6CBAB4A348A0}" type="pres">
      <dgm:prSet presAssocID="{71FF974A-9E62-49A8-BDFD-A60158AAB7C5}" presName="posSpace" presStyleCnt="0"/>
      <dgm:spPr/>
    </dgm:pt>
    <dgm:pt modelId="{5392ECB7-A84E-4499-85E2-B16E57881B43}" type="pres">
      <dgm:prSet presAssocID="{71FF974A-9E62-49A8-BDFD-A60158AAB7C5}" presName="vertFlow" presStyleCnt="0"/>
      <dgm:spPr/>
    </dgm:pt>
    <dgm:pt modelId="{45984FC5-0701-4038-B4A2-6C98B495EB2C}" type="pres">
      <dgm:prSet presAssocID="{71FF974A-9E62-49A8-BDFD-A60158AAB7C5}" presName="topSpace" presStyleCnt="0"/>
      <dgm:spPr/>
    </dgm:pt>
    <dgm:pt modelId="{5BB2598C-401A-46A8-917F-2FDFD0687322}" type="pres">
      <dgm:prSet presAssocID="{71FF974A-9E62-49A8-BDFD-A60158AAB7C5}" presName="firstComp" presStyleCnt="0"/>
      <dgm:spPr/>
    </dgm:pt>
    <dgm:pt modelId="{D554BEA6-7CD9-4F33-90A9-391F9B01B70F}" type="pres">
      <dgm:prSet presAssocID="{71FF974A-9E62-49A8-BDFD-A60158AAB7C5}" presName="firstChild" presStyleLbl="bgAccFollowNode1" presStyleIdx="0" presStyleCnt="4"/>
      <dgm:spPr/>
      <dgm:t>
        <a:bodyPr/>
        <a:lstStyle/>
        <a:p>
          <a:endParaRPr lang="es-AR"/>
        </a:p>
      </dgm:t>
    </dgm:pt>
    <dgm:pt modelId="{5A44498E-54B4-401D-936D-A2FB818FB8E5}" type="pres">
      <dgm:prSet presAssocID="{71FF974A-9E62-49A8-BDFD-A60158AAB7C5}" presName="firstChildTx" presStyleLbl="bgAccFollowNode1" presStyleIdx="0" presStyleCnt="4">
        <dgm:presLayoutVars>
          <dgm:bulletEnabled val="1"/>
        </dgm:presLayoutVars>
      </dgm:prSet>
      <dgm:spPr/>
      <dgm:t>
        <a:bodyPr/>
        <a:lstStyle/>
        <a:p>
          <a:endParaRPr lang="es-AR"/>
        </a:p>
      </dgm:t>
    </dgm:pt>
    <dgm:pt modelId="{753F3FD5-05EA-4223-A2D7-90D80F062006}" type="pres">
      <dgm:prSet presAssocID="{2744ED01-841F-4D31-B444-5C7E3AAEA084}" presName="comp" presStyleCnt="0"/>
      <dgm:spPr/>
    </dgm:pt>
    <dgm:pt modelId="{B485E96E-AA38-4A9A-91EB-2C7EA3DE41A1}" type="pres">
      <dgm:prSet presAssocID="{2744ED01-841F-4D31-B444-5C7E3AAEA084}" presName="child" presStyleLbl="bgAccFollowNode1" presStyleIdx="1" presStyleCnt="4"/>
      <dgm:spPr/>
      <dgm:t>
        <a:bodyPr/>
        <a:lstStyle/>
        <a:p>
          <a:endParaRPr lang="es-AR"/>
        </a:p>
      </dgm:t>
    </dgm:pt>
    <dgm:pt modelId="{9ED70CDB-A827-49EE-9CE8-EE8C7C9FB147}" type="pres">
      <dgm:prSet presAssocID="{2744ED01-841F-4D31-B444-5C7E3AAEA084}" presName="childTx" presStyleLbl="bgAccFollowNode1" presStyleIdx="1" presStyleCnt="4">
        <dgm:presLayoutVars>
          <dgm:bulletEnabled val="1"/>
        </dgm:presLayoutVars>
      </dgm:prSet>
      <dgm:spPr/>
      <dgm:t>
        <a:bodyPr/>
        <a:lstStyle/>
        <a:p>
          <a:endParaRPr lang="es-AR"/>
        </a:p>
      </dgm:t>
    </dgm:pt>
    <dgm:pt modelId="{8575D5E5-A5E6-413C-9F21-86E86D441CF4}" type="pres">
      <dgm:prSet presAssocID="{71FF974A-9E62-49A8-BDFD-A60158AAB7C5}" presName="negSpace" presStyleCnt="0"/>
      <dgm:spPr/>
    </dgm:pt>
    <dgm:pt modelId="{C8DE7D4E-72DE-4185-A962-518EAA95078C}" type="pres">
      <dgm:prSet presAssocID="{71FF974A-9E62-49A8-BDFD-A60158AAB7C5}" presName="circle" presStyleLbl="node1" presStyleIdx="0" presStyleCnt="2"/>
      <dgm:spPr/>
      <dgm:t>
        <a:bodyPr/>
        <a:lstStyle/>
        <a:p>
          <a:endParaRPr lang="es-AR"/>
        </a:p>
      </dgm:t>
    </dgm:pt>
    <dgm:pt modelId="{5FC1A846-E564-4962-B0BC-C4282DE52575}" type="pres">
      <dgm:prSet presAssocID="{F350A383-7E28-4D71-8D69-F5DCE1432FA9}" presName="transSpace" presStyleCnt="0"/>
      <dgm:spPr/>
    </dgm:pt>
    <dgm:pt modelId="{DBF966C0-239B-4DC2-B47B-05F792CAD80B}" type="pres">
      <dgm:prSet presAssocID="{E75D936D-9B92-4BAD-B3E1-5F8E02CC6DFE}" presName="posSpace" presStyleCnt="0"/>
      <dgm:spPr/>
    </dgm:pt>
    <dgm:pt modelId="{239A797C-6291-4A89-ABC0-56380FE09FFA}" type="pres">
      <dgm:prSet presAssocID="{E75D936D-9B92-4BAD-B3E1-5F8E02CC6DFE}" presName="vertFlow" presStyleCnt="0"/>
      <dgm:spPr/>
    </dgm:pt>
    <dgm:pt modelId="{033A9E70-A8CB-45A6-A6A5-18EF24876992}" type="pres">
      <dgm:prSet presAssocID="{E75D936D-9B92-4BAD-B3E1-5F8E02CC6DFE}" presName="topSpace" presStyleCnt="0"/>
      <dgm:spPr/>
    </dgm:pt>
    <dgm:pt modelId="{2E882AD5-3084-4A78-AB11-EEABF5406B35}" type="pres">
      <dgm:prSet presAssocID="{E75D936D-9B92-4BAD-B3E1-5F8E02CC6DFE}" presName="firstComp" presStyleCnt="0"/>
      <dgm:spPr/>
    </dgm:pt>
    <dgm:pt modelId="{F3CEB9B1-ACC1-44A0-9859-74D9749DFFF9}" type="pres">
      <dgm:prSet presAssocID="{E75D936D-9B92-4BAD-B3E1-5F8E02CC6DFE}" presName="firstChild" presStyleLbl="bgAccFollowNode1" presStyleIdx="2" presStyleCnt="4"/>
      <dgm:spPr/>
      <dgm:t>
        <a:bodyPr/>
        <a:lstStyle/>
        <a:p>
          <a:endParaRPr lang="es-AR"/>
        </a:p>
      </dgm:t>
    </dgm:pt>
    <dgm:pt modelId="{9A1A1C38-A154-4102-9CFB-E9FFEEB51C74}" type="pres">
      <dgm:prSet presAssocID="{E75D936D-9B92-4BAD-B3E1-5F8E02CC6DFE}" presName="firstChildTx" presStyleLbl="bgAccFollowNode1" presStyleIdx="2" presStyleCnt="4">
        <dgm:presLayoutVars>
          <dgm:bulletEnabled val="1"/>
        </dgm:presLayoutVars>
      </dgm:prSet>
      <dgm:spPr/>
      <dgm:t>
        <a:bodyPr/>
        <a:lstStyle/>
        <a:p>
          <a:endParaRPr lang="es-AR"/>
        </a:p>
      </dgm:t>
    </dgm:pt>
    <dgm:pt modelId="{C5AA53E5-390D-4A6F-A411-5CB592CF1E40}" type="pres">
      <dgm:prSet presAssocID="{830E984A-F086-4317-A43A-0409DC99D28D}" presName="comp" presStyleCnt="0"/>
      <dgm:spPr/>
    </dgm:pt>
    <dgm:pt modelId="{8E937CBE-4071-409B-AB92-25E6F563373D}" type="pres">
      <dgm:prSet presAssocID="{830E984A-F086-4317-A43A-0409DC99D28D}" presName="child" presStyleLbl="bgAccFollowNode1" presStyleIdx="3" presStyleCnt="4"/>
      <dgm:spPr/>
      <dgm:t>
        <a:bodyPr/>
        <a:lstStyle/>
        <a:p>
          <a:endParaRPr lang="es-AR"/>
        </a:p>
      </dgm:t>
    </dgm:pt>
    <dgm:pt modelId="{510E50AD-3B4C-45FF-81F1-7250EFAC32E5}" type="pres">
      <dgm:prSet presAssocID="{830E984A-F086-4317-A43A-0409DC99D28D}" presName="childTx" presStyleLbl="bgAccFollowNode1" presStyleIdx="3" presStyleCnt="4">
        <dgm:presLayoutVars>
          <dgm:bulletEnabled val="1"/>
        </dgm:presLayoutVars>
      </dgm:prSet>
      <dgm:spPr/>
      <dgm:t>
        <a:bodyPr/>
        <a:lstStyle/>
        <a:p>
          <a:endParaRPr lang="es-AR"/>
        </a:p>
      </dgm:t>
    </dgm:pt>
    <dgm:pt modelId="{BB925C67-0C3E-4DCD-A0AF-3D0C510046B5}" type="pres">
      <dgm:prSet presAssocID="{E75D936D-9B92-4BAD-B3E1-5F8E02CC6DFE}" presName="negSpace" presStyleCnt="0"/>
      <dgm:spPr/>
    </dgm:pt>
    <dgm:pt modelId="{79C53AD4-D90D-4B49-BF3B-B45B734E97A7}" type="pres">
      <dgm:prSet presAssocID="{E75D936D-9B92-4BAD-B3E1-5F8E02CC6DFE}" presName="circle" presStyleLbl="node1" presStyleIdx="1" presStyleCnt="2"/>
      <dgm:spPr/>
      <dgm:t>
        <a:bodyPr/>
        <a:lstStyle/>
        <a:p>
          <a:endParaRPr lang="es-AR"/>
        </a:p>
      </dgm:t>
    </dgm:pt>
  </dgm:ptLst>
  <dgm:cxnLst>
    <dgm:cxn modelId="{75E72FC0-97DB-4A84-8F8C-5AD06135A78F}" type="presOf" srcId="{07836491-3C03-4F69-AFD8-C687215FF696}" destId="{D554BEA6-7CD9-4F33-90A9-391F9B01B70F}" srcOrd="0" destOrd="0" presId="urn:microsoft.com/office/officeart/2005/8/layout/hList9"/>
    <dgm:cxn modelId="{C800262E-B8B9-42D7-AEAB-3B11ED8E3E5F}" srcId="{66450BC0-36CE-4862-8AE5-41C866399379}" destId="{E75D936D-9B92-4BAD-B3E1-5F8E02CC6DFE}" srcOrd="1" destOrd="0" parTransId="{463FAC28-8F14-4EE6-A6F3-9F0FBF083AEE}" sibTransId="{17FD59C9-826F-4601-9D58-1F2AD3E0450E}"/>
    <dgm:cxn modelId="{62938174-929E-47FB-84C1-7C64E56AAC9F}" type="presOf" srcId="{2744ED01-841F-4D31-B444-5C7E3AAEA084}" destId="{B485E96E-AA38-4A9A-91EB-2C7EA3DE41A1}" srcOrd="0" destOrd="0" presId="urn:microsoft.com/office/officeart/2005/8/layout/hList9"/>
    <dgm:cxn modelId="{9250E675-4EF4-49B0-8B02-D5797181D1BE}" srcId="{71FF974A-9E62-49A8-BDFD-A60158AAB7C5}" destId="{07836491-3C03-4F69-AFD8-C687215FF696}" srcOrd="0" destOrd="0" parTransId="{231E0580-0771-4320-9642-E3142745EEF3}" sibTransId="{8A0D0B4E-2BA5-408C-B64F-5FE94A177609}"/>
    <dgm:cxn modelId="{71B55DD0-437C-4BA4-ABF9-9B78C3A5E41A}" type="presOf" srcId="{71FF974A-9E62-49A8-BDFD-A60158AAB7C5}" destId="{C8DE7D4E-72DE-4185-A962-518EAA95078C}" srcOrd="0" destOrd="0" presId="urn:microsoft.com/office/officeart/2005/8/layout/hList9"/>
    <dgm:cxn modelId="{AEACC701-400C-4B32-8C6D-0EF31EE0C4E8}" srcId="{E75D936D-9B92-4BAD-B3E1-5F8E02CC6DFE}" destId="{8C99D828-26A9-4A96-A27D-B63144D36E53}" srcOrd="0" destOrd="0" parTransId="{2A6F37B7-2A15-4979-BBEF-DDD4DFE75FF4}" sibTransId="{C2E12E3B-8813-4225-946E-D413ACF6D6FB}"/>
    <dgm:cxn modelId="{CFF3F0C7-7027-4203-9FA1-06580085E6FF}" type="presOf" srcId="{07836491-3C03-4F69-AFD8-C687215FF696}" destId="{5A44498E-54B4-401D-936D-A2FB818FB8E5}" srcOrd="1" destOrd="0" presId="urn:microsoft.com/office/officeart/2005/8/layout/hList9"/>
    <dgm:cxn modelId="{51ADE991-050D-41EF-B515-3C0F762A07C2}" srcId="{66450BC0-36CE-4862-8AE5-41C866399379}" destId="{71FF974A-9E62-49A8-BDFD-A60158AAB7C5}" srcOrd="0" destOrd="0" parTransId="{8D3302CB-D986-4479-B834-7A2302F6992A}" sibTransId="{F350A383-7E28-4D71-8D69-F5DCE1432FA9}"/>
    <dgm:cxn modelId="{622285FC-7A6D-43DE-A2DF-3FC4F2DDBF12}" srcId="{71FF974A-9E62-49A8-BDFD-A60158AAB7C5}" destId="{2744ED01-841F-4D31-B444-5C7E3AAEA084}" srcOrd="1" destOrd="0" parTransId="{3F3F4DF5-B466-47DF-9A5B-98C32E8B1C78}" sibTransId="{AE062746-8084-4953-B089-1EF90A256732}"/>
    <dgm:cxn modelId="{A19BC3B8-E999-40A8-ACDB-12E89AB20C61}" srcId="{E75D936D-9B92-4BAD-B3E1-5F8E02CC6DFE}" destId="{830E984A-F086-4317-A43A-0409DC99D28D}" srcOrd="1" destOrd="0" parTransId="{7898DB8A-057D-4524-9242-9DC981BDC55D}" sibTransId="{07143C2B-8EB4-448A-9086-1C3413315D4F}"/>
    <dgm:cxn modelId="{A2801A87-96DB-49A2-8A15-1FC72EE8BC9D}" type="presOf" srcId="{8C99D828-26A9-4A96-A27D-B63144D36E53}" destId="{F3CEB9B1-ACC1-44A0-9859-74D9749DFFF9}" srcOrd="0" destOrd="0" presId="urn:microsoft.com/office/officeart/2005/8/layout/hList9"/>
    <dgm:cxn modelId="{6E5C7228-5F10-46E0-BAAA-2CB108308863}" type="presOf" srcId="{E75D936D-9B92-4BAD-B3E1-5F8E02CC6DFE}" destId="{79C53AD4-D90D-4B49-BF3B-B45B734E97A7}" srcOrd="0" destOrd="0" presId="urn:microsoft.com/office/officeart/2005/8/layout/hList9"/>
    <dgm:cxn modelId="{2CCA2D0A-B1B5-4C38-825F-6251D5F6A6E3}" type="presOf" srcId="{830E984A-F086-4317-A43A-0409DC99D28D}" destId="{510E50AD-3B4C-45FF-81F1-7250EFAC32E5}" srcOrd="1" destOrd="0" presId="urn:microsoft.com/office/officeart/2005/8/layout/hList9"/>
    <dgm:cxn modelId="{1ABD02DC-878A-4DC5-83E2-F0F2B4060B8F}" type="presOf" srcId="{8C99D828-26A9-4A96-A27D-B63144D36E53}" destId="{9A1A1C38-A154-4102-9CFB-E9FFEEB51C74}" srcOrd="1" destOrd="0" presId="urn:microsoft.com/office/officeart/2005/8/layout/hList9"/>
    <dgm:cxn modelId="{BD873FBA-9372-4BA0-9EF9-552194C728A2}" type="presOf" srcId="{830E984A-F086-4317-A43A-0409DC99D28D}" destId="{8E937CBE-4071-409B-AB92-25E6F563373D}" srcOrd="0" destOrd="0" presId="urn:microsoft.com/office/officeart/2005/8/layout/hList9"/>
    <dgm:cxn modelId="{4128C262-9527-41D2-83F1-817C633AD537}" type="presOf" srcId="{2744ED01-841F-4D31-B444-5C7E3AAEA084}" destId="{9ED70CDB-A827-49EE-9CE8-EE8C7C9FB147}" srcOrd="1" destOrd="0" presId="urn:microsoft.com/office/officeart/2005/8/layout/hList9"/>
    <dgm:cxn modelId="{412B4737-042C-4901-9465-67067B8AB1BC}" type="presOf" srcId="{66450BC0-36CE-4862-8AE5-41C866399379}" destId="{F18EFB74-3231-46D1-BC85-7B4A46A427DF}" srcOrd="0" destOrd="0" presId="urn:microsoft.com/office/officeart/2005/8/layout/hList9"/>
    <dgm:cxn modelId="{2083EFDA-BC69-4561-8E76-664C9CAAF869}" type="presParOf" srcId="{F18EFB74-3231-46D1-BC85-7B4A46A427DF}" destId="{9CF6067C-EFD7-4BF1-904F-6CBAB4A348A0}" srcOrd="0" destOrd="0" presId="urn:microsoft.com/office/officeart/2005/8/layout/hList9"/>
    <dgm:cxn modelId="{E4CA0377-C4EB-4388-9780-131B5337DB4C}" type="presParOf" srcId="{F18EFB74-3231-46D1-BC85-7B4A46A427DF}" destId="{5392ECB7-A84E-4499-85E2-B16E57881B43}" srcOrd="1" destOrd="0" presId="urn:microsoft.com/office/officeart/2005/8/layout/hList9"/>
    <dgm:cxn modelId="{F885CEA0-16B0-4EAD-A137-EEC5A0EECD3A}" type="presParOf" srcId="{5392ECB7-A84E-4499-85E2-B16E57881B43}" destId="{45984FC5-0701-4038-B4A2-6C98B495EB2C}" srcOrd="0" destOrd="0" presId="urn:microsoft.com/office/officeart/2005/8/layout/hList9"/>
    <dgm:cxn modelId="{A07FF39F-5DAC-43CB-BB2E-2A0E4BBC6F1F}" type="presParOf" srcId="{5392ECB7-A84E-4499-85E2-B16E57881B43}" destId="{5BB2598C-401A-46A8-917F-2FDFD0687322}" srcOrd="1" destOrd="0" presId="urn:microsoft.com/office/officeart/2005/8/layout/hList9"/>
    <dgm:cxn modelId="{E23109E8-D29F-4F6D-9424-AAD8FAABCFCA}" type="presParOf" srcId="{5BB2598C-401A-46A8-917F-2FDFD0687322}" destId="{D554BEA6-7CD9-4F33-90A9-391F9B01B70F}" srcOrd="0" destOrd="0" presId="urn:microsoft.com/office/officeart/2005/8/layout/hList9"/>
    <dgm:cxn modelId="{EF687BE4-C9D7-421C-B6A5-21CA16CF9672}" type="presParOf" srcId="{5BB2598C-401A-46A8-917F-2FDFD0687322}" destId="{5A44498E-54B4-401D-936D-A2FB818FB8E5}" srcOrd="1" destOrd="0" presId="urn:microsoft.com/office/officeart/2005/8/layout/hList9"/>
    <dgm:cxn modelId="{B1DC807D-8482-4822-B9ED-211DEDA71F89}" type="presParOf" srcId="{5392ECB7-A84E-4499-85E2-B16E57881B43}" destId="{753F3FD5-05EA-4223-A2D7-90D80F062006}" srcOrd="2" destOrd="0" presId="urn:microsoft.com/office/officeart/2005/8/layout/hList9"/>
    <dgm:cxn modelId="{0FA064B8-F8D2-4C78-9A28-B72AC07D79AB}" type="presParOf" srcId="{753F3FD5-05EA-4223-A2D7-90D80F062006}" destId="{B485E96E-AA38-4A9A-91EB-2C7EA3DE41A1}" srcOrd="0" destOrd="0" presId="urn:microsoft.com/office/officeart/2005/8/layout/hList9"/>
    <dgm:cxn modelId="{C8E1DD54-8DCC-4E17-9796-7CF1AEFD4E2C}" type="presParOf" srcId="{753F3FD5-05EA-4223-A2D7-90D80F062006}" destId="{9ED70CDB-A827-49EE-9CE8-EE8C7C9FB147}" srcOrd="1" destOrd="0" presId="urn:microsoft.com/office/officeart/2005/8/layout/hList9"/>
    <dgm:cxn modelId="{43FA64D1-F1AA-4F43-9377-72051006989C}" type="presParOf" srcId="{F18EFB74-3231-46D1-BC85-7B4A46A427DF}" destId="{8575D5E5-A5E6-413C-9F21-86E86D441CF4}" srcOrd="2" destOrd="0" presId="urn:microsoft.com/office/officeart/2005/8/layout/hList9"/>
    <dgm:cxn modelId="{7B2020B6-CD2D-4F24-BD27-887BE78682D1}" type="presParOf" srcId="{F18EFB74-3231-46D1-BC85-7B4A46A427DF}" destId="{C8DE7D4E-72DE-4185-A962-518EAA95078C}" srcOrd="3" destOrd="0" presId="urn:microsoft.com/office/officeart/2005/8/layout/hList9"/>
    <dgm:cxn modelId="{70FA5DF0-B95C-45A4-B6C0-6E8A4CA81528}" type="presParOf" srcId="{F18EFB74-3231-46D1-BC85-7B4A46A427DF}" destId="{5FC1A846-E564-4962-B0BC-C4282DE52575}" srcOrd="4" destOrd="0" presId="urn:microsoft.com/office/officeart/2005/8/layout/hList9"/>
    <dgm:cxn modelId="{70D93BC2-FFB6-4AB7-A6A2-37A0C7EA06B2}" type="presParOf" srcId="{F18EFB74-3231-46D1-BC85-7B4A46A427DF}" destId="{DBF966C0-239B-4DC2-B47B-05F792CAD80B}" srcOrd="5" destOrd="0" presId="urn:microsoft.com/office/officeart/2005/8/layout/hList9"/>
    <dgm:cxn modelId="{8530887A-B309-418B-822D-5E2AC575E504}" type="presParOf" srcId="{F18EFB74-3231-46D1-BC85-7B4A46A427DF}" destId="{239A797C-6291-4A89-ABC0-56380FE09FFA}" srcOrd="6" destOrd="0" presId="urn:microsoft.com/office/officeart/2005/8/layout/hList9"/>
    <dgm:cxn modelId="{3268D4C4-88AD-45CB-A270-9A8466C9D854}" type="presParOf" srcId="{239A797C-6291-4A89-ABC0-56380FE09FFA}" destId="{033A9E70-A8CB-45A6-A6A5-18EF24876992}" srcOrd="0" destOrd="0" presId="urn:microsoft.com/office/officeart/2005/8/layout/hList9"/>
    <dgm:cxn modelId="{1656F27A-FDE4-4718-98E8-7FCFAE39504F}" type="presParOf" srcId="{239A797C-6291-4A89-ABC0-56380FE09FFA}" destId="{2E882AD5-3084-4A78-AB11-EEABF5406B35}" srcOrd="1" destOrd="0" presId="urn:microsoft.com/office/officeart/2005/8/layout/hList9"/>
    <dgm:cxn modelId="{1FE34FFF-634C-4EC7-A28A-ADB90B4AA424}" type="presParOf" srcId="{2E882AD5-3084-4A78-AB11-EEABF5406B35}" destId="{F3CEB9B1-ACC1-44A0-9859-74D9749DFFF9}" srcOrd="0" destOrd="0" presId="urn:microsoft.com/office/officeart/2005/8/layout/hList9"/>
    <dgm:cxn modelId="{C0598423-A6BE-42BA-833B-8848B15D06F2}" type="presParOf" srcId="{2E882AD5-3084-4A78-AB11-EEABF5406B35}" destId="{9A1A1C38-A154-4102-9CFB-E9FFEEB51C74}" srcOrd="1" destOrd="0" presId="urn:microsoft.com/office/officeart/2005/8/layout/hList9"/>
    <dgm:cxn modelId="{59838805-4B4B-4302-AB3D-F0AA081D7925}" type="presParOf" srcId="{239A797C-6291-4A89-ABC0-56380FE09FFA}" destId="{C5AA53E5-390D-4A6F-A411-5CB592CF1E40}" srcOrd="2" destOrd="0" presId="urn:microsoft.com/office/officeart/2005/8/layout/hList9"/>
    <dgm:cxn modelId="{D91E166A-8569-492C-BF6A-18A4B6ABE2B4}" type="presParOf" srcId="{C5AA53E5-390D-4A6F-A411-5CB592CF1E40}" destId="{8E937CBE-4071-409B-AB92-25E6F563373D}" srcOrd="0" destOrd="0" presId="urn:microsoft.com/office/officeart/2005/8/layout/hList9"/>
    <dgm:cxn modelId="{8631B9D7-0F90-43F1-89A8-8D41FAC5F2B1}" type="presParOf" srcId="{C5AA53E5-390D-4A6F-A411-5CB592CF1E40}" destId="{510E50AD-3B4C-45FF-81F1-7250EFAC32E5}" srcOrd="1" destOrd="0" presId="urn:microsoft.com/office/officeart/2005/8/layout/hList9"/>
    <dgm:cxn modelId="{9B529526-314A-4D9D-BD9F-E2C268082ACA}" type="presParOf" srcId="{F18EFB74-3231-46D1-BC85-7B4A46A427DF}" destId="{BB925C67-0C3E-4DCD-A0AF-3D0C510046B5}" srcOrd="7" destOrd="0" presId="urn:microsoft.com/office/officeart/2005/8/layout/hList9"/>
    <dgm:cxn modelId="{BBC94457-CA76-4294-8020-84483E81CB34}" type="presParOf" srcId="{F18EFB74-3231-46D1-BC85-7B4A46A427DF}" destId="{79C53AD4-D90D-4B49-BF3B-B45B734E97A7}"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0F7302-93A5-428B-A2C7-2EC44C672D68}" type="doc">
      <dgm:prSet loTypeId="urn:microsoft.com/office/officeart/2005/8/layout/default#1" loCatId="list" qsTypeId="urn:microsoft.com/office/officeart/2005/8/quickstyle/simple3" qsCatId="simple" csTypeId="urn:microsoft.com/office/officeart/2005/8/colors/colorful4" csCatId="colorful" phldr="1"/>
      <dgm:spPr/>
      <dgm:t>
        <a:bodyPr/>
        <a:lstStyle/>
        <a:p>
          <a:endParaRPr lang="es-AR"/>
        </a:p>
      </dgm:t>
    </dgm:pt>
    <dgm:pt modelId="{1F61CF3D-F3CB-41A3-A0A5-98D65728FBCB}">
      <dgm:prSet phldrT="[Texto]" custT="1"/>
      <dgm:spPr/>
      <dgm:t>
        <a:bodyPr/>
        <a:lstStyle/>
        <a:p>
          <a:r>
            <a:rPr lang="es-AR" sz="1400" dirty="0" smtClean="0"/>
            <a:t>4.3 A</a:t>
          </a:r>
          <a:r>
            <a:rPr lang="es-ES" sz="1400" dirty="0" err="1" smtClean="0"/>
            <a:t>segurar</a:t>
          </a:r>
          <a:r>
            <a:rPr lang="es-ES" sz="1400" dirty="0" smtClean="0"/>
            <a:t> el acceso igualitario de todos los hombres y las mujeres a una formación técnica, profesional y superior de calidad, incluida la enseñanza </a:t>
          </a:r>
          <a:r>
            <a:rPr lang="es-ES" sz="1400" dirty="0" smtClean="0"/>
            <a:t>universitaria.</a:t>
          </a:r>
          <a:r>
            <a:rPr lang="es-AR" sz="1400" dirty="0" smtClean="0"/>
            <a:t> </a:t>
          </a:r>
          <a:endParaRPr lang="es-AR" sz="1400" dirty="0"/>
        </a:p>
      </dgm:t>
    </dgm:pt>
    <dgm:pt modelId="{DBA2134E-67A2-437A-8197-870B0CA8A31E}" type="parTrans" cxnId="{9EE93F1C-02BC-4152-8F11-C716CCC0BABA}">
      <dgm:prSet/>
      <dgm:spPr/>
      <dgm:t>
        <a:bodyPr/>
        <a:lstStyle/>
        <a:p>
          <a:endParaRPr lang="es-AR"/>
        </a:p>
      </dgm:t>
    </dgm:pt>
    <dgm:pt modelId="{0BB20142-0694-4142-A70D-95D505755167}" type="sibTrans" cxnId="{9EE93F1C-02BC-4152-8F11-C716CCC0BABA}">
      <dgm:prSet/>
      <dgm:spPr/>
      <dgm:t>
        <a:bodyPr/>
        <a:lstStyle/>
        <a:p>
          <a:endParaRPr lang="es-AR"/>
        </a:p>
      </dgm:t>
    </dgm:pt>
    <dgm:pt modelId="{DB2A7E8A-0933-4FBF-B6A7-D279DF22D88D}">
      <dgm:prSet phldrT="[Texto]"/>
      <dgm:spPr/>
      <dgm:t>
        <a:bodyPr/>
        <a:lstStyle/>
        <a:p>
          <a:r>
            <a:rPr lang="es-AR" dirty="0" smtClean="0"/>
            <a:t>4.4 A</a:t>
          </a:r>
          <a:r>
            <a:rPr lang="es-ES" dirty="0" smtClean="0"/>
            <a:t>aumentar considerablemente el número de jóvenes y adultos que tienen las competencias necesarias, en particular técnicas y profesionales, para acceder al empleo, el trabajo decente y el </a:t>
          </a:r>
          <a:r>
            <a:rPr lang="es-ES" dirty="0" smtClean="0"/>
            <a:t>emprendimiento.</a:t>
          </a:r>
          <a:endParaRPr lang="es-AR" dirty="0"/>
        </a:p>
      </dgm:t>
    </dgm:pt>
    <dgm:pt modelId="{03687234-BBFF-4F79-BAD3-E4AFD2C283B3}" type="parTrans" cxnId="{ECEDFC79-4D2D-445C-B52B-F002D0D7D92D}">
      <dgm:prSet/>
      <dgm:spPr/>
      <dgm:t>
        <a:bodyPr/>
        <a:lstStyle/>
        <a:p>
          <a:endParaRPr lang="es-AR"/>
        </a:p>
      </dgm:t>
    </dgm:pt>
    <dgm:pt modelId="{9AAF9137-BB56-491E-8A4B-4D1DDE95E26F}" type="sibTrans" cxnId="{ECEDFC79-4D2D-445C-B52B-F002D0D7D92D}">
      <dgm:prSet/>
      <dgm:spPr/>
      <dgm:t>
        <a:bodyPr/>
        <a:lstStyle/>
        <a:p>
          <a:endParaRPr lang="es-AR"/>
        </a:p>
      </dgm:t>
    </dgm:pt>
    <dgm:pt modelId="{B9B81D12-6816-478D-B88C-19975D004902}">
      <dgm:prSet phldrT="[Texto]"/>
      <dgm:spPr/>
      <dgm:t>
        <a:bodyPr/>
        <a:lstStyle/>
        <a:p>
          <a:r>
            <a:rPr lang="es-AR" dirty="0" smtClean="0"/>
            <a:t>4.5 E</a:t>
          </a:r>
          <a:r>
            <a:rPr lang="es-ES" dirty="0" smtClean="0"/>
            <a:t>liminar las disparidades de género en la educación y asegurar el acceso igualitario a todos los niveles de la enseñanza y la formación profesional para las personas vulnerables, incluidas las personas con discapacidad, los pueblos indígenas y los niños en situaciones de </a:t>
          </a:r>
          <a:r>
            <a:rPr lang="es-ES" dirty="0" smtClean="0"/>
            <a:t>vulnerabilidad.</a:t>
          </a:r>
          <a:endParaRPr lang="es-AR" dirty="0"/>
        </a:p>
      </dgm:t>
    </dgm:pt>
    <dgm:pt modelId="{23C3FB34-EC3F-4BC8-B762-54D690CC22D6}" type="parTrans" cxnId="{1F31BBFD-BDB2-4B19-B260-BDE42FD6C748}">
      <dgm:prSet/>
      <dgm:spPr/>
      <dgm:t>
        <a:bodyPr/>
        <a:lstStyle/>
        <a:p>
          <a:endParaRPr lang="es-AR"/>
        </a:p>
      </dgm:t>
    </dgm:pt>
    <dgm:pt modelId="{30C741A3-0C5F-43FE-AE13-4C0A0B0CE752}" type="sibTrans" cxnId="{1F31BBFD-BDB2-4B19-B260-BDE42FD6C748}">
      <dgm:prSet/>
      <dgm:spPr/>
      <dgm:t>
        <a:bodyPr/>
        <a:lstStyle/>
        <a:p>
          <a:endParaRPr lang="es-AR"/>
        </a:p>
      </dgm:t>
    </dgm:pt>
    <dgm:pt modelId="{0C4CE26C-FDE6-4B51-9F0B-ED0995AB7906}">
      <dgm:prSet phldrT="[Texto]"/>
      <dgm:spPr/>
      <dgm:t>
        <a:bodyPr/>
        <a:lstStyle/>
        <a:p>
          <a:r>
            <a:rPr lang="es-AR" dirty="0" smtClean="0"/>
            <a:t>4.a. </a:t>
          </a:r>
          <a:r>
            <a:rPr lang="es-ES" dirty="0" smtClean="0"/>
            <a:t>Construir y adecuar instalaciones educativas que tengan en cuenta las necesidades de los niños y las personas con discapacidad y las diferencias de género, y que ofrezcan entornos de aprendizaje seguros, no violentos, inclusivos y eficaces para </a:t>
          </a:r>
          <a:r>
            <a:rPr lang="es-ES" dirty="0" smtClean="0"/>
            <a:t>todos.</a:t>
          </a:r>
          <a:endParaRPr lang="es-AR" dirty="0"/>
        </a:p>
      </dgm:t>
    </dgm:pt>
    <dgm:pt modelId="{C409BA15-2453-48FA-9387-2EAEA354CD5F}" type="parTrans" cxnId="{110714B4-ADE6-4B57-A8B3-DEFD5AA0C7F2}">
      <dgm:prSet/>
      <dgm:spPr/>
      <dgm:t>
        <a:bodyPr/>
        <a:lstStyle/>
        <a:p>
          <a:endParaRPr lang="es-AR"/>
        </a:p>
      </dgm:t>
    </dgm:pt>
    <dgm:pt modelId="{5AD03640-D036-4C59-B90D-A7998FADC1A6}" type="sibTrans" cxnId="{110714B4-ADE6-4B57-A8B3-DEFD5AA0C7F2}">
      <dgm:prSet/>
      <dgm:spPr/>
      <dgm:t>
        <a:bodyPr/>
        <a:lstStyle/>
        <a:p>
          <a:endParaRPr lang="es-AR"/>
        </a:p>
      </dgm:t>
    </dgm:pt>
    <dgm:pt modelId="{7285088E-C4AB-4A29-A0A2-863BB85F0EE8}" type="pres">
      <dgm:prSet presAssocID="{C20F7302-93A5-428B-A2C7-2EC44C672D68}" presName="diagram" presStyleCnt="0">
        <dgm:presLayoutVars>
          <dgm:dir/>
          <dgm:resizeHandles val="exact"/>
        </dgm:presLayoutVars>
      </dgm:prSet>
      <dgm:spPr/>
      <dgm:t>
        <a:bodyPr/>
        <a:lstStyle/>
        <a:p>
          <a:endParaRPr lang="es-AR"/>
        </a:p>
      </dgm:t>
    </dgm:pt>
    <dgm:pt modelId="{E7D07E4C-2D71-4EB8-8C31-258230036D63}" type="pres">
      <dgm:prSet presAssocID="{1F61CF3D-F3CB-41A3-A0A5-98D65728FBCB}" presName="node" presStyleLbl="node1" presStyleIdx="0" presStyleCnt="4">
        <dgm:presLayoutVars>
          <dgm:bulletEnabled val="1"/>
        </dgm:presLayoutVars>
      </dgm:prSet>
      <dgm:spPr/>
      <dgm:t>
        <a:bodyPr/>
        <a:lstStyle/>
        <a:p>
          <a:endParaRPr lang="es-AR"/>
        </a:p>
      </dgm:t>
    </dgm:pt>
    <dgm:pt modelId="{95269E33-8E18-42C8-968C-41D0CBAE41EE}" type="pres">
      <dgm:prSet presAssocID="{0BB20142-0694-4142-A70D-95D505755167}" presName="sibTrans" presStyleCnt="0"/>
      <dgm:spPr/>
    </dgm:pt>
    <dgm:pt modelId="{C27C8AEB-361E-4993-B585-FD7C4160AD23}" type="pres">
      <dgm:prSet presAssocID="{DB2A7E8A-0933-4FBF-B6A7-D279DF22D88D}" presName="node" presStyleLbl="node1" presStyleIdx="1" presStyleCnt="4">
        <dgm:presLayoutVars>
          <dgm:bulletEnabled val="1"/>
        </dgm:presLayoutVars>
      </dgm:prSet>
      <dgm:spPr/>
      <dgm:t>
        <a:bodyPr/>
        <a:lstStyle/>
        <a:p>
          <a:endParaRPr lang="es-AR"/>
        </a:p>
      </dgm:t>
    </dgm:pt>
    <dgm:pt modelId="{7A73187B-C306-4F0F-85DF-7A8B09282789}" type="pres">
      <dgm:prSet presAssocID="{9AAF9137-BB56-491E-8A4B-4D1DDE95E26F}" presName="sibTrans" presStyleCnt="0"/>
      <dgm:spPr/>
    </dgm:pt>
    <dgm:pt modelId="{BF8D27EF-9EB9-4B06-84AF-8918B057551E}" type="pres">
      <dgm:prSet presAssocID="{B9B81D12-6816-478D-B88C-19975D004902}" presName="node" presStyleLbl="node1" presStyleIdx="2" presStyleCnt="4">
        <dgm:presLayoutVars>
          <dgm:bulletEnabled val="1"/>
        </dgm:presLayoutVars>
      </dgm:prSet>
      <dgm:spPr/>
      <dgm:t>
        <a:bodyPr/>
        <a:lstStyle/>
        <a:p>
          <a:endParaRPr lang="es-AR"/>
        </a:p>
      </dgm:t>
    </dgm:pt>
    <dgm:pt modelId="{1274C427-E2E4-4383-A297-95596A8CD671}" type="pres">
      <dgm:prSet presAssocID="{30C741A3-0C5F-43FE-AE13-4C0A0B0CE752}" presName="sibTrans" presStyleCnt="0"/>
      <dgm:spPr/>
    </dgm:pt>
    <dgm:pt modelId="{9277338A-2338-4D00-BB02-7BBBB428F81B}" type="pres">
      <dgm:prSet presAssocID="{0C4CE26C-FDE6-4B51-9F0B-ED0995AB7906}" presName="node" presStyleLbl="node1" presStyleIdx="3" presStyleCnt="4">
        <dgm:presLayoutVars>
          <dgm:bulletEnabled val="1"/>
        </dgm:presLayoutVars>
      </dgm:prSet>
      <dgm:spPr/>
      <dgm:t>
        <a:bodyPr/>
        <a:lstStyle/>
        <a:p>
          <a:endParaRPr lang="es-AR"/>
        </a:p>
      </dgm:t>
    </dgm:pt>
  </dgm:ptLst>
  <dgm:cxnLst>
    <dgm:cxn modelId="{1F31BBFD-BDB2-4B19-B260-BDE42FD6C748}" srcId="{C20F7302-93A5-428B-A2C7-2EC44C672D68}" destId="{B9B81D12-6816-478D-B88C-19975D004902}" srcOrd="2" destOrd="0" parTransId="{23C3FB34-EC3F-4BC8-B762-54D690CC22D6}" sibTransId="{30C741A3-0C5F-43FE-AE13-4C0A0B0CE752}"/>
    <dgm:cxn modelId="{B0677645-A2AA-45D7-B7CD-D0BBD661E558}" type="presOf" srcId="{0C4CE26C-FDE6-4B51-9F0B-ED0995AB7906}" destId="{9277338A-2338-4D00-BB02-7BBBB428F81B}" srcOrd="0" destOrd="0" presId="urn:microsoft.com/office/officeart/2005/8/layout/default#1"/>
    <dgm:cxn modelId="{1D56CEC6-60AB-42C8-BE66-E8065562FEF8}" type="presOf" srcId="{B9B81D12-6816-478D-B88C-19975D004902}" destId="{BF8D27EF-9EB9-4B06-84AF-8918B057551E}" srcOrd="0" destOrd="0" presId="urn:microsoft.com/office/officeart/2005/8/layout/default#1"/>
    <dgm:cxn modelId="{110714B4-ADE6-4B57-A8B3-DEFD5AA0C7F2}" srcId="{C20F7302-93A5-428B-A2C7-2EC44C672D68}" destId="{0C4CE26C-FDE6-4B51-9F0B-ED0995AB7906}" srcOrd="3" destOrd="0" parTransId="{C409BA15-2453-48FA-9387-2EAEA354CD5F}" sibTransId="{5AD03640-D036-4C59-B90D-A7998FADC1A6}"/>
    <dgm:cxn modelId="{1B1A7898-3B64-4828-93D4-83C2B4858CFD}" type="presOf" srcId="{C20F7302-93A5-428B-A2C7-2EC44C672D68}" destId="{7285088E-C4AB-4A29-A0A2-863BB85F0EE8}" srcOrd="0" destOrd="0" presId="urn:microsoft.com/office/officeart/2005/8/layout/default#1"/>
    <dgm:cxn modelId="{6C8F0F4A-FBD4-46C6-BDF2-5D9F4B888CDD}" type="presOf" srcId="{1F61CF3D-F3CB-41A3-A0A5-98D65728FBCB}" destId="{E7D07E4C-2D71-4EB8-8C31-258230036D63}" srcOrd="0" destOrd="0" presId="urn:microsoft.com/office/officeart/2005/8/layout/default#1"/>
    <dgm:cxn modelId="{ECEDFC79-4D2D-445C-B52B-F002D0D7D92D}" srcId="{C20F7302-93A5-428B-A2C7-2EC44C672D68}" destId="{DB2A7E8A-0933-4FBF-B6A7-D279DF22D88D}" srcOrd="1" destOrd="0" parTransId="{03687234-BBFF-4F79-BAD3-E4AFD2C283B3}" sibTransId="{9AAF9137-BB56-491E-8A4B-4D1DDE95E26F}"/>
    <dgm:cxn modelId="{3B03B01A-0ED2-4E50-AB3D-2A172D7B0FCD}" type="presOf" srcId="{DB2A7E8A-0933-4FBF-B6A7-D279DF22D88D}" destId="{C27C8AEB-361E-4993-B585-FD7C4160AD23}" srcOrd="0" destOrd="0" presId="urn:microsoft.com/office/officeart/2005/8/layout/default#1"/>
    <dgm:cxn modelId="{9EE93F1C-02BC-4152-8F11-C716CCC0BABA}" srcId="{C20F7302-93A5-428B-A2C7-2EC44C672D68}" destId="{1F61CF3D-F3CB-41A3-A0A5-98D65728FBCB}" srcOrd="0" destOrd="0" parTransId="{DBA2134E-67A2-437A-8197-870B0CA8A31E}" sibTransId="{0BB20142-0694-4142-A70D-95D505755167}"/>
    <dgm:cxn modelId="{F2E1088D-7D07-4ED0-A358-F4723FC2727F}" type="presParOf" srcId="{7285088E-C4AB-4A29-A0A2-863BB85F0EE8}" destId="{E7D07E4C-2D71-4EB8-8C31-258230036D63}" srcOrd="0" destOrd="0" presId="urn:microsoft.com/office/officeart/2005/8/layout/default#1"/>
    <dgm:cxn modelId="{3FAF8530-AD86-4178-9BD6-F6A1B32B8FA9}" type="presParOf" srcId="{7285088E-C4AB-4A29-A0A2-863BB85F0EE8}" destId="{95269E33-8E18-42C8-968C-41D0CBAE41EE}" srcOrd="1" destOrd="0" presId="urn:microsoft.com/office/officeart/2005/8/layout/default#1"/>
    <dgm:cxn modelId="{DB4C1ACA-C239-4B0B-AE87-9A70C770E800}" type="presParOf" srcId="{7285088E-C4AB-4A29-A0A2-863BB85F0EE8}" destId="{C27C8AEB-361E-4993-B585-FD7C4160AD23}" srcOrd="2" destOrd="0" presId="urn:microsoft.com/office/officeart/2005/8/layout/default#1"/>
    <dgm:cxn modelId="{D5BC37D3-2FCA-4220-88BC-44335E201A06}" type="presParOf" srcId="{7285088E-C4AB-4A29-A0A2-863BB85F0EE8}" destId="{7A73187B-C306-4F0F-85DF-7A8B09282789}" srcOrd="3" destOrd="0" presId="urn:microsoft.com/office/officeart/2005/8/layout/default#1"/>
    <dgm:cxn modelId="{D910B4B7-1B3C-4E8F-9424-86FFF9DD56D8}" type="presParOf" srcId="{7285088E-C4AB-4A29-A0A2-863BB85F0EE8}" destId="{BF8D27EF-9EB9-4B06-84AF-8918B057551E}" srcOrd="4" destOrd="0" presId="urn:microsoft.com/office/officeart/2005/8/layout/default#1"/>
    <dgm:cxn modelId="{899B0EAE-4D0E-4443-83C2-EAF8309DE024}" type="presParOf" srcId="{7285088E-C4AB-4A29-A0A2-863BB85F0EE8}" destId="{1274C427-E2E4-4383-A297-95596A8CD671}" srcOrd="5" destOrd="0" presId="urn:microsoft.com/office/officeart/2005/8/layout/default#1"/>
    <dgm:cxn modelId="{C9DB786D-2720-46DD-9819-F19D69C96E0F}" type="presParOf" srcId="{7285088E-C4AB-4A29-A0A2-863BB85F0EE8}" destId="{9277338A-2338-4D00-BB02-7BBBB428F81B}"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3257DB6-4C4B-4857-9F6C-366EE66EF086}"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AR"/>
        </a:p>
      </dgm:t>
    </dgm:pt>
    <dgm:pt modelId="{03E20FB8-BE07-4776-B2FC-1FC88C933591}">
      <dgm:prSet phldrT="[Texto]" custT="1"/>
      <dgm:spPr/>
      <dgm:t>
        <a:bodyPr/>
        <a:lstStyle/>
        <a:p>
          <a:r>
            <a:rPr lang="es-AR" sz="1800" b="1" dirty="0" smtClean="0">
              <a:solidFill>
                <a:schemeClr val="tx1"/>
              </a:solidFill>
            </a:rPr>
            <a:t>Área motriz</a:t>
          </a:r>
          <a:endParaRPr lang="es-AR" sz="1800" b="1" dirty="0">
            <a:solidFill>
              <a:schemeClr val="tx1"/>
            </a:solidFill>
          </a:endParaRPr>
        </a:p>
      </dgm:t>
    </dgm:pt>
    <dgm:pt modelId="{6F598262-7BAA-4211-BCB9-51076C12775F}" type="parTrans" cxnId="{700C4218-1F74-4BD4-AA24-5E2B0592080D}">
      <dgm:prSet/>
      <dgm:spPr/>
      <dgm:t>
        <a:bodyPr/>
        <a:lstStyle/>
        <a:p>
          <a:endParaRPr lang="es-AR"/>
        </a:p>
      </dgm:t>
    </dgm:pt>
    <dgm:pt modelId="{08C42C60-1D07-4485-B234-4946437A56EC}" type="sibTrans" cxnId="{700C4218-1F74-4BD4-AA24-5E2B0592080D}">
      <dgm:prSet/>
      <dgm:spPr/>
      <dgm:t>
        <a:bodyPr/>
        <a:lstStyle/>
        <a:p>
          <a:endParaRPr lang="es-AR"/>
        </a:p>
      </dgm:t>
    </dgm:pt>
    <dgm:pt modelId="{3D0D7D0E-B55C-4F82-9B8A-14667B1D52C2}">
      <dgm:prSet phldrT="[Texto]"/>
      <dgm:spPr/>
      <dgm:t>
        <a:bodyPr/>
        <a:lstStyle/>
        <a:p>
          <a:r>
            <a:rPr lang="es-ES" dirty="0" smtClean="0"/>
            <a:t>Torpeza y debilidad motora.</a:t>
          </a:r>
          <a:endParaRPr lang="es-AR" dirty="0"/>
        </a:p>
      </dgm:t>
    </dgm:pt>
    <dgm:pt modelId="{45251D2D-8423-49B2-AFF7-AF816C83CDFD}" type="parTrans" cxnId="{C0468630-4645-45E4-8693-3177CA357907}">
      <dgm:prSet/>
      <dgm:spPr/>
      <dgm:t>
        <a:bodyPr/>
        <a:lstStyle/>
        <a:p>
          <a:endParaRPr lang="es-AR"/>
        </a:p>
      </dgm:t>
    </dgm:pt>
    <dgm:pt modelId="{5FD6E650-026A-4008-85C1-677910B3CF4C}" type="sibTrans" cxnId="{C0468630-4645-45E4-8693-3177CA357907}">
      <dgm:prSet/>
      <dgm:spPr/>
      <dgm:t>
        <a:bodyPr/>
        <a:lstStyle/>
        <a:p>
          <a:endParaRPr lang="es-AR"/>
        </a:p>
      </dgm:t>
    </dgm:pt>
    <dgm:pt modelId="{8D827691-AC4A-492F-9029-E5AEB611825F}">
      <dgm:prSet phldrT="[Texto]" custT="1"/>
      <dgm:spPr/>
      <dgm:t>
        <a:bodyPr/>
        <a:lstStyle/>
        <a:p>
          <a:r>
            <a:rPr lang="es-AR" sz="1800" b="1" dirty="0" smtClean="0">
              <a:solidFill>
                <a:schemeClr val="tx1"/>
              </a:solidFill>
            </a:rPr>
            <a:t>Área Cognitiva</a:t>
          </a:r>
          <a:endParaRPr lang="es-AR" sz="1800" b="1" dirty="0">
            <a:solidFill>
              <a:schemeClr val="tx1"/>
            </a:solidFill>
          </a:endParaRPr>
        </a:p>
      </dgm:t>
    </dgm:pt>
    <dgm:pt modelId="{B2BC57ED-DEF6-47A5-8973-7DCE3FE23D4B}" type="parTrans" cxnId="{D8035443-304A-4129-A94B-5D67C44F2D14}">
      <dgm:prSet/>
      <dgm:spPr/>
      <dgm:t>
        <a:bodyPr/>
        <a:lstStyle/>
        <a:p>
          <a:endParaRPr lang="es-AR"/>
        </a:p>
      </dgm:t>
    </dgm:pt>
    <dgm:pt modelId="{FBF62286-F390-4B33-9E8C-B65EFCF6E921}" type="sibTrans" cxnId="{D8035443-304A-4129-A94B-5D67C44F2D14}">
      <dgm:prSet/>
      <dgm:spPr/>
      <dgm:t>
        <a:bodyPr/>
        <a:lstStyle/>
        <a:p>
          <a:endParaRPr lang="es-AR"/>
        </a:p>
      </dgm:t>
    </dgm:pt>
    <dgm:pt modelId="{25FB54F8-2BB8-4EF8-AFC4-A9FABA20F1BC}">
      <dgm:prSet phldrT="[Texto]"/>
      <dgm:spPr/>
      <dgm:t>
        <a:bodyPr/>
        <a:lstStyle/>
        <a:p>
          <a:r>
            <a:rPr lang="es-ES" dirty="0" smtClean="0"/>
            <a:t>Deficiencia en la </a:t>
          </a:r>
          <a:r>
            <a:rPr lang="es-ES" dirty="0" err="1" smtClean="0"/>
            <a:t>metacognición</a:t>
          </a:r>
          <a:r>
            <a:rPr lang="es-ES" dirty="0" smtClean="0"/>
            <a:t>.</a:t>
          </a:r>
          <a:endParaRPr lang="es-AR" dirty="0"/>
        </a:p>
      </dgm:t>
    </dgm:pt>
    <dgm:pt modelId="{FD133697-DCDC-46AB-A366-0FDED7AE1504}" type="parTrans" cxnId="{5CC5AF5D-AA23-4066-B45E-79DE07A63615}">
      <dgm:prSet/>
      <dgm:spPr/>
      <dgm:t>
        <a:bodyPr/>
        <a:lstStyle/>
        <a:p>
          <a:endParaRPr lang="es-AR"/>
        </a:p>
      </dgm:t>
    </dgm:pt>
    <dgm:pt modelId="{FA3317BB-D36B-4A85-9DF5-95EF9A2B03AE}" type="sibTrans" cxnId="{5CC5AF5D-AA23-4066-B45E-79DE07A63615}">
      <dgm:prSet/>
      <dgm:spPr/>
      <dgm:t>
        <a:bodyPr/>
        <a:lstStyle/>
        <a:p>
          <a:endParaRPr lang="es-AR"/>
        </a:p>
      </dgm:t>
    </dgm:pt>
    <dgm:pt modelId="{3677A8C9-428A-4464-AF8F-55C458C6AE49}">
      <dgm:prSet phldrT="[Texto]" custT="1"/>
      <dgm:spPr/>
      <dgm:t>
        <a:bodyPr/>
        <a:lstStyle/>
        <a:p>
          <a:r>
            <a:rPr lang="es-AR" sz="1800" b="1" dirty="0" smtClean="0">
              <a:solidFill>
                <a:schemeClr val="tx1"/>
              </a:solidFill>
            </a:rPr>
            <a:t>Regulación Emocional </a:t>
          </a:r>
          <a:endParaRPr lang="es-AR" sz="1800" b="1" dirty="0">
            <a:solidFill>
              <a:schemeClr val="tx1"/>
            </a:solidFill>
          </a:endParaRPr>
        </a:p>
      </dgm:t>
    </dgm:pt>
    <dgm:pt modelId="{7F1AC3F0-2022-470D-83FE-5A227E4EA802}" type="parTrans" cxnId="{7F5B51A9-737F-4D62-B984-10F9AD0D481A}">
      <dgm:prSet/>
      <dgm:spPr/>
      <dgm:t>
        <a:bodyPr/>
        <a:lstStyle/>
        <a:p>
          <a:endParaRPr lang="es-AR"/>
        </a:p>
      </dgm:t>
    </dgm:pt>
    <dgm:pt modelId="{89C934B5-219F-4CA3-93E6-305C4960AEB4}" type="sibTrans" cxnId="{7F5B51A9-737F-4D62-B984-10F9AD0D481A}">
      <dgm:prSet/>
      <dgm:spPr/>
      <dgm:t>
        <a:bodyPr/>
        <a:lstStyle/>
        <a:p>
          <a:endParaRPr lang="es-AR"/>
        </a:p>
      </dgm:t>
    </dgm:pt>
    <dgm:pt modelId="{717429DA-9A4D-4F91-9EDE-B4C5BBE72D1C}">
      <dgm:prSet phldrT="[Texto]"/>
      <dgm:spPr/>
      <dgm:t>
        <a:bodyPr/>
        <a:lstStyle/>
        <a:p>
          <a:r>
            <a:rPr lang="es-ES" dirty="0" smtClean="0"/>
            <a:t>Presentan ciertas dificultades en la regulación de impulsos. </a:t>
          </a:r>
          <a:endParaRPr lang="es-AR" dirty="0"/>
        </a:p>
      </dgm:t>
    </dgm:pt>
    <dgm:pt modelId="{E862BAF8-ABC3-48AE-99B2-777723F72C85}" type="parTrans" cxnId="{9472F1E3-23D5-471D-85B0-7D9E32D8E123}">
      <dgm:prSet/>
      <dgm:spPr/>
      <dgm:t>
        <a:bodyPr/>
        <a:lstStyle/>
        <a:p>
          <a:endParaRPr lang="es-AR"/>
        </a:p>
      </dgm:t>
    </dgm:pt>
    <dgm:pt modelId="{FAF9EFB6-FFBA-4556-BB5C-2C7841C76A72}" type="sibTrans" cxnId="{9472F1E3-23D5-471D-85B0-7D9E32D8E123}">
      <dgm:prSet/>
      <dgm:spPr/>
      <dgm:t>
        <a:bodyPr/>
        <a:lstStyle/>
        <a:p>
          <a:endParaRPr lang="es-AR"/>
        </a:p>
      </dgm:t>
    </dgm:pt>
    <dgm:pt modelId="{EAA3741D-DD36-4180-B148-7AAD3F45186C}">
      <dgm:prSet/>
      <dgm:spPr/>
      <dgm:t>
        <a:bodyPr/>
        <a:lstStyle/>
        <a:p>
          <a:r>
            <a:rPr lang="es-ES" dirty="0" smtClean="0"/>
            <a:t>Motricidad fina , débil prensión y coordinación manual.</a:t>
          </a:r>
          <a:endParaRPr lang="es-AR" dirty="0"/>
        </a:p>
      </dgm:t>
    </dgm:pt>
    <dgm:pt modelId="{5D64D4A7-79F5-4079-9D4F-5AB0594ABDBD}" type="parTrans" cxnId="{02FFB841-A9E5-4187-9C54-7F5208651D64}">
      <dgm:prSet/>
      <dgm:spPr/>
      <dgm:t>
        <a:bodyPr/>
        <a:lstStyle/>
        <a:p>
          <a:endParaRPr lang="es-AR"/>
        </a:p>
      </dgm:t>
    </dgm:pt>
    <dgm:pt modelId="{88D4DFF3-D074-4E0B-86E3-9D3CDF1B5439}" type="sibTrans" cxnId="{02FFB841-A9E5-4187-9C54-7F5208651D64}">
      <dgm:prSet/>
      <dgm:spPr/>
      <dgm:t>
        <a:bodyPr/>
        <a:lstStyle/>
        <a:p>
          <a:endParaRPr lang="es-AR"/>
        </a:p>
      </dgm:t>
    </dgm:pt>
    <dgm:pt modelId="{7E01A110-BC46-4A59-A33C-2D96A6708FB3}">
      <dgm:prSet/>
      <dgm:spPr/>
      <dgm:t>
        <a:bodyPr/>
        <a:lstStyle/>
        <a:p>
          <a:r>
            <a:rPr lang="es-ES" dirty="0" smtClean="0"/>
            <a:t>Hipotonía y la falta de coordinación.</a:t>
          </a:r>
          <a:endParaRPr lang="es-AR" dirty="0"/>
        </a:p>
      </dgm:t>
    </dgm:pt>
    <dgm:pt modelId="{20BDB54E-2389-4D78-82D1-EA66215F0FD4}" type="parTrans" cxnId="{E68C77FE-411E-42F1-A250-094A2CD90D31}">
      <dgm:prSet/>
      <dgm:spPr/>
      <dgm:t>
        <a:bodyPr/>
        <a:lstStyle/>
        <a:p>
          <a:endParaRPr lang="es-AR"/>
        </a:p>
      </dgm:t>
    </dgm:pt>
    <dgm:pt modelId="{4E2FF5B0-DCF6-41AF-8239-F17C76162C89}" type="sibTrans" cxnId="{E68C77FE-411E-42F1-A250-094A2CD90D31}">
      <dgm:prSet/>
      <dgm:spPr/>
      <dgm:t>
        <a:bodyPr/>
        <a:lstStyle/>
        <a:p>
          <a:endParaRPr lang="es-AR"/>
        </a:p>
      </dgm:t>
    </dgm:pt>
    <dgm:pt modelId="{B892B6DF-CCC8-4BB1-8568-10137B71FA68}">
      <dgm:prSet/>
      <dgm:spPr/>
      <dgm:t>
        <a:bodyPr/>
        <a:lstStyle/>
        <a:p>
          <a:r>
            <a:rPr lang="es-ES" dirty="0" smtClean="0"/>
            <a:t>Dificultades para dirigir su atención.</a:t>
          </a:r>
        </a:p>
      </dgm:t>
    </dgm:pt>
    <dgm:pt modelId="{B27781C5-97ED-4106-B144-7013E222F4F7}" type="parTrans" cxnId="{295EE8AD-397B-4CCA-A403-70A502CFC179}">
      <dgm:prSet/>
      <dgm:spPr/>
      <dgm:t>
        <a:bodyPr/>
        <a:lstStyle/>
        <a:p>
          <a:endParaRPr lang="es-AR"/>
        </a:p>
      </dgm:t>
    </dgm:pt>
    <dgm:pt modelId="{3839E435-D40D-48DC-ABA7-7F38846F3AB4}" type="sibTrans" cxnId="{295EE8AD-397B-4CCA-A403-70A502CFC179}">
      <dgm:prSet/>
      <dgm:spPr/>
      <dgm:t>
        <a:bodyPr/>
        <a:lstStyle/>
        <a:p>
          <a:endParaRPr lang="es-AR"/>
        </a:p>
      </dgm:t>
    </dgm:pt>
    <dgm:pt modelId="{5C0BBB6D-0B80-49CE-92F4-CCB71C9D9AE3}">
      <dgm:prSet/>
      <dgm:spPr/>
      <dgm:t>
        <a:bodyPr/>
        <a:lstStyle/>
        <a:p>
          <a:r>
            <a:rPr lang="es-ES" dirty="0" smtClean="0"/>
            <a:t>Dificultades para prestar atención selectiva (reconocer señales, direcciones o tareas requeridas para una nueva actividad). </a:t>
          </a:r>
        </a:p>
      </dgm:t>
    </dgm:pt>
    <dgm:pt modelId="{27856679-20E6-46BC-9653-6F138F44D63B}" type="parTrans" cxnId="{02543E4F-1477-48C6-A9E3-6928085D2355}">
      <dgm:prSet/>
      <dgm:spPr/>
      <dgm:t>
        <a:bodyPr/>
        <a:lstStyle/>
        <a:p>
          <a:endParaRPr lang="es-AR"/>
        </a:p>
      </dgm:t>
    </dgm:pt>
    <dgm:pt modelId="{9F890417-E40B-4DD2-8AB9-5435D0C8116A}" type="sibTrans" cxnId="{02543E4F-1477-48C6-A9E3-6928085D2355}">
      <dgm:prSet/>
      <dgm:spPr/>
      <dgm:t>
        <a:bodyPr/>
        <a:lstStyle/>
        <a:p>
          <a:endParaRPr lang="es-AR"/>
        </a:p>
      </dgm:t>
    </dgm:pt>
    <dgm:pt modelId="{F6AAF322-6DF7-4DA0-A53F-B0F28C3AD264}">
      <dgm:prSet/>
      <dgm:spPr/>
      <dgm:t>
        <a:bodyPr/>
        <a:lstStyle/>
        <a:p>
          <a:r>
            <a:rPr lang="es-ES" dirty="0" smtClean="0"/>
            <a:t>Reacciones desproporcionadas eufóricos – frustración.</a:t>
          </a:r>
          <a:endParaRPr lang="es-AR" dirty="0"/>
        </a:p>
      </dgm:t>
    </dgm:pt>
    <dgm:pt modelId="{0B2FB893-F919-4219-8C38-AF416A695B25}" type="parTrans" cxnId="{B3394C6E-F8DE-4484-AA90-24F285096F8E}">
      <dgm:prSet/>
      <dgm:spPr/>
      <dgm:t>
        <a:bodyPr/>
        <a:lstStyle/>
        <a:p>
          <a:endParaRPr lang="es-AR"/>
        </a:p>
      </dgm:t>
    </dgm:pt>
    <dgm:pt modelId="{F85AE9D1-A763-46DC-B517-04FE8B70AD26}" type="sibTrans" cxnId="{B3394C6E-F8DE-4484-AA90-24F285096F8E}">
      <dgm:prSet/>
      <dgm:spPr/>
      <dgm:t>
        <a:bodyPr/>
        <a:lstStyle/>
        <a:p>
          <a:endParaRPr lang="es-AR"/>
        </a:p>
      </dgm:t>
    </dgm:pt>
    <dgm:pt modelId="{258B3845-7E48-4459-9CB4-F821BB1A32D4}">
      <dgm:prSet/>
      <dgm:spPr/>
      <dgm:t>
        <a:bodyPr/>
        <a:lstStyle/>
        <a:p>
          <a:r>
            <a:rPr lang="es-ES" dirty="0" smtClean="0"/>
            <a:t>Dificultades en la adaptación a emociones .</a:t>
          </a:r>
        </a:p>
      </dgm:t>
    </dgm:pt>
    <dgm:pt modelId="{CDE76AAD-0ED2-4999-A054-CB4AD392D6DD}" type="parTrans" cxnId="{03DCB225-6215-4DC8-A35C-341343D470ED}">
      <dgm:prSet/>
      <dgm:spPr/>
      <dgm:t>
        <a:bodyPr/>
        <a:lstStyle/>
        <a:p>
          <a:endParaRPr lang="es-AR"/>
        </a:p>
      </dgm:t>
    </dgm:pt>
    <dgm:pt modelId="{5F3607F7-4B6B-4279-9F58-B17537AD5395}" type="sibTrans" cxnId="{03DCB225-6215-4DC8-A35C-341343D470ED}">
      <dgm:prSet/>
      <dgm:spPr/>
      <dgm:t>
        <a:bodyPr/>
        <a:lstStyle/>
        <a:p>
          <a:endParaRPr lang="es-AR"/>
        </a:p>
      </dgm:t>
    </dgm:pt>
    <dgm:pt modelId="{4F725BF6-7277-4FA3-AE3A-079604A1B66B}" type="pres">
      <dgm:prSet presAssocID="{D3257DB6-4C4B-4857-9F6C-366EE66EF086}" presName="Name0" presStyleCnt="0">
        <dgm:presLayoutVars>
          <dgm:dir/>
          <dgm:animLvl val="lvl"/>
          <dgm:resizeHandles val="exact"/>
        </dgm:presLayoutVars>
      </dgm:prSet>
      <dgm:spPr/>
      <dgm:t>
        <a:bodyPr/>
        <a:lstStyle/>
        <a:p>
          <a:endParaRPr lang="es-AR"/>
        </a:p>
      </dgm:t>
    </dgm:pt>
    <dgm:pt modelId="{449AC321-7D66-4A7F-A1CD-C9A7B35961A0}" type="pres">
      <dgm:prSet presAssocID="{03E20FB8-BE07-4776-B2FC-1FC88C933591}" presName="composite" presStyleCnt="0"/>
      <dgm:spPr/>
    </dgm:pt>
    <dgm:pt modelId="{FC32D440-8A61-4836-A18F-F94E42EAF61F}" type="pres">
      <dgm:prSet presAssocID="{03E20FB8-BE07-4776-B2FC-1FC88C933591}" presName="parTx" presStyleLbl="alignNode1" presStyleIdx="0" presStyleCnt="3">
        <dgm:presLayoutVars>
          <dgm:chMax val="0"/>
          <dgm:chPref val="0"/>
          <dgm:bulletEnabled val="1"/>
        </dgm:presLayoutVars>
      </dgm:prSet>
      <dgm:spPr/>
      <dgm:t>
        <a:bodyPr/>
        <a:lstStyle/>
        <a:p>
          <a:endParaRPr lang="es-AR"/>
        </a:p>
      </dgm:t>
    </dgm:pt>
    <dgm:pt modelId="{BF1185E9-5A6D-4027-AF16-3434810DEF96}" type="pres">
      <dgm:prSet presAssocID="{03E20FB8-BE07-4776-B2FC-1FC88C933591}" presName="desTx" presStyleLbl="alignAccFollowNode1" presStyleIdx="0" presStyleCnt="3">
        <dgm:presLayoutVars>
          <dgm:bulletEnabled val="1"/>
        </dgm:presLayoutVars>
      </dgm:prSet>
      <dgm:spPr/>
      <dgm:t>
        <a:bodyPr/>
        <a:lstStyle/>
        <a:p>
          <a:endParaRPr lang="es-AR"/>
        </a:p>
      </dgm:t>
    </dgm:pt>
    <dgm:pt modelId="{9F4A5D93-95CE-48A1-B379-00F43121A82D}" type="pres">
      <dgm:prSet presAssocID="{08C42C60-1D07-4485-B234-4946437A56EC}" presName="space" presStyleCnt="0"/>
      <dgm:spPr/>
    </dgm:pt>
    <dgm:pt modelId="{0776E19E-03C3-4510-9DBF-53E1CA66C573}" type="pres">
      <dgm:prSet presAssocID="{8D827691-AC4A-492F-9029-E5AEB611825F}" presName="composite" presStyleCnt="0"/>
      <dgm:spPr/>
    </dgm:pt>
    <dgm:pt modelId="{4562D1DB-C8AA-4E4B-A5EF-F771534F5A0E}" type="pres">
      <dgm:prSet presAssocID="{8D827691-AC4A-492F-9029-E5AEB611825F}" presName="parTx" presStyleLbl="alignNode1" presStyleIdx="1" presStyleCnt="3">
        <dgm:presLayoutVars>
          <dgm:chMax val="0"/>
          <dgm:chPref val="0"/>
          <dgm:bulletEnabled val="1"/>
        </dgm:presLayoutVars>
      </dgm:prSet>
      <dgm:spPr/>
      <dgm:t>
        <a:bodyPr/>
        <a:lstStyle/>
        <a:p>
          <a:endParaRPr lang="es-AR"/>
        </a:p>
      </dgm:t>
    </dgm:pt>
    <dgm:pt modelId="{019670A3-B3F4-4883-A1BF-DE3A5CF4B346}" type="pres">
      <dgm:prSet presAssocID="{8D827691-AC4A-492F-9029-E5AEB611825F}" presName="desTx" presStyleLbl="alignAccFollowNode1" presStyleIdx="1" presStyleCnt="3">
        <dgm:presLayoutVars>
          <dgm:bulletEnabled val="1"/>
        </dgm:presLayoutVars>
      </dgm:prSet>
      <dgm:spPr/>
      <dgm:t>
        <a:bodyPr/>
        <a:lstStyle/>
        <a:p>
          <a:endParaRPr lang="es-AR"/>
        </a:p>
      </dgm:t>
    </dgm:pt>
    <dgm:pt modelId="{441502FA-5693-494E-BDA3-BA3CD18EE31E}" type="pres">
      <dgm:prSet presAssocID="{FBF62286-F390-4B33-9E8C-B65EFCF6E921}" presName="space" presStyleCnt="0"/>
      <dgm:spPr/>
    </dgm:pt>
    <dgm:pt modelId="{4112DE4E-A3A8-4B23-860D-A959410B3934}" type="pres">
      <dgm:prSet presAssocID="{3677A8C9-428A-4464-AF8F-55C458C6AE49}" presName="composite" presStyleCnt="0"/>
      <dgm:spPr/>
    </dgm:pt>
    <dgm:pt modelId="{2A6BEE15-FBE6-460A-835F-7535CCAB7556}" type="pres">
      <dgm:prSet presAssocID="{3677A8C9-428A-4464-AF8F-55C458C6AE49}" presName="parTx" presStyleLbl="alignNode1" presStyleIdx="2" presStyleCnt="3">
        <dgm:presLayoutVars>
          <dgm:chMax val="0"/>
          <dgm:chPref val="0"/>
          <dgm:bulletEnabled val="1"/>
        </dgm:presLayoutVars>
      </dgm:prSet>
      <dgm:spPr/>
      <dgm:t>
        <a:bodyPr/>
        <a:lstStyle/>
        <a:p>
          <a:endParaRPr lang="es-AR"/>
        </a:p>
      </dgm:t>
    </dgm:pt>
    <dgm:pt modelId="{F74A34F9-9994-488F-9E74-29268A86946C}" type="pres">
      <dgm:prSet presAssocID="{3677A8C9-428A-4464-AF8F-55C458C6AE49}" presName="desTx" presStyleLbl="alignAccFollowNode1" presStyleIdx="2" presStyleCnt="3">
        <dgm:presLayoutVars>
          <dgm:bulletEnabled val="1"/>
        </dgm:presLayoutVars>
      </dgm:prSet>
      <dgm:spPr/>
      <dgm:t>
        <a:bodyPr/>
        <a:lstStyle/>
        <a:p>
          <a:endParaRPr lang="es-AR"/>
        </a:p>
      </dgm:t>
    </dgm:pt>
  </dgm:ptLst>
  <dgm:cxnLst>
    <dgm:cxn modelId="{7F5B51A9-737F-4D62-B984-10F9AD0D481A}" srcId="{D3257DB6-4C4B-4857-9F6C-366EE66EF086}" destId="{3677A8C9-428A-4464-AF8F-55C458C6AE49}" srcOrd="2" destOrd="0" parTransId="{7F1AC3F0-2022-470D-83FE-5A227E4EA802}" sibTransId="{89C934B5-219F-4CA3-93E6-305C4960AEB4}"/>
    <dgm:cxn modelId="{B3394C6E-F8DE-4484-AA90-24F285096F8E}" srcId="{3677A8C9-428A-4464-AF8F-55C458C6AE49}" destId="{F6AAF322-6DF7-4DA0-A53F-B0F28C3AD264}" srcOrd="1" destOrd="0" parTransId="{0B2FB893-F919-4219-8C38-AF416A695B25}" sibTransId="{F85AE9D1-A763-46DC-B517-04FE8B70AD26}"/>
    <dgm:cxn modelId="{6577E009-44E0-4A34-B494-14E2DA6389FB}" type="presOf" srcId="{717429DA-9A4D-4F91-9EDE-B4C5BBE72D1C}" destId="{F74A34F9-9994-488F-9E74-29268A86946C}" srcOrd="0" destOrd="0" presId="urn:microsoft.com/office/officeart/2005/8/layout/hList1"/>
    <dgm:cxn modelId="{9472F1E3-23D5-471D-85B0-7D9E32D8E123}" srcId="{3677A8C9-428A-4464-AF8F-55C458C6AE49}" destId="{717429DA-9A4D-4F91-9EDE-B4C5BBE72D1C}" srcOrd="0" destOrd="0" parTransId="{E862BAF8-ABC3-48AE-99B2-777723F72C85}" sibTransId="{FAF9EFB6-FFBA-4556-BB5C-2C7841C76A72}"/>
    <dgm:cxn modelId="{5CC5AF5D-AA23-4066-B45E-79DE07A63615}" srcId="{8D827691-AC4A-492F-9029-E5AEB611825F}" destId="{25FB54F8-2BB8-4EF8-AFC4-A9FABA20F1BC}" srcOrd="0" destOrd="0" parTransId="{FD133697-DCDC-46AB-A366-0FDED7AE1504}" sibTransId="{FA3317BB-D36B-4A85-9DF5-95EF9A2B03AE}"/>
    <dgm:cxn modelId="{02FFB841-A9E5-4187-9C54-7F5208651D64}" srcId="{03E20FB8-BE07-4776-B2FC-1FC88C933591}" destId="{EAA3741D-DD36-4180-B148-7AAD3F45186C}" srcOrd="1" destOrd="0" parTransId="{5D64D4A7-79F5-4079-9D4F-5AB0594ABDBD}" sibTransId="{88D4DFF3-D074-4E0B-86E3-9D3CDF1B5439}"/>
    <dgm:cxn modelId="{295EE8AD-397B-4CCA-A403-70A502CFC179}" srcId="{8D827691-AC4A-492F-9029-E5AEB611825F}" destId="{B892B6DF-CCC8-4BB1-8568-10137B71FA68}" srcOrd="1" destOrd="0" parTransId="{B27781C5-97ED-4106-B144-7013E222F4F7}" sibTransId="{3839E435-D40D-48DC-ABA7-7F38846F3AB4}"/>
    <dgm:cxn modelId="{BCD51FAC-14C0-4553-AB04-8DB1C5D76658}" type="presOf" srcId="{03E20FB8-BE07-4776-B2FC-1FC88C933591}" destId="{FC32D440-8A61-4836-A18F-F94E42EAF61F}" srcOrd="0" destOrd="0" presId="urn:microsoft.com/office/officeart/2005/8/layout/hList1"/>
    <dgm:cxn modelId="{02543E4F-1477-48C6-A9E3-6928085D2355}" srcId="{8D827691-AC4A-492F-9029-E5AEB611825F}" destId="{5C0BBB6D-0B80-49CE-92F4-CCB71C9D9AE3}" srcOrd="2" destOrd="0" parTransId="{27856679-20E6-46BC-9653-6F138F44D63B}" sibTransId="{9F890417-E40B-4DD2-8AB9-5435D0C8116A}"/>
    <dgm:cxn modelId="{E9147F4E-DF1C-4886-9538-005778204828}" type="presOf" srcId="{5C0BBB6D-0B80-49CE-92F4-CCB71C9D9AE3}" destId="{019670A3-B3F4-4883-A1BF-DE3A5CF4B346}" srcOrd="0" destOrd="2" presId="urn:microsoft.com/office/officeart/2005/8/layout/hList1"/>
    <dgm:cxn modelId="{45F8945B-A83E-4203-8399-E0B7302DA277}" type="presOf" srcId="{3677A8C9-428A-4464-AF8F-55C458C6AE49}" destId="{2A6BEE15-FBE6-460A-835F-7535CCAB7556}" srcOrd="0" destOrd="0" presId="urn:microsoft.com/office/officeart/2005/8/layout/hList1"/>
    <dgm:cxn modelId="{03DCB225-6215-4DC8-A35C-341343D470ED}" srcId="{3677A8C9-428A-4464-AF8F-55C458C6AE49}" destId="{258B3845-7E48-4459-9CB4-F821BB1A32D4}" srcOrd="2" destOrd="0" parTransId="{CDE76AAD-0ED2-4999-A054-CB4AD392D6DD}" sibTransId="{5F3607F7-4B6B-4279-9F58-B17537AD5395}"/>
    <dgm:cxn modelId="{809A9704-EC02-4A2A-AD3F-A4BD807DC3DE}" type="presOf" srcId="{F6AAF322-6DF7-4DA0-A53F-B0F28C3AD264}" destId="{F74A34F9-9994-488F-9E74-29268A86946C}" srcOrd="0" destOrd="1" presId="urn:microsoft.com/office/officeart/2005/8/layout/hList1"/>
    <dgm:cxn modelId="{8616813F-614D-449E-92A7-EB6E40F9398E}" type="presOf" srcId="{D3257DB6-4C4B-4857-9F6C-366EE66EF086}" destId="{4F725BF6-7277-4FA3-AE3A-079604A1B66B}" srcOrd="0" destOrd="0" presId="urn:microsoft.com/office/officeart/2005/8/layout/hList1"/>
    <dgm:cxn modelId="{D614087D-BD63-456B-B206-DD1F75367494}" type="presOf" srcId="{B892B6DF-CCC8-4BB1-8568-10137B71FA68}" destId="{019670A3-B3F4-4883-A1BF-DE3A5CF4B346}" srcOrd="0" destOrd="1" presId="urn:microsoft.com/office/officeart/2005/8/layout/hList1"/>
    <dgm:cxn modelId="{C0833A23-52A9-4263-8432-4BF9794AA19B}" type="presOf" srcId="{258B3845-7E48-4459-9CB4-F821BB1A32D4}" destId="{F74A34F9-9994-488F-9E74-29268A86946C}" srcOrd="0" destOrd="2" presId="urn:microsoft.com/office/officeart/2005/8/layout/hList1"/>
    <dgm:cxn modelId="{E68C77FE-411E-42F1-A250-094A2CD90D31}" srcId="{03E20FB8-BE07-4776-B2FC-1FC88C933591}" destId="{7E01A110-BC46-4A59-A33C-2D96A6708FB3}" srcOrd="2" destOrd="0" parTransId="{20BDB54E-2389-4D78-82D1-EA66215F0FD4}" sibTransId="{4E2FF5B0-DCF6-41AF-8239-F17C76162C89}"/>
    <dgm:cxn modelId="{1E0E75BB-D966-4623-947B-5485212B8B34}" type="presOf" srcId="{EAA3741D-DD36-4180-B148-7AAD3F45186C}" destId="{BF1185E9-5A6D-4027-AF16-3434810DEF96}" srcOrd="0" destOrd="1" presId="urn:microsoft.com/office/officeart/2005/8/layout/hList1"/>
    <dgm:cxn modelId="{A441E11A-0D71-480B-A263-807A6099C0A5}" type="presOf" srcId="{3D0D7D0E-B55C-4F82-9B8A-14667B1D52C2}" destId="{BF1185E9-5A6D-4027-AF16-3434810DEF96}" srcOrd="0" destOrd="0" presId="urn:microsoft.com/office/officeart/2005/8/layout/hList1"/>
    <dgm:cxn modelId="{C0468630-4645-45E4-8693-3177CA357907}" srcId="{03E20FB8-BE07-4776-B2FC-1FC88C933591}" destId="{3D0D7D0E-B55C-4F82-9B8A-14667B1D52C2}" srcOrd="0" destOrd="0" parTransId="{45251D2D-8423-49B2-AFF7-AF816C83CDFD}" sibTransId="{5FD6E650-026A-4008-85C1-677910B3CF4C}"/>
    <dgm:cxn modelId="{0DBA852D-50A3-4465-BF93-88F16940EDA0}" type="presOf" srcId="{7E01A110-BC46-4A59-A33C-2D96A6708FB3}" destId="{BF1185E9-5A6D-4027-AF16-3434810DEF96}" srcOrd="0" destOrd="2" presId="urn:microsoft.com/office/officeart/2005/8/layout/hList1"/>
    <dgm:cxn modelId="{D8035443-304A-4129-A94B-5D67C44F2D14}" srcId="{D3257DB6-4C4B-4857-9F6C-366EE66EF086}" destId="{8D827691-AC4A-492F-9029-E5AEB611825F}" srcOrd="1" destOrd="0" parTransId="{B2BC57ED-DEF6-47A5-8973-7DCE3FE23D4B}" sibTransId="{FBF62286-F390-4B33-9E8C-B65EFCF6E921}"/>
    <dgm:cxn modelId="{700C4218-1F74-4BD4-AA24-5E2B0592080D}" srcId="{D3257DB6-4C4B-4857-9F6C-366EE66EF086}" destId="{03E20FB8-BE07-4776-B2FC-1FC88C933591}" srcOrd="0" destOrd="0" parTransId="{6F598262-7BAA-4211-BCB9-51076C12775F}" sibTransId="{08C42C60-1D07-4485-B234-4946437A56EC}"/>
    <dgm:cxn modelId="{6A752D4B-EAA7-4FA0-B14C-123860D33354}" type="presOf" srcId="{8D827691-AC4A-492F-9029-E5AEB611825F}" destId="{4562D1DB-C8AA-4E4B-A5EF-F771534F5A0E}" srcOrd="0" destOrd="0" presId="urn:microsoft.com/office/officeart/2005/8/layout/hList1"/>
    <dgm:cxn modelId="{789923C5-2567-4F0B-957E-75C99C9C1603}" type="presOf" srcId="{25FB54F8-2BB8-4EF8-AFC4-A9FABA20F1BC}" destId="{019670A3-B3F4-4883-A1BF-DE3A5CF4B346}" srcOrd="0" destOrd="0" presId="urn:microsoft.com/office/officeart/2005/8/layout/hList1"/>
    <dgm:cxn modelId="{18F8594D-313C-465A-B594-A38B0C5DE4F4}" type="presParOf" srcId="{4F725BF6-7277-4FA3-AE3A-079604A1B66B}" destId="{449AC321-7D66-4A7F-A1CD-C9A7B35961A0}" srcOrd="0" destOrd="0" presId="urn:microsoft.com/office/officeart/2005/8/layout/hList1"/>
    <dgm:cxn modelId="{AA94B25F-C22A-4B37-BB20-18831BEE3F8B}" type="presParOf" srcId="{449AC321-7D66-4A7F-A1CD-C9A7B35961A0}" destId="{FC32D440-8A61-4836-A18F-F94E42EAF61F}" srcOrd="0" destOrd="0" presId="urn:microsoft.com/office/officeart/2005/8/layout/hList1"/>
    <dgm:cxn modelId="{D4B6DECB-CB00-4401-8440-F88A1EE683A2}" type="presParOf" srcId="{449AC321-7D66-4A7F-A1CD-C9A7B35961A0}" destId="{BF1185E9-5A6D-4027-AF16-3434810DEF96}" srcOrd="1" destOrd="0" presId="urn:microsoft.com/office/officeart/2005/8/layout/hList1"/>
    <dgm:cxn modelId="{865A93E8-2838-465D-BA19-8620671408E4}" type="presParOf" srcId="{4F725BF6-7277-4FA3-AE3A-079604A1B66B}" destId="{9F4A5D93-95CE-48A1-B379-00F43121A82D}" srcOrd="1" destOrd="0" presId="urn:microsoft.com/office/officeart/2005/8/layout/hList1"/>
    <dgm:cxn modelId="{41CDBF77-B260-4579-8BC9-D738B96589EA}" type="presParOf" srcId="{4F725BF6-7277-4FA3-AE3A-079604A1B66B}" destId="{0776E19E-03C3-4510-9DBF-53E1CA66C573}" srcOrd="2" destOrd="0" presId="urn:microsoft.com/office/officeart/2005/8/layout/hList1"/>
    <dgm:cxn modelId="{E5BEDF53-6332-4CD9-80D0-34A321B5E2B6}" type="presParOf" srcId="{0776E19E-03C3-4510-9DBF-53E1CA66C573}" destId="{4562D1DB-C8AA-4E4B-A5EF-F771534F5A0E}" srcOrd="0" destOrd="0" presId="urn:microsoft.com/office/officeart/2005/8/layout/hList1"/>
    <dgm:cxn modelId="{4691DD1B-7D3F-45D8-B45B-1BECD930BC61}" type="presParOf" srcId="{0776E19E-03C3-4510-9DBF-53E1CA66C573}" destId="{019670A3-B3F4-4883-A1BF-DE3A5CF4B346}" srcOrd="1" destOrd="0" presId="urn:microsoft.com/office/officeart/2005/8/layout/hList1"/>
    <dgm:cxn modelId="{670983AD-252F-4B83-91A4-3DE477F40E48}" type="presParOf" srcId="{4F725BF6-7277-4FA3-AE3A-079604A1B66B}" destId="{441502FA-5693-494E-BDA3-BA3CD18EE31E}" srcOrd="3" destOrd="0" presId="urn:microsoft.com/office/officeart/2005/8/layout/hList1"/>
    <dgm:cxn modelId="{97345EA5-56BE-40F3-B231-9E7EB68806C8}" type="presParOf" srcId="{4F725BF6-7277-4FA3-AE3A-079604A1B66B}" destId="{4112DE4E-A3A8-4B23-860D-A959410B3934}" srcOrd="4" destOrd="0" presId="urn:microsoft.com/office/officeart/2005/8/layout/hList1"/>
    <dgm:cxn modelId="{9C2B0C83-A77E-4BB4-9E7E-881B1E518B6C}" type="presParOf" srcId="{4112DE4E-A3A8-4B23-860D-A959410B3934}" destId="{2A6BEE15-FBE6-460A-835F-7535CCAB7556}" srcOrd="0" destOrd="0" presId="urn:microsoft.com/office/officeart/2005/8/layout/hList1"/>
    <dgm:cxn modelId="{1290D4D6-D7E1-4634-ACE0-8613E8D3D2F3}" type="presParOf" srcId="{4112DE4E-A3A8-4B23-860D-A959410B3934}" destId="{F74A34F9-9994-488F-9E74-29268A86946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739122F-8D1D-4A17-8463-44D7ECC6255E}"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AR"/>
        </a:p>
      </dgm:t>
    </dgm:pt>
    <dgm:pt modelId="{7016D4E0-6AE4-46CA-961F-5D94FDBEDC92}">
      <dgm:prSet phldrT="[Texto]" custT="1"/>
      <dgm:spPr/>
      <dgm:t>
        <a:bodyPr/>
        <a:lstStyle/>
        <a:p>
          <a:r>
            <a:rPr lang="es-ES" sz="1800" b="1" dirty="0" smtClean="0">
              <a:solidFill>
                <a:schemeClr val="tx1"/>
              </a:solidFill>
            </a:rPr>
            <a:t>Funciones ejecutivas</a:t>
          </a:r>
          <a:endParaRPr lang="es-AR" sz="1800" b="1" dirty="0">
            <a:solidFill>
              <a:schemeClr val="tx1"/>
            </a:solidFill>
          </a:endParaRPr>
        </a:p>
      </dgm:t>
    </dgm:pt>
    <dgm:pt modelId="{2312D1F2-F417-45B0-9B7B-1A39A907B90A}" type="parTrans" cxnId="{EB6A4120-F877-4488-965A-8CC642F36C50}">
      <dgm:prSet/>
      <dgm:spPr/>
      <dgm:t>
        <a:bodyPr/>
        <a:lstStyle/>
        <a:p>
          <a:endParaRPr lang="es-AR"/>
        </a:p>
      </dgm:t>
    </dgm:pt>
    <dgm:pt modelId="{1DDB6414-91C6-4F3B-BED4-D2D64691668C}" type="sibTrans" cxnId="{EB6A4120-F877-4488-965A-8CC642F36C50}">
      <dgm:prSet/>
      <dgm:spPr/>
      <dgm:t>
        <a:bodyPr/>
        <a:lstStyle/>
        <a:p>
          <a:endParaRPr lang="es-AR"/>
        </a:p>
      </dgm:t>
    </dgm:pt>
    <dgm:pt modelId="{9E07376A-32F5-40D8-A3B6-950B68732728}">
      <dgm:prSet phldrT="[Texto]"/>
      <dgm:spPr/>
      <dgm:t>
        <a:bodyPr/>
        <a:lstStyle/>
        <a:p>
          <a:r>
            <a:rPr lang="es-ES" dirty="0" smtClean="0"/>
            <a:t>La función ejecutiva de “memoria de trabajo” presenta dificultades para retener información y utilizarla cuando el estímulo no está presente. </a:t>
          </a:r>
          <a:endParaRPr lang="es-AR" dirty="0"/>
        </a:p>
      </dgm:t>
    </dgm:pt>
    <dgm:pt modelId="{C4053093-7E6C-40DC-B43C-7EE84074C06F}" type="parTrans" cxnId="{78DCC902-EC95-4412-966A-1D3FAF9FB59A}">
      <dgm:prSet/>
      <dgm:spPr/>
      <dgm:t>
        <a:bodyPr/>
        <a:lstStyle/>
        <a:p>
          <a:endParaRPr lang="es-AR"/>
        </a:p>
      </dgm:t>
    </dgm:pt>
    <dgm:pt modelId="{AA526839-680E-4CF0-802C-9D89BA301B23}" type="sibTrans" cxnId="{78DCC902-EC95-4412-966A-1D3FAF9FB59A}">
      <dgm:prSet/>
      <dgm:spPr/>
      <dgm:t>
        <a:bodyPr/>
        <a:lstStyle/>
        <a:p>
          <a:endParaRPr lang="es-AR"/>
        </a:p>
      </dgm:t>
    </dgm:pt>
    <dgm:pt modelId="{23709D81-EF42-4233-A997-B065A2EA5FAE}">
      <dgm:prSet phldrT="[Texto]" custT="1"/>
      <dgm:spPr/>
      <dgm:t>
        <a:bodyPr/>
        <a:lstStyle/>
        <a:p>
          <a:r>
            <a:rPr lang="es-ES" sz="1800" b="1" dirty="0" smtClean="0">
              <a:solidFill>
                <a:schemeClr val="tx1"/>
              </a:solidFill>
            </a:rPr>
            <a:t>Respecto de la memoria</a:t>
          </a:r>
          <a:endParaRPr lang="es-AR" sz="1800" b="1" dirty="0">
            <a:solidFill>
              <a:schemeClr val="tx1"/>
            </a:solidFill>
          </a:endParaRPr>
        </a:p>
      </dgm:t>
    </dgm:pt>
    <dgm:pt modelId="{909424AD-7D47-4AC0-9896-769B9BC39E3D}" type="parTrans" cxnId="{1B8066EB-979A-40D9-BFB3-895067700C26}">
      <dgm:prSet/>
      <dgm:spPr/>
      <dgm:t>
        <a:bodyPr/>
        <a:lstStyle/>
        <a:p>
          <a:endParaRPr lang="es-AR"/>
        </a:p>
      </dgm:t>
    </dgm:pt>
    <dgm:pt modelId="{F6205CA4-C3EC-4B58-8796-0E608F7E356D}" type="sibTrans" cxnId="{1B8066EB-979A-40D9-BFB3-895067700C26}">
      <dgm:prSet/>
      <dgm:spPr/>
      <dgm:t>
        <a:bodyPr/>
        <a:lstStyle/>
        <a:p>
          <a:endParaRPr lang="es-AR"/>
        </a:p>
      </dgm:t>
    </dgm:pt>
    <dgm:pt modelId="{84AC2B71-16B5-4EA0-9704-528EC8E1BFDE}">
      <dgm:prSet phldrT="[Texto]"/>
      <dgm:spPr/>
      <dgm:t>
        <a:bodyPr/>
        <a:lstStyle/>
        <a:p>
          <a:r>
            <a:rPr lang="es-ES" dirty="0" smtClean="0"/>
            <a:t>Fortalezas en modalidad visual y memoria de largo plazo, especial - mente autobiográfica. </a:t>
          </a:r>
          <a:endParaRPr lang="es-AR" dirty="0"/>
        </a:p>
      </dgm:t>
    </dgm:pt>
    <dgm:pt modelId="{5C0910C0-0E6B-4EE6-AABF-F820F19D0923}" type="parTrans" cxnId="{7CE2A71C-0490-4AA1-BD01-276CDEEFAE3C}">
      <dgm:prSet/>
      <dgm:spPr/>
      <dgm:t>
        <a:bodyPr/>
        <a:lstStyle/>
        <a:p>
          <a:endParaRPr lang="es-AR"/>
        </a:p>
      </dgm:t>
    </dgm:pt>
    <dgm:pt modelId="{2724C920-1E01-45F1-96E3-EAA9A386516D}" type="sibTrans" cxnId="{7CE2A71C-0490-4AA1-BD01-276CDEEFAE3C}">
      <dgm:prSet/>
      <dgm:spPr/>
      <dgm:t>
        <a:bodyPr/>
        <a:lstStyle/>
        <a:p>
          <a:endParaRPr lang="es-AR"/>
        </a:p>
      </dgm:t>
    </dgm:pt>
    <dgm:pt modelId="{2CE2A09E-BA8E-4A32-990C-8DD61059C0D5}">
      <dgm:prSet phldrT="[Texto]" custT="1"/>
      <dgm:spPr/>
      <dgm:t>
        <a:bodyPr/>
        <a:lstStyle/>
        <a:p>
          <a:r>
            <a:rPr lang="es-ES" sz="1600" b="1" dirty="0" smtClean="0">
              <a:solidFill>
                <a:schemeClr val="tx1"/>
              </a:solidFill>
            </a:rPr>
            <a:t>Área lingüística y de la comunicación</a:t>
          </a:r>
          <a:endParaRPr lang="es-AR" sz="1600" b="1" dirty="0">
            <a:solidFill>
              <a:schemeClr val="tx1"/>
            </a:solidFill>
          </a:endParaRPr>
        </a:p>
      </dgm:t>
    </dgm:pt>
    <dgm:pt modelId="{B0EE9470-74A1-443D-9EAB-9AA03BCCE486}" type="parTrans" cxnId="{0C38F59C-EE29-4492-A691-8430808BC657}">
      <dgm:prSet/>
      <dgm:spPr/>
      <dgm:t>
        <a:bodyPr/>
        <a:lstStyle/>
        <a:p>
          <a:endParaRPr lang="es-AR"/>
        </a:p>
      </dgm:t>
    </dgm:pt>
    <dgm:pt modelId="{58684080-F639-4D53-980C-AE96AB0C7EC5}" type="sibTrans" cxnId="{0C38F59C-EE29-4492-A691-8430808BC657}">
      <dgm:prSet/>
      <dgm:spPr/>
      <dgm:t>
        <a:bodyPr/>
        <a:lstStyle/>
        <a:p>
          <a:endParaRPr lang="es-AR"/>
        </a:p>
      </dgm:t>
    </dgm:pt>
    <dgm:pt modelId="{9F8867B7-88BD-4258-9193-D7CC24426687}">
      <dgm:prSet phldrT="[Texto]"/>
      <dgm:spPr/>
      <dgm:t>
        <a:bodyPr/>
        <a:lstStyle/>
        <a:p>
          <a:r>
            <a:rPr lang="es-ES" b="1" dirty="0" smtClean="0"/>
            <a:t>Desarrollo fonético y fonológico</a:t>
          </a:r>
          <a:r>
            <a:rPr lang="es-ES" dirty="0" smtClean="0"/>
            <a:t>. Dificultad de articulación de algunos fonemas. </a:t>
          </a:r>
          <a:endParaRPr lang="es-AR" dirty="0"/>
        </a:p>
      </dgm:t>
    </dgm:pt>
    <dgm:pt modelId="{985E9096-839C-4FBC-8AC5-2DD43FC06F8A}" type="parTrans" cxnId="{5FD70D0D-AB12-416D-BB43-76D2E53F90C3}">
      <dgm:prSet/>
      <dgm:spPr/>
      <dgm:t>
        <a:bodyPr/>
        <a:lstStyle/>
        <a:p>
          <a:endParaRPr lang="es-AR"/>
        </a:p>
      </dgm:t>
    </dgm:pt>
    <dgm:pt modelId="{2EBC3D28-D695-40BA-B33A-93C0B07A2EF7}" type="sibTrans" cxnId="{5FD70D0D-AB12-416D-BB43-76D2E53F90C3}">
      <dgm:prSet/>
      <dgm:spPr/>
      <dgm:t>
        <a:bodyPr/>
        <a:lstStyle/>
        <a:p>
          <a:endParaRPr lang="es-AR"/>
        </a:p>
      </dgm:t>
    </dgm:pt>
    <dgm:pt modelId="{7177437A-115C-492E-BC2A-9FAAE5A280C4}">
      <dgm:prSet/>
      <dgm:spPr/>
      <dgm:t>
        <a:bodyPr/>
        <a:lstStyle/>
        <a:p>
          <a:r>
            <a:rPr lang="es-ES" dirty="0" smtClean="0"/>
            <a:t>Dificultades en la función de planificación, anticipación y coordinación de procesos cognitivos.</a:t>
          </a:r>
        </a:p>
      </dgm:t>
    </dgm:pt>
    <dgm:pt modelId="{64673F79-8B9C-4381-BBE5-3DF06FE4F0EC}" type="parTrans" cxnId="{543D8726-3029-44E5-959A-0157C7B5B116}">
      <dgm:prSet/>
      <dgm:spPr/>
      <dgm:t>
        <a:bodyPr/>
        <a:lstStyle/>
        <a:p>
          <a:endParaRPr lang="es-AR"/>
        </a:p>
      </dgm:t>
    </dgm:pt>
    <dgm:pt modelId="{C24ADC74-3C8C-4A27-9048-798890E67E07}" type="sibTrans" cxnId="{543D8726-3029-44E5-959A-0157C7B5B116}">
      <dgm:prSet/>
      <dgm:spPr/>
      <dgm:t>
        <a:bodyPr/>
        <a:lstStyle/>
        <a:p>
          <a:endParaRPr lang="es-AR"/>
        </a:p>
      </dgm:t>
    </dgm:pt>
    <dgm:pt modelId="{F7C170E1-FDD6-412C-B03E-5DAA60C4D7D6}">
      <dgm:prSet/>
      <dgm:spPr/>
      <dgm:t>
        <a:bodyPr/>
        <a:lstStyle/>
        <a:p>
          <a:r>
            <a:rPr lang="es-ES" dirty="0" smtClean="0"/>
            <a:t>Menor control atencional y menor uso de estrategias de memorización y recuperación de información.</a:t>
          </a:r>
        </a:p>
      </dgm:t>
    </dgm:pt>
    <dgm:pt modelId="{54E9C682-4B4B-4289-9A52-BEF396E120CC}" type="parTrans" cxnId="{BF93A2CF-F436-469B-A5B6-DAD799624DB4}">
      <dgm:prSet/>
      <dgm:spPr/>
      <dgm:t>
        <a:bodyPr/>
        <a:lstStyle/>
        <a:p>
          <a:endParaRPr lang="es-AR"/>
        </a:p>
      </dgm:t>
    </dgm:pt>
    <dgm:pt modelId="{B0FA7E60-5C0A-4582-8E42-0988173FF75B}" type="sibTrans" cxnId="{BF93A2CF-F436-469B-A5B6-DAD799624DB4}">
      <dgm:prSet/>
      <dgm:spPr/>
      <dgm:t>
        <a:bodyPr/>
        <a:lstStyle/>
        <a:p>
          <a:endParaRPr lang="es-AR"/>
        </a:p>
      </dgm:t>
    </dgm:pt>
    <dgm:pt modelId="{A8DB92B4-9D4C-4ECB-B36E-B92372ED2BB1}">
      <dgm:prSet/>
      <dgm:spPr/>
      <dgm:t>
        <a:bodyPr/>
        <a:lstStyle/>
        <a:p>
          <a:r>
            <a:rPr lang="es-ES" smtClean="0"/>
            <a:t>Descensos en memoria de trabajo o inmediata. </a:t>
          </a:r>
          <a:endParaRPr lang="es-ES" dirty="0" smtClean="0"/>
        </a:p>
      </dgm:t>
    </dgm:pt>
    <dgm:pt modelId="{84221DF8-749A-408A-A11A-70756AB339BF}" type="parTrans" cxnId="{8F4B2654-157D-4F9D-9DA5-63341E033DA6}">
      <dgm:prSet/>
      <dgm:spPr/>
      <dgm:t>
        <a:bodyPr/>
        <a:lstStyle/>
        <a:p>
          <a:endParaRPr lang="es-AR"/>
        </a:p>
      </dgm:t>
    </dgm:pt>
    <dgm:pt modelId="{9F859BDB-81FE-4795-86F9-A0BD0F1DE59C}" type="sibTrans" cxnId="{8F4B2654-157D-4F9D-9DA5-63341E033DA6}">
      <dgm:prSet/>
      <dgm:spPr/>
      <dgm:t>
        <a:bodyPr/>
        <a:lstStyle/>
        <a:p>
          <a:endParaRPr lang="es-AR"/>
        </a:p>
      </dgm:t>
    </dgm:pt>
    <dgm:pt modelId="{5C3E4C66-B6B8-4524-B5AE-7486032F4520}">
      <dgm:prSet/>
      <dgm:spPr/>
      <dgm:t>
        <a:bodyPr/>
        <a:lstStyle/>
        <a:p>
          <a:r>
            <a:rPr lang="es-ES" smtClean="0"/>
            <a:t>Dificultades de almacenamiento asociadas a estrategias clasificatorias deficientes. </a:t>
          </a:r>
          <a:endParaRPr lang="es-ES" dirty="0" smtClean="0"/>
        </a:p>
      </dgm:t>
    </dgm:pt>
    <dgm:pt modelId="{A83B9CD8-0E02-4169-B17B-8217E11A79C6}" type="parTrans" cxnId="{A248E779-B58A-4B99-BBC8-7F12E2DC485A}">
      <dgm:prSet/>
      <dgm:spPr/>
      <dgm:t>
        <a:bodyPr/>
        <a:lstStyle/>
        <a:p>
          <a:endParaRPr lang="es-AR"/>
        </a:p>
      </dgm:t>
    </dgm:pt>
    <dgm:pt modelId="{38797621-36AE-4435-916E-A161ADF4BA6A}" type="sibTrans" cxnId="{A248E779-B58A-4B99-BBC8-7F12E2DC485A}">
      <dgm:prSet/>
      <dgm:spPr/>
      <dgm:t>
        <a:bodyPr/>
        <a:lstStyle/>
        <a:p>
          <a:endParaRPr lang="es-AR"/>
        </a:p>
      </dgm:t>
    </dgm:pt>
    <dgm:pt modelId="{800200DB-B218-4087-8EB2-23E7869B49C5}">
      <dgm:prSet/>
      <dgm:spPr/>
      <dgm:t>
        <a:bodyPr/>
        <a:lstStyle/>
        <a:p>
          <a:r>
            <a:rPr lang="es-ES" smtClean="0"/>
            <a:t>Necesidad de claves visuales o verbales para recuperar información.</a:t>
          </a:r>
          <a:endParaRPr lang="es-ES" dirty="0" smtClean="0"/>
        </a:p>
      </dgm:t>
    </dgm:pt>
    <dgm:pt modelId="{2C2D70CC-F727-4FAB-A1ED-572EA016F5BF}" type="parTrans" cxnId="{82FD2256-150A-49CA-A7FB-DF7D85E37DD9}">
      <dgm:prSet/>
      <dgm:spPr/>
      <dgm:t>
        <a:bodyPr/>
        <a:lstStyle/>
        <a:p>
          <a:endParaRPr lang="es-AR"/>
        </a:p>
      </dgm:t>
    </dgm:pt>
    <dgm:pt modelId="{44650D7A-B75F-43B9-8BBC-1BA378AA63B8}" type="sibTrans" cxnId="{82FD2256-150A-49CA-A7FB-DF7D85E37DD9}">
      <dgm:prSet/>
      <dgm:spPr/>
      <dgm:t>
        <a:bodyPr/>
        <a:lstStyle/>
        <a:p>
          <a:endParaRPr lang="es-AR"/>
        </a:p>
      </dgm:t>
    </dgm:pt>
    <dgm:pt modelId="{41C889C1-FC6C-4115-B8FE-FFD9A59D25C4}">
      <dgm:prSet/>
      <dgm:spPr/>
      <dgm:t>
        <a:bodyPr/>
        <a:lstStyle/>
        <a:p>
          <a:r>
            <a:rPr lang="es-ES" b="1" dirty="0" smtClean="0"/>
            <a:t>Desarrollo del léxico</a:t>
          </a:r>
          <a:r>
            <a:rPr lang="es-ES" dirty="0" smtClean="0"/>
            <a:t>. Vocabulario reducido, restringido y ligado al contexto. Es mejor el vocabulario comprensivo que el expresivo. </a:t>
          </a:r>
        </a:p>
      </dgm:t>
    </dgm:pt>
    <dgm:pt modelId="{9BA2467D-D646-41A8-94C9-6D6776194DC8}" type="parTrans" cxnId="{DF1CE2CD-BCC1-49DC-9C31-7D88DE573E56}">
      <dgm:prSet/>
      <dgm:spPr/>
      <dgm:t>
        <a:bodyPr/>
        <a:lstStyle/>
        <a:p>
          <a:endParaRPr lang="es-AR"/>
        </a:p>
      </dgm:t>
    </dgm:pt>
    <dgm:pt modelId="{EE8B494E-1760-4537-AC30-58DEDC3CEFD5}" type="sibTrans" cxnId="{DF1CE2CD-BCC1-49DC-9C31-7D88DE573E56}">
      <dgm:prSet/>
      <dgm:spPr/>
      <dgm:t>
        <a:bodyPr/>
        <a:lstStyle/>
        <a:p>
          <a:endParaRPr lang="es-AR"/>
        </a:p>
      </dgm:t>
    </dgm:pt>
    <dgm:pt modelId="{B35AD93F-8052-47F8-B703-0BC4BE0D4734}">
      <dgm:prSet/>
      <dgm:spPr/>
      <dgm:t>
        <a:bodyPr/>
        <a:lstStyle/>
        <a:p>
          <a:r>
            <a:rPr lang="es-ES" b="1" dirty="0" smtClean="0"/>
            <a:t>Desarrollo morfológico y sintáctico</a:t>
          </a:r>
          <a:r>
            <a:rPr lang="es-ES" dirty="0" smtClean="0"/>
            <a:t>. Emiten enunciados incompletos, utilizan oraciones simples y normalmente con un valor demostrativo.</a:t>
          </a:r>
          <a:endParaRPr lang="es-AR" dirty="0"/>
        </a:p>
      </dgm:t>
    </dgm:pt>
    <dgm:pt modelId="{287A9B90-3700-4428-817F-0AF4826C03A1}" type="parTrans" cxnId="{524CC3E7-4919-4D7C-8CE4-DF85116D7FEF}">
      <dgm:prSet/>
      <dgm:spPr/>
      <dgm:t>
        <a:bodyPr/>
        <a:lstStyle/>
        <a:p>
          <a:endParaRPr lang="es-AR"/>
        </a:p>
      </dgm:t>
    </dgm:pt>
    <dgm:pt modelId="{7B123835-7B69-40DF-9A5C-33D9EEFF2059}" type="sibTrans" cxnId="{524CC3E7-4919-4D7C-8CE4-DF85116D7FEF}">
      <dgm:prSet/>
      <dgm:spPr/>
      <dgm:t>
        <a:bodyPr/>
        <a:lstStyle/>
        <a:p>
          <a:endParaRPr lang="es-AR"/>
        </a:p>
      </dgm:t>
    </dgm:pt>
    <dgm:pt modelId="{6B59A1F8-0C6D-4A78-94A2-4AC8D950312B}" type="pres">
      <dgm:prSet presAssocID="{1739122F-8D1D-4A17-8463-44D7ECC6255E}" presName="Name0" presStyleCnt="0">
        <dgm:presLayoutVars>
          <dgm:dir/>
          <dgm:animLvl val="lvl"/>
          <dgm:resizeHandles val="exact"/>
        </dgm:presLayoutVars>
      </dgm:prSet>
      <dgm:spPr/>
      <dgm:t>
        <a:bodyPr/>
        <a:lstStyle/>
        <a:p>
          <a:endParaRPr lang="es-AR"/>
        </a:p>
      </dgm:t>
    </dgm:pt>
    <dgm:pt modelId="{A010F376-4ED4-4532-8DDB-85F21867B13C}" type="pres">
      <dgm:prSet presAssocID="{7016D4E0-6AE4-46CA-961F-5D94FDBEDC92}" presName="composite" presStyleCnt="0"/>
      <dgm:spPr/>
    </dgm:pt>
    <dgm:pt modelId="{CC16A250-B646-4640-95B5-C4BE40CFECB0}" type="pres">
      <dgm:prSet presAssocID="{7016D4E0-6AE4-46CA-961F-5D94FDBEDC92}" presName="parTx" presStyleLbl="alignNode1" presStyleIdx="0" presStyleCnt="3">
        <dgm:presLayoutVars>
          <dgm:chMax val="0"/>
          <dgm:chPref val="0"/>
          <dgm:bulletEnabled val="1"/>
        </dgm:presLayoutVars>
      </dgm:prSet>
      <dgm:spPr/>
      <dgm:t>
        <a:bodyPr/>
        <a:lstStyle/>
        <a:p>
          <a:endParaRPr lang="es-AR"/>
        </a:p>
      </dgm:t>
    </dgm:pt>
    <dgm:pt modelId="{5B56CA17-3945-4B54-8E2D-737A00B926D8}" type="pres">
      <dgm:prSet presAssocID="{7016D4E0-6AE4-46CA-961F-5D94FDBEDC92}" presName="desTx" presStyleLbl="alignAccFollowNode1" presStyleIdx="0" presStyleCnt="3">
        <dgm:presLayoutVars>
          <dgm:bulletEnabled val="1"/>
        </dgm:presLayoutVars>
      </dgm:prSet>
      <dgm:spPr/>
      <dgm:t>
        <a:bodyPr/>
        <a:lstStyle/>
        <a:p>
          <a:endParaRPr lang="es-AR"/>
        </a:p>
      </dgm:t>
    </dgm:pt>
    <dgm:pt modelId="{91C37D50-D3CC-47CE-BE55-0B0B93EE013F}" type="pres">
      <dgm:prSet presAssocID="{1DDB6414-91C6-4F3B-BED4-D2D64691668C}" presName="space" presStyleCnt="0"/>
      <dgm:spPr/>
    </dgm:pt>
    <dgm:pt modelId="{3812F776-D494-4939-B5EE-40B1F7038B4F}" type="pres">
      <dgm:prSet presAssocID="{23709D81-EF42-4233-A997-B065A2EA5FAE}" presName="composite" presStyleCnt="0"/>
      <dgm:spPr/>
    </dgm:pt>
    <dgm:pt modelId="{052F6B30-6115-4BBC-9BD9-1C37D036748D}" type="pres">
      <dgm:prSet presAssocID="{23709D81-EF42-4233-A997-B065A2EA5FAE}" presName="parTx" presStyleLbl="alignNode1" presStyleIdx="1" presStyleCnt="3">
        <dgm:presLayoutVars>
          <dgm:chMax val="0"/>
          <dgm:chPref val="0"/>
          <dgm:bulletEnabled val="1"/>
        </dgm:presLayoutVars>
      </dgm:prSet>
      <dgm:spPr/>
      <dgm:t>
        <a:bodyPr/>
        <a:lstStyle/>
        <a:p>
          <a:endParaRPr lang="es-AR"/>
        </a:p>
      </dgm:t>
    </dgm:pt>
    <dgm:pt modelId="{B8A6320E-47D9-4229-A30E-5FC142AF2B07}" type="pres">
      <dgm:prSet presAssocID="{23709D81-EF42-4233-A997-B065A2EA5FAE}" presName="desTx" presStyleLbl="alignAccFollowNode1" presStyleIdx="1" presStyleCnt="3">
        <dgm:presLayoutVars>
          <dgm:bulletEnabled val="1"/>
        </dgm:presLayoutVars>
      </dgm:prSet>
      <dgm:spPr/>
      <dgm:t>
        <a:bodyPr/>
        <a:lstStyle/>
        <a:p>
          <a:endParaRPr lang="es-AR"/>
        </a:p>
      </dgm:t>
    </dgm:pt>
    <dgm:pt modelId="{871DB7DA-1DD1-497A-8D80-34267D39C41B}" type="pres">
      <dgm:prSet presAssocID="{F6205CA4-C3EC-4B58-8796-0E608F7E356D}" presName="space" presStyleCnt="0"/>
      <dgm:spPr/>
    </dgm:pt>
    <dgm:pt modelId="{60ADBBF1-6C2E-403C-8279-F51B9C278428}" type="pres">
      <dgm:prSet presAssocID="{2CE2A09E-BA8E-4A32-990C-8DD61059C0D5}" presName="composite" presStyleCnt="0"/>
      <dgm:spPr/>
    </dgm:pt>
    <dgm:pt modelId="{D792FCDA-44D6-4316-AB79-86DF1F7ECC4C}" type="pres">
      <dgm:prSet presAssocID="{2CE2A09E-BA8E-4A32-990C-8DD61059C0D5}" presName="parTx" presStyleLbl="alignNode1" presStyleIdx="2" presStyleCnt="3">
        <dgm:presLayoutVars>
          <dgm:chMax val="0"/>
          <dgm:chPref val="0"/>
          <dgm:bulletEnabled val="1"/>
        </dgm:presLayoutVars>
      </dgm:prSet>
      <dgm:spPr/>
      <dgm:t>
        <a:bodyPr/>
        <a:lstStyle/>
        <a:p>
          <a:endParaRPr lang="es-AR"/>
        </a:p>
      </dgm:t>
    </dgm:pt>
    <dgm:pt modelId="{4B4AAB55-8097-4049-A946-C8AB16AD1912}" type="pres">
      <dgm:prSet presAssocID="{2CE2A09E-BA8E-4A32-990C-8DD61059C0D5}" presName="desTx" presStyleLbl="alignAccFollowNode1" presStyleIdx="2" presStyleCnt="3">
        <dgm:presLayoutVars>
          <dgm:bulletEnabled val="1"/>
        </dgm:presLayoutVars>
      </dgm:prSet>
      <dgm:spPr/>
      <dgm:t>
        <a:bodyPr/>
        <a:lstStyle/>
        <a:p>
          <a:endParaRPr lang="es-AR"/>
        </a:p>
      </dgm:t>
    </dgm:pt>
  </dgm:ptLst>
  <dgm:cxnLst>
    <dgm:cxn modelId="{5FD70D0D-AB12-416D-BB43-76D2E53F90C3}" srcId="{2CE2A09E-BA8E-4A32-990C-8DD61059C0D5}" destId="{9F8867B7-88BD-4258-9193-D7CC24426687}" srcOrd="0" destOrd="0" parTransId="{985E9096-839C-4FBC-8AC5-2DD43FC06F8A}" sibTransId="{2EBC3D28-D695-40BA-B33A-93C0B07A2EF7}"/>
    <dgm:cxn modelId="{524CC3E7-4919-4D7C-8CE4-DF85116D7FEF}" srcId="{2CE2A09E-BA8E-4A32-990C-8DD61059C0D5}" destId="{B35AD93F-8052-47F8-B703-0BC4BE0D4734}" srcOrd="2" destOrd="0" parTransId="{287A9B90-3700-4428-817F-0AF4826C03A1}" sibTransId="{7B123835-7B69-40DF-9A5C-33D9EEFF2059}"/>
    <dgm:cxn modelId="{AEB4F5B4-C3DE-4CB7-9A1B-B3129622986B}" type="presOf" srcId="{2CE2A09E-BA8E-4A32-990C-8DD61059C0D5}" destId="{D792FCDA-44D6-4316-AB79-86DF1F7ECC4C}" srcOrd="0" destOrd="0" presId="urn:microsoft.com/office/officeart/2005/8/layout/hList1"/>
    <dgm:cxn modelId="{3D1B068D-7867-4A80-8406-34DB5568A014}" type="presOf" srcId="{23709D81-EF42-4233-A997-B065A2EA5FAE}" destId="{052F6B30-6115-4BBC-9BD9-1C37D036748D}" srcOrd="0" destOrd="0" presId="urn:microsoft.com/office/officeart/2005/8/layout/hList1"/>
    <dgm:cxn modelId="{C08B1C8E-17AB-4E84-94C1-B0E69B9ABB33}" type="presOf" srcId="{F7C170E1-FDD6-412C-B03E-5DAA60C4D7D6}" destId="{5B56CA17-3945-4B54-8E2D-737A00B926D8}" srcOrd="0" destOrd="2" presId="urn:microsoft.com/office/officeart/2005/8/layout/hList1"/>
    <dgm:cxn modelId="{0C38F59C-EE29-4492-A691-8430808BC657}" srcId="{1739122F-8D1D-4A17-8463-44D7ECC6255E}" destId="{2CE2A09E-BA8E-4A32-990C-8DD61059C0D5}" srcOrd="2" destOrd="0" parTransId="{B0EE9470-74A1-443D-9EAB-9AA03BCCE486}" sibTransId="{58684080-F639-4D53-980C-AE96AB0C7EC5}"/>
    <dgm:cxn modelId="{57268024-9CAC-4E82-A79C-D66854D43C69}" type="presOf" srcId="{A8DB92B4-9D4C-4ECB-B36E-B92372ED2BB1}" destId="{B8A6320E-47D9-4229-A30E-5FC142AF2B07}" srcOrd="0" destOrd="1" presId="urn:microsoft.com/office/officeart/2005/8/layout/hList1"/>
    <dgm:cxn modelId="{ED37FB51-A650-4A2E-AF02-6E16811D94DE}" type="presOf" srcId="{9F8867B7-88BD-4258-9193-D7CC24426687}" destId="{4B4AAB55-8097-4049-A946-C8AB16AD1912}" srcOrd="0" destOrd="0" presId="urn:microsoft.com/office/officeart/2005/8/layout/hList1"/>
    <dgm:cxn modelId="{DF1CE2CD-BCC1-49DC-9C31-7D88DE573E56}" srcId="{2CE2A09E-BA8E-4A32-990C-8DD61059C0D5}" destId="{41C889C1-FC6C-4115-B8FE-FFD9A59D25C4}" srcOrd="1" destOrd="0" parTransId="{9BA2467D-D646-41A8-94C9-6D6776194DC8}" sibTransId="{EE8B494E-1760-4537-AC30-58DEDC3CEFD5}"/>
    <dgm:cxn modelId="{BF93A2CF-F436-469B-A5B6-DAD799624DB4}" srcId="{7016D4E0-6AE4-46CA-961F-5D94FDBEDC92}" destId="{F7C170E1-FDD6-412C-B03E-5DAA60C4D7D6}" srcOrd="2" destOrd="0" parTransId="{54E9C682-4B4B-4289-9A52-BEF396E120CC}" sibTransId="{B0FA7E60-5C0A-4582-8E42-0988173FF75B}"/>
    <dgm:cxn modelId="{F5C929B7-835F-4CDF-8F56-5CD2026CD68A}" type="presOf" srcId="{5C3E4C66-B6B8-4524-B5AE-7486032F4520}" destId="{B8A6320E-47D9-4229-A30E-5FC142AF2B07}" srcOrd="0" destOrd="2" presId="urn:microsoft.com/office/officeart/2005/8/layout/hList1"/>
    <dgm:cxn modelId="{1769730F-B258-4AC5-95F6-8B473F143E10}" type="presOf" srcId="{9E07376A-32F5-40D8-A3B6-950B68732728}" destId="{5B56CA17-3945-4B54-8E2D-737A00B926D8}" srcOrd="0" destOrd="0" presId="urn:microsoft.com/office/officeart/2005/8/layout/hList1"/>
    <dgm:cxn modelId="{6170B415-075A-4269-830F-AD017FA6F3AE}" type="presOf" srcId="{B35AD93F-8052-47F8-B703-0BC4BE0D4734}" destId="{4B4AAB55-8097-4049-A946-C8AB16AD1912}" srcOrd="0" destOrd="2" presId="urn:microsoft.com/office/officeart/2005/8/layout/hList1"/>
    <dgm:cxn modelId="{8F4B2654-157D-4F9D-9DA5-63341E033DA6}" srcId="{23709D81-EF42-4233-A997-B065A2EA5FAE}" destId="{A8DB92B4-9D4C-4ECB-B36E-B92372ED2BB1}" srcOrd="1" destOrd="0" parTransId="{84221DF8-749A-408A-A11A-70756AB339BF}" sibTransId="{9F859BDB-81FE-4795-86F9-A0BD0F1DE59C}"/>
    <dgm:cxn modelId="{82873C55-63CA-42B9-AE65-FDE33DC8560E}" type="presOf" srcId="{84AC2B71-16B5-4EA0-9704-528EC8E1BFDE}" destId="{B8A6320E-47D9-4229-A30E-5FC142AF2B07}" srcOrd="0" destOrd="0" presId="urn:microsoft.com/office/officeart/2005/8/layout/hList1"/>
    <dgm:cxn modelId="{1B8066EB-979A-40D9-BFB3-895067700C26}" srcId="{1739122F-8D1D-4A17-8463-44D7ECC6255E}" destId="{23709D81-EF42-4233-A997-B065A2EA5FAE}" srcOrd="1" destOrd="0" parTransId="{909424AD-7D47-4AC0-9896-769B9BC39E3D}" sibTransId="{F6205CA4-C3EC-4B58-8796-0E608F7E356D}"/>
    <dgm:cxn modelId="{A248E779-B58A-4B99-BBC8-7F12E2DC485A}" srcId="{23709D81-EF42-4233-A997-B065A2EA5FAE}" destId="{5C3E4C66-B6B8-4524-B5AE-7486032F4520}" srcOrd="2" destOrd="0" parTransId="{A83B9CD8-0E02-4169-B17B-8217E11A79C6}" sibTransId="{38797621-36AE-4435-916E-A161ADF4BA6A}"/>
    <dgm:cxn modelId="{55206180-7ACB-46D4-A8AA-B4F0F4079D42}" type="presOf" srcId="{800200DB-B218-4087-8EB2-23E7869B49C5}" destId="{B8A6320E-47D9-4229-A30E-5FC142AF2B07}" srcOrd="0" destOrd="3" presId="urn:microsoft.com/office/officeart/2005/8/layout/hList1"/>
    <dgm:cxn modelId="{543D8726-3029-44E5-959A-0157C7B5B116}" srcId="{7016D4E0-6AE4-46CA-961F-5D94FDBEDC92}" destId="{7177437A-115C-492E-BC2A-9FAAE5A280C4}" srcOrd="1" destOrd="0" parTransId="{64673F79-8B9C-4381-BBE5-3DF06FE4F0EC}" sibTransId="{C24ADC74-3C8C-4A27-9048-798890E67E07}"/>
    <dgm:cxn modelId="{82FD2256-150A-49CA-A7FB-DF7D85E37DD9}" srcId="{23709D81-EF42-4233-A997-B065A2EA5FAE}" destId="{800200DB-B218-4087-8EB2-23E7869B49C5}" srcOrd="3" destOrd="0" parTransId="{2C2D70CC-F727-4FAB-A1ED-572EA016F5BF}" sibTransId="{44650D7A-B75F-43B9-8BBC-1BA378AA63B8}"/>
    <dgm:cxn modelId="{536ADD1D-F841-40D1-AC75-958B24C241AE}" type="presOf" srcId="{7177437A-115C-492E-BC2A-9FAAE5A280C4}" destId="{5B56CA17-3945-4B54-8E2D-737A00B926D8}" srcOrd="0" destOrd="1" presId="urn:microsoft.com/office/officeart/2005/8/layout/hList1"/>
    <dgm:cxn modelId="{7CE2A71C-0490-4AA1-BD01-276CDEEFAE3C}" srcId="{23709D81-EF42-4233-A997-B065A2EA5FAE}" destId="{84AC2B71-16B5-4EA0-9704-528EC8E1BFDE}" srcOrd="0" destOrd="0" parTransId="{5C0910C0-0E6B-4EE6-AABF-F820F19D0923}" sibTransId="{2724C920-1E01-45F1-96E3-EAA9A386516D}"/>
    <dgm:cxn modelId="{4B2228C1-5523-416B-926C-74B81C5EA8EA}" type="presOf" srcId="{7016D4E0-6AE4-46CA-961F-5D94FDBEDC92}" destId="{CC16A250-B646-4640-95B5-C4BE40CFECB0}" srcOrd="0" destOrd="0" presId="urn:microsoft.com/office/officeart/2005/8/layout/hList1"/>
    <dgm:cxn modelId="{78DCC902-EC95-4412-966A-1D3FAF9FB59A}" srcId="{7016D4E0-6AE4-46CA-961F-5D94FDBEDC92}" destId="{9E07376A-32F5-40D8-A3B6-950B68732728}" srcOrd="0" destOrd="0" parTransId="{C4053093-7E6C-40DC-B43C-7EE84074C06F}" sibTransId="{AA526839-680E-4CF0-802C-9D89BA301B23}"/>
    <dgm:cxn modelId="{EB6A4120-F877-4488-965A-8CC642F36C50}" srcId="{1739122F-8D1D-4A17-8463-44D7ECC6255E}" destId="{7016D4E0-6AE4-46CA-961F-5D94FDBEDC92}" srcOrd="0" destOrd="0" parTransId="{2312D1F2-F417-45B0-9B7B-1A39A907B90A}" sibTransId="{1DDB6414-91C6-4F3B-BED4-D2D64691668C}"/>
    <dgm:cxn modelId="{C5DC05E6-EEC2-4048-AA25-2AB1EEB2FD2E}" type="presOf" srcId="{1739122F-8D1D-4A17-8463-44D7ECC6255E}" destId="{6B59A1F8-0C6D-4A78-94A2-4AC8D950312B}" srcOrd="0" destOrd="0" presId="urn:microsoft.com/office/officeart/2005/8/layout/hList1"/>
    <dgm:cxn modelId="{96088C46-6E92-47E7-A677-64E3DC5B6A9B}" type="presOf" srcId="{41C889C1-FC6C-4115-B8FE-FFD9A59D25C4}" destId="{4B4AAB55-8097-4049-A946-C8AB16AD1912}" srcOrd="0" destOrd="1" presId="urn:microsoft.com/office/officeart/2005/8/layout/hList1"/>
    <dgm:cxn modelId="{9246F199-CAA7-479C-ADFA-4D7DA24A2A2B}" type="presParOf" srcId="{6B59A1F8-0C6D-4A78-94A2-4AC8D950312B}" destId="{A010F376-4ED4-4532-8DDB-85F21867B13C}" srcOrd="0" destOrd="0" presId="urn:microsoft.com/office/officeart/2005/8/layout/hList1"/>
    <dgm:cxn modelId="{3D65DB7D-1CC0-4034-B974-47B0703CA5F4}" type="presParOf" srcId="{A010F376-4ED4-4532-8DDB-85F21867B13C}" destId="{CC16A250-B646-4640-95B5-C4BE40CFECB0}" srcOrd="0" destOrd="0" presId="urn:microsoft.com/office/officeart/2005/8/layout/hList1"/>
    <dgm:cxn modelId="{D57DFC81-E91F-4A7D-AAAE-881A804CCF8A}" type="presParOf" srcId="{A010F376-4ED4-4532-8DDB-85F21867B13C}" destId="{5B56CA17-3945-4B54-8E2D-737A00B926D8}" srcOrd="1" destOrd="0" presId="urn:microsoft.com/office/officeart/2005/8/layout/hList1"/>
    <dgm:cxn modelId="{4556F011-E09D-4611-85C7-A46195E6F671}" type="presParOf" srcId="{6B59A1F8-0C6D-4A78-94A2-4AC8D950312B}" destId="{91C37D50-D3CC-47CE-BE55-0B0B93EE013F}" srcOrd="1" destOrd="0" presId="urn:microsoft.com/office/officeart/2005/8/layout/hList1"/>
    <dgm:cxn modelId="{312A2066-6E06-42AC-832C-2F5573AF27E1}" type="presParOf" srcId="{6B59A1F8-0C6D-4A78-94A2-4AC8D950312B}" destId="{3812F776-D494-4939-B5EE-40B1F7038B4F}" srcOrd="2" destOrd="0" presId="urn:microsoft.com/office/officeart/2005/8/layout/hList1"/>
    <dgm:cxn modelId="{4F729DCD-2025-4A7B-8639-EDFAB8124997}" type="presParOf" srcId="{3812F776-D494-4939-B5EE-40B1F7038B4F}" destId="{052F6B30-6115-4BBC-9BD9-1C37D036748D}" srcOrd="0" destOrd="0" presId="urn:microsoft.com/office/officeart/2005/8/layout/hList1"/>
    <dgm:cxn modelId="{5144EBED-0E20-4E56-92F0-47510338B4D4}" type="presParOf" srcId="{3812F776-D494-4939-B5EE-40B1F7038B4F}" destId="{B8A6320E-47D9-4229-A30E-5FC142AF2B07}" srcOrd="1" destOrd="0" presId="urn:microsoft.com/office/officeart/2005/8/layout/hList1"/>
    <dgm:cxn modelId="{C867D176-BB6D-4F17-8868-94E059249689}" type="presParOf" srcId="{6B59A1F8-0C6D-4A78-94A2-4AC8D950312B}" destId="{871DB7DA-1DD1-497A-8D80-34267D39C41B}" srcOrd="3" destOrd="0" presId="urn:microsoft.com/office/officeart/2005/8/layout/hList1"/>
    <dgm:cxn modelId="{CB37CAFB-B3ED-4281-8BE0-4DE008E4A12D}" type="presParOf" srcId="{6B59A1F8-0C6D-4A78-94A2-4AC8D950312B}" destId="{60ADBBF1-6C2E-403C-8279-F51B9C278428}" srcOrd="4" destOrd="0" presId="urn:microsoft.com/office/officeart/2005/8/layout/hList1"/>
    <dgm:cxn modelId="{F3F4AB30-D7D7-4DF7-AB80-0F494C14E2AF}" type="presParOf" srcId="{60ADBBF1-6C2E-403C-8279-F51B9C278428}" destId="{D792FCDA-44D6-4316-AB79-86DF1F7ECC4C}" srcOrd="0" destOrd="0" presId="urn:microsoft.com/office/officeart/2005/8/layout/hList1"/>
    <dgm:cxn modelId="{2EF2EEB3-97FA-49AD-BA7D-896CE916B4DA}" type="presParOf" srcId="{60ADBBF1-6C2E-403C-8279-F51B9C278428}" destId="{4B4AAB55-8097-4049-A946-C8AB16AD191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1380975-C50E-40FC-985B-61BAFEB92856}" type="doc">
      <dgm:prSet loTypeId="urn:microsoft.com/office/officeart/2008/layout/SquareAccentList" loCatId="list" qsTypeId="urn:microsoft.com/office/officeart/2005/8/quickstyle/simple1" qsCatId="simple" csTypeId="urn:microsoft.com/office/officeart/2005/8/colors/colorful4" csCatId="colorful" phldr="1"/>
      <dgm:spPr/>
      <dgm:t>
        <a:bodyPr/>
        <a:lstStyle/>
        <a:p>
          <a:endParaRPr lang="es-AR"/>
        </a:p>
      </dgm:t>
    </dgm:pt>
    <dgm:pt modelId="{D25403E0-011A-4612-BA2C-99B7B1C9387E}">
      <dgm:prSet phldrT="[Texto]"/>
      <dgm:spPr/>
      <dgm:t>
        <a:bodyPr/>
        <a:lstStyle/>
        <a:p>
          <a:r>
            <a:rPr lang="es-AR" dirty="0" smtClean="0"/>
            <a:t>Barreras para el aprendizaje</a:t>
          </a:r>
          <a:endParaRPr lang="es-AR" dirty="0"/>
        </a:p>
      </dgm:t>
    </dgm:pt>
    <dgm:pt modelId="{36CFA4A6-2750-4DED-8A11-877FB4A1CDDA}" type="parTrans" cxnId="{BDC80772-893D-4CDD-90BF-74BA732FBE41}">
      <dgm:prSet/>
      <dgm:spPr/>
      <dgm:t>
        <a:bodyPr/>
        <a:lstStyle/>
        <a:p>
          <a:endParaRPr lang="es-AR"/>
        </a:p>
      </dgm:t>
    </dgm:pt>
    <dgm:pt modelId="{6B8B066F-719C-4857-94B7-2748A1493E67}" type="sibTrans" cxnId="{BDC80772-893D-4CDD-90BF-74BA732FBE41}">
      <dgm:prSet/>
      <dgm:spPr/>
      <dgm:t>
        <a:bodyPr/>
        <a:lstStyle/>
        <a:p>
          <a:endParaRPr lang="es-AR"/>
        </a:p>
      </dgm:t>
    </dgm:pt>
    <dgm:pt modelId="{4FD3D244-9005-446C-999B-B9783BC09131}">
      <dgm:prSet phldrT="[Texto]"/>
      <dgm:spPr/>
      <dgm:t>
        <a:bodyPr/>
        <a:lstStyle/>
        <a:p>
          <a:r>
            <a:rPr lang="es-AR" b="1" i="1" dirty="0" smtClean="0"/>
            <a:t>Barreras físicas y arquitectónicas.</a:t>
          </a:r>
          <a:endParaRPr lang="es-AR" dirty="0"/>
        </a:p>
      </dgm:t>
    </dgm:pt>
    <dgm:pt modelId="{269A48A0-0B49-4101-B670-53F2C849DFC6}" type="parTrans" cxnId="{B573CDF7-01C7-483C-863A-4EC106857A4C}">
      <dgm:prSet/>
      <dgm:spPr/>
      <dgm:t>
        <a:bodyPr/>
        <a:lstStyle/>
        <a:p>
          <a:endParaRPr lang="es-AR"/>
        </a:p>
      </dgm:t>
    </dgm:pt>
    <dgm:pt modelId="{1D7B5E03-6813-4D61-AC97-AA8E40E8FB8E}" type="sibTrans" cxnId="{B573CDF7-01C7-483C-863A-4EC106857A4C}">
      <dgm:prSet/>
      <dgm:spPr/>
      <dgm:t>
        <a:bodyPr/>
        <a:lstStyle/>
        <a:p>
          <a:endParaRPr lang="es-AR"/>
        </a:p>
      </dgm:t>
    </dgm:pt>
    <dgm:pt modelId="{B6982466-2D53-4BB0-86C3-58FA344DA998}">
      <dgm:prSet phldrT="[Texto]"/>
      <dgm:spPr/>
      <dgm:t>
        <a:bodyPr/>
        <a:lstStyle/>
        <a:p>
          <a:r>
            <a:rPr lang="es-AR" b="1" i="1" dirty="0" smtClean="0"/>
            <a:t>Barreras actitudinales.</a:t>
          </a:r>
          <a:endParaRPr lang="es-AR" dirty="0"/>
        </a:p>
      </dgm:t>
    </dgm:pt>
    <dgm:pt modelId="{3220B483-508A-46E2-8E77-71A19D94872E}" type="parTrans" cxnId="{6C8CFD3A-AAAF-4156-A667-74E37B7F79D2}">
      <dgm:prSet/>
      <dgm:spPr/>
      <dgm:t>
        <a:bodyPr/>
        <a:lstStyle/>
        <a:p>
          <a:endParaRPr lang="es-AR"/>
        </a:p>
      </dgm:t>
    </dgm:pt>
    <dgm:pt modelId="{CA1EA1B9-C5C5-410C-A110-9B2C2F7E6B06}" type="sibTrans" cxnId="{6C8CFD3A-AAAF-4156-A667-74E37B7F79D2}">
      <dgm:prSet/>
      <dgm:spPr/>
      <dgm:t>
        <a:bodyPr/>
        <a:lstStyle/>
        <a:p>
          <a:endParaRPr lang="es-AR"/>
        </a:p>
      </dgm:t>
    </dgm:pt>
    <dgm:pt modelId="{B038509E-8367-4157-8A03-E695DD3E4B69}">
      <dgm:prSet phldrT="[Texto]"/>
      <dgm:spPr/>
      <dgm:t>
        <a:bodyPr/>
        <a:lstStyle/>
        <a:p>
          <a:r>
            <a:rPr lang="es-AR" b="1" i="1" dirty="0" smtClean="0"/>
            <a:t>Barreras administrativas.</a:t>
          </a:r>
          <a:endParaRPr lang="es-AR" dirty="0"/>
        </a:p>
      </dgm:t>
    </dgm:pt>
    <dgm:pt modelId="{35D0FF27-C78A-4636-BDBF-C61B99ED990E}" type="parTrans" cxnId="{B3297445-7A2F-4C53-863B-4B20E84342DE}">
      <dgm:prSet/>
      <dgm:spPr/>
      <dgm:t>
        <a:bodyPr/>
        <a:lstStyle/>
        <a:p>
          <a:endParaRPr lang="es-AR"/>
        </a:p>
      </dgm:t>
    </dgm:pt>
    <dgm:pt modelId="{63ECEC0D-4925-4DC9-AABB-BEEFE455D0E4}" type="sibTrans" cxnId="{B3297445-7A2F-4C53-863B-4B20E84342DE}">
      <dgm:prSet/>
      <dgm:spPr/>
      <dgm:t>
        <a:bodyPr/>
        <a:lstStyle/>
        <a:p>
          <a:endParaRPr lang="es-AR"/>
        </a:p>
      </dgm:t>
    </dgm:pt>
    <dgm:pt modelId="{DFC30149-89AA-402E-8C9E-ACB430ADCFB9}">
      <dgm:prSet phldrT="[Texto]"/>
      <dgm:spPr/>
      <dgm:t>
        <a:bodyPr/>
        <a:lstStyle/>
        <a:p>
          <a:r>
            <a:rPr lang="es-AR" dirty="0" smtClean="0"/>
            <a:t>y participación</a:t>
          </a:r>
          <a:endParaRPr lang="es-AR" dirty="0"/>
        </a:p>
      </dgm:t>
    </dgm:pt>
    <dgm:pt modelId="{83DC97CC-CFC3-4958-958F-2D97F5B35F68}" type="parTrans" cxnId="{C0F107C9-1F7A-4E05-8F26-D0982F97851E}">
      <dgm:prSet/>
      <dgm:spPr/>
      <dgm:t>
        <a:bodyPr/>
        <a:lstStyle/>
        <a:p>
          <a:endParaRPr lang="es-AR"/>
        </a:p>
      </dgm:t>
    </dgm:pt>
    <dgm:pt modelId="{CB55B0C5-170E-4771-BC1B-86A949B8C27B}" type="sibTrans" cxnId="{C0F107C9-1F7A-4E05-8F26-D0982F97851E}">
      <dgm:prSet/>
      <dgm:spPr/>
      <dgm:t>
        <a:bodyPr/>
        <a:lstStyle/>
        <a:p>
          <a:endParaRPr lang="es-AR"/>
        </a:p>
      </dgm:t>
    </dgm:pt>
    <dgm:pt modelId="{B7F9721E-2CAD-4D6F-9866-30F30AC01ADB}">
      <dgm:prSet phldrT="[Texto]"/>
      <dgm:spPr/>
      <dgm:t>
        <a:bodyPr/>
        <a:lstStyle/>
        <a:p>
          <a:r>
            <a:rPr lang="es-AR" b="1" i="1" dirty="0" smtClean="0"/>
            <a:t>Barreras curriculares.</a:t>
          </a:r>
          <a:endParaRPr lang="es-AR" dirty="0"/>
        </a:p>
      </dgm:t>
    </dgm:pt>
    <dgm:pt modelId="{D6530FD2-6F5E-436C-9409-7A1A5BF6464E}" type="parTrans" cxnId="{201BBA62-E90D-43C1-A059-EA72F37E6124}">
      <dgm:prSet/>
      <dgm:spPr/>
      <dgm:t>
        <a:bodyPr/>
        <a:lstStyle/>
        <a:p>
          <a:endParaRPr lang="es-AR"/>
        </a:p>
      </dgm:t>
    </dgm:pt>
    <dgm:pt modelId="{D99819BA-E257-41DC-9952-933CB933145D}" type="sibTrans" cxnId="{201BBA62-E90D-43C1-A059-EA72F37E6124}">
      <dgm:prSet/>
      <dgm:spPr/>
      <dgm:t>
        <a:bodyPr/>
        <a:lstStyle/>
        <a:p>
          <a:endParaRPr lang="es-AR"/>
        </a:p>
      </dgm:t>
    </dgm:pt>
    <dgm:pt modelId="{86626279-2BC0-4847-BC15-6C4FB4437D8E}">
      <dgm:prSet phldrT="[Texto]"/>
      <dgm:spPr/>
      <dgm:t>
        <a:bodyPr/>
        <a:lstStyle/>
        <a:p>
          <a:r>
            <a:rPr lang="es-AR" b="1" i="1" dirty="0" smtClean="0"/>
            <a:t>Barreras metodológicas.</a:t>
          </a:r>
          <a:endParaRPr lang="es-AR" dirty="0"/>
        </a:p>
      </dgm:t>
    </dgm:pt>
    <dgm:pt modelId="{E6A83467-96D2-452F-9899-256B6C120EE7}" type="parTrans" cxnId="{55C8C251-F2AE-4635-867A-5C4D777F8CA3}">
      <dgm:prSet/>
      <dgm:spPr/>
      <dgm:t>
        <a:bodyPr/>
        <a:lstStyle/>
        <a:p>
          <a:endParaRPr lang="es-AR"/>
        </a:p>
      </dgm:t>
    </dgm:pt>
    <dgm:pt modelId="{A21D4D9A-5F7B-4C4F-899E-D38D518E3B93}" type="sibTrans" cxnId="{55C8C251-F2AE-4635-867A-5C4D777F8CA3}">
      <dgm:prSet/>
      <dgm:spPr/>
      <dgm:t>
        <a:bodyPr/>
        <a:lstStyle/>
        <a:p>
          <a:endParaRPr lang="es-AR"/>
        </a:p>
      </dgm:t>
    </dgm:pt>
    <dgm:pt modelId="{9C226291-4D46-4676-B021-3EE8DA196B70}">
      <dgm:prSet phldrT="[Texto]"/>
      <dgm:spPr/>
      <dgm:t>
        <a:bodyPr/>
        <a:lstStyle/>
        <a:p>
          <a:r>
            <a:rPr lang="es-AR" b="1" i="1" dirty="0" smtClean="0"/>
            <a:t>Sociales y económicas</a:t>
          </a:r>
          <a:endParaRPr lang="es-AR" b="1" i="1" dirty="0"/>
        </a:p>
      </dgm:t>
    </dgm:pt>
    <dgm:pt modelId="{AAD14D04-97DF-411F-9D38-A95E4297933B}" type="parTrans" cxnId="{0ACC66A8-0239-46CC-80C9-548287FC9209}">
      <dgm:prSet/>
      <dgm:spPr/>
      <dgm:t>
        <a:bodyPr/>
        <a:lstStyle/>
        <a:p>
          <a:endParaRPr lang="es-AR"/>
        </a:p>
      </dgm:t>
    </dgm:pt>
    <dgm:pt modelId="{59FFA9F5-5251-4DC3-826A-5276D67BE5A8}" type="sibTrans" cxnId="{0ACC66A8-0239-46CC-80C9-548287FC9209}">
      <dgm:prSet/>
      <dgm:spPr/>
      <dgm:t>
        <a:bodyPr/>
        <a:lstStyle/>
        <a:p>
          <a:endParaRPr lang="es-AR"/>
        </a:p>
      </dgm:t>
    </dgm:pt>
    <dgm:pt modelId="{EBD398C8-5563-46A2-B717-BBABEAF6E6A7}" type="pres">
      <dgm:prSet presAssocID="{D1380975-C50E-40FC-985B-61BAFEB92856}" presName="layout" presStyleCnt="0">
        <dgm:presLayoutVars>
          <dgm:chMax/>
          <dgm:chPref/>
          <dgm:dir/>
          <dgm:resizeHandles/>
        </dgm:presLayoutVars>
      </dgm:prSet>
      <dgm:spPr/>
      <dgm:t>
        <a:bodyPr/>
        <a:lstStyle/>
        <a:p>
          <a:endParaRPr lang="es-AR"/>
        </a:p>
      </dgm:t>
    </dgm:pt>
    <dgm:pt modelId="{EF1DC24B-ABFB-4C47-A7AC-6F7110656A00}" type="pres">
      <dgm:prSet presAssocID="{D25403E0-011A-4612-BA2C-99B7B1C9387E}" presName="root" presStyleCnt="0">
        <dgm:presLayoutVars>
          <dgm:chMax/>
          <dgm:chPref/>
        </dgm:presLayoutVars>
      </dgm:prSet>
      <dgm:spPr/>
    </dgm:pt>
    <dgm:pt modelId="{D44D615A-66C3-4FCC-92D8-7703732E9436}" type="pres">
      <dgm:prSet presAssocID="{D25403E0-011A-4612-BA2C-99B7B1C9387E}" presName="rootComposite" presStyleCnt="0">
        <dgm:presLayoutVars/>
      </dgm:prSet>
      <dgm:spPr/>
    </dgm:pt>
    <dgm:pt modelId="{1249A55D-6E3B-4D80-AF4F-E279659E7592}" type="pres">
      <dgm:prSet presAssocID="{D25403E0-011A-4612-BA2C-99B7B1C9387E}" presName="ParentAccent" presStyleLbl="alignNode1" presStyleIdx="0" presStyleCnt="2"/>
      <dgm:spPr/>
    </dgm:pt>
    <dgm:pt modelId="{EC23DFDD-5FF2-4D68-B2A8-D3816F91FD81}" type="pres">
      <dgm:prSet presAssocID="{D25403E0-011A-4612-BA2C-99B7B1C9387E}" presName="ParentSmallAccent" presStyleLbl="fgAcc1" presStyleIdx="0" presStyleCnt="2"/>
      <dgm:spPr/>
    </dgm:pt>
    <dgm:pt modelId="{03ADA16C-B956-49E2-B888-A06B3D54BF78}" type="pres">
      <dgm:prSet presAssocID="{D25403E0-011A-4612-BA2C-99B7B1C9387E}" presName="Parent" presStyleLbl="revTx" presStyleIdx="0" presStyleCnt="8">
        <dgm:presLayoutVars>
          <dgm:chMax/>
          <dgm:chPref val="4"/>
          <dgm:bulletEnabled val="1"/>
        </dgm:presLayoutVars>
      </dgm:prSet>
      <dgm:spPr/>
      <dgm:t>
        <a:bodyPr/>
        <a:lstStyle/>
        <a:p>
          <a:endParaRPr lang="es-AR"/>
        </a:p>
      </dgm:t>
    </dgm:pt>
    <dgm:pt modelId="{21CBF2CD-BF01-4F58-ABDE-AA3EC0E13ED5}" type="pres">
      <dgm:prSet presAssocID="{D25403E0-011A-4612-BA2C-99B7B1C9387E}" presName="childShape" presStyleCnt="0">
        <dgm:presLayoutVars>
          <dgm:chMax val="0"/>
          <dgm:chPref val="0"/>
        </dgm:presLayoutVars>
      </dgm:prSet>
      <dgm:spPr/>
    </dgm:pt>
    <dgm:pt modelId="{BE652355-4DE5-46B0-A686-92FAE13548DB}" type="pres">
      <dgm:prSet presAssocID="{4FD3D244-9005-446C-999B-B9783BC09131}" presName="childComposite" presStyleCnt="0">
        <dgm:presLayoutVars>
          <dgm:chMax val="0"/>
          <dgm:chPref val="0"/>
        </dgm:presLayoutVars>
      </dgm:prSet>
      <dgm:spPr/>
    </dgm:pt>
    <dgm:pt modelId="{B06CC82C-8CC1-47E5-A306-3E354BEB56BB}" type="pres">
      <dgm:prSet presAssocID="{4FD3D244-9005-446C-999B-B9783BC09131}" presName="ChildAccent" presStyleLbl="solidFgAcc1" presStyleIdx="0" presStyleCnt="6"/>
      <dgm:spPr/>
    </dgm:pt>
    <dgm:pt modelId="{CB589FA6-D5D9-4B66-9C28-7BED28C47018}" type="pres">
      <dgm:prSet presAssocID="{4FD3D244-9005-446C-999B-B9783BC09131}" presName="Child" presStyleLbl="revTx" presStyleIdx="1" presStyleCnt="8">
        <dgm:presLayoutVars>
          <dgm:chMax val="0"/>
          <dgm:chPref val="0"/>
          <dgm:bulletEnabled val="1"/>
        </dgm:presLayoutVars>
      </dgm:prSet>
      <dgm:spPr/>
      <dgm:t>
        <a:bodyPr/>
        <a:lstStyle/>
        <a:p>
          <a:endParaRPr lang="es-AR"/>
        </a:p>
      </dgm:t>
    </dgm:pt>
    <dgm:pt modelId="{3FC24FCF-6CEF-4EC4-AD4F-F35658DCD3CB}" type="pres">
      <dgm:prSet presAssocID="{B6982466-2D53-4BB0-86C3-58FA344DA998}" presName="childComposite" presStyleCnt="0">
        <dgm:presLayoutVars>
          <dgm:chMax val="0"/>
          <dgm:chPref val="0"/>
        </dgm:presLayoutVars>
      </dgm:prSet>
      <dgm:spPr/>
    </dgm:pt>
    <dgm:pt modelId="{25CB66D9-01F9-4E62-B55E-74F8C9872FAE}" type="pres">
      <dgm:prSet presAssocID="{B6982466-2D53-4BB0-86C3-58FA344DA998}" presName="ChildAccent" presStyleLbl="solidFgAcc1" presStyleIdx="1" presStyleCnt="6"/>
      <dgm:spPr/>
    </dgm:pt>
    <dgm:pt modelId="{4F70647D-0E8B-45CF-8032-9DFF64DB82CB}" type="pres">
      <dgm:prSet presAssocID="{B6982466-2D53-4BB0-86C3-58FA344DA998}" presName="Child" presStyleLbl="revTx" presStyleIdx="2" presStyleCnt="8">
        <dgm:presLayoutVars>
          <dgm:chMax val="0"/>
          <dgm:chPref val="0"/>
          <dgm:bulletEnabled val="1"/>
        </dgm:presLayoutVars>
      </dgm:prSet>
      <dgm:spPr/>
      <dgm:t>
        <a:bodyPr/>
        <a:lstStyle/>
        <a:p>
          <a:endParaRPr lang="es-AR"/>
        </a:p>
      </dgm:t>
    </dgm:pt>
    <dgm:pt modelId="{E89FDD67-9CCD-4DFC-A9C0-488DAAE33BEE}" type="pres">
      <dgm:prSet presAssocID="{B038509E-8367-4157-8A03-E695DD3E4B69}" presName="childComposite" presStyleCnt="0">
        <dgm:presLayoutVars>
          <dgm:chMax val="0"/>
          <dgm:chPref val="0"/>
        </dgm:presLayoutVars>
      </dgm:prSet>
      <dgm:spPr/>
    </dgm:pt>
    <dgm:pt modelId="{FE87301A-C92B-4C2D-A6E4-9060D4F928D6}" type="pres">
      <dgm:prSet presAssocID="{B038509E-8367-4157-8A03-E695DD3E4B69}" presName="ChildAccent" presStyleLbl="solidFgAcc1" presStyleIdx="2" presStyleCnt="6"/>
      <dgm:spPr/>
    </dgm:pt>
    <dgm:pt modelId="{5D88CA6F-0975-4C9A-B3FB-22246FCA880C}" type="pres">
      <dgm:prSet presAssocID="{B038509E-8367-4157-8A03-E695DD3E4B69}" presName="Child" presStyleLbl="revTx" presStyleIdx="3" presStyleCnt="8">
        <dgm:presLayoutVars>
          <dgm:chMax val="0"/>
          <dgm:chPref val="0"/>
          <dgm:bulletEnabled val="1"/>
        </dgm:presLayoutVars>
      </dgm:prSet>
      <dgm:spPr/>
      <dgm:t>
        <a:bodyPr/>
        <a:lstStyle/>
        <a:p>
          <a:endParaRPr lang="es-AR"/>
        </a:p>
      </dgm:t>
    </dgm:pt>
    <dgm:pt modelId="{735E6898-1688-4FD0-ADCF-0C14AE1DE45F}" type="pres">
      <dgm:prSet presAssocID="{DFC30149-89AA-402E-8C9E-ACB430ADCFB9}" presName="root" presStyleCnt="0">
        <dgm:presLayoutVars>
          <dgm:chMax/>
          <dgm:chPref/>
        </dgm:presLayoutVars>
      </dgm:prSet>
      <dgm:spPr/>
    </dgm:pt>
    <dgm:pt modelId="{17D5200E-6C63-4ABC-8E4C-3E4D9E9005B8}" type="pres">
      <dgm:prSet presAssocID="{DFC30149-89AA-402E-8C9E-ACB430ADCFB9}" presName="rootComposite" presStyleCnt="0">
        <dgm:presLayoutVars/>
      </dgm:prSet>
      <dgm:spPr/>
    </dgm:pt>
    <dgm:pt modelId="{5EB78080-2EF5-4A5C-8E5B-0DF24C5997CB}" type="pres">
      <dgm:prSet presAssocID="{DFC30149-89AA-402E-8C9E-ACB430ADCFB9}" presName="ParentAccent" presStyleLbl="alignNode1" presStyleIdx="1" presStyleCnt="2"/>
      <dgm:spPr/>
    </dgm:pt>
    <dgm:pt modelId="{205B1CC2-63ED-46FE-B03C-D6DA63368EAB}" type="pres">
      <dgm:prSet presAssocID="{DFC30149-89AA-402E-8C9E-ACB430ADCFB9}" presName="ParentSmallAccent" presStyleLbl="fgAcc1" presStyleIdx="1" presStyleCnt="2"/>
      <dgm:spPr/>
    </dgm:pt>
    <dgm:pt modelId="{C678CA09-E8D1-4DE6-A3FA-319CE6E14936}" type="pres">
      <dgm:prSet presAssocID="{DFC30149-89AA-402E-8C9E-ACB430ADCFB9}" presName="Parent" presStyleLbl="revTx" presStyleIdx="4" presStyleCnt="8">
        <dgm:presLayoutVars>
          <dgm:chMax/>
          <dgm:chPref val="4"/>
          <dgm:bulletEnabled val="1"/>
        </dgm:presLayoutVars>
      </dgm:prSet>
      <dgm:spPr/>
      <dgm:t>
        <a:bodyPr/>
        <a:lstStyle/>
        <a:p>
          <a:endParaRPr lang="es-AR"/>
        </a:p>
      </dgm:t>
    </dgm:pt>
    <dgm:pt modelId="{42353148-7CEC-4447-877D-A5813D23FD6C}" type="pres">
      <dgm:prSet presAssocID="{DFC30149-89AA-402E-8C9E-ACB430ADCFB9}" presName="childShape" presStyleCnt="0">
        <dgm:presLayoutVars>
          <dgm:chMax val="0"/>
          <dgm:chPref val="0"/>
        </dgm:presLayoutVars>
      </dgm:prSet>
      <dgm:spPr/>
    </dgm:pt>
    <dgm:pt modelId="{F0108607-CC8F-4D2F-A3BD-7705F0B20E2D}" type="pres">
      <dgm:prSet presAssocID="{B7F9721E-2CAD-4D6F-9866-30F30AC01ADB}" presName="childComposite" presStyleCnt="0">
        <dgm:presLayoutVars>
          <dgm:chMax val="0"/>
          <dgm:chPref val="0"/>
        </dgm:presLayoutVars>
      </dgm:prSet>
      <dgm:spPr/>
    </dgm:pt>
    <dgm:pt modelId="{A3882A0A-E0BA-4D25-B87A-068C4C246646}" type="pres">
      <dgm:prSet presAssocID="{B7F9721E-2CAD-4D6F-9866-30F30AC01ADB}" presName="ChildAccent" presStyleLbl="solidFgAcc1" presStyleIdx="3" presStyleCnt="6"/>
      <dgm:spPr/>
    </dgm:pt>
    <dgm:pt modelId="{C99D9DDA-52B2-4943-95F9-32591CEDA941}" type="pres">
      <dgm:prSet presAssocID="{B7F9721E-2CAD-4D6F-9866-30F30AC01ADB}" presName="Child" presStyleLbl="revTx" presStyleIdx="5" presStyleCnt="8">
        <dgm:presLayoutVars>
          <dgm:chMax val="0"/>
          <dgm:chPref val="0"/>
          <dgm:bulletEnabled val="1"/>
        </dgm:presLayoutVars>
      </dgm:prSet>
      <dgm:spPr/>
      <dgm:t>
        <a:bodyPr/>
        <a:lstStyle/>
        <a:p>
          <a:endParaRPr lang="es-AR"/>
        </a:p>
      </dgm:t>
    </dgm:pt>
    <dgm:pt modelId="{8B467CE3-4D07-47BA-8011-71D47908FF34}" type="pres">
      <dgm:prSet presAssocID="{86626279-2BC0-4847-BC15-6C4FB4437D8E}" presName="childComposite" presStyleCnt="0">
        <dgm:presLayoutVars>
          <dgm:chMax val="0"/>
          <dgm:chPref val="0"/>
        </dgm:presLayoutVars>
      </dgm:prSet>
      <dgm:spPr/>
    </dgm:pt>
    <dgm:pt modelId="{84EC04D5-812C-4529-9CFD-54B697C80909}" type="pres">
      <dgm:prSet presAssocID="{86626279-2BC0-4847-BC15-6C4FB4437D8E}" presName="ChildAccent" presStyleLbl="solidFgAcc1" presStyleIdx="4" presStyleCnt="6"/>
      <dgm:spPr/>
    </dgm:pt>
    <dgm:pt modelId="{C1D7EE03-A9D3-4522-86CC-499C01818C2D}" type="pres">
      <dgm:prSet presAssocID="{86626279-2BC0-4847-BC15-6C4FB4437D8E}" presName="Child" presStyleLbl="revTx" presStyleIdx="6" presStyleCnt="8">
        <dgm:presLayoutVars>
          <dgm:chMax val="0"/>
          <dgm:chPref val="0"/>
          <dgm:bulletEnabled val="1"/>
        </dgm:presLayoutVars>
      </dgm:prSet>
      <dgm:spPr/>
      <dgm:t>
        <a:bodyPr/>
        <a:lstStyle/>
        <a:p>
          <a:endParaRPr lang="es-AR"/>
        </a:p>
      </dgm:t>
    </dgm:pt>
    <dgm:pt modelId="{21E9EE57-8B6E-41DE-AD9F-4522B1E0E4E6}" type="pres">
      <dgm:prSet presAssocID="{9C226291-4D46-4676-B021-3EE8DA196B70}" presName="childComposite" presStyleCnt="0">
        <dgm:presLayoutVars>
          <dgm:chMax val="0"/>
          <dgm:chPref val="0"/>
        </dgm:presLayoutVars>
      </dgm:prSet>
      <dgm:spPr/>
    </dgm:pt>
    <dgm:pt modelId="{5DE073DD-4F19-4F46-AD66-4E83E8604E9B}" type="pres">
      <dgm:prSet presAssocID="{9C226291-4D46-4676-B021-3EE8DA196B70}" presName="ChildAccent" presStyleLbl="solidFgAcc1" presStyleIdx="5" presStyleCnt="6"/>
      <dgm:spPr/>
    </dgm:pt>
    <dgm:pt modelId="{9DCE46E7-F8B4-467C-BC82-22A3D1CE227E}" type="pres">
      <dgm:prSet presAssocID="{9C226291-4D46-4676-B021-3EE8DA196B70}" presName="Child" presStyleLbl="revTx" presStyleIdx="7" presStyleCnt="8">
        <dgm:presLayoutVars>
          <dgm:chMax val="0"/>
          <dgm:chPref val="0"/>
          <dgm:bulletEnabled val="1"/>
        </dgm:presLayoutVars>
      </dgm:prSet>
      <dgm:spPr/>
      <dgm:t>
        <a:bodyPr/>
        <a:lstStyle/>
        <a:p>
          <a:endParaRPr lang="es-ES"/>
        </a:p>
      </dgm:t>
    </dgm:pt>
  </dgm:ptLst>
  <dgm:cxnLst>
    <dgm:cxn modelId="{0ACC66A8-0239-46CC-80C9-548287FC9209}" srcId="{DFC30149-89AA-402E-8C9E-ACB430ADCFB9}" destId="{9C226291-4D46-4676-B021-3EE8DA196B70}" srcOrd="2" destOrd="0" parTransId="{AAD14D04-97DF-411F-9D38-A95E4297933B}" sibTransId="{59FFA9F5-5251-4DC3-826A-5276D67BE5A8}"/>
    <dgm:cxn modelId="{01F23535-C2A1-43F2-889F-447F89157895}" type="presOf" srcId="{D1380975-C50E-40FC-985B-61BAFEB92856}" destId="{EBD398C8-5563-46A2-B717-BBABEAF6E6A7}" srcOrd="0" destOrd="0" presId="urn:microsoft.com/office/officeart/2008/layout/SquareAccentList"/>
    <dgm:cxn modelId="{6C8CFD3A-AAAF-4156-A667-74E37B7F79D2}" srcId="{D25403E0-011A-4612-BA2C-99B7B1C9387E}" destId="{B6982466-2D53-4BB0-86C3-58FA344DA998}" srcOrd="1" destOrd="0" parTransId="{3220B483-508A-46E2-8E77-71A19D94872E}" sibTransId="{CA1EA1B9-C5C5-410C-A110-9B2C2F7E6B06}"/>
    <dgm:cxn modelId="{B16A408E-ED76-4529-BE6E-5DC967D4D3C9}" type="presOf" srcId="{B7F9721E-2CAD-4D6F-9866-30F30AC01ADB}" destId="{C99D9DDA-52B2-4943-95F9-32591CEDA941}" srcOrd="0" destOrd="0" presId="urn:microsoft.com/office/officeart/2008/layout/SquareAccentList"/>
    <dgm:cxn modelId="{3DBB27B3-6F0A-4889-9245-68869E0956E9}" type="presOf" srcId="{D25403E0-011A-4612-BA2C-99B7B1C9387E}" destId="{03ADA16C-B956-49E2-B888-A06B3D54BF78}" srcOrd="0" destOrd="0" presId="urn:microsoft.com/office/officeart/2008/layout/SquareAccentList"/>
    <dgm:cxn modelId="{D6C32A08-1473-4C09-9621-A341F86A7E26}" type="presOf" srcId="{DFC30149-89AA-402E-8C9E-ACB430ADCFB9}" destId="{C678CA09-E8D1-4DE6-A3FA-319CE6E14936}" srcOrd="0" destOrd="0" presId="urn:microsoft.com/office/officeart/2008/layout/SquareAccentList"/>
    <dgm:cxn modelId="{6399E134-1E65-4DF3-8343-1456E6AF1F32}" type="presOf" srcId="{86626279-2BC0-4847-BC15-6C4FB4437D8E}" destId="{C1D7EE03-A9D3-4522-86CC-499C01818C2D}" srcOrd="0" destOrd="0" presId="urn:microsoft.com/office/officeart/2008/layout/SquareAccentList"/>
    <dgm:cxn modelId="{B3297445-7A2F-4C53-863B-4B20E84342DE}" srcId="{D25403E0-011A-4612-BA2C-99B7B1C9387E}" destId="{B038509E-8367-4157-8A03-E695DD3E4B69}" srcOrd="2" destOrd="0" parTransId="{35D0FF27-C78A-4636-BDBF-C61B99ED990E}" sibTransId="{63ECEC0D-4925-4DC9-AABB-BEEFE455D0E4}"/>
    <dgm:cxn modelId="{C0F107C9-1F7A-4E05-8F26-D0982F97851E}" srcId="{D1380975-C50E-40FC-985B-61BAFEB92856}" destId="{DFC30149-89AA-402E-8C9E-ACB430ADCFB9}" srcOrd="1" destOrd="0" parTransId="{83DC97CC-CFC3-4958-958F-2D97F5B35F68}" sibTransId="{CB55B0C5-170E-4771-BC1B-86A949B8C27B}"/>
    <dgm:cxn modelId="{F48049B2-F139-46F0-ABD3-C7F76AE6E607}" type="presOf" srcId="{B038509E-8367-4157-8A03-E695DD3E4B69}" destId="{5D88CA6F-0975-4C9A-B3FB-22246FCA880C}" srcOrd="0" destOrd="0" presId="urn:microsoft.com/office/officeart/2008/layout/SquareAccentList"/>
    <dgm:cxn modelId="{55C8C251-F2AE-4635-867A-5C4D777F8CA3}" srcId="{DFC30149-89AA-402E-8C9E-ACB430ADCFB9}" destId="{86626279-2BC0-4847-BC15-6C4FB4437D8E}" srcOrd="1" destOrd="0" parTransId="{E6A83467-96D2-452F-9899-256B6C120EE7}" sibTransId="{A21D4D9A-5F7B-4C4F-899E-D38D518E3B93}"/>
    <dgm:cxn modelId="{BDC80772-893D-4CDD-90BF-74BA732FBE41}" srcId="{D1380975-C50E-40FC-985B-61BAFEB92856}" destId="{D25403E0-011A-4612-BA2C-99B7B1C9387E}" srcOrd="0" destOrd="0" parTransId="{36CFA4A6-2750-4DED-8A11-877FB4A1CDDA}" sibTransId="{6B8B066F-719C-4857-94B7-2748A1493E67}"/>
    <dgm:cxn modelId="{E31119A5-9083-492E-AD04-2F0172D96A82}" type="presOf" srcId="{4FD3D244-9005-446C-999B-B9783BC09131}" destId="{CB589FA6-D5D9-4B66-9C28-7BED28C47018}" srcOrd="0" destOrd="0" presId="urn:microsoft.com/office/officeart/2008/layout/SquareAccentList"/>
    <dgm:cxn modelId="{35B43F6D-F37D-417D-B141-4E29080F7C83}" type="presOf" srcId="{9C226291-4D46-4676-B021-3EE8DA196B70}" destId="{9DCE46E7-F8B4-467C-BC82-22A3D1CE227E}" srcOrd="0" destOrd="0" presId="urn:microsoft.com/office/officeart/2008/layout/SquareAccentList"/>
    <dgm:cxn modelId="{201BBA62-E90D-43C1-A059-EA72F37E6124}" srcId="{DFC30149-89AA-402E-8C9E-ACB430ADCFB9}" destId="{B7F9721E-2CAD-4D6F-9866-30F30AC01ADB}" srcOrd="0" destOrd="0" parTransId="{D6530FD2-6F5E-436C-9409-7A1A5BF6464E}" sibTransId="{D99819BA-E257-41DC-9952-933CB933145D}"/>
    <dgm:cxn modelId="{CD973256-0DAC-4C0F-9E85-A39D2FB7A859}" type="presOf" srcId="{B6982466-2D53-4BB0-86C3-58FA344DA998}" destId="{4F70647D-0E8B-45CF-8032-9DFF64DB82CB}" srcOrd="0" destOrd="0" presId="urn:microsoft.com/office/officeart/2008/layout/SquareAccentList"/>
    <dgm:cxn modelId="{B573CDF7-01C7-483C-863A-4EC106857A4C}" srcId="{D25403E0-011A-4612-BA2C-99B7B1C9387E}" destId="{4FD3D244-9005-446C-999B-B9783BC09131}" srcOrd="0" destOrd="0" parTransId="{269A48A0-0B49-4101-B670-53F2C849DFC6}" sibTransId="{1D7B5E03-6813-4D61-AC97-AA8E40E8FB8E}"/>
    <dgm:cxn modelId="{6B41A395-A37F-48F0-9CE4-C49586ABB46D}" type="presParOf" srcId="{EBD398C8-5563-46A2-B717-BBABEAF6E6A7}" destId="{EF1DC24B-ABFB-4C47-A7AC-6F7110656A00}" srcOrd="0" destOrd="0" presId="urn:microsoft.com/office/officeart/2008/layout/SquareAccentList"/>
    <dgm:cxn modelId="{1AD98687-9EA5-441C-81C1-D5399D19FF04}" type="presParOf" srcId="{EF1DC24B-ABFB-4C47-A7AC-6F7110656A00}" destId="{D44D615A-66C3-4FCC-92D8-7703732E9436}" srcOrd="0" destOrd="0" presId="urn:microsoft.com/office/officeart/2008/layout/SquareAccentList"/>
    <dgm:cxn modelId="{69D619C0-76E4-4F63-ACF0-DC263BA7A136}" type="presParOf" srcId="{D44D615A-66C3-4FCC-92D8-7703732E9436}" destId="{1249A55D-6E3B-4D80-AF4F-E279659E7592}" srcOrd="0" destOrd="0" presId="urn:microsoft.com/office/officeart/2008/layout/SquareAccentList"/>
    <dgm:cxn modelId="{F4A4FE2F-6842-4108-904C-4FF4552ADCD1}" type="presParOf" srcId="{D44D615A-66C3-4FCC-92D8-7703732E9436}" destId="{EC23DFDD-5FF2-4D68-B2A8-D3816F91FD81}" srcOrd="1" destOrd="0" presId="urn:microsoft.com/office/officeart/2008/layout/SquareAccentList"/>
    <dgm:cxn modelId="{BD138E3C-714F-4807-A521-436B39EE9246}" type="presParOf" srcId="{D44D615A-66C3-4FCC-92D8-7703732E9436}" destId="{03ADA16C-B956-49E2-B888-A06B3D54BF78}" srcOrd="2" destOrd="0" presId="urn:microsoft.com/office/officeart/2008/layout/SquareAccentList"/>
    <dgm:cxn modelId="{AF84D94D-8155-4DD7-8276-79C6B60FCC03}" type="presParOf" srcId="{EF1DC24B-ABFB-4C47-A7AC-6F7110656A00}" destId="{21CBF2CD-BF01-4F58-ABDE-AA3EC0E13ED5}" srcOrd="1" destOrd="0" presId="urn:microsoft.com/office/officeart/2008/layout/SquareAccentList"/>
    <dgm:cxn modelId="{AECE38A3-424F-4024-A3C8-6DA79432D365}" type="presParOf" srcId="{21CBF2CD-BF01-4F58-ABDE-AA3EC0E13ED5}" destId="{BE652355-4DE5-46B0-A686-92FAE13548DB}" srcOrd="0" destOrd="0" presId="urn:microsoft.com/office/officeart/2008/layout/SquareAccentList"/>
    <dgm:cxn modelId="{D331D2CF-33F0-4DD5-9E66-BB8A33D44543}" type="presParOf" srcId="{BE652355-4DE5-46B0-A686-92FAE13548DB}" destId="{B06CC82C-8CC1-47E5-A306-3E354BEB56BB}" srcOrd="0" destOrd="0" presId="urn:microsoft.com/office/officeart/2008/layout/SquareAccentList"/>
    <dgm:cxn modelId="{84E14059-49B7-4A77-AC6B-1FF70D1CDD98}" type="presParOf" srcId="{BE652355-4DE5-46B0-A686-92FAE13548DB}" destId="{CB589FA6-D5D9-4B66-9C28-7BED28C47018}" srcOrd="1" destOrd="0" presId="urn:microsoft.com/office/officeart/2008/layout/SquareAccentList"/>
    <dgm:cxn modelId="{1EC75B20-CEA2-4B94-B4AA-C2F36D2A4E71}" type="presParOf" srcId="{21CBF2CD-BF01-4F58-ABDE-AA3EC0E13ED5}" destId="{3FC24FCF-6CEF-4EC4-AD4F-F35658DCD3CB}" srcOrd="1" destOrd="0" presId="urn:microsoft.com/office/officeart/2008/layout/SquareAccentList"/>
    <dgm:cxn modelId="{74F798DD-154D-4707-80EF-DA174E259D1F}" type="presParOf" srcId="{3FC24FCF-6CEF-4EC4-AD4F-F35658DCD3CB}" destId="{25CB66D9-01F9-4E62-B55E-74F8C9872FAE}" srcOrd="0" destOrd="0" presId="urn:microsoft.com/office/officeart/2008/layout/SquareAccentList"/>
    <dgm:cxn modelId="{43F4AEDE-1F5E-408B-906A-29F82C988882}" type="presParOf" srcId="{3FC24FCF-6CEF-4EC4-AD4F-F35658DCD3CB}" destId="{4F70647D-0E8B-45CF-8032-9DFF64DB82CB}" srcOrd="1" destOrd="0" presId="urn:microsoft.com/office/officeart/2008/layout/SquareAccentList"/>
    <dgm:cxn modelId="{B24853CD-F610-4BFB-9B71-EC5EAAF1CAEB}" type="presParOf" srcId="{21CBF2CD-BF01-4F58-ABDE-AA3EC0E13ED5}" destId="{E89FDD67-9CCD-4DFC-A9C0-488DAAE33BEE}" srcOrd="2" destOrd="0" presId="urn:microsoft.com/office/officeart/2008/layout/SquareAccentList"/>
    <dgm:cxn modelId="{EE1789EB-FBB6-49B2-9CA0-B959337BB59C}" type="presParOf" srcId="{E89FDD67-9CCD-4DFC-A9C0-488DAAE33BEE}" destId="{FE87301A-C92B-4C2D-A6E4-9060D4F928D6}" srcOrd="0" destOrd="0" presId="urn:microsoft.com/office/officeart/2008/layout/SquareAccentList"/>
    <dgm:cxn modelId="{00434486-28CB-4FD1-A8D8-1E269913368F}" type="presParOf" srcId="{E89FDD67-9CCD-4DFC-A9C0-488DAAE33BEE}" destId="{5D88CA6F-0975-4C9A-B3FB-22246FCA880C}" srcOrd="1" destOrd="0" presId="urn:microsoft.com/office/officeart/2008/layout/SquareAccentList"/>
    <dgm:cxn modelId="{A3CEDECB-5DDF-434A-8B7A-0CCCC04F3AA6}" type="presParOf" srcId="{EBD398C8-5563-46A2-B717-BBABEAF6E6A7}" destId="{735E6898-1688-4FD0-ADCF-0C14AE1DE45F}" srcOrd="1" destOrd="0" presId="urn:microsoft.com/office/officeart/2008/layout/SquareAccentList"/>
    <dgm:cxn modelId="{B2ED1275-B126-4741-AECA-301FCF279A0B}" type="presParOf" srcId="{735E6898-1688-4FD0-ADCF-0C14AE1DE45F}" destId="{17D5200E-6C63-4ABC-8E4C-3E4D9E9005B8}" srcOrd="0" destOrd="0" presId="urn:microsoft.com/office/officeart/2008/layout/SquareAccentList"/>
    <dgm:cxn modelId="{F24E80D4-8136-467D-A1F6-36B1C4B348C0}" type="presParOf" srcId="{17D5200E-6C63-4ABC-8E4C-3E4D9E9005B8}" destId="{5EB78080-2EF5-4A5C-8E5B-0DF24C5997CB}" srcOrd="0" destOrd="0" presId="urn:microsoft.com/office/officeart/2008/layout/SquareAccentList"/>
    <dgm:cxn modelId="{FEADFAAC-1EC0-47DF-BD66-60523102A4CC}" type="presParOf" srcId="{17D5200E-6C63-4ABC-8E4C-3E4D9E9005B8}" destId="{205B1CC2-63ED-46FE-B03C-D6DA63368EAB}" srcOrd="1" destOrd="0" presId="urn:microsoft.com/office/officeart/2008/layout/SquareAccentList"/>
    <dgm:cxn modelId="{E6375B3A-C3ED-40E7-83B2-3A11DB550E81}" type="presParOf" srcId="{17D5200E-6C63-4ABC-8E4C-3E4D9E9005B8}" destId="{C678CA09-E8D1-4DE6-A3FA-319CE6E14936}" srcOrd="2" destOrd="0" presId="urn:microsoft.com/office/officeart/2008/layout/SquareAccentList"/>
    <dgm:cxn modelId="{02710CFD-76DF-4E5D-9678-2341147D4C62}" type="presParOf" srcId="{735E6898-1688-4FD0-ADCF-0C14AE1DE45F}" destId="{42353148-7CEC-4447-877D-A5813D23FD6C}" srcOrd="1" destOrd="0" presId="urn:microsoft.com/office/officeart/2008/layout/SquareAccentList"/>
    <dgm:cxn modelId="{C2CDC946-EB8C-4F8B-8FC2-638A99E92B06}" type="presParOf" srcId="{42353148-7CEC-4447-877D-A5813D23FD6C}" destId="{F0108607-CC8F-4D2F-A3BD-7705F0B20E2D}" srcOrd="0" destOrd="0" presId="urn:microsoft.com/office/officeart/2008/layout/SquareAccentList"/>
    <dgm:cxn modelId="{2626F174-A3ED-49EE-9804-6D733CED79B5}" type="presParOf" srcId="{F0108607-CC8F-4D2F-A3BD-7705F0B20E2D}" destId="{A3882A0A-E0BA-4D25-B87A-068C4C246646}" srcOrd="0" destOrd="0" presId="urn:microsoft.com/office/officeart/2008/layout/SquareAccentList"/>
    <dgm:cxn modelId="{E98AA943-0148-4243-8F98-E307482CB079}" type="presParOf" srcId="{F0108607-CC8F-4D2F-A3BD-7705F0B20E2D}" destId="{C99D9DDA-52B2-4943-95F9-32591CEDA941}" srcOrd="1" destOrd="0" presId="urn:microsoft.com/office/officeart/2008/layout/SquareAccentList"/>
    <dgm:cxn modelId="{EE736BD5-C9F4-4A93-AF32-45E018FA0ADF}" type="presParOf" srcId="{42353148-7CEC-4447-877D-A5813D23FD6C}" destId="{8B467CE3-4D07-47BA-8011-71D47908FF34}" srcOrd="1" destOrd="0" presId="urn:microsoft.com/office/officeart/2008/layout/SquareAccentList"/>
    <dgm:cxn modelId="{778E144B-25CE-4479-875C-23DDBAD0173B}" type="presParOf" srcId="{8B467CE3-4D07-47BA-8011-71D47908FF34}" destId="{84EC04D5-812C-4529-9CFD-54B697C80909}" srcOrd="0" destOrd="0" presId="urn:microsoft.com/office/officeart/2008/layout/SquareAccentList"/>
    <dgm:cxn modelId="{E557D18D-5F6E-4D78-9DD6-9AA15D54AB5B}" type="presParOf" srcId="{8B467CE3-4D07-47BA-8011-71D47908FF34}" destId="{C1D7EE03-A9D3-4522-86CC-499C01818C2D}" srcOrd="1" destOrd="0" presId="urn:microsoft.com/office/officeart/2008/layout/SquareAccentList"/>
    <dgm:cxn modelId="{7C4721E1-F472-4C4D-A2BB-E2BFCB348B82}" type="presParOf" srcId="{42353148-7CEC-4447-877D-A5813D23FD6C}" destId="{21E9EE57-8B6E-41DE-AD9F-4522B1E0E4E6}" srcOrd="2" destOrd="0" presId="urn:microsoft.com/office/officeart/2008/layout/SquareAccentList"/>
    <dgm:cxn modelId="{00F5E2FB-A552-41AF-A49D-FBE6E295729F}" type="presParOf" srcId="{21E9EE57-8B6E-41DE-AD9F-4522B1E0E4E6}" destId="{5DE073DD-4F19-4F46-AD66-4E83E8604E9B}" srcOrd="0" destOrd="0" presId="urn:microsoft.com/office/officeart/2008/layout/SquareAccentList"/>
    <dgm:cxn modelId="{8D12DF9C-BE94-4152-BFA3-FACA69C8143D}" type="presParOf" srcId="{21E9EE57-8B6E-41DE-AD9F-4522B1E0E4E6}" destId="{9DCE46E7-F8B4-467C-BC82-22A3D1CE227E}"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1508B81-E937-4731-9839-C57B151C5E87}" type="doc">
      <dgm:prSet loTypeId="urn:microsoft.com/office/officeart/2008/layout/BubblePictureList" loCatId="picture" qsTypeId="urn:microsoft.com/office/officeart/2005/8/quickstyle/simple1" qsCatId="simple" csTypeId="urn:microsoft.com/office/officeart/2005/8/colors/accent1_2" csCatId="accent1" phldr="1"/>
      <dgm:spPr/>
      <dgm:t>
        <a:bodyPr/>
        <a:lstStyle/>
        <a:p>
          <a:endParaRPr lang="es-AR"/>
        </a:p>
      </dgm:t>
    </dgm:pt>
    <dgm:pt modelId="{D0D0B28B-2DC6-4FEB-AEE6-E0F6DF13D7AD}">
      <dgm:prSet phldrT="[Texto]" custT="1"/>
      <dgm:spPr/>
      <dgm:t>
        <a:bodyPr/>
        <a:lstStyle/>
        <a:p>
          <a:r>
            <a:rPr lang="es-AR" sz="1600" b="1" dirty="0" smtClean="0"/>
            <a:t>Utilizar las TIC.  </a:t>
          </a:r>
          <a:r>
            <a:rPr lang="es-ES" sz="1600" b="1" dirty="0" smtClean="0"/>
            <a:t>Conocer los recursos o apoyos educativos que precisa el estudiante para su integración académica</a:t>
          </a:r>
          <a:r>
            <a:rPr lang="es-ES" sz="1600" dirty="0" smtClean="0"/>
            <a:t>. </a:t>
          </a:r>
          <a:r>
            <a:rPr lang="es-AR" sz="1600" dirty="0" smtClean="0"/>
            <a:t> </a:t>
          </a:r>
          <a:endParaRPr lang="es-AR" sz="1600" dirty="0"/>
        </a:p>
      </dgm:t>
    </dgm:pt>
    <dgm:pt modelId="{F31FB992-24B7-4880-80E6-97F04D1FE4E5}" type="parTrans" cxnId="{29CAA16D-B3D4-4FD1-913E-4B5B6E4C7E9C}">
      <dgm:prSet/>
      <dgm:spPr/>
      <dgm:t>
        <a:bodyPr/>
        <a:lstStyle/>
        <a:p>
          <a:endParaRPr lang="es-AR"/>
        </a:p>
      </dgm:t>
    </dgm:pt>
    <dgm:pt modelId="{D8F28A03-1B8E-48C0-AD39-65FD00EEA938}" type="sibTrans" cxnId="{29CAA16D-B3D4-4FD1-913E-4B5B6E4C7E9C}">
      <dgm:prSet/>
      <dgm:spPr>
        <a:blipFill rotWithShape="1">
          <a:blip xmlns:r="http://schemas.openxmlformats.org/officeDocument/2006/relationships" r:embed="rId1"/>
          <a:stretch>
            <a:fillRect/>
          </a:stretch>
        </a:blipFill>
      </dgm:spPr>
      <dgm:t>
        <a:bodyPr/>
        <a:lstStyle/>
        <a:p>
          <a:endParaRPr lang="es-AR"/>
        </a:p>
      </dgm:t>
    </dgm:pt>
    <dgm:pt modelId="{7B0D8F53-0DB5-4DA6-9A42-7CD482CA4A92}">
      <dgm:prSet phldrT="[Texto]" custT="1"/>
      <dgm:spPr/>
      <dgm:t>
        <a:bodyPr/>
        <a:lstStyle/>
        <a:p>
          <a:pPr>
            <a:lnSpc>
              <a:spcPct val="100000"/>
            </a:lnSpc>
            <a:spcAft>
              <a:spcPts val="0"/>
            </a:spcAft>
          </a:pPr>
          <a:r>
            <a:rPr lang="es-ES" sz="1600" dirty="0" smtClean="0">
              <a:solidFill>
                <a:schemeClr val="tx1"/>
              </a:solidFill>
            </a:rPr>
            <a:t> </a:t>
          </a:r>
          <a:r>
            <a:rPr lang="es-ES" sz="1600" b="1" dirty="0" smtClean="0">
              <a:solidFill>
                <a:schemeClr val="tx1"/>
              </a:solidFill>
            </a:rPr>
            <a:t>Información que el propio estudiante </a:t>
          </a:r>
        </a:p>
        <a:p>
          <a:pPr>
            <a:lnSpc>
              <a:spcPct val="100000"/>
            </a:lnSpc>
            <a:spcAft>
              <a:spcPts val="0"/>
            </a:spcAft>
          </a:pPr>
          <a:r>
            <a:rPr lang="es-ES" sz="1600" b="1" dirty="0" smtClean="0">
              <a:solidFill>
                <a:schemeClr val="tx1"/>
              </a:solidFill>
            </a:rPr>
            <a:t>con discapacidad nos puede aportar</a:t>
          </a:r>
          <a:r>
            <a:rPr lang="es-ES" sz="1400" b="1" dirty="0" smtClean="0"/>
            <a:t>.</a:t>
          </a:r>
          <a:endParaRPr lang="es-AR" sz="1400" b="1" dirty="0"/>
        </a:p>
      </dgm:t>
    </dgm:pt>
    <dgm:pt modelId="{1DD42BDD-F66B-47FC-94B9-2EEA32AF35C3}" type="parTrans" cxnId="{523112BD-221B-4AB8-8679-4FCC9433F594}">
      <dgm:prSet/>
      <dgm:spPr/>
      <dgm:t>
        <a:bodyPr/>
        <a:lstStyle/>
        <a:p>
          <a:endParaRPr lang="es-AR"/>
        </a:p>
      </dgm:t>
    </dgm:pt>
    <dgm:pt modelId="{1FFC42B5-73AA-4C74-A0F4-589C9EE44546}" type="sibTrans" cxnId="{523112BD-221B-4AB8-8679-4FCC9433F594}">
      <dgm:prSet/>
      <dgm:spPr>
        <a:blipFill rotWithShape="1">
          <a:blip xmlns:r="http://schemas.openxmlformats.org/officeDocument/2006/relationships" r:embed="rId2"/>
          <a:stretch>
            <a:fillRect/>
          </a:stretch>
        </a:blipFill>
      </dgm:spPr>
      <dgm:t>
        <a:bodyPr/>
        <a:lstStyle/>
        <a:p>
          <a:endParaRPr lang="es-AR"/>
        </a:p>
      </dgm:t>
    </dgm:pt>
    <dgm:pt modelId="{C9E7EC8D-E7CA-4F1A-9CEE-8E5F98625BE6}">
      <dgm:prSet phldrT="[Texto]" custT="1"/>
      <dgm:spPr/>
      <dgm:t>
        <a:bodyPr/>
        <a:lstStyle/>
        <a:p>
          <a:pPr>
            <a:lnSpc>
              <a:spcPct val="100000"/>
            </a:lnSpc>
            <a:spcAft>
              <a:spcPts val="0"/>
            </a:spcAft>
          </a:pPr>
          <a:r>
            <a:rPr lang="es-ES" sz="1600" b="1" dirty="0" smtClean="0"/>
            <a:t>Utilizar las tutorías como una estrategia educativa de apoyo</a:t>
          </a:r>
        </a:p>
        <a:p>
          <a:pPr>
            <a:lnSpc>
              <a:spcPct val="100000"/>
            </a:lnSpc>
            <a:spcAft>
              <a:spcPts val="0"/>
            </a:spcAft>
          </a:pPr>
          <a:r>
            <a:rPr lang="es-ES" sz="1600" b="1" dirty="0" smtClean="0"/>
            <a:t>al proceso formativo y de integración en la universidad.</a:t>
          </a:r>
          <a:endParaRPr lang="es-AR" sz="1600" b="1" dirty="0"/>
        </a:p>
      </dgm:t>
    </dgm:pt>
    <dgm:pt modelId="{622D81B5-34FD-459E-A740-9BDC63F90547}" type="parTrans" cxnId="{5E4F390F-1E95-4513-9E4D-EF6F95355353}">
      <dgm:prSet/>
      <dgm:spPr/>
      <dgm:t>
        <a:bodyPr/>
        <a:lstStyle/>
        <a:p>
          <a:endParaRPr lang="es-AR"/>
        </a:p>
      </dgm:t>
    </dgm:pt>
    <dgm:pt modelId="{02FBB850-830F-471A-93EB-26536FA59E98}" type="sibTrans" cxnId="{5E4F390F-1E95-4513-9E4D-EF6F95355353}">
      <dgm:prSet/>
      <dgm:spPr>
        <a:blipFill rotWithShape="1">
          <a:blip xmlns:r="http://schemas.openxmlformats.org/officeDocument/2006/relationships" r:embed="rId3"/>
          <a:stretch>
            <a:fillRect/>
          </a:stretch>
        </a:blipFill>
      </dgm:spPr>
      <dgm:t>
        <a:bodyPr/>
        <a:lstStyle/>
        <a:p>
          <a:endParaRPr lang="es-AR"/>
        </a:p>
      </dgm:t>
    </dgm:pt>
    <dgm:pt modelId="{8C703508-C55A-492B-BE91-0660A7887465}" type="pres">
      <dgm:prSet presAssocID="{81508B81-E937-4731-9839-C57B151C5E87}" presName="Name0" presStyleCnt="0">
        <dgm:presLayoutVars>
          <dgm:chMax val="8"/>
          <dgm:chPref val="8"/>
          <dgm:dir/>
        </dgm:presLayoutVars>
      </dgm:prSet>
      <dgm:spPr/>
      <dgm:t>
        <a:bodyPr/>
        <a:lstStyle/>
        <a:p>
          <a:endParaRPr lang="es-ES"/>
        </a:p>
      </dgm:t>
    </dgm:pt>
    <dgm:pt modelId="{B737A58B-B8BA-4A7B-851A-457489D47050}" type="pres">
      <dgm:prSet presAssocID="{D0D0B28B-2DC6-4FEB-AEE6-E0F6DF13D7AD}" presName="parent_text_1" presStyleLbl="revTx" presStyleIdx="0" presStyleCnt="3">
        <dgm:presLayoutVars>
          <dgm:chMax val="0"/>
          <dgm:chPref val="0"/>
          <dgm:bulletEnabled val="1"/>
        </dgm:presLayoutVars>
      </dgm:prSet>
      <dgm:spPr/>
      <dgm:t>
        <a:bodyPr/>
        <a:lstStyle/>
        <a:p>
          <a:endParaRPr lang="es-AR"/>
        </a:p>
      </dgm:t>
    </dgm:pt>
    <dgm:pt modelId="{89259DC2-AF0D-4363-AD90-6CE90A3C94ED}" type="pres">
      <dgm:prSet presAssocID="{D0D0B28B-2DC6-4FEB-AEE6-E0F6DF13D7AD}" presName="image_accent_1" presStyleCnt="0"/>
      <dgm:spPr/>
    </dgm:pt>
    <dgm:pt modelId="{C8189DC3-D096-416E-8FA8-A93CE05776E0}" type="pres">
      <dgm:prSet presAssocID="{D0D0B28B-2DC6-4FEB-AEE6-E0F6DF13D7AD}" presName="imageAccentRepeatNode" presStyleLbl="alignNode1" presStyleIdx="0" presStyleCnt="6"/>
      <dgm:spPr/>
    </dgm:pt>
    <dgm:pt modelId="{3AFCD7A7-0CB6-4BDF-A518-211805F204AC}" type="pres">
      <dgm:prSet presAssocID="{D0D0B28B-2DC6-4FEB-AEE6-E0F6DF13D7AD}" presName="accent_1" presStyleLbl="alignNode1" presStyleIdx="1" presStyleCnt="6"/>
      <dgm:spPr/>
    </dgm:pt>
    <dgm:pt modelId="{7B216D1C-B662-4CF7-98CB-494F0F6D5604}" type="pres">
      <dgm:prSet presAssocID="{D8F28A03-1B8E-48C0-AD39-65FD00EEA938}" presName="image_1" presStyleCnt="0"/>
      <dgm:spPr/>
    </dgm:pt>
    <dgm:pt modelId="{5414863B-6258-4EDA-A9D4-F3A76477C63D}" type="pres">
      <dgm:prSet presAssocID="{D8F28A03-1B8E-48C0-AD39-65FD00EEA938}" presName="imageRepeatNode" presStyleLbl="fgImgPlace1" presStyleIdx="0" presStyleCnt="3"/>
      <dgm:spPr/>
      <dgm:t>
        <a:bodyPr/>
        <a:lstStyle/>
        <a:p>
          <a:endParaRPr lang="es-ES"/>
        </a:p>
      </dgm:t>
    </dgm:pt>
    <dgm:pt modelId="{3DD25994-8A6A-4C75-936D-D459B4DB65FD}" type="pres">
      <dgm:prSet presAssocID="{7B0D8F53-0DB5-4DA6-9A42-7CD482CA4A92}" presName="parent_text_2" presStyleLbl="revTx" presStyleIdx="1" presStyleCnt="3">
        <dgm:presLayoutVars>
          <dgm:chMax val="0"/>
          <dgm:chPref val="0"/>
          <dgm:bulletEnabled val="1"/>
        </dgm:presLayoutVars>
      </dgm:prSet>
      <dgm:spPr/>
      <dgm:t>
        <a:bodyPr/>
        <a:lstStyle/>
        <a:p>
          <a:endParaRPr lang="es-AR"/>
        </a:p>
      </dgm:t>
    </dgm:pt>
    <dgm:pt modelId="{6345DAD2-54D1-40C4-B4F2-EE0C37B5FBD3}" type="pres">
      <dgm:prSet presAssocID="{7B0D8F53-0DB5-4DA6-9A42-7CD482CA4A92}" presName="image_accent_2" presStyleCnt="0"/>
      <dgm:spPr/>
    </dgm:pt>
    <dgm:pt modelId="{64033C0E-6D58-4B21-B813-88FEA2269B44}" type="pres">
      <dgm:prSet presAssocID="{7B0D8F53-0DB5-4DA6-9A42-7CD482CA4A92}" presName="imageAccentRepeatNode" presStyleLbl="alignNode1" presStyleIdx="2" presStyleCnt="6"/>
      <dgm:spPr/>
    </dgm:pt>
    <dgm:pt modelId="{4C99FE9A-1181-4F55-B5B9-6030349ED895}" type="pres">
      <dgm:prSet presAssocID="{1FFC42B5-73AA-4C74-A0F4-589C9EE44546}" presName="image_2" presStyleCnt="0"/>
      <dgm:spPr/>
    </dgm:pt>
    <dgm:pt modelId="{F3CB4BCD-D72F-496B-94A5-B321C6A813C2}" type="pres">
      <dgm:prSet presAssocID="{1FFC42B5-73AA-4C74-A0F4-589C9EE44546}" presName="imageRepeatNode" presStyleLbl="fgImgPlace1" presStyleIdx="1" presStyleCnt="3"/>
      <dgm:spPr/>
      <dgm:t>
        <a:bodyPr/>
        <a:lstStyle/>
        <a:p>
          <a:endParaRPr lang="es-ES"/>
        </a:p>
      </dgm:t>
    </dgm:pt>
    <dgm:pt modelId="{813500D3-4C95-4C18-90B2-99043D43DA89}" type="pres">
      <dgm:prSet presAssocID="{C9E7EC8D-E7CA-4F1A-9CEE-8E5F98625BE6}" presName="image_accent_3" presStyleCnt="0"/>
      <dgm:spPr/>
    </dgm:pt>
    <dgm:pt modelId="{37B574E6-D777-441C-946E-A0C95B3A8ECF}" type="pres">
      <dgm:prSet presAssocID="{C9E7EC8D-E7CA-4F1A-9CEE-8E5F98625BE6}" presName="imageAccentRepeatNode" presStyleLbl="alignNode1" presStyleIdx="3" presStyleCnt="6"/>
      <dgm:spPr/>
    </dgm:pt>
    <dgm:pt modelId="{AE02BCC1-17B9-4D9D-A671-A17DE1F86A97}" type="pres">
      <dgm:prSet presAssocID="{C9E7EC8D-E7CA-4F1A-9CEE-8E5F98625BE6}" presName="parent_text_3" presStyleLbl="revTx" presStyleIdx="2" presStyleCnt="3">
        <dgm:presLayoutVars>
          <dgm:chMax val="0"/>
          <dgm:chPref val="0"/>
          <dgm:bulletEnabled val="1"/>
        </dgm:presLayoutVars>
      </dgm:prSet>
      <dgm:spPr/>
      <dgm:t>
        <a:bodyPr/>
        <a:lstStyle/>
        <a:p>
          <a:endParaRPr lang="es-AR"/>
        </a:p>
      </dgm:t>
    </dgm:pt>
    <dgm:pt modelId="{5FAA19FA-BFFF-4DB5-B742-4B1479ECCBA5}" type="pres">
      <dgm:prSet presAssocID="{C9E7EC8D-E7CA-4F1A-9CEE-8E5F98625BE6}" presName="accent_2" presStyleLbl="alignNode1" presStyleIdx="4" presStyleCnt="6"/>
      <dgm:spPr/>
    </dgm:pt>
    <dgm:pt modelId="{185E0D5F-1EAF-4AE0-85F8-49DA54F07322}" type="pres">
      <dgm:prSet presAssocID="{C9E7EC8D-E7CA-4F1A-9CEE-8E5F98625BE6}" presName="accent_3" presStyleLbl="alignNode1" presStyleIdx="5" presStyleCnt="6"/>
      <dgm:spPr/>
    </dgm:pt>
    <dgm:pt modelId="{58653B48-8F70-4052-8591-D7BE4ED094D9}" type="pres">
      <dgm:prSet presAssocID="{02FBB850-830F-471A-93EB-26536FA59E98}" presName="image_3" presStyleCnt="0"/>
      <dgm:spPr/>
    </dgm:pt>
    <dgm:pt modelId="{D2324698-F96B-4882-B877-82EA0B54EEB1}" type="pres">
      <dgm:prSet presAssocID="{02FBB850-830F-471A-93EB-26536FA59E98}" presName="imageRepeatNode" presStyleLbl="fgImgPlace1" presStyleIdx="2" presStyleCnt="3"/>
      <dgm:spPr/>
      <dgm:t>
        <a:bodyPr/>
        <a:lstStyle/>
        <a:p>
          <a:endParaRPr lang="es-ES"/>
        </a:p>
      </dgm:t>
    </dgm:pt>
  </dgm:ptLst>
  <dgm:cxnLst>
    <dgm:cxn modelId="{FF5D9487-159F-492F-A76D-F7EFC7005496}" type="presOf" srcId="{D0D0B28B-2DC6-4FEB-AEE6-E0F6DF13D7AD}" destId="{B737A58B-B8BA-4A7B-851A-457489D47050}" srcOrd="0" destOrd="0" presId="urn:microsoft.com/office/officeart/2008/layout/BubblePictureList"/>
    <dgm:cxn modelId="{AD3FEAB0-E490-4F4E-B704-9465042136D5}" type="presOf" srcId="{C9E7EC8D-E7CA-4F1A-9CEE-8E5F98625BE6}" destId="{AE02BCC1-17B9-4D9D-A671-A17DE1F86A97}" srcOrd="0" destOrd="0" presId="urn:microsoft.com/office/officeart/2008/layout/BubblePictureList"/>
    <dgm:cxn modelId="{5E4F390F-1E95-4513-9E4D-EF6F95355353}" srcId="{81508B81-E937-4731-9839-C57B151C5E87}" destId="{C9E7EC8D-E7CA-4F1A-9CEE-8E5F98625BE6}" srcOrd="2" destOrd="0" parTransId="{622D81B5-34FD-459E-A740-9BDC63F90547}" sibTransId="{02FBB850-830F-471A-93EB-26536FA59E98}"/>
    <dgm:cxn modelId="{927A6ECB-3285-469B-BACA-2A2E7000D3C3}" type="presOf" srcId="{7B0D8F53-0DB5-4DA6-9A42-7CD482CA4A92}" destId="{3DD25994-8A6A-4C75-936D-D459B4DB65FD}" srcOrd="0" destOrd="0" presId="urn:microsoft.com/office/officeart/2008/layout/BubblePictureList"/>
    <dgm:cxn modelId="{29CAA16D-B3D4-4FD1-913E-4B5B6E4C7E9C}" srcId="{81508B81-E937-4731-9839-C57B151C5E87}" destId="{D0D0B28B-2DC6-4FEB-AEE6-E0F6DF13D7AD}" srcOrd="0" destOrd="0" parTransId="{F31FB992-24B7-4880-80E6-97F04D1FE4E5}" sibTransId="{D8F28A03-1B8E-48C0-AD39-65FD00EEA938}"/>
    <dgm:cxn modelId="{523112BD-221B-4AB8-8679-4FCC9433F594}" srcId="{81508B81-E937-4731-9839-C57B151C5E87}" destId="{7B0D8F53-0DB5-4DA6-9A42-7CD482CA4A92}" srcOrd="1" destOrd="0" parTransId="{1DD42BDD-F66B-47FC-94B9-2EEA32AF35C3}" sibTransId="{1FFC42B5-73AA-4C74-A0F4-589C9EE44546}"/>
    <dgm:cxn modelId="{BBF681BE-364F-4BE1-A779-D18B58F0ED4B}" type="presOf" srcId="{02FBB850-830F-471A-93EB-26536FA59E98}" destId="{D2324698-F96B-4882-B877-82EA0B54EEB1}" srcOrd="0" destOrd="0" presId="urn:microsoft.com/office/officeart/2008/layout/BubblePictureList"/>
    <dgm:cxn modelId="{6C54691A-71A7-444A-9AE8-FE6F4EA55305}" type="presOf" srcId="{81508B81-E937-4731-9839-C57B151C5E87}" destId="{8C703508-C55A-492B-BE91-0660A7887465}" srcOrd="0" destOrd="0" presId="urn:microsoft.com/office/officeart/2008/layout/BubblePictureList"/>
    <dgm:cxn modelId="{14BBDBD8-4EB5-43B9-B52A-01796C379BE3}" type="presOf" srcId="{1FFC42B5-73AA-4C74-A0F4-589C9EE44546}" destId="{F3CB4BCD-D72F-496B-94A5-B321C6A813C2}" srcOrd="0" destOrd="0" presId="urn:microsoft.com/office/officeart/2008/layout/BubblePictureList"/>
    <dgm:cxn modelId="{E48AE640-813D-4C09-AE41-9AA194B54ABB}" type="presOf" srcId="{D8F28A03-1B8E-48C0-AD39-65FD00EEA938}" destId="{5414863B-6258-4EDA-A9D4-F3A76477C63D}" srcOrd="0" destOrd="0" presId="urn:microsoft.com/office/officeart/2008/layout/BubblePictureList"/>
    <dgm:cxn modelId="{F6D83CF7-B9A7-4D0C-949C-29F0245E9D88}" type="presParOf" srcId="{8C703508-C55A-492B-BE91-0660A7887465}" destId="{B737A58B-B8BA-4A7B-851A-457489D47050}" srcOrd="0" destOrd="0" presId="urn:microsoft.com/office/officeart/2008/layout/BubblePictureList"/>
    <dgm:cxn modelId="{C599D43E-47FE-4747-A8A0-E23A5472D28E}" type="presParOf" srcId="{8C703508-C55A-492B-BE91-0660A7887465}" destId="{89259DC2-AF0D-4363-AD90-6CE90A3C94ED}" srcOrd="1" destOrd="0" presId="urn:microsoft.com/office/officeart/2008/layout/BubblePictureList"/>
    <dgm:cxn modelId="{B6228D79-8A6A-4EC3-8273-A2A81E91423E}" type="presParOf" srcId="{89259DC2-AF0D-4363-AD90-6CE90A3C94ED}" destId="{C8189DC3-D096-416E-8FA8-A93CE05776E0}" srcOrd="0" destOrd="0" presId="urn:microsoft.com/office/officeart/2008/layout/BubblePictureList"/>
    <dgm:cxn modelId="{A7150111-121F-486C-852C-3724DF33793B}" type="presParOf" srcId="{8C703508-C55A-492B-BE91-0660A7887465}" destId="{3AFCD7A7-0CB6-4BDF-A518-211805F204AC}" srcOrd="2" destOrd="0" presId="urn:microsoft.com/office/officeart/2008/layout/BubblePictureList"/>
    <dgm:cxn modelId="{CA96E61B-178A-4A45-845E-5FDF60D2E04C}" type="presParOf" srcId="{8C703508-C55A-492B-BE91-0660A7887465}" destId="{7B216D1C-B662-4CF7-98CB-494F0F6D5604}" srcOrd="3" destOrd="0" presId="urn:microsoft.com/office/officeart/2008/layout/BubblePictureList"/>
    <dgm:cxn modelId="{C2089490-4BC4-45EE-8C7F-BA63A0826575}" type="presParOf" srcId="{7B216D1C-B662-4CF7-98CB-494F0F6D5604}" destId="{5414863B-6258-4EDA-A9D4-F3A76477C63D}" srcOrd="0" destOrd="0" presId="urn:microsoft.com/office/officeart/2008/layout/BubblePictureList"/>
    <dgm:cxn modelId="{EB1C3122-37AD-4136-9244-3C0B1E025B56}" type="presParOf" srcId="{8C703508-C55A-492B-BE91-0660A7887465}" destId="{3DD25994-8A6A-4C75-936D-D459B4DB65FD}" srcOrd="4" destOrd="0" presId="urn:microsoft.com/office/officeart/2008/layout/BubblePictureList"/>
    <dgm:cxn modelId="{90B3E422-E946-437C-8D7F-A9CA4FF56F9C}" type="presParOf" srcId="{8C703508-C55A-492B-BE91-0660A7887465}" destId="{6345DAD2-54D1-40C4-B4F2-EE0C37B5FBD3}" srcOrd="5" destOrd="0" presId="urn:microsoft.com/office/officeart/2008/layout/BubblePictureList"/>
    <dgm:cxn modelId="{9F7DE8D4-B5F8-469E-8937-726B02B180DB}" type="presParOf" srcId="{6345DAD2-54D1-40C4-B4F2-EE0C37B5FBD3}" destId="{64033C0E-6D58-4B21-B813-88FEA2269B44}" srcOrd="0" destOrd="0" presId="urn:microsoft.com/office/officeart/2008/layout/BubblePictureList"/>
    <dgm:cxn modelId="{FB3A38C4-E696-4D17-9DBF-9376B06479D1}" type="presParOf" srcId="{8C703508-C55A-492B-BE91-0660A7887465}" destId="{4C99FE9A-1181-4F55-B5B9-6030349ED895}" srcOrd="6" destOrd="0" presId="urn:microsoft.com/office/officeart/2008/layout/BubblePictureList"/>
    <dgm:cxn modelId="{4DA05C59-D384-420E-9EBC-1ABE651D974C}" type="presParOf" srcId="{4C99FE9A-1181-4F55-B5B9-6030349ED895}" destId="{F3CB4BCD-D72F-496B-94A5-B321C6A813C2}" srcOrd="0" destOrd="0" presId="urn:microsoft.com/office/officeart/2008/layout/BubblePictureList"/>
    <dgm:cxn modelId="{32AD6EA7-BABA-4199-B542-4A19C95FF2B7}" type="presParOf" srcId="{8C703508-C55A-492B-BE91-0660A7887465}" destId="{813500D3-4C95-4C18-90B2-99043D43DA89}" srcOrd="7" destOrd="0" presId="urn:microsoft.com/office/officeart/2008/layout/BubblePictureList"/>
    <dgm:cxn modelId="{F4CAA6F4-BCD7-48CE-B310-069AC79E6C16}" type="presParOf" srcId="{813500D3-4C95-4C18-90B2-99043D43DA89}" destId="{37B574E6-D777-441C-946E-A0C95B3A8ECF}" srcOrd="0" destOrd="0" presId="urn:microsoft.com/office/officeart/2008/layout/BubblePictureList"/>
    <dgm:cxn modelId="{07959593-EC8A-4D8D-8289-5A9F2E891F6C}" type="presParOf" srcId="{8C703508-C55A-492B-BE91-0660A7887465}" destId="{AE02BCC1-17B9-4D9D-A671-A17DE1F86A97}" srcOrd="8" destOrd="0" presId="urn:microsoft.com/office/officeart/2008/layout/BubblePictureList"/>
    <dgm:cxn modelId="{3821ECFA-09C2-4C01-BFA1-33D73333FC06}" type="presParOf" srcId="{8C703508-C55A-492B-BE91-0660A7887465}" destId="{5FAA19FA-BFFF-4DB5-B742-4B1479ECCBA5}" srcOrd="9" destOrd="0" presId="urn:microsoft.com/office/officeart/2008/layout/BubblePictureList"/>
    <dgm:cxn modelId="{28F1306B-F719-47FF-9D1D-28754FCABEA1}" type="presParOf" srcId="{8C703508-C55A-492B-BE91-0660A7887465}" destId="{185E0D5F-1EAF-4AE0-85F8-49DA54F07322}" srcOrd="10" destOrd="0" presId="urn:microsoft.com/office/officeart/2008/layout/BubblePictureList"/>
    <dgm:cxn modelId="{DCB321B0-2B49-45EA-80B0-439031658AD7}" type="presParOf" srcId="{8C703508-C55A-492B-BE91-0660A7887465}" destId="{58653B48-8F70-4052-8591-D7BE4ED094D9}" srcOrd="11" destOrd="0" presId="urn:microsoft.com/office/officeart/2008/layout/BubblePictureList"/>
    <dgm:cxn modelId="{2B5E2B77-566D-46A1-BDBB-C9721DB618A6}" type="presParOf" srcId="{58653B48-8F70-4052-8591-D7BE4ED094D9}" destId="{D2324698-F96B-4882-B877-82EA0B54EEB1}"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2C0FD9F-4C1E-4F63-9DDC-45561DEE9BE0}"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es-AR"/>
        </a:p>
      </dgm:t>
    </dgm:pt>
    <dgm:pt modelId="{F0C23131-7C0C-4051-B0C7-FCFF15E28573}">
      <dgm:prSet phldrT="[Texto]"/>
      <dgm:spPr/>
      <dgm:t>
        <a:bodyPr/>
        <a:lstStyle/>
        <a:p>
          <a:r>
            <a:rPr lang="es-AR" dirty="0" smtClean="0"/>
            <a:t>Diversidad como norma</a:t>
          </a:r>
          <a:endParaRPr lang="es-AR" dirty="0"/>
        </a:p>
      </dgm:t>
    </dgm:pt>
    <dgm:pt modelId="{F089FEEE-42CB-418D-8A9A-B08AD8F24E31}" type="parTrans" cxnId="{4C5976CB-8933-45AB-B375-6B018840F1AB}">
      <dgm:prSet/>
      <dgm:spPr/>
      <dgm:t>
        <a:bodyPr/>
        <a:lstStyle/>
        <a:p>
          <a:endParaRPr lang="es-AR"/>
        </a:p>
      </dgm:t>
    </dgm:pt>
    <dgm:pt modelId="{C6F42281-408D-44F0-8A0D-936D89740C1C}" type="sibTrans" cxnId="{4C5976CB-8933-45AB-B375-6B018840F1AB}">
      <dgm:prSet/>
      <dgm:spPr/>
      <dgm:t>
        <a:bodyPr/>
        <a:lstStyle/>
        <a:p>
          <a:endParaRPr lang="es-AR"/>
        </a:p>
      </dgm:t>
    </dgm:pt>
    <dgm:pt modelId="{7196DEC4-BDFD-44A3-9DE3-12B51D1851FC}">
      <dgm:prSet phldrT="[Texto]"/>
      <dgm:spPr/>
      <dgm:t>
        <a:bodyPr/>
        <a:lstStyle/>
        <a:p>
          <a:r>
            <a:rPr lang="es-AR" dirty="0" smtClean="0"/>
            <a:t>DUA</a:t>
          </a:r>
          <a:endParaRPr lang="es-AR" dirty="0"/>
        </a:p>
      </dgm:t>
    </dgm:pt>
    <dgm:pt modelId="{6078C5D0-AC38-467E-83D0-E32F28BDB2C8}" type="parTrans" cxnId="{354B16DC-C3CB-4A55-9401-08F0D71D2833}">
      <dgm:prSet/>
      <dgm:spPr/>
      <dgm:t>
        <a:bodyPr/>
        <a:lstStyle/>
        <a:p>
          <a:endParaRPr lang="es-AR"/>
        </a:p>
      </dgm:t>
    </dgm:pt>
    <dgm:pt modelId="{15359BD9-8756-476D-B210-1CBA2BDB1C7E}" type="sibTrans" cxnId="{354B16DC-C3CB-4A55-9401-08F0D71D2833}">
      <dgm:prSet/>
      <dgm:spPr/>
      <dgm:t>
        <a:bodyPr/>
        <a:lstStyle/>
        <a:p>
          <a:endParaRPr lang="es-AR"/>
        </a:p>
      </dgm:t>
    </dgm:pt>
    <dgm:pt modelId="{32054057-B209-43A5-ACE5-300F1E7165DF}" type="pres">
      <dgm:prSet presAssocID="{E2C0FD9F-4C1E-4F63-9DDC-45561DEE9BE0}" presName="Name0" presStyleCnt="0">
        <dgm:presLayoutVars>
          <dgm:chMax val="7"/>
          <dgm:chPref val="7"/>
          <dgm:dir/>
          <dgm:animLvl val="lvl"/>
        </dgm:presLayoutVars>
      </dgm:prSet>
      <dgm:spPr/>
      <dgm:t>
        <a:bodyPr/>
        <a:lstStyle/>
        <a:p>
          <a:endParaRPr lang="es-AR"/>
        </a:p>
      </dgm:t>
    </dgm:pt>
    <dgm:pt modelId="{B4C05958-42E9-41F8-A5E3-DCB95274A101}" type="pres">
      <dgm:prSet presAssocID="{F0C23131-7C0C-4051-B0C7-FCFF15E28573}" presName="Accent1" presStyleCnt="0"/>
      <dgm:spPr/>
    </dgm:pt>
    <dgm:pt modelId="{F2B93FE2-CDBC-4F03-9C10-79BDC16FFF1A}" type="pres">
      <dgm:prSet presAssocID="{F0C23131-7C0C-4051-B0C7-FCFF15E28573}" presName="Accent" presStyleLbl="node1" presStyleIdx="0" presStyleCnt="2"/>
      <dgm:spPr/>
    </dgm:pt>
    <dgm:pt modelId="{D856D380-8341-4130-B1B6-DEFB2F0E32AE}" type="pres">
      <dgm:prSet presAssocID="{F0C23131-7C0C-4051-B0C7-FCFF15E28573}" presName="Parent1" presStyleLbl="revTx" presStyleIdx="0" presStyleCnt="2">
        <dgm:presLayoutVars>
          <dgm:chMax val="1"/>
          <dgm:chPref val="1"/>
          <dgm:bulletEnabled val="1"/>
        </dgm:presLayoutVars>
      </dgm:prSet>
      <dgm:spPr/>
      <dgm:t>
        <a:bodyPr/>
        <a:lstStyle/>
        <a:p>
          <a:endParaRPr lang="es-AR"/>
        </a:p>
      </dgm:t>
    </dgm:pt>
    <dgm:pt modelId="{5CA5374D-08EB-42E2-9253-9A1FD404CCEE}" type="pres">
      <dgm:prSet presAssocID="{7196DEC4-BDFD-44A3-9DE3-12B51D1851FC}" presName="Accent2" presStyleCnt="0"/>
      <dgm:spPr/>
    </dgm:pt>
    <dgm:pt modelId="{AFB4326B-87A0-4335-87B4-EF7A40DE6A74}" type="pres">
      <dgm:prSet presAssocID="{7196DEC4-BDFD-44A3-9DE3-12B51D1851FC}" presName="Accent" presStyleLbl="node1" presStyleIdx="1" presStyleCnt="2"/>
      <dgm:spPr/>
    </dgm:pt>
    <dgm:pt modelId="{5195FBE7-2A42-4223-845F-47E8EB0A8074}" type="pres">
      <dgm:prSet presAssocID="{7196DEC4-BDFD-44A3-9DE3-12B51D1851FC}" presName="Parent2" presStyleLbl="revTx" presStyleIdx="1" presStyleCnt="2">
        <dgm:presLayoutVars>
          <dgm:chMax val="1"/>
          <dgm:chPref val="1"/>
          <dgm:bulletEnabled val="1"/>
        </dgm:presLayoutVars>
      </dgm:prSet>
      <dgm:spPr/>
      <dgm:t>
        <a:bodyPr/>
        <a:lstStyle/>
        <a:p>
          <a:endParaRPr lang="es-AR"/>
        </a:p>
      </dgm:t>
    </dgm:pt>
  </dgm:ptLst>
  <dgm:cxnLst>
    <dgm:cxn modelId="{354B16DC-C3CB-4A55-9401-08F0D71D2833}" srcId="{E2C0FD9F-4C1E-4F63-9DDC-45561DEE9BE0}" destId="{7196DEC4-BDFD-44A3-9DE3-12B51D1851FC}" srcOrd="1" destOrd="0" parTransId="{6078C5D0-AC38-467E-83D0-E32F28BDB2C8}" sibTransId="{15359BD9-8756-476D-B210-1CBA2BDB1C7E}"/>
    <dgm:cxn modelId="{660FB141-42EE-461D-8F2F-083620002B0E}" type="presOf" srcId="{E2C0FD9F-4C1E-4F63-9DDC-45561DEE9BE0}" destId="{32054057-B209-43A5-ACE5-300F1E7165DF}" srcOrd="0" destOrd="0" presId="urn:microsoft.com/office/officeart/2009/layout/CircleArrowProcess"/>
    <dgm:cxn modelId="{6BC1C415-8873-405F-BAB8-A98C0DE22AC2}" type="presOf" srcId="{7196DEC4-BDFD-44A3-9DE3-12B51D1851FC}" destId="{5195FBE7-2A42-4223-845F-47E8EB0A8074}" srcOrd="0" destOrd="0" presId="urn:microsoft.com/office/officeart/2009/layout/CircleArrowProcess"/>
    <dgm:cxn modelId="{3073267F-D093-4F2C-81E3-60C4F45E3A26}" type="presOf" srcId="{F0C23131-7C0C-4051-B0C7-FCFF15E28573}" destId="{D856D380-8341-4130-B1B6-DEFB2F0E32AE}" srcOrd="0" destOrd="0" presId="urn:microsoft.com/office/officeart/2009/layout/CircleArrowProcess"/>
    <dgm:cxn modelId="{4C5976CB-8933-45AB-B375-6B018840F1AB}" srcId="{E2C0FD9F-4C1E-4F63-9DDC-45561DEE9BE0}" destId="{F0C23131-7C0C-4051-B0C7-FCFF15E28573}" srcOrd="0" destOrd="0" parTransId="{F089FEEE-42CB-418D-8A9A-B08AD8F24E31}" sibTransId="{C6F42281-408D-44F0-8A0D-936D89740C1C}"/>
    <dgm:cxn modelId="{34EDEB05-4D86-41B2-9499-D262159BDD2F}" type="presParOf" srcId="{32054057-B209-43A5-ACE5-300F1E7165DF}" destId="{B4C05958-42E9-41F8-A5E3-DCB95274A101}" srcOrd="0" destOrd="0" presId="urn:microsoft.com/office/officeart/2009/layout/CircleArrowProcess"/>
    <dgm:cxn modelId="{4A814839-B147-4A45-8E8D-A96DA77904F6}" type="presParOf" srcId="{B4C05958-42E9-41F8-A5E3-DCB95274A101}" destId="{F2B93FE2-CDBC-4F03-9C10-79BDC16FFF1A}" srcOrd="0" destOrd="0" presId="urn:microsoft.com/office/officeart/2009/layout/CircleArrowProcess"/>
    <dgm:cxn modelId="{18DDDF8F-28CE-47AE-BE06-BF443A415EAA}" type="presParOf" srcId="{32054057-B209-43A5-ACE5-300F1E7165DF}" destId="{D856D380-8341-4130-B1B6-DEFB2F0E32AE}" srcOrd="1" destOrd="0" presId="urn:microsoft.com/office/officeart/2009/layout/CircleArrowProcess"/>
    <dgm:cxn modelId="{BA3F3CEF-AD75-47CF-AC5F-CC97087B5D57}" type="presParOf" srcId="{32054057-B209-43A5-ACE5-300F1E7165DF}" destId="{5CA5374D-08EB-42E2-9253-9A1FD404CCEE}" srcOrd="2" destOrd="0" presId="urn:microsoft.com/office/officeart/2009/layout/CircleArrowProcess"/>
    <dgm:cxn modelId="{E7C9FB01-F705-432A-8330-E1F6AB8396A7}" type="presParOf" srcId="{5CA5374D-08EB-42E2-9253-9A1FD404CCEE}" destId="{AFB4326B-87A0-4335-87B4-EF7A40DE6A74}" srcOrd="0" destOrd="0" presId="urn:microsoft.com/office/officeart/2009/layout/CircleArrowProcess"/>
    <dgm:cxn modelId="{9BE3EEC9-C9F1-4F7C-959C-8764838B5409}" type="presParOf" srcId="{32054057-B209-43A5-ACE5-300F1E7165DF}" destId="{5195FBE7-2A42-4223-845F-47E8EB0A8074}"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C4A37C2-C42E-4BF1-9DA5-74D4370CE77C}"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s-AR"/>
        </a:p>
      </dgm:t>
    </dgm:pt>
    <dgm:pt modelId="{5EDB00CC-E718-4890-8419-BC359CC0D8B5}">
      <dgm:prSet phldrT="[Texto]"/>
      <dgm:spPr/>
      <dgm:t>
        <a:bodyPr/>
        <a:lstStyle/>
        <a:p>
          <a:r>
            <a:rPr lang="es-ES" b="1" dirty="0" smtClean="0"/>
            <a:t>El Diseño Universal (DU) </a:t>
          </a:r>
          <a:r>
            <a:rPr lang="es-ES" dirty="0" smtClean="0"/>
            <a:t>surgió en el campo de la arquitectura en la década de 1970 en Estados Unidos.</a:t>
          </a:r>
        </a:p>
        <a:p>
          <a:endParaRPr lang="es-AR" dirty="0"/>
        </a:p>
      </dgm:t>
    </dgm:pt>
    <dgm:pt modelId="{AB811425-1C44-4829-9997-849FA0F125D9}" type="parTrans" cxnId="{4C1B1ACF-EAA3-4D26-BB18-7205B7ED8EB7}">
      <dgm:prSet/>
      <dgm:spPr/>
      <dgm:t>
        <a:bodyPr/>
        <a:lstStyle/>
        <a:p>
          <a:endParaRPr lang="es-AR"/>
        </a:p>
      </dgm:t>
    </dgm:pt>
    <dgm:pt modelId="{2C0C3DBF-7920-4B68-8393-7E85512EAB18}" type="sibTrans" cxnId="{4C1B1ACF-EAA3-4D26-BB18-7205B7ED8EB7}">
      <dgm:prSet/>
      <dgm:spPr/>
      <dgm:t>
        <a:bodyPr/>
        <a:lstStyle/>
        <a:p>
          <a:endParaRPr lang="es-AR"/>
        </a:p>
      </dgm:t>
    </dgm:pt>
    <dgm:pt modelId="{D2D07CB9-272B-435A-9F6D-69CE15898556}">
      <dgm:prSet phldrT="[Texto]"/>
      <dgm:spPr/>
      <dgm:t>
        <a:bodyPr/>
        <a:lstStyle/>
        <a:p>
          <a:r>
            <a:rPr lang="es-ES" b="1" dirty="0" smtClean="0"/>
            <a:t>Ron Mace</a:t>
          </a:r>
          <a:r>
            <a:rPr lang="es-ES" dirty="0" smtClean="0"/>
            <a:t>, fundador del Centro para el Diseño Universal (CUD), quien lo usó por primera vez, definiéndolo como el diseño de productos y entornos que cualquier persona pueda utilizar, en la mayor medida posible, sin necesidad de una adaptación posterior destinada a un público específico (CUD, 1997).</a:t>
          </a:r>
          <a:endParaRPr lang="es-AR" dirty="0"/>
        </a:p>
      </dgm:t>
    </dgm:pt>
    <dgm:pt modelId="{4C54BEA2-922C-4F51-BEB4-51A87EF0A8DC}" type="parTrans" cxnId="{6D6835EB-5209-4F20-B1D0-B852C3893F19}">
      <dgm:prSet/>
      <dgm:spPr/>
      <dgm:t>
        <a:bodyPr/>
        <a:lstStyle/>
        <a:p>
          <a:endParaRPr lang="es-AR"/>
        </a:p>
      </dgm:t>
    </dgm:pt>
    <dgm:pt modelId="{88B5EF6C-C485-4624-9D8B-774D6C43AC1C}" type="sibTrans" cxnId="{6D6835EB-5209-4F20-B1D0-B852C3893F19}">
      <dgm:prSet/>
      <dgm:spPr/>
      <dgm:t>
        <a:bodyPr/>
        <a:lstStyle/>
        <a:p>
          <a:endParaRPr lang="es-AR"/>
        </a:p>
      </dgm:t>
    </dgm:pt>
    <dgm:pt modelId="{D27D0823-FADB-4EF9-954C-04544F7D8D24}">
      <dgm:prSet phldrT="[Texto]"/>
      <dgm:spPr/>
      <dgm:t>
        <a:bodyPr/>
        <a:lstStyle/>
        <a:p>
          <a:r>
            <a:rPr lang="es-ES" b="1" dirty="0" smtClean="0"/>
            <a:t>Objetivo</a:t>
          </a:r>
          <a:r>
            <a:rPr lang="es-ES" dirty="0" smtClean="0"/>
            <a:t>  era diseñar y construir edificios y espacios públicos pensados desde el principio para atender la variedad de necesidades de acceso, comunicación y uso de los potenciales usuarios</a:t>
          </a:r>
          <a:endParaRPr lang="es-AR" dirty="0"/>
        </a:p>
      </dgm:t>
    </dgm:pt>
    <dgm:pt modelId="{92E3E1B6-341A-4C56-A7A7-A43E03DAE851}" type="parTrans" cxnId="{605A6FE4-410D-4649-B49F-8F1FFB51BC6C}">
      <dgm:prSet/>
      <dgm:spPr/>
      <dgm:t>
        <a:bodyPr/>
        <a:lstStyle/>
        <a:p>
          <a:endParaRPr lang="es-AR"/>
        </a:p>
      </dgm:t>
    </dgm:pt>
    <dgm:pt modelId="{653C4FC3-6823-4D15-842C-BC0EF9861CA0}" type="sibTrans" cxnId="{605A6FE4-410D-4649-B49F-8F1FFB51BC6C}">
      <dgm:prSet/>
      <dgm:spPr/>
      <dgm:t>
        <a:bodyPr/>
        <a:lstStyle/>
        <a:p>
          <a:endParaRPr lang="es-AR"/>
        </a:p>
      </dgm:t>
    </dgm:pt>
    <dgm:pt modelId="{CF84A92D-A828-4E6F-8A83-C59BE1F54A28}" type="pres">
      <dgm:prSet presAssocID="{4C4A37C2-C42E-4BF1-9DA5-74D4370CE77C}" presName="rootnode" presStyleCnt="0">
        <dgm:presLayoutVars>
          <dgm:chMax/>
          <dgm:chPref/>
          <dgm:dir/>
          <dgm:animLvl val="lvl"/>
        </dgm:presLayoutVars>
      </dgm:prSet>
      <dgm:spPr/>
      <dgm:t>
        <a:bodyPr/>
        <a:lstStyle/>
        <a:p>
          <a:endParaRPr lang="es-AR"/>
        </a:p>
      </dgm:t>
    </dgm:pt>
    <dgm:pt modelId="{1AEDA80A-F20A-4254-B19E-D5F5FAC58752}" type="pres">
      <dgm:prSet presAssocID="{5EDB00CC-E718-4890-8419-BC359CC0D8B5}" presName="composite" presStyleCnt="0"/>
      <dgm:spPr/>
      <dgm:t>
        <a:bodyPr/>
        <a:lstStyle/>
        <a:p>
          <a:endParaRPr lang="es-AR"/>
        </a:p>
      </dgm:t>
    </dgm:pt>
    <dgm:pt modelId="{219CF49B-DE5F-427E-843B-CFE90A05BEDD}" type="pres">
      <dgm:prSet presAssocID="{5EDB00CC-E718-4890-8419-BC359CC0D8B5}" presName="LShape" presStyleLbl="alignNode1" presStyleIdx="0" presStyleCnt="5"/>
      <dgm:spPr/>
      <dgm:t>
        <a:bodyPr/>
        <a:lstStyle/>
        <a:p>
          <a:endParaRPr lang="es-AR"/>
        </a:p>
      </dgm:t>
    </dgm:pt>
    <dgm:pt modelId="{21D547CA-840B-4338-A138-EA1B2B1CF195}" type="pres">
      <dgm:prSet presAssocID="{5EDB00CC-E718-4890-8419-BC359CC0D8B5}" presName="ParentText" presStyleLbl="revTx" presStyleIdx="0" presStyleCnt="3">
        <dgm:presLayoutVars>
          <dgm:chMax val="0"/>
          <dgm:chPref val="0"/>
          <dgm:bulletEnabled val="1"/>
        </dgm:presLayoutVars>
      </dgm:prSet>
      <dgm:spPr/>
      <dgm:t>
        <a:bodyPr/>
        <a:lstStyle/>
        <a:p>
          <a:endParaRPr lang="es-AR"/>
        </a:p>
      </dgm:t>
    </dgm:pt>
    <dgm:pt modelId="{E7FC7629-7B50-4FFA-B737-E0D3565571E6}" type="pres">
      <dgm:prSet presAssocID="{5EDB00CC-E718-4890-8419-BC359CC0D8B5}" presName="Triangle" presStyleLbl="alignNode1" presStyleIdx="1" presStyleCnt="5"/>
      <dgm:spPr/>
      <dgm:t>
        <a:bodyPr/>
        <a:lstStyle/>
        <a:p>
          <a:endParaRPr lang="es-AR"/>
        </a:p>
      </dgm:t>
    </dgm:pt>
    <dgm:pt modelId="{9CA7E789-3375-438A-B57E-B91E7655A181}" type="pres">
      <dgm:prSet presAssocID="{2C0C3DBF-7920-4B68-8393-7E85512EAB18}" presName="sibTrans" presStyleCnt="0"/>
      <dgm:spPr/>
      <dgm:t>
        <a:bodyPr/>
        <a:lstStyle/>
        <a:p>
          <a:endParaRPr lang="es-AR"/>
        </a:p>
      </dgm:t>
    </dgm:pt>
    <dgm:pt modelId="{208B2DA5-EA77-4041-A810-268A15C519B5}" type="pres">
      <dgm:prSet presAssocID="{2C0C3DBF-7920-4B68-8393-7E85512EAB18}" presName="space" presStyleCnt="0"/>
      <dgm:spPr/>
      <dgm:t>
        <a:bodyPr/>
        <a:lstStyle/>
        <a:p>
          <a:endParaRPr lang="es-AR"/>
        </a:p>
      </dgm:t>
    </dgm:pt>
    <dgm:pt modelId="{57FDBEEF-8215-4302-8D37-B3035EF37F6E}" type="pres">
      <dgm:prSet presAssocID="{D2D07CB9-272B-435A-9F6D-69CE15898556}" presName="composite" presStyleCnt="0"/>
      <dgm:spPr/>
      <dgm:t>
        <a:bodyPr/>
        <a:lstStyle/>
        <a:p>
          <a:endParaRPr lang="es-AR"/>
        </a:p>
      </dgm:t>
    </dgm:pt>
    <dgm:pt modelId="{4DA619BF-3D75-4677-8963-E890A8610844}" type="pres">
      <dgm:prSet presAssocID="{D2D07CB9-272B-435A-9F6D-69CE15898556}" presName="LShape" presStyleLbl="alignNode1" presStyleIdx="2" presStyleCnt="5"/>
      <dgm:spPr/>
      <dgm:t>
        <a:bodyPr/>
        <a:lstStyle/>
        <a:p>
          <a:endParaRPr lang="es-AR"/>
        </a:p>
      </dgm:t>
    </dgm:pt>
    <dgm:pt modelId="{DEC5CD36-4470-46DF-AB30-2DB284D0511F}" type="pres">
      <dgm:prSet presAssocID="{D2D07CB9-272B-435A-9F6D-69CE15898556}" presName="ParentText" presStyleLbl="revTx" presStyleIdx="1" presStyleCnt="3">
        <dgm:presLayoutVars>
          <dgm:chMax val="0"/>
          <dgm:chPref val="0"/>
          <dgm:bulletEnabled val="1"/>
        </dgm:presLayoutVars>
      </dgm:prSet>
      <dgm:spPr/>
      <dgm:t>
        <a:bodyPr/>
        <a:lstStyle/>
        <a:p>
          <a:endParaRPr lang="es-AR"/>
        </a:p>
      </dgm:t>
    </dgm:pt>
    <dgm:pt modelId="{269EC4BF-59F6-4370-8AAB-9295203A37D3}" type="pres">
      <dgm:prSet presAssocID="{D2D07CB9-272B-435A-9F6D-69CE15898556}" presName="Triangle" presStyleLbl="alignNode1" presStyleIdx="3" presStyleCnt="5"/>
      <dgm:spPr/>
      <dgm:t>
        <a:bodyPr/>
        <a:lstStyle/>
        <a:p>
          <a:endParaRPr lang="es-AR"/>
        </a:p>
      </dgm:t>
    </dgm:pt>
    <dgm:pt modelId="{769C1D32-430C-4CAF-B266-84B3B4C75C25}" type="pres">
      <dgm:prSet presAssocID="{88B5EF6C-C485-4624-9D8B-774D6C43AC1C}" presName="sibTrans" presStyleCnt="0"/>
      <dgm:spPr/>
      <dgm:t>
        <a:bodyPr/>
        <a:lstStyle/>
        <a:p>
          <a:endParaRPr lang="es-AR"/>
        </a:p>
      </dgm:t>
    </dgm:pt>
    <dgm:pt modelId="{83F5E914-2D9C-4A52-8BE7-010608ED1C47}" type="pres">
      <dgm:prSet presAssocID="{88B5EF6C-C485-4624-9D8B-774D6C43AC1C}" presName="space" presStyleCnt="0"/>
      <dgm:spPr/>
      <dgm:t>
        <a:bodyPr/>
        <a:lstStyle/>
        <a:p>
          <a:endParaRPr lang="es-AR"/>
        </a:p>
      </dgm:t>
    </dgm:pt>
    <dgm:pt modelId="{2E16098E-E6DE-4BB7-A2E7-64EE46BC0520}" type="pres">
      <dgm:prSet presAssocID="{D27D0823-FADB-4EF9-954C-04544F7D8D24}" presName="composite" presStyleCnt="0"/>
      <dgm:spPr/>
      <dgm:t>
        <a:bodyPr/>
        <a:lstStyle/>
        <a:p>
          <a:endParaRPr lang="es-AR"/>
        </a:p>
      </dgm:t>
    </dgm:pt>
    <dgm:pt modelId="{EE528C58-6BCD-426C-8AE3-940F29E17C6E}" type="pres">
      <dgm:prSet presAssocID="{D27D0823-FADB-4EF9-954C-04544F7D8D24}" presName="LShape" presStyleLbl="alignNode1" presStyleIdx="4" presStyleCnt="5"/>
      <dgm:spPr/>
      <dgm:t>
        <a:bodyPr/>
        <a:lstStyle/>
        <a:p>
          <a:endParaRPr lang="es-AR"/>
        </a:p>
      </dgm:t>
    </dgm:pt>
    <dgm:pt modelId="{15FDABF7-F33A-449D-B441-478201EE505C}" type="pres">
      <dgm:prSet presAssocID="{D27D0823-FADB-4EF9-954C-04544F7D8D24}" presName="ParentText" presStyleLbl="revTx" presStyleIdx="2" presStyleCnt="3">
        <dgm:presLayoutVars>
          <dgm:chMax val="0"/>
          <dgm:chPref val="0"/>
          <dgm:bulletEnabled val="1"/>
        </dgm:presLayoutVars>
      </dgm:prSet>
      <dgm:spPr/>
      <dgm:t>
        <a:bodyPr/>
        <a:lstStyle/>
        <a:p>
          <a:endParaRPr lang="es-AR"/>
        </a:p>
      </dgm:t>
    </dgm:pt>
  </dgm:ptLst>
  <dgm:cxnLst>
    <dgm:cxn modelId="{9109DA2A-D0AD-4B92-8A52-FA0C7210C102}" type="presOf" srcId="{5EDB00CC-E718-4890-8419-BC359CC0D8B5}" destId="{21D547CA-840B-4338-A138-EA1B2B1CF195}" srcOrd="0" destOrd="0" presId="urn:microsoft.com/office/officeart/2009/3/layout/StepUpProcess"/>
    <dgm:cxn modelId="{6D6835EB-5209-4F20-B1D0-B852C3893F19}" srcId="{4C4A37C2-C42E-4BF1-9DA5-74D4370CE77C}" destId="{D2D07CB9-272B-435A-9F6D-69CE15898556}" srcOrd="1" destOrd="0" parTransId="{4C54BEA2-922C-4F51-BEB4-51A87EF0A8DC}" sibTransId="{88B5EF6C-C485-4624-9D8B-774D6C43AC1C}"/>
    <dgm:cxn modelId="{0116C6A2-400E-4632-8595-212E33C7A615}" type="presOf" srcId="{D27D0823-FADB-4EF9-954C-04544F7D8D24}" destId="{15FDABF7-F33A-449D-B441-478201EE505C}" srcOrd="0" destOrd="0" presId="urn:microsoft.com/office/officeart/2009/3/layout/StepUpProcess"/>
    <dgm:cxn modelId="{4C1B1ACF-EAA3-4D26-BB18-7205B7ED8EB7}" srcId="{4C4A37C2-C42E-4BF1-9DA5-74D4370CE77C}" destId="{5EDB00CC-E718-4890-8419-BC359CC0D8B5}" srcOrd="0" destOrd="0" parTransId="{AB811425-1C44-4829-9997-849FA0F125D9}" sibTransId="{2C0C3DBF-7920-4B68-8393-7E85512EAB18}"/>
    <dgm:cxn modelId="{995A9BC5-3259-4ECD-BC0B-2D2335644937}" type="presOf" srcId="{D2D07CB9-272B-435A-9F6D-69CE15898556}" destId="{DEC5CD36-4470-46DF-AB30-2DB284D0511F}" srcOrd="0" destOrd="0" presId="urn:microsoft.com/office/officeart/2009/3/layout/StepUpProcess"/>
    <dgm:cxn modelId="{605A6FE4-410D-4649-B49F-8F1FFB51BC6C}" srcId="{4C4A37C2-C42E-4BF1-9DA5-74D4370CE77C}" destId="{D27D0823-FADB-4EF9-954C-04544F7D8D24}" srcOrd="2" destOrd="0" parTransId="{92E3E1B6-341A-4C56-A7A7-A43E03DAE851}" sibTransId="{653C4FC3-6823-4D15-842C-BC0EF9861CA0}"/>
    <dgm:cxn modelId="{7D12613E-49DE-4B19-83B0-80707A10E8BF}" type="presOf" srcId="{4C4A37C2-C42E-4BF1-9DA5-74D4370CE77C}" destId="{CF84A92D-A828-4E6F-8A83-C59BE1F54A28}" srcOrd="0" destOrd="0" presId="urn:microsoft.com/office/officeart/2009/3/layout/StepUpProcess"/>
    <dgm:cxn modelId="{4E3F6209-72BF-4851-B5CD-728FF80A2C00}" type="presParOf" srcId="{CF84A92D-A828-4E6F-8A83-C59BE1F54A28}" destId="{1AEDA80A-F20A-4254-B19E-D5F5FAC58752}" srcOrd="0" destOrd="0" presId="urn:microsoft.com/office/officeart/2009/3/layout/StepUpProcess"/>
    <dgm:cxn modelId="{63C8B68D-E0E0-486F-9F48-CBFF588DC85B}" type="presParOf" srcId="{1AEDA80A-F20A-4254-B19E-D5F5FAC58752}" destId="{219CF49B-DE5F-427E-843B-CFE90A05BEDD}" srcOrd="0" destOrd="0" presId="urn:microsoft.com/office/officeart/2009/3/layout/StepUpProcess"/>
    <dgm:cxn modelId="{F5718325-5EB3-4B16-A962-E540295EAF97}" type="presParOf" srcId="{1AEDA80A-F20A-4254-B19E-D5F5FAC58752}" destId="{21D547CA-840B-4338-A138-EA1B2B1CF195}" srcOrd="1" destOrd="0" presId="urn:microsoft.com/office/officeart/2009/3/layout/StepUpProcess"/>
    <dgm:cxn modelId="{5D89930A-E431-4A4F-90AE-EC895F1D2FB0}" type="presParOf" srcId="{1AEDA80A-F20A-4254-B19E-D5F5FAC58752}" destId="{E7FC7629-7B50-4FFA-B737-E0D3565571E6}" srcOrd="2" destOrd="0" presId="urn:microsoft.com/office/officeart/2009/3/layout/StepUpProcess"/>
    <dgm:cxn modelId="{35141CDB-85F4-4A63-AF3C-AC408FDD059F}" type="presParOf" srcId="{CF84A92D-A828-4E6F-8A83-C59BE1F54A28}" destId="{9CA7E789-3375-438A-B57E-B91E7655A181}" srcOrd="1" destOrd="0" presId="urn:microsoft.com/office/officeart/2009/3/layout/StepUpProcess"/>
    <dgm:cxn modelId="{E1B950C7-E3E0-4B41-A3F3-C3B8ED213D05}" type="presParOf" srcId="{9CA7E789-3375-438A-B57E-B91E7655A181}" destId="{208B2DA5-EA77-4041-A810-268A15C519B5}" srcOrd="0" destOrd="0" presId="urn:microsoft.com/office/officeart/2009/3/layout/StepUpProcess"/>
    <dgm:cxn modelId="{B0BC5AD4-43A6-4C77-8C23-0763A1FD512D}" type="presParOf" srcId="{CF84A92D-A828-4E6F-8A83-C59BE1F54A28}" destId="{57FDBEEF-8215-4302-8D37-B3035EF37F6E}" srcOrd="2" destOrd="0" presId="urn:microsoft.com/office/officeart/2009/3/layout/StepUpProcess"/>
    <dgm:cxn modelId="{C0D1E991-BE74-4D27-A093-B22CB148969A}" type="presParOf" srcId="{57FDBEEF-8215-4302-8D37-B3035EF37F6E}" destId="{4DA619BF-3D75-4677-8963-E890A8610844}" srcOrd="0" destOrd="0" presId="urn:microsoft.com/office/officeart/2009/3/layout/StepUpProcess"/>
    <dgm:cxn modelId="{E825E519-B132-431B-844A-E319C7EC5F87}" type="presParOf" srcId="{57FDBEEF-8215-4302-8D37-B3035EF37F6E}" destId="{DEC5CD36-4470-46DF-AB30-2DB284D0511F}" srcOrd="1" destOrd="0" presId="urn:microsoft.com/office/officeart/2009/3/layout/StepUpProcess"/>
    <dgm:cxn modelId="{DB150184-B051-4672-862B-64AEDE38794D}" type="presParOf" srcId="{57FDBEEF-8215-4302-8D37-B3035EF37F6E}" destId="{269EC4BF-59F6-4370-8AAB-9295203A37D3}" srcOrd="2" destOrd="0" presId="urn:microsoft.com/office/officeart/2009/3/layout/StepUpProcess"/>
    <dgm:cxn modelId="{6F028270-B085-4660-B134-9F9DFFC50C61}" type="presParOf" srcId="{CF84A92D-A828-4E6F-8A83-C59BE1F54A28}" destId="{769C1D32-430C-4CAF-B266-84B3B4C75C25}" srcOrd="3" destOrd="0" presId="urn:microsoft.com/office/officeart/2009/3/layout/StepUpProcess"/>
    <dgm:cxn modelId="{36034A9E-29D6-4E1B-B872-6D504D8AA72D}" type="presParOf" srcId="{769C1D32-430C-4CAF-B266-84B3B4C75C25}" destId="{83F5E914-2D9C-4A52-8BE7-010608ED1C47}" srcOrd="0" destOrd="0" presId="urn:microsoft.com/office/officeart/2009/3/layout/StepUpProcess"/>
    <dgm:cxn modelId="{452DBC1E-A5FE-45CE-AEBA-127BBDA1E7B9}" type="presParOf" srcId="{CF84A92D-A828-4E6F-8A83-C59BE1F54A28}" destId="{2E16098E-E6DE-4BB7-A2E7-64EE46BC0520}" srcOrd="4" destOrd="0" presId="urn:microsoft.com/office/officeart/2009/3/layout/StepUpProcess"/>
    <dgm:cxn modelId="{EE42D28B-F522-4868-88F7-E76453E20929}" type="presParOf" srcId="{2E16098E-E6DE-4BB7-A2E7-64EE46BC0520}" destId="{EE528C58-6BCD-426C-8AE3-940F29E17C6E}" srcOrd="0" destOrd="0" presId="urn:microsoft.com/office/officeart/2009/3/layout/StepUpProcess"/>
    <dgm:cxn modelId="{4CAB9E22-F360-4042-826E-B7C6F5301170}" type="presParOf" srcId="{2E16098E-E6DE-4BB7-A2E7-64EE46BC0520}" destId="{15FDABF7-F33A-449D-B441-478201EE505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834B920-F092-44B5-9F34-C37554C7BEFA}"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s-AR"/>
        </a:p>
      </dgm:t>
    </dgm:pt>
    <dgm:pt modelId="{43C55429-C63C-4B91-9B34-878921E1EBB9}">
      <dgm:prSet phldrT="[Texto]" custT="1"/>
      <dgm:spPr/>
      <dgm:t>
        <a:bodyPr/>
        <a:lstStyle/>
        <a:p>
          <a:r>
            <a:rPr lang="es-ES" sz="2000" b="1" dirty="0" smtClean="0"/>
            <a:t>Es un enfoque didáctico que pretende aplicar los principios del DU al diseño del currículo de los diferentes niveles educativos</a:t>
          </a:r>
          <a:r>
            <a:rPr lang="es-ES" sz="1900" dirty="0" smtClean="0"/>
            <a:t>.</a:t>
          </a:r>
          <a:endParaRPr lang="es-AR" sz="1900" dirty="0"/>
        </a:p>
      </dgm:t>
    </dgm:pt>
    <dgm:pt modelId="{7F43ECF0-036C-4A63-A026-C526110FE7B3}" type="parTrans" cxnId="{B284D6D2-1E65-48E7-B7C2-E38C1F9C1278}">
      <dgm:prSet/>
      <dgm:spPr/>
      <dgm:t>
        <a:bodyPr/>
        <a:lstStyle/>
        <a:p>
          <a:endParaRPr lang="es-AR"/>
        </a:p>
      </dgm:t>
    </dgm:pt>
    <dgm:pt modelId="{CA2DDF3F-EAAC-4740-A7A3-24A4EEF962A7}" type="sibTrans" cxnId="{B284D6D2-1E65-48E7-B7C2-E38C1F9C1278}">
      <dgm:prSet/>
      <dgm:spPr/>
      <dgm:t>
        <a:bodyPr/>
        <a:lstStyle/>
        <a:p>
          <a:endParaRPr lang="es-AR"/>
        </a:p>
      </dgm:t>
    </dgm:pt>
    <dgm:pt modelId="{FD9A0C24-D190-479D-9BE6-EF274FD696B2}">
      <dgm:prSet phldrT="[Texto]" custT="1"/>
      <dgm:spPr/>
      <dgm:t>
        <a:bodyPr/>
        <a:lstStyle/>
        <a:p>
          <a:r>
            <a:rPr lang="es-ES" sz="1600" b="1" dirty="0" smtClean="0"/>
            <a:t>Desarrollado por el Centro de Tecnología Especial Aplicada, CAST (</a:t>
          </a:r>
          <a:r>
            <a:rPr lang="es-AR" sz="1600" b="1" dirty="0" smtClean="0"/>
            <a:t>1984).</a:t>
          </a:r>
        </a:p>
        <a:p>
          <a:r>
            <a:rPr lang="es-ES" sz="1600" b="1" dirty="0" smtClean="0"/>
            <a:t>Se focalizaron los en diseñar libros electrónicos con determinadas funciones y características que los hacían accesibles, como la opción de convertir el texto en audio.</a:t>
          </a:r>
          <a:endParaRPr lang="es-AR" sz="1600" b="1" dirty="0"/>
        </a:p>
      </dgm:t>
    </dgm:pt>
    <dgm:pt modelId="{C92D9529-9498-4EA5-96D1-E66A8432A437}" type="parTrans" cxnId="{397A15A0-ADDF-4E45-8460-4E99BCC9764C}">
      <dgm:prSet/>
      <dgm:spPr/>
      <dgm:t>
        <a:bodyPr/>
        <a:lstStyle/>
        <a:p>
          <a:endParaRPr lang="es-AR"/>
        </a:p>
      </dgm:t>
    </dgm:pt>
    <dgm:pt modelId="{35B9E7F4-F668-454B-97F6-2B49832D9ED4}" type="sibTrans" cxnId="{397A15A0-ADDF-4E45-8460-4E99BCC9764C}">
      <dgm:prSet/>
      <dgm:spPr/>
      <dgm:t>
        <a:bodyPr/>
        <a:lstStyle/>
        <a:p>
          <a:endParaRPr lang="es-AR"/>
        </a:p>
      </dgm:t>
    </dgm:pt>
    <dgm:pt modelId="{E3D8C588-00A2-4FD5-BAFB-0F0B4112B085}">
      <dgm:prSet phldrT="[Texto]" custT="1"/>
      <dgm:spPr/>
      <dgm:t>
        <a:bodyPr/>
        <a:lstStyle/>
        <a:p>
          <a:r>
            <a:rPr lang="es-AR" sz="1600" b="1" dirty="0" smtClean="0"/>
            <a:t>Un </a:t>
          </a:r>
          <a:r>
            <a:rPr lang="es-ES" sz="1600" b="1" dirty="0" smtClean="0"/>
            <a:t>equipo de investigación interdisciplinario sustentados en el marco teórico de la neurociencia aplicada al aprendizaje, investigación educativa, y tecnologías y medios digitales.</a:t>
          </a:r>
          <a:endParaRPr lang="es-AR" sz="1600" b="1" dirty="0"/>
        </a:p>
      </dgm:t>
    </dgm:pt>
    <dgm:pt modelId="{81843D86-621E-483F-9B51-5A28403BE261}" type="parTrans" cxnId="{1BC46974-B6DF-42BE-BD43-FB92763F4F1C}">
      <dgm:prSet/>
      <dgm:spPr/>
      <dgm:t>
        <a:bodyPr/>
        <a:lstStyle/>
        <a:p>
          <a:endParaRPr lang="es-AR"/>
        </a:p>
      </dgm:t>
    </dgm:pt>
    <dgm:pt modelId="{DEFFB1A0-10B4-4EDE-A56B-D81451E4C82A}" type="sibTrans" cxnId="{1BC46974-B6DF-42BE-BD43-FB92763F4F1C}">
      <dgm:prSet/>
      <dgm:spPr/>
      <dgm:t>
        <a:bodyPr/>
        <a:lstStyle/>
        <a:p>
          <a:endParaRPr lang="es-AR"/>
        </a:p>
      </dgm:t>
    </dgm:pt>
    <dgm:pt modelId="{0CE182B1-B04B-4E82-8CC5-587FC4BDAEFB}" type="pres">
      <dgm:prSet presAssocID="{4834B920-F092-44B5-9F34-C37554C7BEFA}" presName="rootnode" presStyleCnt="0">
        <dgm:presLayoutVars>
          <dgm:chMax/>
          <dgm:chPref/>
          <dgm:dir/>
          <dgm:animLvl val="lvl"/>
        </dgm:presLayoutVars>
      </dgm:prSet>
      <dgm:spPr/>
      <dgm:t>
        <a:bodyPr/>
        <a:lstStyle/>
        <a:p>
          <a:endParaRPr lang="es-AR"/>
        </a:p>
      </dgm:t>
    </dgm:pt>
    <dgm:pt modelId="{C68182AF-3EAE-4519-8087-F438566E6360}" type="pres">
      <dgm:prSet presAssocID="{43C55429-C63C-4B91-9B34-878921E1EBB9}" presName="composite" presStyleCnt="0"/>
      <dgm:spPr/>
    </dgm:pt>
    <dgm:pt modelId="{C2A4C81B-6CD0-45C6-8C08-CEABBDF774FF}" type="pres">
      <dgm:prSet presAssocID="{43C55429-C63C-4B91-9B34-878921E1EBB9}" presName="LShape" presStyleLbl="alignNode1" presStyleIdx="0" presStyleCnt="5"/>
      <dgm:spPr/>
    </dgm:pt>
    <dgm:pt modelId="{E4F10A65-5765-463A-981D-0BD3D455703D}" type="pres">
      <dgm:prSet presAssocID="{43C55429-C63C-4B91-9B34-878921E1EBB9}" presName="ParentText" presStyleLbl="revTx" presStyleIdx="0" presStyleCnt="3">
        <dgm:presLayoutVars>
          <dgm:chMax val="0"/>
          <dgm:chPref val="0"/>
          <dgm:bulletEnabled val="1"/>
        </dgm:presLayoutVars>
      </dgm:prSet>
      <dgm:spPr/>
      <dgm:t>
        <a:bodyPr/>
        <a:lstStyle/>
        <a:p>
          <a:endParaRPr lang="es-AR"/>
        </a:p>
      </dgm:t>
    </dgm:pt>
    <dgm:pt modelId="{D0FF10B5-85F8-479B-8DF7-4EAE9F11C38A}" type="pres">
      <dgm:prSet presAssocID="{43C55429-C63C-4B91-9B34-878921E1EBB9}" presName="Triangle" presStyleLbl="alignNode1" presStyleIdx="1" presStyleCnt="5"/>
      <dgm:spPr/>
    </dgm:pt>
    <dgm:pt modelId="{660724B5-FA62-4B32-9578-030E3A89FB60}" type="pres">
      <dgm:prSet presAssocID="{CA2DDF3F-EAAC-4740-A7A3-24A4EEF962A7}" presName="sibTrans" presStyleCnt="0"/>
      <dgm:spPr/>
    </dgm:pt>
    <dgm:pt modelId="{0068E27E-F1F7-45B4-8F63-34E823E52661}" type="pres">
      <dgm:prSet presAssocID="{CA2DDF3F-EAAC-4740-A7A3-24A4EEF962A7}" presName="space" presStyleCnt="0"/>
      <dgm:spPr/>
    </dgm:pt>
    <dgm:pt modelId="{FA70B9FA-E8B6-4BCE-A83F-785E0D61BE70}" type="pres">
      <dgm:prSet presAssocID="{FD9A0C24-D190-479D-9BE6-EF274FD696B2}" presName="composite" presStyleCnt="0"/>
      <dgm:spPr/>
    </dgm:pt>
    <dgm:pt modelId="{4E0DA18F-BB08-4B11-9310-3D2D87CDFDC0}" type="pres">
      <dgm:prSet presAssocID="{FD9A0C24-D190-479D-9BE6-EF274FD696B2}" presName="LShape" presStyleLbl="alignNode1" presStyleIdx="2" presStyleCnt="5"/>
      <dgm:spPr/>
    </dgm:pt>
    <dgm:pt modelId="{35ABEC42-CE43-4788-A9BC-C29AA343D755}" type="pres">
      <dgm:prSet presAssocID="{FD9A0C24-D190-479D-9BE6-EF274FD696B2}" presName="ParentText" presStyleLbl="revTx" presStyleIdx="1" presStyleCnt="3">
        <dgm:presLayoutVars>
          <dgm:chMax val="0"/>
          <dgm:chPref val="0"/>
          <dgm:bulletEnabled val="1"/>
        </dgm:presLayoutVars>
      </dgm:prSet>
      <dgm:spPr/>
      <dgm:t>
        <a:bodyPr/>
        <a:lstStyle/>
        <a:p>
          <a:endParaRPr lang="es-AR"/>
        </a:p>
      </dgm:t>
    </dgm:pt>
    <dgm:pt modelId="{643C125B-EF4B-4D73-AD0C-696A2C6C3B5B}" type="pres">
      <dgm:prSet presAssocID="{FD9A0C24-D190-479D-9BE6-EF274FD696B2}" presName="Triangle" presStyleLbl="alignNode1" presStyleIdx="3" presStyleCnt="5"/>
      <dgm:spPr/>
    </dgm:pt>
    <dgm:pt modelId="{1C509E00-6771-4656-BE3E-99276ECF59AE}" type="pres">
      <dgm:prSet presAssocID="{35B9E7F4-F668-454B-97F6-2B49832D9ED4}" presName="sibTrans" presStyleCnt="0"/>
      <dgm:spPr/>
    </dgm:pt>
    <dgm:pt modelId="{C2C832D0-4A7C-4EB9-8347-313B226D6612}" type="pres">
      <dgm:prSet presAssocID="{35B9E7F4-F668-454B-97F6-2B49832D9ED4}" presName="space" presStyleCnt="0"/>
      <dgm:spPr/>
    </dgm:pt>
    <dgm:pt modelId="{38242CFB-A3C0-4EA8-8EB3-F4537ECDCAB4}" type="pres">
      <dgm:prSet presAssocID="{E3D8C588-00A2-4FD5-BAFB-0F0B4112B085}" presName="composite" presStyleCnt="0"/>
      <dgm:spPr/>
    </dgm:pt>
    <dgm:pt modelId="{C0A658B6-E926-4250-B43B-8B0120794EC7}" type="pres">
      <dgm:prSet presAssocID="{E3D8C588-00A2-4FD5-BAFB-0F0B4112B085}" presName="LShape" presStyleLbl="alignNode1" presStyleIdx="4" presStyleCnt="5"/>
      <dgm:spPr/>
    </dgm:pt>
    <dgm:pt modelId="{404F28B6-EE9E-4A1A-93C9-56460B6419F6}" type="pres">
      <dgm:prSet presAssocID="{E3D8C588-00A2-4FD5-BAFB-0F0B4112B085}" presName="ParentText" presStyleLbl="revTx" presStyleIdx="2" presStyleCnt="3">
        <dgm:presLayoutVars>
          <dgm:chMax val="0"/>
          <dgm:chPref val="0"/>
          <dgm:bulletEnabled val="1"/>
        </dgm:presLayoutVars>
      </dgm:prSet>
      <dgm:spPr/>
      <dgm:t>
        <a:bodyPr/>
        <a:lstStyle/>
        <a:p>
          <a:endParaRPr lang="es-AR"/>
        </a:p>
      </dgm:t>
    </dgm:pt>
  </dgm:ptLst>
  <dgm:cxnLst>
    <dgm:cxn modelId="{36A1D5D6-9589-4A2E-85BD-A664439A8E16}" type="presOf" srcId="{E3D8C588-00A2-4FD5-BAFB-0F0B4112B085}" destId="{404F28B6-EE9E-4A1A-93C9-56460B6419F6}" srcOrd="0" destOrd="0" presId="urn:microsoft.com/office/officeart/2009/3/layout/StepUpProcess"/>
    <dgm:cxn modelId="{1BC46974-B6DF-42BE-BD43-FB92763F4F1C}" srcId="{4834B920-F092-44B5-9F34-C37554C7BEFA}" destId="{E3D8C588-00A2-4FD5-BAFB-0F0B4112B085}" srcOrd="2" destOrd="0" parTransId="{81843D86-621E-483F-9B51-5A28403BE261}" sibTransId="{DEFFB1A0-10B4-4EDE-A56B-D81451E4C82A}"/>
    <dgm:cxn modelId="{B284D6D2-1E65-48E7-B7C2-E38C1F9C1278}" srcId="{4834B920-F092-44B5-9F34-C37554C7BEFA}" destId="{43C55429-C63C-4B91-9B34-878921E1EBB9}" srcOrd="0" destOrd="0" parTransId="{7F43ECF0-036C-4A63-A026-C526110FE7B3}" sibTransId="{CA2DDF3F-EAAC-4740-A7A3-24A4EEF962A7}"/>
    <dgm:cxn modelId="{731123A7-1BAD-4088-A600-BF2594752BC6}" type="presOf" srcId="{FD9A0C24-D190-479D-9BE6-EF274FD696B2}" destId="{35ABEC42-CE43-4788-A9BC-C29AA343D755}" srcOrd="0" destOrd="0" presId="urn:microsoft.com/office/officeart/2009/3/layout/StepUpProcess"/>
    <dgm:cxn modelId="{397A15A0-ADDF-4E45-8460-4E99BCC9764C}" srcId="{4834B920-F092-44B5-9F34-C37554C7BEFA}" destId="{FD9A0C24-D190-479D-9BE6-EF274FD696B2}" srcOrd="1" destOrd="0" parTransId="{C92D9529-9498-4EA5-96D1-E66A8432A437}" sibTransId="{35B9E7F4-F668-454B-97F6-2B49832D9ED4}"/>
    <dgm:cxn modelId="{50A0561C-47F6-404C-AC9C-97490111B82D}" type="presOf" srcId="{43C55429-C63C-4B91-9B34-878921E1EBB9}" destId="{E4F10A65-5765-463A-981D-0BD3D455703D}" srcOrd="0" destOrd="0" presId="urn:microsoft.com/office/officeart/2009/3/layout/StepUpProcess"/>
    <dgm:cxn modelId="{B67B80DD-3D5A-4600-ADFD-3582F74CAE00}" type="presOf" srcId="{4834B920-F092-44B5-9F34-C37554C7BEFA}" destId="{0CE182B1-B04B-4E82-8CC5-587FC4BDAEFB}" srcOrd="0" destOrd="0" presId="urn:microsoft.com/office/officeart/2009/3/layout/StepUpProcess"/>
    <dgm:cxn modelId="{76250840-1A7A-445A-B401-A5884DD3B745}" type="presParOf" srcId="{0CE182B1-B04B-4E82-8CC5-587FC4BDAEFB}" destId="{C68182AF-3EAE-4519-8087-F438566E6360}" srcOrd="0" destOrd="0" presId="urn:microsoft.com/office/officeart/2009/3/layout/StepUpProcess"/>
    <dgm:cxn modelId="{D136C63F-C097-4826-803E-9358748562E0}" type="presParOf" srcId="{C68182AF-3EAE-4519-8087-F438566E6360}" destId="{C2A4C81B-6CD0-45C6-8C08-CEABBDF774FF}" srcOrd="0" destOrd="0" presId="urn:microsoft.com/office/officeart/2009/3/layout/StepUpProcess"/>
    <dgm:cxn modelId="{95C42F1B-7070-4E04-82B6-E75287725524}" type="presParOf" srcId="{C68182AF-3EAE-4519-8087-F438566E6360}" destId="{E4F10A65-5765-463A-981D-0BD3D455703D}" srcOrd="1" destOrd="0" presId="urn:microsoft.com/office/officeart/2009/3/layout/StepUpProcess"/>
    <dgm:cxn modelId="{030D3A61-5A34-487A-958F-73FD5CB8608B}" type="presParOf" srcId="{C68182AF-3EAE-4519-8087-F438566E6360}" destId="{D0FF10B5-85F8-479B-8DF7-4EAE9F11C38A}" srcOrd="2" destOrd="0" presId="urn:microsoft.com/office/officeart/2009/3/layout/StepUpProcess"/>
    <dgm:cxn modelId="{C44A1A15-5675-4E3B-9748-FB246462AC38}" type="presParOf" srcId="{0CE182B1-B04B-4E82-8CC5-587FC4BDAEFB}" destId="{660724B5-FA62-4B32-9578-030E3A89FB60}" srcOrd="1" destOrd="0" presId="urn:microsoft.com/office/officeart/2009/3/layout/StepUpProcess"/>
    <dgm:cxn modelId="{B4DADA63-1AF5-4745-89A0-35BEC6FD669D}" type="presParOf" srcId="{660724B5-FA62-4B32-9578-030E3A89FB60}" destId="{0068E27E-F1F7-45B4-8F63-34E823E52661}" srcOrd="0" destOrd="0" presId="urn:microsoft.com/office/officeart/2009/3/layout/StepUpProcess"/>
    <dgm:cxn modelId="{D2340EB2-F197-4355-AA3B-50FC27AF3DCC}" type="presParOf" srcId="{0CE182B1-B04B-4E82-8CC5-587FC4BDAEFB}" destId="{FA70B9FA-E8B6-4BCE-A83F-785E0D61BE70}" srcOrd="2" destOrd="0" presId="urn:microsoft.com/office/officeart/2009/3/layout/StepUpProcess"/>
    <dgm:cxn modelId="{9E3081E8-80CD-4A2B-92D8-85AAFE189953}" type="presParOf" srcId="{FA70B9FA-E8B6-4BCE-A83F-785E0D61BE70}" destId="{4E0DA18F-BB08-4B11-9310-3D2D87CDFDC0}" srcOrd="0" destOrd="0" presId="urn:microsoft.com/office/officeart/2009/3/layout/StepUpProcess"/>
    <dgm:cxn modelId="{EFE92AF3-230D-4D87-9DEA-1437EF7B9270}" type="presParOf" srcId="{FA70B9FA-E8B6-4BCE-A83F-785E0D61BE70}" destId="{35ABEC42-CE43-4788-A9BC-C29AA343D755}" srcOrd="1" destOrd="0" presId="urn:microsoft.com/office/officeart/2009/3/layout/StepUpProcess"/>
    <dgm:cxn modelId="{CD6433DC-7CA6-47B3-94BE-4125A9CB4D89}" type="presParOf" srcId="{FA70B9FA-E8B6-4BCE-A83F-785E0D61BE70}" destId="{643C125B-EF4B-4D73-AD0C-696A2C6C3B5B}" srcOrd="2" destOrd="0" presId="urn:microsoft.com/office/officeart/2009/3/layout/StepUpProcess"/>
    <dgm:cxn modelId="{89EA6757-0C14-4A3D-A26B-AEFDC4155FFE}" type="presParOf" srcId="{0CE182B1-B04B-4E82-8CC5-587FC4BDAEFB}" destId="{1C509E00-6771-4656-BE3E-99276ECF59AE}" srcOrd="3" destOrd="0" presId="urn:microsoft.com/office/officeart/2009/3/layout/StepUpProcess"/>
    <dgm:cxn modelId="{2354C281-974D-4325-B05B-1E4FFEDCF950}" type="presParOf" srcId="{1C509E00-6771-4656-BE3E-99276ECF59AE}" destId="{C2C832D0-4A7C-4EB9-8347-313B226D6612}" srcOrd="0" destOrd="0" presId="urn:microsoft.com/office/officeart/2009/3/layout/StepUpProcess"/>
    <dgm:cxn modelId="{447F2298-A9E3-4952-AF46-9FC67961974E}" type="presParOf" srcId="{0CE182B1-B04B-4E82-8CC5-587FC4BDAEFB}" destId="{38242CFB-A3C0-4EA8-8EB3-F4537ECDCAB4}" srcOrd="4" destOrd="0" presId="urn:microsoft.com/office/officeart/2009/3/layout/StepUpProcess"/>
    <dgm:cxn modelId="{541CE8B9-7BC5-4340-B877-36640B962A2C}" type="presParOf" srcId="{38242CFB-A3C0-4EA8-8EB3-F4537ECDCAB4}" destId="{C0A658B6-E926-4250-B43B-8B0120794EC7}" srcOrd="0" destOrd="0" presId="urn:microsoft.com/office/officeart/2009/3/layout/StepUpProcess"/>
    <dgm:cxn modelId="{38CF917E-7D6A-400D-9580-5A886D5E4DE2}" type="presParOf" srcId="{38242CFB-A3C0-4EA8-8EB3-F4537ECDCAB4}" destId="{404F28B6-EE9E-4A1A-93C9-56460B6419F6}"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3EC7DF4-314B-4A4F-AB8A-BE0196E8C409}" type="doc">
      <dgm:prSet loTypeId="urn:microsoft.com/office/officeart/2005/8/layout/hList3" loCatId="list" qsTypeId="urn:microsoft.com/office/officeart/2005/8/quickstyle/simple3" qsCatId="simple" csTypeId="urn:microsoft.com/office/officeart/2005/8/colors/colorful4" csCatId="colorful" phldr="1"/>
      <dgm:spPr/>
      <dgm:t>
        <a:bodyPr/>
        <a:lstStyle/>
        <a:p>
          <a:endParaRPr lang="es-AR"/>
        </a:p>
      </dgm:t>
    </dgm:pt>
    <dgm:pt modelId="{3FE8BD53-6DD0-484C-AA88-FD920C29AAA8}">
      <dgm:prSet phldrT="[Texto]" custT="1"/>
      <dgm:spPr/>
      <dgm:t>
        <a:bodyPr/>
        <a:lstStyle/>
        <a:p>
          <a:r>
            <a:rPr lang="es-AR" sz="3200" dirty="0" smtClean="0"/>
            <a:t>Hallazgo del CAST</a:t>
          </a:r>
          <a:endParaRPr lang="es-AR" sz="3200" dirty="0"/>
        </a:p>
      </dgm:t>
    </dgm:pt>
    <dgm:pt modelId="{1B0A1F12-C274-4504-A743-247DD564DA4A}" type="parTrans" cxnId="{E31AFF16-4A8F-4BDC-A4E9-EF5B656F83E5}">
      <dgm:prSet/>
      <dgm:spPr/>
      <dgm:t>
        <a:bodyPr/>
        <a:lstStyle/>
        <a:p>
          <a:endParaRPr lang="es-AR"/>
        </a:p>
      </dgm:t>
    </dgm:pt>
    <dgm:pt modelId="{08FE6CB1-B485-417E-A658-2878E1C86960}" type="sibTrans" cxnId="{E31AFF16-4A8F-4BDC-A4E9-EF5B656F83E5}">
      <dgm:prSet/>
      <dgm:spPr/>
      <dgm:t>
        <a:bodyPr/>
        <a:lstStyle/>
        <a:p>
          <a:endParaRPr lang="es-AR"/>
        </a:p>
      </dgm:t>
    </dgm:pt>
    <dgm:pt modelId="{FA5F122E-EB25-445A-9D24-2634FD8070EA}">
      <dgm:prSet phldrT="[Texto]"/>
      <dgm:spPr/>
      <dgm:t>
        <a:bodyPr/>
        <a:lstStyle/>
        <a:p>
          <a:pPr algn="ctr"/>
          <a:r>
            <a:rPr lang="es-ES" dirty="0" smtClean="0"/>
            <a:t>Que las tecnologías diseñadas para personas con discapacidad</a:t>
          </a:r>
        </a:p>
        <a:p>
          <a:pPr algn="l"/>
          <a:r>
            <a:rPr lang="es-ES" dirty="0" smtClean="0"/>
            <a:t> también las usaban los estudiantes sin ningún tipo de necesidad aparente, por iniciativa propia.</a:t>
          </a:r>
        </a:p>
        <a:p>
          <a:pPr algn="l"/>
          <a:r>
            <a:rPr lang="es-ES" dirty="0" smtClean="0">
              <a:sym typeface="Comic Sans MS"/>
            </a:rPr>
            <a:t>Se rompe la dicotomía entre alumnado con discapacidad y sin discapacidad. </a:t>
          </a:r>
          <a:endParaRPr lang="es-AR" dirty="0"/>
        </a:p>
      </dgm:t>
    </dgm:pt>
    <dgm:pt modelId="{B1908B6D-192F-4585-9480-3A07239B4C55}" type="parTrans" cxnId="{4A752897-7CCC-4CE9-9102-0A2123E1AA3C}">
      <dgm:prSet/>
      <dgm:spPr/>
      <dgm:t>
        <a:bodyPr/>
        <a:lstStyle/>
        <a:p>
          <a:endParaRPr lang="es-AR"/>
        </a:p>
      </dgm:t>
    </dgm:pt>
    <dgm:pt modelId="{9E18FC7D-3C7D-43F3-BAB5-0BF14225B8AD}" type="sibTrans" cxnId="{4A752897-7CCC-4CE9-9102-0A2123E1AA3C}">
      <dgm:prSet/>
      <dgm:spPr/>
      <dgm:t>
        <a:bodyPr/>
        <a:lstStyle/>
        <a:p>
          <a:endParaRPr lang="es-AR"/>
        </a:p>
      </dgm:t>
    </dgm:pt>
    <dgm:pt modelId="{7E02EE49-8501-4806-8468-96ED170E4863}">
      <dgm:prSet/>
      <dgm:spPr/>
      <dgm:t>
        <a:bodyPr/>
        <a:lstStyle/>
        <a:p>
          <a:r>
            <a:rPr lang="es-ES" dirty="0" smtClean="0"/>
            <a:t>Dificultades para acceder al aprendizaje:</a:t>
          </a:r>
        </a:p>
        <a:p>
          <a:r>
            <a:rPr lang="es-ES" dirty="0" smtClean="0"/>
            <a:t>propia naturaleza de los materiales didácticos, de los medios y métodos usados en la actividad docente, los cuales, debido a su rigidez, no podían satisfacer la diversidad del alumnado.</a:t>
          </a:r>
          <a:endParaRPr lang="es-AR" dirty="0"/>
        </a:p>
      </dgm:t>
    </dgm:pt>
    <dgm:pt modelId="{523A3FBD-4DAA-4DA0-AA07-6732CFAE27F8}" type="parTrans" cxnId="{6D607635-95E2-4CF8-A34F-0CB62BCCA97D}">
      <dgm:prSet/>
      <dgm:spPr/>
      <dgm:t>
        <a:bodyPr/>
        <a:lstStyle/>
        <a:p>
          <a:endParaRPr lang="es-AR"/>
        </a:p>
      </dgm:t>
    </dgm:pt>
    <dgm:pt modelId="{532CA3D6-D89D-4699-953D-05D11D07BA90}" type="sibTrans" cxnId="{6D607635-95E2-4CF8-A34F-0CB62BCCA97D}">
      <dgm:prSet/>
      <dgm:spPr/>
      <dgm:t>
        <a:bodyPr/>
        <a:lstStyle/>
        <a:p>
          <a:endParaRPr lang="es-AR"/>
        </a:p>
      </dgm:t>
    </dgm:pt>
    <dgm:pt modelId="{BEC0EA3E-2F21-4EAB-92A3-8DFC5F65B528}" type="pres">
      <dgm:prSet presAssocID="{53EC7DF4-314B-4A4F-AB8A-BE0196E8C409}" presName="composite" presStyleCnt="0">
        <dgm:presLayoutVars>
          <dgm:chMax val="1"/>
          <dgm:dir/>
          <dgm:resizeHandles val="exact"/>
        </dgm:presLayoutVars>
      </dgm:prSet>
      <dgm:spPr/>
      <dgm:t>
        <a:bodyPr/>
        <a:lstStyle/>
        <a:p>
          <a:endParaRPr lang="es-AR"/>
        </a:p>
      </dgm:t>
    </dgm:pt>
    <dgm:pt modelId="{AC0BCE6F-653F-45C5-88E1-88D9401BE601}" type="pres">
      <dgm:prSet presAssocID="{3FE8BD53-6DD0-484C-AA88-FD920C29AAA8}" presName="roof" presStyleLbl="dkBgShp" presStyleIdx="0" presStyleCnt="2"/>
      <dgm:spPr/>
      <dgm:t>
        <a:bodyPr/>
        <a:lstStyle/>
        <a:p>
          <a:endParaRPr lang="es-AR"/>
        </a:p>
      </dgm:t>
    </dgm:pt>
    <dgm:pt modelId="{6CFA0150-1723-4162-8D84-28ED44870220}" type="pres">
      <dgm:prSet presAssocID="{3FE8BD53-6DD0-484C-AA88-FD920C29AAA8}" presName="pillars" presStyleCnt="0"/>
      <dgm:spPr/>
    </dgm:pt>
    <dgm:pt modelId="{764F33F0-D6A2-4C79-85AF-84AFF4C7CB58}" type="pres">
      <dgm:prSet presAssocID="{3FE8BD53-6DD0-484C-AA88-FD920C29AAA8}" presName="pillar1" presStyleLbl="node1" presStyleIdx="0" presStyleCnt="2">
        <dgm:presLayoutVars>
          <dgm:bulletEnabled val="1"/>
        </dgm:presLayoutVars>
      </dgm:prSet>
      <dgm:spPr/>
      <dgm:t>
        <a:bodyPr/>
        <a:lstStyle/>
        <a:p>
          <a:endParaRPr lang="es-AR"/>
        </a:p>
      </dgm:t>
    </dgm:pt>
    <dgm:pt modelId="{8C9ACA5B-938D-4180-ADE8-BD6EF9C95A0D}" type="pres">
      <dgm:prSet presAssocID="{7E02EE49-8501-4806-8468-96ED170E4863}" presName="pillarX" presStyleLbl="node1" presStyleIdx="1" presStyleCnt="2">
        <dgm:presLayoutVars>
          <dgm:bulletEnabled val="1"/>
        </dgm:presLayoutVars>
      </dgm:prSet>
      <dgm:spPr/>
      <dgm:t>
        <a:bodyPr/>
        <a:lstStyle/>
        <a:p>
          <a:endParaRPr lang="es-AR"/>
        </a:p>
      </dgm:t>
    </dgm:pt>
    <dgm:pt modelId="{37D1338B-5BC6-4194-9384-8E33A5866257}" type="pres">
      <dgm:prSet presAssocID="{3FE8BD53-6DD0-484C-AA88-FD920C29AAA8}" presName="base" presStyleLbl="dkBgShp" presStyleIdx="1" presStyleCnt="2"/>
      <dgm:spPr/>
    </dgm:pt>
  </dgm:ptLst>
  <dgm:cxnLst>
    <dgm:cxn modelId="{6D607635-95E2-4CF8-A34F-0CB62BCCA97D}" srcId="{3FE8BD53-6DD0-484C-AA88-FD920C29AAA8}" destId="{7E02EE49-8501-4806-8468-96ED170E4863}" srcOrd="1" destOrd="0" parTransId="{523A3FBD-4DAA-4DA0-AA07-6732CFAE27F8}" sibTransId="{532CA3D6-D89D-4699-953D-05D11D07BA90}"/>
    <dgm:cxn modelId="{7B7D6B74-8F50-4BE8-9EB1-9B362DDFF8CE}" type="presOf" srcId="{FA5F122E-EB25-445A-9D24-2634FD8070EA}" destId="{764F33F0-D6A2-4C79-85AF-84AFF4C7CB58}" srcOrd="0" destOrd="0" presId="urn:microsoft.com/office/officeart/2005/8/layout/hList3"/>
    <dgm:cxn modelId="{DA31F61F-F269-492B-AF10-D31FF4232961}" type="presOf" srcId="{3FE8BD53-6DD0-484C-AA88-FD920C29AAA8}" destId="{AC0BCE6F-653F-45C5-88E1-88D9401BE601}" srcOrd="0" destOrd="0" presId="urn:microsoft.com/office/officeart/2005/8/layout/hList3"/>
    <dgm:cxn modelId="{32D6F221-3CEA-498E-BFB8-91EF33919C93}" type="presOf" srcId="{7E02EE49-8501-4806-8468-96ED170E4863}" destId="{8C9ACA5B-938D-4180-ADE8-BD6EF9C95A0D}" srcOrd="0" destOrd="0" presId="urn:microsoft.com/office/officeart/2005/8/layout/hList3"/>
    <dgm:cxn modelId="{4A752897-7CCC-4CE9-9102-0A2123E1AA3C}" srcId="{3FE8BD53-6DD0-484C-AA88-FD920C29AAA8}" destId="{FA5F122E-EB25-445A-9D24-2634FD8070EA}" srcOrd="0" destOrd="0" parTransId="{B1908B6D-192F-4585-9480-3A07239B4C55}" sibTransId="{9E18FC7D-3C7D-43F3-BAB5-0BF14225B8AD}"/>
    <dgm:cxn modelId="{BEDA8C1D-066B-4980-AE0F-60022F305C67}" type="presOf" srcId="{53EC7DF4-314B-4A4F-AB8A-BE0196E8C409}" destId="{BEC0EA3E-2F21-4EAB-92A3-8DFC5F65B528}" srcOrd="0" destOrd="0" presId="urn:microsoft.com/office/officeart/2005/8/layout/hList3"/>
    <dgm:cxn modelId="{E31AFF16-4A8F-4BDC-A4E9-EF5B656F83E5}" srcId="{53EC7DF4-314B-4A4F-AB8A-BE0196E8C409}" destId="{3FE8BD53-6DD0-484C-AA88-FD920C29AAA8}" srcOrd="0" destOrd="0" parTransId="{1B0A1F12-C274-4504-A743-247DD564DA4A}" sibTransId="{08FE6CB1-B485-417E-A658-2878E1C86960}"/>
    <dgm:cxn modelId="{C3B953C3-27F2-4C7A-90E3-2E7E7210A300}" type="presParOf" srcId="{BEC0EA3E-2F21-4EAB-92A3-8DFC5F65B528}" destId="{AC0BCE6F-653F-45C5-88E1-88D9401BE601}" srcOrd="0" destOrd="0" presId="urn:microsoft.com/office/officeart/2005/8/layout/hList3"/>
    <dgm:cxn modelId="{88D87DDA-4449-45A3-A8F8-8422CCC6B156}" type="presParOf" srcId="{BEC0EA3E-2F21-4EAB-92A3-8DFC5F65B528}" destId="{6CFA0150-1723-4162-8D84-28ED44870220}" srcOrd="1" destOrd="0" presId="urn:microsoft.com/office/officeart/2005/8/layout/hList3"/>
    <dgm:cxn modelId="{26EEB033-7624-415C-A86F-CD5455E81C7E}" type="presParOf" srcId="{6CFA0150-1723-4162-8D84-28ED44870220}" destId="{764F33F0-D6A2-4C79-85AF-84AFF4C7CB58}" srcOrd="0" destOrd="0" presId="urn:microsoft.com/office/officeart/2005/8/layout/hList3"/>
    <dgm:cxn modelId="{18AB48ED-2F2C-46CB-BCF6-8857A7A8B455}" type="presParOf" srcId="{6CFA0150-1723-4162-8D84-28ED44870220}" destId="{8C9ACA5B-938D-4180-ADE8-BD6EF9C95A0D}" srcOrd="1" destOrd="0" presId="urn:microsoft.com/office/officeart/2005/8/layout/hList3"/>
    <dgm:cxn modelId="{4F72F879-F0D7-464C-9C09-0D6AA567E05B}" type="presParOf" srcId="{BEC0EA3E-2F21-4EAB-92A3-8DFC5F65B528}" destId="{37D1338B-5BC6-4194-9384-8E33A5866257}"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AE385BB-2D9C-4D4D-BBE1-25FD1A3A5622}"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es-AR"/>
        </a:p>
      </dgm:t>
    </dgm:pt>
    <dgm:pt modelId="{418434E8-0AEB-4C4D-B67A-CC669C370130}">
      <dgm:prSet phldrT="[Texto]"/>
      <dgm:spPr/>
      <dgm:t>
        <a:bodyPr/>
        <a:lstStyle/>
        <a:p>
          <a:r>
            <a:rPr lang="es-AR" dirty="0" smtClean="0">
              <a:solidFill>
                <a:schemeClr val="tx1"/>
              </a:solidFill>
            </a:rPr>
            <a:t>Diseño curricular </a:t>
          </a:r>
          <a:endParaRPr lang="es-AR" dirty="0">
            <a:solidFill>
              <a:schemeClr val="tx1"/>
            </a:solidFill>
          </a:endParaRPr>
        </a:p>
      </dgm:t>
    </dgm:pt>
    <dgm:pt modelId="{10CC6D9C-9559-4832-AAA0-20608449FA8D}" type="parTrans" cxnId="{286571D0-7512-4689-AE78-A18E4C61FE4F}">
      <dgm:prSet/>
      <dgm:spPr/>
      <dgm:t>
        <a:bodyPr/>
        <a:lstStyle/>
        <a:p>
          <a:endParaRPr lang="es-AR"/>
        </a:p>
      </dgm:t>
    </dgm:pt>
    <dgm:pt modelId="{BC56E521-E9FC-4728-9428-E015BE249892}" type="sibTrans" cxnId="{286571D0-7512-4689-AE78-A18E4C61FE4F}">
      <dgm:prSet/>
      <dgm:spPr/>
      <dgm:t>
        <a:bodyPr/>
        <a:lstStyle/>
        <a:p>
          <a:endParaRPr lang="es-AR"/>
        </a:p>
      </dgm:t>
    </dgm:pt>
    <dgm:pt modelId="{5DBCC273-6C55-4A52-9270-D413430637BF}">
      <dgm:prSet phldrT="[Texto]"/>
      <dgm:spPr/>
      <dgm:t>
        <a:bodyPr/>
        <a:lstStyle/>
        <a:p>
          <a:r>
            <a:rPr lang="es-AR" dirty="0" smtClean="0">
              <a:solidFill>
                <a:schemeClr val="tx1"/>
              </a:solidFill>
            </a:rPr>
            <a:t>Flexible</a:t>
          </a:r>
          <a:endParaRPr lang="es-AR" dirty="0">
            <a:solidFill>
              <a:schemeClr val="tx1"/>
            </a:solidFill>
          </a:endParaRPr>
        </a:p>
      </dgm:t>
    </dgm:pt>
    <dgm:pt modelId="{1537991B-6244-4D97-871B-99A95C87FD25}" type="parTrans" cxnId="{7BBD60F8-31EA-41E1-9BBB-0AA5769240A1}">
      <dgm:prSet/>
      <dgm:spPr/>
      <dgm:t>
        <a:bodyPr/>
        <a:lstStyle/>
        <a:p>
          <a:endParaRPr lang="es-AR"/>
        </a:p>
      </dgm:t>
    </dgm:pt>
    <dgm:pt modelId="{93A4726D-0B2D-4C33-86AA-AC6FC2281ADB}" type="sibTrans" cxnId="{7BBD60F8-31EA-41E1-9BBB-0AA5769240A1}">
      <dgm:prSet/>
      <dgm:spPr/>
      <dgm:t>
        <a:bodyPr/>
        <a:lstStyle/>
        <a:p>
          <a:endParaRPr lang="es-AR"/>
        </a:p>
      </dgm:t>
    </dgm:pt>
    <dgm:pt modelId="{FDE5D8CE-E3F8-4CD3-B91D-955C2B6D626C}">
      <dgm:prSet phldrT="[Texto]"/>
      <dgm:spPr/>
      <dgm:t>
        <a:bodyPr/>
        <a:lstStyle/>
        <a:p>
          <a:r>
            <a:rPr lang="es-AR" dirty="0" smtClean="0">
              <a:solidFill>
                <a:schemeClr val="tx1"/>
              </a:solidFill>
            </a:rPr>
            <a:t>Universal</a:t>
          </a:r>
          <a:endParaRPr lang="es-AR" dirty="0">
            <a:solidFill>
              <a:schemeClr val="tx1"/>
            </a:solidFill>
          </a:endParaRPr>
        </a:p>
      </dgm:t>
    </dgm:pt>
    <dgm:pt modelId="{1F54451C-F566-4976-8ABA-A52BC64FCE6F}" type="parTrans" cxnId="{04709A2C-0647-44D5-8761-637E1DF85C6F}">
      <dgm:prSet/>
      <dgm:spPr/>
      <dgm:t>
        <a:bodyPr/>
        <a:lstStyle/>
        <a:p>
          <a:endParaRPr lang="es-AR"/>
        </a:p>
      </dgm:t>
    </dgm:pt>
    <dgm:pt modelId="{97384CA9-FB20-49FB-B728-4C1EA3B1AD4A}" type="sibTrans" cxnId="{04709A2C-0647-44D5-8761-637E1DF85C6F}">
      <dgm:prSet/>
      <dgm:spPr/>
      <dgm:t>
        <a:bodyPr/>
        <a:lstStyle/>
        <a:p>
          <a:endParaRPr lang="es-AR"/>
        </a:p>
      </dgm:t>
    </dgm:pt>
    <dgm:pt modelId="{58AB5E4D-7F53-43DB-8B98-957B5FE54E6B}">
      <dgm:prSet phldrT="[Texto]"/>
      <dgm:spPr/>
      <dgm:t>
        <a:bodyPr/>
        <a:lstStyle/>
        <a:p>
          <a:r>
            <a:rPr lang="es-AR" dirty="0" smtClean="0">
              <a:solidFill>
                <a:schemeClr val="tx1"/>
              </a:solidFill>
            </a:rPr>
            <a:t>Centrado en el estudiante</a:t>
          </a:r>
          <a:endParaRPr lang="es-AR" dirty="0">
            <a:solidFill>
              <a:schemeClr val="tx1"/>
            </a:solidFill>
          </a:endParaRPr>
        </a:p>
      </dgm:t>
    </dgm:pt>
    <dgm:pt modelId="{3C3DDEDE-93CB-4C45-92D7-E0E9687E9ED3}" type="parTrans" cxnId="{E575E2AD-FF5E-47A2-8036-110E0719F6CA}">
      <dgm:prSet/>
      <dgm:spPr/>
      <dgm:t>
        <a:bodyPr/>
        <a:lstStyle/>
        <a:p>
          <a:endParaRPr lang="es-AR"/>
        </a:p>
      </dgm:t>
    </dgm:pt>
    <dgm:pt modelId="{F0B8B747-8367-4CB1-B3C1-FE8EDA645671}" type="sibTrans" cxnId="{E575E2AD-FF5E-47A2-8036-110E0719F6CA}">
      <dgm:prSet/>
      <dgm:spPr/>
      <dgm:t>
        <a:bodyPr/>
        <a:lstStyle/>
        <a:p>
          <a:endParaRPr lang="es-AR"/>
        </a:p>
      </dgm:t>
    </dgm:pt>
    <dgm:pt modelId="{BF24807F-A588-4BCE-8988-44BD753FFB08}">
      <dgm:prSet phldrT="[Texto]"/>
      <dgm:spPr/>
      <dgm:t>
        <a:bodyPr/>
        <a:lstStyle/>
        <a:p>
          <a:r>
            <a:rPr lang="es-AR" dirty="0" smtClean="0">
              <a:solidFill>
                <a:schemeClr val="tx1"/>
              </a:solidFill>
            </a:rPr>
            <a:t>Situado</a:t>
          </a:r>
          <a:endParaRPr lang="es-AR" dirty="0">
            <a:solidFill>
              <a:schemeClr val="tx1"/>
            </a:solidFill>
          </a:endParaRPr>
        </a:p>
      </dgm:t>
    </dgm:pt>
    <dgm:pt modelId="{E4477A04-D03C-409B-ACE5-FABE117854F4}" type="parTrans" cxnId="{C444A353-776A-4BCA-9285-18E0E090FF98}">
      <dgm:prSet/>
      <dgm:spPr/>
      <dgm:t>
        <a:bodyPr/>
        <a:lstStyle/>
        <a:p>
          <a:endParaRPr lang="es-AR"/>
        </a:p>
      </dgm:t>
    </dgm:pt>
    <dgm:pt modelId="{EFA5EAC2-BD55-4E47-99EF-7BB9E47276E4}" type="sibTrans" cxnId="{C444A353-776A-4BCA-9285-18E0E090FF98}">
      <dgm:prSet/>
      <dgm:spPr/>
      <dgm:t>
        <a:bodyPr/>
        <a:lstStyle/>
        <a:p>
          <a:endParaRPr lang="es-AR"/>
        </a:p>
      </dgm:t>
    </dgm:pt>
    <dgm:pt modelId="{C0EA1D6A-32F1-43C2-840B-CADEE5497123}">
      <dgm:prSet phldrT="[Texto]"/>
      <dgm:spPr/>
      <dgm:t>
        <a:bodyPr/>
        <a:lstStyle/>
        <a:p>
          <a:r>
            <a:rPr lang="es-AR" dirty="0" smtClean="0">
              <a:solidFill>
                <a:schemeClr val="tx1"/>
              </a:solidFill>
            </a:rPr>
            <a:t>Elimine barreas</a:t>
          </a:r>
          <a:endParaRPr lang="es-AR" dirty="0">
            <a:solidFill>
              <a:schemeClr val="tx1"/>
            </a:solidFill>
          </a:endParaRPr>
        </a:p>
      </dgm:t>
    </dgm:pt>
    <dgm:pt modelId="{3E189DAE-56CA-4C88-A616-22C56285F959}" type="parTrans" cxnId="{03E4405D-9AA1-4760-AD51-36B61E8A1F12}">
      <dgm:prSet/>
      <dgm:spPr/>
      <dgm:t>
        <a:bodyPr/>
        <a:lstStyle/>
        <a:p>
          <a:endParaRPr lang="es-AR"/>
        </a:p>
      </dgm:t>
    </dgm:pt>
    <dgm:pt modelId="{2CDCE927-A5E7-445A-A408-1404D19BF3D5}" type="sibTrans" cxnId="{03E4405D-9AA1-4760-AD51-36B61E8A1F12}">
      <dgm:prSet/>
      <dgm:spPr/>
      <dgm:t>
        <a:bodyPr/>
        <a:lstStyle/>
        <a:p>
          <a:endParaRPr lang="es-AR"/>
        </a:p>
      </dgm:t>
    </dgm:pt>
    <dgm:pt modelId="{988D954A-DBD8-4EE2-8F91-D253A03E30DA}" type="pres">
      <dgm:prSet presAssocID="{6AE385BB-2D9C-4D4D-BBE1-25FD1A3A5622}" presName="diagram" presStyleCnt="0">
        <dgm:presLayoutVars>
          <dgm:dir/>
          <dgm:resizeHandles val="exact"/>
        </dgm:presLayoutVars>
      </dgm:prSet>
      <dgm:spPr/>
      <dgm:t>
        <a:bodyPr/>
        <a:lstStyle/>
        <a:p>
          <a:endParaRPr lang="es-AR"/>
        </a:p>
      </dgm:t>
    </dgm:pt>
    <dgm:pt modelId="{0098FC3F-8E6B-498D-A68B-621FB2FAAEA4}" type="pres">
      <dgm:prSet presAssocID="{418434E8-0AEB-4C4D-B67A-CC669C370130}" presName="node" presStyleLbl="node1" presStyleIdx="0" presStyleCnt="6">
        <dgm:presLayoutVars>
          <dgm:bulletEnabled val="1"/>
        </dgm:presLayoutVars>
      </dgm:prSet>
      <dgm:spPr/>
      <dgm:t>
        <a:bodyPr/>
        <a:lstStyle/>
        <a:p>
          <a:endParaRPr lang="es-AR"/>
        </a:p>
      </dgm:t>
    </dgm:pt>
    <dgm:pt modelId="{C61D8900-B074-4999-943E-D716855BDD11}" type="pres">
      <dgm:prSet presAssocID="{BC56E521-E9FC-4728-9428-E015BE249892}" presName="sibTrans" presStyleLbl="sibTrans2D1" presStyleIdx="0" presStyleCnt="5"/>
      <dgm:spPr/>
      <dgm:t>
        <a:bodyPr/>
        <a:lstStyle/>
        <a:p>
          <a:endParaRPr lang="es-AR"/>
        </a:p>
      </dgm:t>
    </dgm:pt>
    <dgm:pt modelId="{B5C7CADA-10D1-49C8-99FD-C38A4DEF699A}" type="pres">
      <dgm:prSet presAssocID="{BC56E521-E9FC-4728-9428-E015BE249892}" presName="connectorText" presStyleLbl="sibTrans2D1" presStyleIdx="0" presStyleCnt="5"/>
      <dgm:spPr/>
      <dgm:t>
        <a:bodyPr/>
        <a:lstStyle/>
        <a:p>
          <a:endParaRPr lang="es-AR"/>
        </a:p>
      </dgm:t>
    </dgm:pt>
    <dgm:pt modelId="{3CAEAEA0-DA58-4D49-8D6C-F31992799687}" type="pres">
      <dgm:prSet presAssocID="{5DBCC273-6C55-4A52-9270-D413430637BF}" presName="node" presStyleLbl="node1" presStyleIdx="1" presStyleCnt="6">
        <dgm:presLayoutVars>
          <dgm:bulletEnabled val="1"/>
        </dgm:presLayoutVars>
      </dgm:prSet>
      <dgm:spPr/>
      <dgm:t>
        <a:bodyPr/>
        <a:lstStyle/>
        <a:p>
          <a:endParaRPr lang="es-AR"/>
        </a:p>
      </dgm:t>
    </dgm:pt>
    <dgm:pt modelId="{FB3181D9-ADB9-475F-986F-1DA5BC7C5DDA}" type="pres">
      <dgm:prSet presAssocID="{93A4726D-0B2D-4C33-86AA-AC6FC2281ADB}" presName="sibTrans" presStyleLbl="sibTrans2D1" presStyleIdx="1" presStyleCnt="5"/>
      <dgm:spPr/>
      <dgm:t>
        <a:bodyPr/>
        <a:lstStyle/>
        <a:p>
          <a:endParaRPr lang="es-AR"/>
        </a:p>
      </dgm:t>
    </dgm:pt>
    <dgm:pt modelId="{23D3D054-C439-4779-8F94-869F3BE189A1}" type="pres">
      <dgm:prSet presAssocID="{93A4726D-0B2D-4C33-86AA-AC6FC2281ADB}" presName="connectorText" presStyleLbl="sibTrans2D1" presStyleIdx="1" presStyleCnt="5"/>
      <dgm:spPr/>
      <dgm:t>
        <a:bodyPr/>
        <a:lstStyle/>
        <a:p>
          <a:endParaRPr lang="es-AR"/>
        </a:p>
      </dgm:t>
    </dgm:pt>
    <dgm:pt modelId="{44DD4E80-07A9-409E-8580-306B74015BD7}" type="pres">
      <dgm:prSet presAssocID="{FDE5D8CE-E3F8-4CD3-B91D-955C2B6D626C}" presName="node" presStyleLbl="node1" presStyleIdx="2" presStyleCnt="6">
        <dgm:presLayoutVars>
          <dgm:bulletEnabled val="1"/>
        </dgm:presLayoutVars>
      </dgm:prSet>
      <dgm:spPr/>
      <dgm:t>
        <a:bodyPr/>
        <a:lstStyle/>
        <a:p>
          <a:endParaRPr lang="es-AR"/>
        </a:p>
      </dgm:t>
    </dgm:pt>
    <dgm:pt modelId="{47DFB8B0-B713-4F08-B0D4-7A9D5DF52C90}" type="pres">
      <dgm:prSet presAssocID="{97384CA9-FB20-49FB-B728-4C1EA3B1AD4A}" presName="sibTrans" presStyleLbl="sibTrans2D1" presStyleIdx="2" presStyleCnt="5"/>
      <dgm:spPr/>
      <dgm:t>
        <a:bodyPr/>
        <a:lstStyle/>
        <a:p>
          <a:endParaRPr lang="es-AR"/>
        </a:p>
      </dgm:t>
    </dgm:pt>
    <dgm:pt modelId="{ED96DB35-AF11-492B-B9B6-75282552661E}" type="pres">
      <dgm:prSet presAssocID="{97384CA9-FB20-49FB-B728-4C1EA3B1AD4A}" presName="connectorText" presStyleLbl="sibTrans2D1" presStyleIdx="2" presStyleCnt="5"/>
      <dgm:spPr/>
      <dgm:t>
        <a:bodyPr/>
        <a:lstStyle/>
        <a:p>
          <a:endParaRPr lang="es-AR"/>
        </a:p>
      </dgm:t>
    </dgm:pt>
    <dgm:pt modelId="{520BE16C-8934-43B9-9070-5523E27BB902}" type="pres">
      <dgm:prSet presAssocID="{58AB5E4D-7F53-43DB-8B98-957B5FE54E6B}" presName="node" presStyleLbl="node1" presStyleIdx="3" presStyleCnt="6">
        <dgm:presLayoutVars>
          <dgm:bulletEnabled val="1"/>
        </dgm:presLayoutVars>
      </dgm:prSet>
      <dgm:spPr/>
      <dgm:t>
        <a:bodyPr/>
        <a:lstStyle/>
        <a:p>
          <a:endParaRPr lang="es-AR"/>
        </a:p>
      </dgm:t>
    </dgm:pt>
    <dgm:pt modelId="{72CC1C10-1099-4F8A-9D11-D77F4325822C}" type="pres">
      <dgm:prSet presAssocID="{F0B8B747-8367-4CB1-B3C1-FE8EDA645671}" presName="sibTrans" presStyleLbl="sibTrans2D1" presStyleIdx="3" presStyleCnt="5"/>
      <dgm:spPr/>
      <dgm:t>
        <a:bodyPr/>
        <a:lstStyle/>
        <a:p>
          <a:endParaRPr lang="es-AR"/>
        </a:p>
      </dgm:t>
    </dgm:pt>
    <dgm:pt modelId="{8E648EFD-493C-4FCE-B5E2-84585F197664}" type="pres">
      <dgm:prSet presAssocID="{F0B8B747-8367-4CB1-B3C1-FE8EDA645671}" presName="connectorText" presStyleLbl="sibTrans2D1" presStyleIdx="3" presStyleCnt="5"/>
      <dgm:spPr/>
      <dgm:t>
        <a:bodyPr/>
        <a:lstStyle/>
        <a:p>
          <a:endParaRPr lang="es-AR"/>
        </a:p>
      </dgm:t>
    </dgm:pt>
    <dgm:pt modelId="{B793CDA3-C798-421D-88A4-B2AD7BA3C4A1}" type="pres">
      <dgm:prSet presAssocID="{BF24807F-A588-4BCE-8988-44BD753FFB08}" presName="node" presStyleLbl="node1" presStyleIdx="4" presStyleCnt="6">
        <dgm:presLayoutVars>
          <dgm:bulletEnabled val="1"/>
        </dgm:presLayoutVars>
      </dgm:prSet>
      <dgm:spPr/>
      <dgm:t>
        <a:bodyPr/>
        <a:lstStyle/>
        <a:p>
          <a:endParaRPr lang="es-AR"/>
        </a:p>
      </dgm:t>
    </dgm:pt>
    <dgm:pt modelId="{98433A7D-DC1F-41EA-B0F6-EF84E999582C}" type="pres">
      <dgm:prSet presAssocID="{EFA5EAC2-BD55-4E47-99EF-7BB9E47276E4}" presName="sibTrans" presStyleLbl="sibTrans2D1" presStyleIdx="4" presStyleCnt="5"/>
      <dgm:spPr/>
      <dgm:t>
        <a:bodyPr/>
        <a:lstStyle/>
        <a:p>
          <a:endParaRPr lang="es-AR"/>
        </a:p>
      </dgm:t>
    </dgm:pt>
    <dgm:pt modelId="{F1E3D872-B7F5-4CC5-9D14-AD0D06959572}" type="pres">
      <dgm:prSet presAssocID="{EFA5EAC2-BD55-4E47-99EF-7BB9E47276E4}" presName="connectorText" presStyleLbl="sibTrans2D1" presStyleIdx="4" presStyleCnt="5"/>
      <dgm:spPr/>
      <dgm:t>
        <a:bodyPr/>
        <a:lstStyle/>
        <a:p>
          <a:endParaRPr lang="es-AR"/>
        </a:p>
      </dgm:t>
    </dgm:pt>
    <dgm:pt modelId="{66FC32B0-2EE4-4331-9F98-CB52F443C186}" type="pres">
      <dgm:prSet presAssocID="{C0EA1D6A-32F1-43C2-840B-CADEE5497123}" presName="node" presStyleLbl="node1" presStyleIdx="5" presStyleCnt="6">
        <dgm:presLayoutVars>
          <dgm:bulletEnabled val="1"/>
        </dgm:presLayoutVars>
      </dgm:prSet>
      <dgm:spPr/>
      <dgm:t>
        <a:bodyPr/>
        <a:lstStyle/>
        <a:p>
          <a:endParaRPr lang="es-AR"/>
        </a:p>
      </dgm:t>
    </dgm:pt>
  </dgm:ptLst>
  <dgm:cxnLst>
    <dgm:cxn modelId="{7BBD60F8-31EA-41E1-9BBB-0AA5769240A1}" srcId="{6AE385BB-2D9C-4D4D-BBE1-25FD1A3A5622}" destId="{5DBCC273-6C55-4A52-9270-D413430637BF}" srcOrd="1" destOrd="0" parTransId="{1537991B-6244-4D97-871B-99A95C87FD25}" sibTransId="{93A4726D-0B2D-4C33-86AA-AC6FC2281ADB}"/>
    <dgm:cxn modelId="{BF78F3CF-FB0E-4185-81EC-3D86491E546C}" type="presOf" srcId="{F0B8B747-8367-4CB1-B3C1-FE8EDA645671}" destId="{72CC1C10-1099-4F8A-9D11-D77F4325822C}" srcOrd="0" destOrd="0" presId="urn:microsoft.com/office/officeart/2005/8/layout/process5"/>
    <dgm:cxn modelId="{C444A353-776A-4BCA-9285-18E0E090FF98}" srcId="{6AE385BB-2D9C-4D4D-BBE1-25FD1A3A5622}" destId="{BF24807F-A588-4BCE-8988-44BD753FFB08}" srcOrd="4" destOrd="0" parTransId="{E4477A04-D03C-409B-ACE5-FABE117854F4}" sibTransId="{EFA5EAC2-BD55-4E47-99EF-7BB9E47276E4}"/>
    <dgm:cxn modelId="{D72AD259-4889-4C0E-B7CF-46BCD87C5FD1}" type="presOf" srcId="{FDE5D8CE-E3F8-4CD3-B91D-955C2B6D626C}" destId="{44DD4E80-07A9-409E-8580-306B74015BD7}" srcOrd="0" destOrd="0" presId="urn:microsoft.com/office/officeart/2005/8/layout/process5"/>
    <dgm:cxn modelId="{B511BE31-AA6B-4029-81E3-99CAAAB47308}" type="presOf" srcId="{58AB5E4D-7F53-43DB-8B98-957B5FE54E6B}" destId="{520BE16C-8934-43B9-9070-5523E27BB902}" srcOrd="0" destOrd="0" presId="urn:microsoft.com/office/officeart/2005/8/layout/process5"/>
    <dgm:cxn modelId="{E3308A94-06D3-47DB-9FA7-A1E42701E156}" type="presOf" srcId="{BC56E521-E9FC-4728-9428-E015BE249892}" destId="{C61D8900-B074-4999-943E-D716855BDD11}" srcOrd="0" destOrd="0" presId="urn:microsoft.com/office/officeart/2005/8/layout/process5"/>
    <dgm:cxn modelId="{3A87AC16-472D-4516-9243-A328F0F3CF7D}" type="presOf" srcId="{BC56E521-E9FC-4728-9428-E015BE249892}" destId="{B5C7CADA-10D1-49C8-99FD-C38A4DEF699A}" srcOrd="1" destOrd="0" presId="urn:microsoft.com/office/officeart/2005/8/layout/process5"/>
    <dgm:cxn modelId="{25DD8BDB-C325-4918-A895-B9696C0B8358}" type="presOf" srcId="{F0B8B747-8367-4CB1-B3C1-FE8EDA645671}" destId="{8E648EFD-493C-4FCE-B5E2-84585F197664}" srcOrd="1" destOrd="0" presId="urn:microsoft.com/office/officeart/2005/8/layout/process5"/>
    <dgm:cxn modelId="{E50BE874-0410-4ADB-9CA2-6F866B675201}" type="presOf" srcId="{93A4726D-0B2D-4C33-86AA-AC6FC2281ADB}" destId="{23D3D054-C439-4779-8F94-869F3BE189A1}" srcOrd="1" destOrd="0" presId="urn:microsoft.com/office/officeart/2005/8/layout/process5"/>
    <dgm:cxn modelId="{D8ACB1FA-C683-4A48-A942-C81E1B12148B}" type="presOf" srcId="{97384CA9-FB20-49FB-B728-4C1EA3B1AD4A}" destId="{ED96DB35-AF11-492B-B9B6-75282552661E}" srcOrd="1" destOrd="0" presId="urn:microsoft.com/office/officeart/2005/8/layout/process5"/>
    <dgm:cxn modelId="{E9151A01-BE6C-4974-AFF7-7759BF8F550D}" type="presOf" srcId="{EFA5EAC2-BD55-4E47-99EF-7BB9E47276E4}" destId="{98433A7D-DC1F-41EA-B0F6-EF84E999582C}" srcOrd="0" destOrd="0" presId="urn:microsoft.com/office/officeart/2005/8/layout/process5"/>
    <dgm:cxn modelId="{78D4FCA4-6388-469F-BF86-820D97753827}" type="presOf" srcId="{418434E8-0AEB-4C4D-B67A-CC669C370130}" destId="{0098FC3F-8E6B-498D-A68B-621FB2FAAEA4}" srcOrd="0" destOrd="0" presId="urn:microsoft.com/office/officeart/2005/8/layout/process5"/>
    <dgm:cxn modelId="{04709A2C-0647-44D5-8761-637E1DF85C6F}" srcId="{6AE385BB-2D9C-4D4D-BBE1-25FD1A3A5622}" destId="{FDE5D8CE-E3F8-4CD3-B91D-955C2B6D626C}" srcOrd="2" destOrd="0" parTransId="{1F54451C-F566-4976-8ABA-A52BC64FCE6F}" sibTransId="{97384CA9-FB20-49FB-B728-4C1EA3B1AD4A}"/>
    <dgm:cxn modelId="{286571D0-7512-4689-AE78-A18E4C61FE4F}" srcId="{6AE385BB-2D9C-4D4D-BBE1-25FD1A3A5622}" destId="{418434E8-0AEB-4C4D-B67A-CC669C370130}" srcOrd="0" destOrd="0" parTransId="{10CC6D9C-9559-4832-AAA0-20608449FA8D}" sibTransId="{BC56E521-E9FC-4728-9428-E015BE249892}"/>
    <dgm:cxn modelId="{15090552-0763-4912-A099-80B9694C5F49}" type="presOf" srcId="{C0EA1D6A-32F1-43C2-840B-CADEE5497123}" destId="{66FC32B0-2EE4-4331-9F98-CB52F443C186}" srcOrd="0" destOrd="0" presId="urn:microsoft.com/office/officeart/2005/8/layout/process5"/>
    <dgm:cxn modelId="{C64F0362-E91F-4BE4-8570-7B1DB7A691AD}" type="presOf" srcId="{5DBCC273-6C55-4A52-9270-D413430637BF}" destId="{3CAEAEA0-DA58-4D49-8D6C-F31992799687}" srcOrd="0" destOrd="0" presId="urn:microsoft.com/office/officeart/2005/8/layout/process5"/>
    <dgm:cxn modelId="{B547E15F-8015-4B23-9BDF-E7B74A17AC16}" type="presOf" srcId="{97384CA9-FB20-49FB-B728-4C1EA3B1AD4A}" destId="{47DFB8B0-B713-4F08-B0D4-7A9D5DF52C90}" srcOrd="0" destOrd="0" presId="urn:microsoft.com/office/officeart/2005/8/layout/process5"/>
    <dgm:cxn modelId="{9908A4AE-B9E6-41C5-940D-4A681879343E}" type="presOf" srcId="{EFA5EAC2-BD55-4E47-99EF-7BB9E47276E4}" destId="{F1E3D872-B7F5-4CC5-9D14-AD0D06959572}" srcOrd="1" destOrd="0" presId="urn:microsoft.com/office/officeart/2005/8/layout/process5"/>
    <dgm:cxn modelId="{8C7405DF-466A-46DE-8BDD-53C74F09789B}" type="presOf" srcId="{6AE385BB-2D9C-4D4D-BBE1-25FD1A3A5622}" destId="{988D954A-DBD8-4EE2-8F91-D253A03E30DA}" srcOrd="0" destOrd="0" presId="urn:microsoft.com/office/officeart/2005/8/layout/process5"/>
    <dgm:cxn modelId="{82EB57B3-0A34-48E9-ADE8-D640395C5CF1}" type="presOf" srcId="{BF24807F-A588-4BCE-8988-44BD753FFB08}" destId="{B793CDA3-C798-421D-88A4-B2AD7BA3C4A1}" srcOrd="0" destOrd="0" presId="urn:microsoft.com/office/officeart/2005/8/layout/process5"/>
    <dgm:cxn modelId="{E575E2AD-FF5E-47A2-8036-110E0719F6CA}" srcId="{6AE385BB-2D9C-4D4D-BBE1-25FD1A3A5622}" destId="{58AB5E4D-7F53-43DB-8B98-957B5FE54E6B}" srcOrd="3" destOrd="0" parTransId="{3C3DDEDE-93CB-4C45-92D7-E0E9687E9ED3}" sibTransId="{F0B8B747-8367-4CB1-B3C1-FE8EDA645671}"/>
    <dgm:cxn modelId="{03E4405D-9AA1-4760-AD51-36B61E8A1F12}" srcId="{6AE385BB-2D9C-4D4D-BBE1-25FD1A3A5622}" destId="{C0EA1D6A-32F1-43C2-840B-CADEE5497123}" srcOrd="5" destOrd="0" parTransId="{3E189DAE-56CA-4C88-A616-22C56285F959}" sibTransId="{2CDCE927-A5E7-445A-A408-1404D19BF3D5}"/>
    <dgm:cxn modelId="{BFD5D3E7-F139-4DFA-A3A8-CF0A9B209C58}" type="presOf" srcId="{93A4726D-0B2D-4C33-86AA-AC6FC2281ADB}" destId="{FB3181D9-ADB9-475F-986F-1DA5BC7C5DDA}" srcOrd="0" destOrd="0" presId="urn:microsoft.com/office/officeart/2005/8/layout/process5"/>
    <dgm:cxn modelId="{7FB91796-0C02-479C-B040-22179898491A}" type="presParOf" srcId="{988D954A-DBD8-4EE2-8F91-D253A03E30DA}" destId="{0098FC3F-8E6B-498D-A68B-621FB2FAAEA4}" srcOrd="0" destOrd="0" presId="urn:microsoft.com/office/officeart/2005/8/layout/process5"/>
    <dgm:cxn modelId="{69F5F0B6-F827-4C67-A7CE-5A463F2C82BE}" type="presParOf" srcId="{988D954A-DBD8-4EE2-8F91-D253A03E30DA}" destId="{C61D8900-B074-4999-943E-D716855BDD11}" srcOrd="1" destOrd="0" presId="urn:microsoft.com/office/officeart/2005/8/layout/process5"/>
    <dgm:cxn modelId="{7B0D6EE5-8D44-4443-BBDC-A6DF194F0556}" type="presParOf" srcId="{C61D8900-B074-4999-943E-D716855BDD11}" destId="{B5C7CADA-10D1-49C8-99FD-C38A4DEF699A}" srcOrd="0" destOrd="0" presId="urn:microsoft.com/office/officeart/2005/8/layout/process5"/>
    <dgm:cxn modelId="{95F0D018-0ADB-4DBA-8846-ABB4777C0799}" type="presParOf" srcId="{988D954A-DBD8-4EE2-8F91-D253A03E30DA}" destId="{3CAEAEA0-DA58-4D49-8D6C-F31992799687}" srcOrd="2" destOrd="0" presId="urn:microsoft.com/office/officeart/2005/8/layout/process5"/>
    <dgm:cxn modelId="{C8A50465-2760-4008-BB8F-16014257E95D}" type="presParOf" srcId="{988D954A-DBD8-4EE2-8F91-D253A03E30DA}" destId="{FB3181D9-ADB9-475F-986F-1DA5BC7C5DDA}" srcOrd="3" destOrd="0" presId="urn:microsoft.com/office/officeart/2005/8/layout/process5"/>
    <dgm:cxn modelId="{83ED5621-B2D3-4B60-A4E9-598F3B3C304F}" type="presParOf" srcId="{FB3181D9-ADB9-475F-986F-1DA5BC7C5DDA}" destId="{23D3D054-C439-4779-8F94-869F3BE189A1}" srcOrd="0" destOrd="0" presId="urn:microsoft.com/office/officeart/2005/8/layout/process5"/>
    <dgm:cxn modelId="{7D76D607-BEBC-4B15-BBAF-7A2A6D61A17D}" type="presParOf" srcId="{988D954A-DBD8-4EE2-8F91-D253A03E30DA}" destId="{44DD4E80-07A9-409E-8580-306B74015BD7}" srcOrd="4" destOrd="0" presId="urn:microsoft.com/office/officeart/2005/8/layout/process5"/>
    <dgm:cxn modelId="{B81F7CC5-26F2-41A7-973A-C437C4A26F82}" type="presParOf" srcId="{988D954A-DBD8-4EE2-8F91-D253A03E30DA}" destId="{47DFB8B0-B713-4F08-B0D4-7A9D5DF52C90}" srcOrd="5" destOrd="0" presId="urn:microsoft.com/office/officeart/2005/8/layout/process5"/>
    <dgm:cxn modelId="{E56DA94F-8C62-4A49-A3E7-F61D349FBE4E}" type="presParOf" srcId="{47DFB8B0-B713-4F08-B0D4-7A9D5DF52C90}" destId="{ED96DB35-AF11-492B-B9B6-75282552661E}" srcOrd="0" destOrd="0" presId="urn:microsoft.com/office/officeart/2005/8/layout/process5"/>
    <dgm:cxn modelId="{BB86CE3F-5DED-4685-9227-CED2AFB16093}" type="presParOf" srcId="{988D954A-DBD8-4EE2-8F91-D253A03E30DA}" destId="{520BE16C-8934-43B9-9070-5523E27BB902}" srcOrd="6" destOrd="0" presId="urn:microsoft.com/office/officeart/2005/8/layout/process5"/>
    <dgm:cxn modelId="{B7091E7B-E1E4-4750-9290-A13ADEA7E37F}" type="presParOf" srcId="{988D954A-DBD8-4EE2-8F91-D253A03E30DA}" destId="{72CC1C10-1099-4F8A-9D11-D77F4325822C}" srcOrd="7" destOrd="0" presId="urn:microsoft.com/office/officeart/2005/8/layout/process5"/>
    <dgm:cxn modelId="{2E915EDC-FE3C-436B-9D6E-039AE05888B9}" type="presParOf" srcId="{72CC1C10-1099-4F8A-9D11-D77F4325822C}" destId="{8E648EFD-493C-4FCE-B5E2-84585F197664}" srcOrd="0" destOrd="0" presId="urn:microsoft.com/office/officeart/2005/8/layout/process5"/>
    <dgm:cxn modelId="{633D2B41-6E1E-4DAB-B5BA-17DF4BF3DFC0}" type="presParOf" srcId="{988D954A-DBD8-4EE2-8F91-D253A03E30DA}" destId="{B793CDA3-C798-421D-88A4-B2AD7BA3C4A1}" srcOrd="8" destOrd="0" presId="urn:microsoft.com/office/officeart/2005/8/layout/process5"/>
    <dgm:cxn modelId="{B0EEC9C0-4414-4C45-ABDE-01B70B125686}" type="presParOf" srcId="{988D954A-DBD8-4EE2-8F91-D253A03E30DA}" destId="{98433A7D-DC1F-41EA-B0F6-EF84E999582C}" srcOrd="9" destOrd="0" presId="urn:microsoft.com/office/officeart/2005/8/layout/process5"/>
    <dgm:cxn modelId="{D09F8043-73C0-43B5-A565-7873F5157CDF}" type="presParOf" srcId="{98433A7D-DC1F-41EA-B0F6-EF84E999582C}" destId="{F1E3D872-B7F5-4CC5-9D14-AD0D06959572}" srcOrd="0" destOrd="0" presId="urn:microsoft.com/office/officeart/2005/8/layout/process5"/>
    <dgm:cxn modelId="{F97D20E0-3626-4909-8260-D7AAEDC5806D}" type="presParOf" srcId="{988D954A-DBD8-4EE2-8F91-D253A03E30DA}" destId="{66FC32B0-2EE4-4331-9F98-CB52F443C186}"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93E7D60-6453-44F5-8620-D86237A870D8}"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s-AR"/>
        </a:p>
      </dgm:t>
    </dgm:pt>
    <dgm:pt modelId="{5EF546FA-2848-42FF-BB60-EEF462906861}">
      <dgm:prSet phldrT="[Texto]"/>
      <dgm:spPr/>
      <dgm:t>
        <a:bodyPr/>
        <a:lstStyle/>
        <a:p>
          <a:r>
            <a:rPr lang="es-ES" dirty="0" smtClean="0">
              <a:solidFill>
                <a:schemeClr val="tx1"/>
              </a:solidFill>
              <a:latin typeface="Century Gothic"/>
              <a:ea typeface="Century Gothic"/>
              <a:cs typeface="Century Gothic"/>
              <a:sym typeface="Century Gothic"/>
            </a:rPr>
            <a:t>Teorías del Aprendizaje en las que se basa el DUA:</a:t>
          </a:r>
          <a:endParaRPr lang="es-AR" dirty="0">
            <a:solidFill>
              <a:schemeClr val="tx1"/>
            </a:solidFill>
          </a:endParaRPr>
        </a:p>
      </dgm:t>
    </dgm:pt>
    <dgm:pt modelId="{82F06275-F346-480D-9067-891912B2F682}" type="parTrans" cxnId="{4978DFD8-FBA2-42C0-8DE3-122E8630EBF6}">
      <dgm:prSet/>
      <dgm:spPr/>
      <dgm:t>
        <a:bodyPr/>
        <a:lstStyle/>
        <a:p>
          <a:endParaRPr lang="es-AR"/>
        </a:p>
      </dgm:t>
    </dgm:pt>
    <dgm:pt modelId="{6CDA6875-B0CC-4F20-BC26-08E05DC11C76}" type="sibTrans" cxnId="{4978DFD8-FBA2-42C0-8DE3-122E8630EBF6}">
      <dgm:prSet/>
      <dgm:spPr/>
      <dgm:t>
        <a:bodyPr/>
        <a:lstStyle/>
        <a:p>
          <a:endParaRPr lang="es-AR"/>
        </a:p>
      </dgm:t>
    </dgm:pt>
    <dgm:pt modelId="{7E7505EB-6A1F-4A72-87BA-D81567B74E0F}">
      <dgm:prSet phldrT="[Texto]"/>
      <dgm:spPr/>
      <dgm:t>
        <a:bodyPr/>
        <a:lstStyle/>
        <a:p>
          <a:r>
            <a:rPr lang="es-AR" b="1" i="0" dirty="0" smtClean="0">
              <a:solidFill>
                <a:schemeClr val="tx1"/>
              </a:solidFill>
            </a:rPr>
            <a:t>Teoría del Andamiaje</a:t>
          </a:r>
          <a:r>
            <a:rPr lang="es-AR" dirty="0" smtClean="0">
              <a:solidFill>
                <a:schemeClr val="tx1"/>
              </a:solidFill>
            </a:rPr>
            <a:t> de </a:t>
          </a:r>
          <a:r>
            <a:rPr lang="es-AR" b="0" i="0" dirty="0" smtClean="0">
              <a:solidFill>
                <a:schemeClr val="tx1"/>
              </a:solidFill>
            </a:rPr>
            <a:t>Jerome </a:t>
          </a:r>
          <a:r>
            <a:rPr lang="es-AR" dirty="0" smtClean="0">
              <a:solidFill>
                <a:schemeClr val="tx1"/>
              </a:solidFill>
            </a:rPr>
            <a:t>Bruner y sirviéndose del concepto de </a:t>
          </a:r>
          <a:r>
            <a:rPr lang="es-AR" b="1" dirty="0" smtClean="0">
              <a:solidFill>
                <a:schemeClr val="tx1"/>
              </a:solidFill>
            </a:rPr>
            <a:t>Zona de Desarrollo Próximo </a:t>
          </a:r>
          <a:r>
            <a:rPr lang="es-AR" dirty="0" smtClean="0">
              <a:solidFill>
                <a:schemeClr val="tx1"/>
              </a:solidFill>
            </a:rPr>
            <a:t>de Lev Vygotsky. </a:t>
          </a:r>
          <a:endParaRPr lang="es-AR" dirty="0">
            <a:solidFill>
              <a:schemeClr val="tx1"/>
            </a:solidFill>
          </a:endParaRPr>
        </a:p>
      </dgm:t>
    </dgm:pt>
    <dgm:pt modelId="{EE3DFDDA-E8F1-45B7-AEC7-A562F183E9F9}" type="parTrans" cxnId="{0E89D13D-DD88-46FE-9885-6A96AE8A10B7}">
      <dgm:prSet/>
      <dgm:spPr/>
      <dgm:t>
        <a:bodyPr/>
        <a:lstStyle/>
        <a:p>
          <a:endParaRPr lang="es-AR"/>
        </a:p>
      </dgm:t>
    </dgm:pt>
    <dgm:pt modelId="{3C9D703E-7A92-4DC2-8F3A-BFBAE7FAF557}" type="sibTrans" cxnId="{0E89D13D-DD88-46FE-9885-6A96AE8A10B7}">
      <dgm:prSet/>
      <dgm:spPr/>
      <dgm:t>
        <a:bodyPr/>
        <a:lstStyle/>
        <a:p>
          <a:endParaRPr lang="es-AR"/>
        </a:p>
      </dgm:t>
    </dgm:pt>
    <dgm:pt modelId="{A8B10D99-4EAD-4C8E-937B-E2CE55C2C336}">
      <dgm:prSet phldrT="[Texto]"/>
      <dgm:spPr/>
      <dgm:t>
        <a:bodyPr/>
        <a:lstStyle/>
        <a:p>
          <a:r>
            <a:rPr lang="es-AR" dirty="0" smtClean="0">
              <a:solidFill>
                <a:schemeClr val="tx1"/>
              </a:solidFill>
            </a:rPr>
            <a:t>Teoría del A</a:t>
          </a:r>
          <a:r>
            <a:rPr lang="es-AR" b="1" i="0" dirty="0" smtClean="0">
              <a:solidFill>
                <a:schemeClr val="tx1"/>
              </a:solidFill>
            </a:rPr>
            <a:t>prendizaje social</a:t>
          </a:r>
          <a:r>
            <a:rPr lang="es-AR" b="1" dirty="0" smtClean="0">
              <a:solidFill>
                <a:schemeClr val="tx1"/>
              </a:solidFill>
            </a:rPr>
            <a:t> </a:t>
          </a:r>
        </a:p>
        <a:p>
          <a:r>
            <a:rPr lang="es-AR" b="0" i="0" dirty="0" smtClean="0">
              <a:solidFill>
                <a:schemeClr val="tx1"/>
              </a:solidFill>
            </a:rPr>
            <a:t>Albert </a:t>
          </a:r>
          <a:r>
            <a:rPr lang="es-AR" dirty="0" smtClean="0">
              <a:solidFill>
                <a:schemeClr val="tx1"/>
              </a:solidFill>
            </a:rPr>
            <a:t>Bandura </a:t>
          </a:r>
          <a:endParaRPr lang="es-AR" dirty="0">
            <a:solidFill>
              <a:schemeClr val="tx1"/>
            </a:solidFill>
          </a:endParaRPr>
        </a:p>
      </dgm:t>
    </dgm:pt>
    <dgm:pt modelId="{DC30DA6C-9F3F-4B2C-B84D-DBBE82962C78}" type="parTrans" cxnId="{297D9E52-EA31-469F-9E33-7E7A19C76587}">
      <dgm:prSet/>
      <dgm:spPr/>
      <dgm:t>
        <a:bodyPr/>
        <a:lstStyle/>
        <a:p>
          <a:endParaRPr lang="es-AR"/>
        </a:p>
      </dgm:t>
    </dgm:pt>
    <dgm:pt modelId="{F8822E30-4D8C-4A8E-9A28-49DD6A073E00}" type="sibTrans" cxnId="{297D9E52-EA31-469F-9E33-7E7A19C76587}">
      <dgm:prSet/>
      <dgm:spPr/>
      <dgm:t>
        <a:bodyPr/>
        <a:lstStyle/>
        <a:p>
          <a:endParaRPr lang="es-AR"/>
        </a:p>
      </dgm:t>
    </dgm:pt>
    <dgm:pt modelId="{8F2B6956-8181-4069-B12F-0909F1536A42}">
      <dgm:prSet phldrT="[Texto]"/>
      <dgm:spPr/>
      <dgm:t>
        <a:bodyPr/>
        <a:lstStyle/>
        <a:p>
          <a:r>
            <a:rPr lang="es-AR" dirty="0" smtClean="0">
              <a:solidFill>
                <a:schemeClr val="tx1"/>
              </a:solidFill>
            </a:rPr>
            <a:t>Teoría de las I</a:t>
          </a:r>
          <a:r>
            <a:rPr lang="es-AR" b="1" dirty="0" smtClean="0">
              <a:solidFill>
                <a:schemeClr val="tx1"/>
              </a:solidFill>
            </a:rPr>
            <a:t>nteligencias múltiples de </a:t>
          </a:r>
          <a:r>
            <a:rPr lang="es-AR" b="0" i="0" dirty="0" smtClean="0">
              <a:solidFill>
                <a:schemeClr val="tx1"/>
              </a:solidFill>
            </a:rPr>
            <a:t>Howard </a:t>
          </a:r>
          <a:r>
            <a:rPr lang="es-AR" b="0" dirty="0" smtClean="0">
              <a:solidFill>
                <a:schemeClr val="tx1"/>
              </a:solidFill>
            </a:rPr>
            <a:t>Gardner </a:t>
          </a:r>
          <a:endParaRPr lang="es-AR" b="0" dirty="0">
            <a:solidFill>
              <a:schemeClr val="tx1"/>
            </a:solidFill>
          </a:endParaRPr>
        </a:p>
      </dgm:t>
    </dgm:pt>
    <dgm:pt modelId="{F1DD91DA-2F7E-4F46-BF5F-88A7DB0BFFD5}" type="parTrans" cxnId="{F0B3B707-BE86-4EC1-867C-7BF5D33B0248}">
      <dgm:prSet/>
      <dgm:spPr/>
      <dgm:t>
        <a:bodyPr/>
        <a:lstStyle/>
        <a:p>
          <a:endParaRPr lang="es-AR"/>
        </a:p>
      </dgm:t>
    </dgm:pt>
    <dgm:pt modelId="{73C1313A-CAB9-451C-8DA6-D7F3216F8EFC}" type="sibTrans" cxnId="{F0B3B707-BE86-4EC1-867C-7BF5D33B0248}">
      <dgm:prSet/>
      <dgm:spPr/>
      <dgm:t>
        <a:bodyPr/>
        <a:lstStyle/>
        <a:p>
          <a:endParaRPr lang="es-AR"/>
        </a:p>
      </dgm:t>
    </dgm:pt>
    <dgm:pt modelId="{6E3A1CFA-6AD9-4669-A2B1-81017B1434CD}" type="pres">
      <dgm:prSet presAssocID="{093E7D60-6453-44F5-8620-D86237A870D8}" presName="cycle" presStyleCnt="0">
        <dgm:presLayoutVars>
          <dgm:chMax val="1"/>
          <dgm:dir/>
          <dgm:animLvl val="ctr"/>
          <dgm:resizeHandles val="exact"/>
        </dgm:presLayoutVars>
      </dgm:prSet>
      <dgm:spPr/>
      <dgm:t>
        <a:bodyPr/>
        <a:lstStyle/>
        <a:p>
          <a:endParaRPr lang="es-AR"/>
        </a:p>
      </dgm:t>
    </dgm:pt>
    <dgm:pt modelId="{B2116259-0972-4E42-B190-9869ACB043FB}" type="pres">
      <dgm:prSet presAssocID="{5EF546FA-2848-42FF-BB60-EEF462906861}" presName="centerShape" presStyleLbl="node0" presStyleIdx="0" presStyleCnt="1"/>
      <dgm:spPr/>
      <dgm:t>
        <a:bodyPr/>
        <a:lstStyle/>
        <a:p>
          <a:endParaRPr lang="es-AR"/>
        </a:p>
      </dgm:t>
    </dgm:pt>
    <dgm:pt modelId="{91B2016C-B80A-4482-B360-18B69B8B63E8}" type="pres">
      <dgm:prSet presAssocID="{EE3DFDDA-E8F1-45B7-AEC7-A562F183E9F9}" presName="parTrans" presStyleLbl="bgSibTrans2D1" presStyleIdx="0" presStyleCnt="3"/>
      <dgm:spPr/>
      <dgm:t>
        <a:bodyPr/>
        <a:lstStyle/>
        <a:p>
          <a:endParaRPr lang="es-AR"/>
        </a:p>
      </dgm:t>
    </dgm:pt>
    <dgm:pt modelId="{FC9265C3-54E3-4720-80C7-6554FC33F796}" type="pres">
      <dgm:prSet presAssocID="{7E7505EB-6A1F-4A72-87BA-D81567B74E0F}" presName="node" presStyleLbl="node1" presStyleIdx="0" presStyleCnt="3">
        <dgm:presLayoutVars>
          <dgm:bulletEnabled val="1"/>
        </dgm:presLayoutVars>
      </dgm:prSet>
      <dgm:spPr/>
      <dgm:t>
        <a:bodyPr/>
        <a:lstStyle/>
        <a:p>
          <a:endParaRPr lang="es-AR"/>
        </a:p>
      </dgm:t>
    </dgm:pt>
    <dgm:pt modelId="{B786C84A-E46B-4016-B4C4-925C81F8BF85}" type="pres">
      <dgm:prSet presAssocID="{DC30DA6C-9F3F-4B2C-B84D-DBBE82962C78}" presName="parTrans" presStyleLbl="bgSibTrans2D1" presStyleIdx="1" presStyleCnt="3"/>
      <dgm:spPr/>
      <dgm:t>
        <a:bodyPr/>
        <a:lstStyle/>
        <a:p>
          <a:endParaRPr lang="es-AR"/>
        </a:p>
      </dgm:t>
    </dgm:pt>
    <dgm:pt modelId="{83E04749-9066-452E-8F03-47728647B7F9}" type="pres">
      <dgm:prSet presAssocID="{A8B10D99-4EAD-4C8E-937B-E2CE55C2C336}" presName="node" presStyleLbl="node1" presStyleIdx="1" presStyleCnt="3">
        <dgm:presLayoutVars>
          <dgm:bulletEnabled val="1"/>
        </dgm:presLayoutVars>
      </dgm:prSet>
      <dgm:spPr/>
      <dgm:t>
        <a:bodyPr/>
        <a:lstStyle/>
        <a:p>
          <a:endParaRPr lang="es-AR"/>
        </a:p>
      </dgm:t>
    </dgm:pt>
    <dgm:pt modelId="{167B6308-B26F-46CF-AD00-63F426103804}" type="pres">
      <dgm:prSet presAssocID="{F1DD91DA-2F7E-4F46-BF5F-88A7DB0BFFD5}" presName="parTrans" presStyleLbl="bgSibTrans2D1" presStyleIdx="2" presStyleCnt="3"/>
      <dgm:spPr/>
      <dgm:t>
        <a:bodyPr/>
        <a:lstStyle/>
        <a:p>
          <a:endParaRPr lang="es-AR"/>
        </a:p>
      </dgm:t>
    </dgm:pt>
    <dgm:pt modelId="{9C8C9163-1D42-48F8-B00E-0EDADB8FF0E5}" type="pres">
      <dgm:prSet presAssocID="{8F2B6956-8181-4069-B12F-0909F1536A42}" presName="node" presStyleLbl="node1" presStyleIdx="2" presStyleCnt="3">
        <dgm:presLayoutVars>
          <dgm:bulletEnabled val="1"/>
        </dgm:presLayoutVars>
      </dgm:prSet>
      <dgm:spPr/>
      <dgm:t>
        <a:bodyPr/>
        <a:lstStyle/>
        <a:p>
          <a:endParaRPr lang="es-AR"/>
        </a:p>
      </dgm:t>
    </dgm:pt>
  </dgm:ptLst>
  <dgm:cxnLst>
    <dgm:cxn modelId="{0DDE7810-4F08-47A0-8BF2-33B635260E00}" type="presOf" srcId="{5EF546FA-2848-42FF-BB60-EEF462906861}" destId="{B2116259-0972-4E42-B190-9869ACB043FB}" srcOrd="0" destOrd="0" presId="urn:microsoft.com/office/officeart/2005/8/layout/radial4"/>
    <dgm:cxn modelId="{4978DFD8-FBA2-42C0-8DE3-122E8630EBF6}" srcId="{093E7D60-6453-44F5-8620-D86237A870D8}" destId="{5EF546FA-2848-42FF-BB60-EEF462906861}" srcOrd="0" destOrd="0" parTransId="{82F06275-F346-480D-9067-891912B2F682}" sibTransId="{6CDA6875-B0CC-4F20-BC26-08E05DC11C76}"/>
    <dgm:cxn modelId="{D3BD6578-F5AD-47A9-A10E-631606BE7A88}" type="presOf" srcId="{EE3DFDDA-E8F1-45B7-AEC7-A562F183E9F9}" destId="{91B2016C-B80A-4482-B360-18B69B8B63E8}" srcOrd="0" destOrd="0" presId="urn:microsoft.com/office/officeart/2005/8/layout/radial4"/>
    <dgm:cxn modelId="{2E99B508-9756-4A58-BA63-47364BD8AE43}" type="presOf" srcId="{8F2B6956-8181-4069-B12F-0909F1536A42}" destId="{9C8C9163-1D42-48F8-B00E-0EDADB8FF0E5}" srcOrd="0" destOrd="0" presId="urn:microsoft.com/office/officeart/2005/8/layout/radial4"/>
    <dgm:cxn modelId="{4FDC9346-9A80-4A0D-9904-5BBA8F8725C3}" type="presOf" srcId="{DC30DA6C-9F3F-4B2C-B84D-DBBE82962C78}" destId="{B786C84A-E46B-4016-B4C4-925C81F8BF85}" srcOrd="0" destOrd="0" presId="urn:microsoft.com/office/officeart/2005/8/layout/radial4"/>
    <dgm:cxn modelId="{A86F1310-B32D-4503-A43A-F77A2D4FD68F}" type="presOf" srcId="{093E7D60-6453-44F5-8620-D86237A870D8}" destId="{6E3A1CFA-6AD9-4669-A2B1-81017B1434CD}" srcOrd="0" destOrd="0" presId="urn:microsoft.com/office/officeart/2005/8/layout/radial4"/>
    <dgm:cxn modelId="{297D9E52-EA31-469F-9E33-7E7A19C76587}" srcId="{5EF546FA-2848-42FF-BB60-EEF462906861}" destId="{A8B10D99-4EAD-4C8E-937B-E2CE55C2C336}" srcOrd="1" destOrd="0" parTransId="{DC30DA6C-9F3F-4B2C-B84D-DBBE82962C78}" sibTransId="{F8822E30-4D8C-4A8E-9A28-49DD6A073E00}"/>
    <dgm:cxn modelId="{0B2441E7-11C8-4355-8548-EF011A4A11CB}" type="presOf" srcId="{7E7505EB-6A1F-4A72-87BA-D81567B74E0F}" destId="{FC9265C3-54E3-4720-80C7-6554FC33F796}" srcOrd="0" destOrd="0" presId="urn:microsoft.com/office/officeart/2005/8/layout/radial4"/>
    <dgm:cxn modelId="{F0B3B707-BE86-4EC1-867C-7BF5D33B0248}" srcId="{5EF546FA-2848-42FF-BB60-EEF462906861}" destId="{8F2B6956-8181-4069-B12F-0909F1536A42}" srcOrd="2" destOrd="0" parTransId="{F1DD91DA-2F7E-4F46-BF5F-88A7DB0BFFD5}" sibTransId="{73C1313A-CAB9-451C-8DA6-D7F3216F8EFC}"/>
    <dgm:cxn modelId="{F1CEFE8B-98F8-469A-8B7A-8546D6F2FE72}" type="presOf" srcId="{F1DD91DA-2F7E-4F46-BF5F-88A7DB0BFFD5}" destId="{167B6308-B26F-46CF-AD00-63F426103804}" srcOrd="0" destOrd="0" presId="urn:microsoft.com/office/officeart/2005/8/layout/radial4"/>
    <dgm:cxn modelId="{1C6E9AFE-72DE-4B28-999D-128078000E60}" type="presOf" srcId="{A8B10D99-4EAD-4C8E-937B-E2CE55C2C336}" destId="{83E04749-9066-452E-8F03-47728647B7F9}" srcOrd="0" destOrd="0" presId="urn:microsoft.com/office/officeart/2005/8/layout/radial4"/>
    <dgm:cxn modelId="{0E89D13D-DD88-46FE-9885-6A96AE8A10B7}" srcId="{5EF546FA-2848-42FF-BB60-EEF462906861}" destId="{7E7505EB-6A1F-4A72-87BA-D81567B74E0F}" srcOrd="0" destOrd="0" parTransId="{EE3DFDDA-E8F1-45B7-AEC7-A562F183E9F9}" sibTransId="{3C9D703E-7A92-4DC2-8F3A-BFBAE7FAF557}"/>
    <dgm:cxn modelId="{AB6B0FC0-796F-4E64-8DA3-237383734F2E}" type="presParOf" srcId="{6E3A1CFA-6AD9-4669-A2B1-81017B1434CD}" destId="{B2116259-0972-4E42-B190-9869ACB043FB}" srcOrd="0" destOrd="0" presId="urn:microsoft.com/office/officeart/2005/8/layout/radial4"/>
    <dgm:cxn modelId="{1207C5A1-D85B-4390-98BB-6449A28F20BF}" type="presParOf" srcId="{6E3A1CFA-6AD9-4669-A2B1-81017B1434CD}" destId="{91B2016C-B80A-4482-B360-18B69B8B63E8}" srcOrd="1" destOrd="0" presId="urn:microsoft.com/office/officeart/2005/8/layout/radial4"/>
    <dgm:cxn modelId="{5BFF743C-DB4F-4440-BA15-99D8AC9BBDEB}" type="presParOf" srcId="{6E3A1CFA-6AD9-4669-A2B1-81017B1434CD}" destId="{FC9265C3-54E3-4720-80C7-6554FC33F796}" srcOrd="2" destOrd="0" presId="urn:microsoft.com/office/officeart/2005/8/layout/radial4"/>
    <dgm:cxn modelId="{FFB54C80-B19F-4D74-8C87-647E38D3AB63}" type="presParOf" srcId="{6E3A1CFA-6AD9-4669-A2B1-81017B1434CD}" destId="{B786C84A-E46B-4016-B4C4-925C81F8BF85}" srcOrd="3" destOrd="0" presId="urn:microsoft.com/office/officeart/2005/8/layout/radial4"/>
    <dgm:cxn modelId="{0B98E0A1-45D0-41F2-89EC-3F11924ABED9}" type="presParOf" srcId="{6E3A1CFA-6AD9-4669-A2B1-81017B1434CD}" destId="{83E04749-9066-452E-8F03-47728647B7F9}" srcOrd="4" destOrd="0" presId="urn:microsoft.com/office/officeart/2005/8/layout/radial4"/>
    <dgm:cxn modelId="{2D2516DB-FEB0-4CD4-891A-CE5C69A9712F}" type="presParOf" srcId="{6E3A1CFA-6AD9-4669-A2B1-81017B1434CD}" destId="{167B6308-B26F-46CF-AD00-63F426103804}" srcOrd="5" destOrd="0" presId="urn:microsoft.com/office/officeart/2005/8/layout/radial4"/>
    <dgm:cxn modelId="{3687E703-2BF9-458C-8A73-29E355B5F003}" type="presParOf" srcId="{6E3A1CFA-6AD9-4669-A2B1-81017B1434CD}" destId="{9C8C9163-1D42-48F8-B00E-0EDADB8FF0E5}"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DA470D-0A0E-46CB-B3DB-E570CE1F03E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s-AR"/>
        </a:p>
      </dgm:t>
    </dgm:pt>
    <dgm:pt modelId="{30234328-51BF-4DD1-8CFD-9A6FBA7BEAA1}">
      <dgm:prSet phldrT="[Texto]"/>
      <dgm:spPr>
        <a:solidFill>
          <a:schemeClr val="tx1"/>
        </a:solidFill>
      </dgm:spPr>
      <dgm:t>
        <a:bodyPr/>
        <a:lstStyle/>
        <a:p>
          <a:r>
            <a:rPr lang="es-AR" dirty="0" smtClean="0">
              <a:solidFill>
                <a:schemeClr val="bg1"/>
              </a:solidFill>
            </a:rPr>
            <a:t>MODELO DE PRESCINDENCIA </a:t>
          </a:r>
          <a:endParaRPr lang="es-AR" dirty="0">
            <a:solidFill>
              <a:schemeClr val="bg1"/>
            </a:solidFill>
          </a:endParaRPr>
        </a:p>
      </dgm:t>
    </dgm:pt>
    <dgm:pt modelId="{8F0C957D-03AD-4E7C-B0F2-BBD0861ADC8E}" type="parTrans" cxnId="{24921131-B0A5-4AF2-A8B3-9AC5F38A5C35}">
      <dgm:prSet/>
      <dgm:spPr/>
      <dgm:t>
        <a:bodyPr/>
        <a:lstStyle/>
        <a:p>
          <a:endParaRPr lang="es-AR"/>
        </a:p>
      </dgm:t>
    </dgm:pt>
    <dgm:pt modelId="{196E9A02-4FD5-4485-8C4F-C46F025A7DF6}" type="sibTrans" cxnId="{24921131-B0A5-4AF2-A8B3-9AC5F38A5C35}">
      <dgm:prSet/>
      <dgm:spPr/>
      <dgm:t>
        <a:bodyPr/>
        <a:lstStyle/>
        <a:p>
          <a:endParaRPr lang="es-AR"/>
        </a:p>
      </dgm:t>
    </dgm:pt>
    <dgm:pt modelId="{5845B268-6982-4625-9B5E-459B5DDD0F7F}">
      <dgm:prSet phldrT="[Texto]"/>
      <dgm:spPr>
        <a:solidFill>
          <a:srgbClr val="EAF462">
            <a:alpha val="89804"/>
          </a:srgbClr>
        </a:solidFill>
      </dgm:spPr>
      <dgm:t>
        <a:bodyPr/>
        <a:lstStyle/>
        <a:p>
          <a:r>
            <a:rPr lang="es-AR" dirty="0" smtClean="0"/>
            <a:t>Edad </a:t>
          </a:r>
          <a:r>
            <a:rPr lang="es-AR" dirty="0" smtClean="0"/>
            <a:t>media.</a:t>
          </a:r>
          <a:endParaRPr lang="es-AR" dirty="0"/>
        </a:p>
      </dgm:t>
    </dgm:pt>
    <dgm:pt modelId="{2EFE9C92-F612-48D5-8207-011EF0332052}" type="parTrans" cxnId="{9EFA18CE-C040-4303-9798-9E73EB658237}">
      <dgm:prSet/>
      <dgm:spPr/>
      <dgm:t>
        <a:bodyPr/>
        <a:lstStyle/>
        <a:p>
          <a:endParaRPr lang="es-AR"/>
        </a:p>
      </dgm:t>
    </dgm:pt>
    <dgm:pt modelId="{2C2313C6-26FF-4979-9D91-DE3D8B7F218E}" type="sibTrans" cxnId="{9EFA18CE-C040-4303-9798-9E73EB658237}">
      <dgm:prSet/>
      <dgm:spPr/>
      <dgm:t>
        <a:bodyPr/>
        <a:lstStyle/>
        <a:p>
          <a:endParaRPr lang="es-AR"/>
        </a:p>
      </dgm:t>
    </dgm:pt>
    <dgm:pt modelId="{0BA2EED9-F8D4-43A4-A6F5-EE945DDC81D6}">
      <dgm:prSet/>
      <dgm:spPr>
        <a:solidFill>
          <a:srgbClr val="EAF462">
            <a:alpha val="89804"/>
          </a:srgbClr>
        </a:solidFill>
      </dgm:spPr>
      <dgm:t>
        <a:bodyPr/>
        <a:lstStyle/>
        <a:p>
          <a:r>
            <a:rPr lang="es-ES" smtClean="0"/>
            <a:t>Castigo de los dioses – pecado progenitores.</a:t>
          </a:r>
          <a:endParaRPr lang="es-AR"/>
        </a:p>
      </dgm:t>
    </dgm:pt>
    <dgm:pt modelId="{4859182F-4815-4878-9062-C28FA5EAA4E9}" type="parTrans" cxnId="{0E1B18C5-8315-4EF1-A706-2813F4982C48}">
      <dgm:prSet/>
      <dgm:spPr/>
      <dgm:t>
        <a:bodyPr/>
        <a:lstStyle/>
        <a:p>
          <a:endParaRPr lang="es-AR"/>
        </a:p>
      </dgm:t>
    </dgm:pt>
    <dgm:pt modelId="{AFD4861F-FDEB-418A-91DD-49B239493CBC}" type="sibTrans" cxnId="{0E1B18C5-8315-4EF1-A706-2813F4982C48}">
      <dgm:prSet/>
      <dgm:spPr/>
      <dgm:t>
        <a:bodyPr/>
        <a:lstStyle/>
        <a:p>
          <a:endParaRPr lang="es-AR"/>
        </a:p>
      </dgm:t>
    </dgm:pt>
    <dgm:pt modelId="{91EA7C37-AF73-4545-8F06-1D5A77742424}">
      <dgm:prSet/>
      <dgm:spPr>
        <a:solidFill>
          <a:srgbClr val="EAF462">
            <a:alpha val="89804"/>
          </a:srgbClr>
        </a:solidFill>
      </dgm:spPr>
      <dgm:t>
        <a:bodyPr/>
        <a:lstStyle/>
        <a:p>
          <a:r>
            <a:rPr lang="es-ES" dirty="0" smtClean="0"/>
            <a:t>Rol de las personas según aporte social.</a:t>
          </a:r>
          <a:endParaRPr lang="es-AR" dirty="0"/>
        </a:p>
      </dgm:t>
    </dgm:pt>
    <dgm:pt modelId="{EDEF617B-CDD0-43E6-806A-FFC57DA5A07E}" type="parTrans" cxnId="{B8919711-654C-491B-9141-02D4FFD56D3E}">
      <dgm:prSet/>
      <dgm:spPr/>
      <dgm:t>
        <a:bodyPr/>
        <a:lstStyle/>
        <a:p>
          <a:endParaRPr lang="es-AR"/>
        </a:p>
      </dgm:t>
    </dgm:pt>
    <dgm:pt modelId="{378A126C-3A5A-4778-B0C3-BC6B50AECD0E}" type="sibTrans" cxnId="{B8919711-654C-491B-9141-02D4FFD56D3E}">
      <dgm:prSet/>
      <dgm:spPr/>
      <dgm:t>
        <a:bodyPr/>
        <a:lstStyle/>
        <a:p>
          <a:endParaRPr lang="es-AR"/>
        </a:p>
      </dgm:t>
    </dgm:pt>
    <dgm:pt modelId="{8BC25AFC-C57E-4FEE-9F50-8B25CACD4C4C}">
      <dgm:prSet/>
      <dgm:spPr>
        <a:solidFill>
          <a:srgbClr val="EAF462">
            <a:alpha val="89804"/>
          </a:srgbClr>
        </a:solidFill>
      </dgm:spPr>
      <dgm:t>
        <a:bodyPr/>
        <a:lstStyle/>
        <a:p>
          <a:r>
            <a:rPr lang="es-AR" smtClean="0"/>
            <a:t>Muerte – Aislamiento.</a:t>
          </a:r>
          <a:endParaRPr lang="es-AR"/>
        </a:p>
      </dgm:t>
    </dgm:pt>
    <dgm:pt modelId="{1F408640-EEF5-4B01-BEFE-27749213A9A9}" type="parTrans" cxnId="{4C091E6D-F4CC-405E-BE44-990FD722FA19}">
      <dgm:prSet/>
      <dgm:spPr/>
      <dgm:t>
        <a:bodyPr/>
        <a:lstStyle/>
        <a:p>
          <a:endParaRPr lang="es-AR"/>
        </a:p>
      </dgm:t>
    </dgm:pt>
    <dgm:pt modelId="{FEB35584-7B44-440B-B6F0-183F96DD0443}" type="sibTrans" cxnId="{4C091E6D-F4CC-405E-BE44-990FD722FA19}">
      <dgm:prSet/>
      <dgm:spPr/>
      <dgm:t>
        <a:bodyPr/>
        <a:lstStyle/>
        <a:p>
          <a:endParaRPr lang="es-AR"/>
        </a:p>
      </dgm:t>
    </dgm:pt>
    <dgm:pt modelId="{5D45F6F4-9C43-4F80-8CA4-8CF1998AD084}">
      <dgm:prSet/>
      <dgm:spPr>
        <a:solidFill>
          <a:srgbClr val="EAF462">
            <a:alpha val="89804"/>
          </a:srgbClr>
        </a:solidFill>
      </dgm:spPr>
      <dgm:t>
        <a:bodyPr/>
        <a:lstStyle/>
        <a:p>
          <a:r>
            <a:rPr lang="es-AR" smtClean="0"/>
            <a:t>Sobrevivían Jorobados.</a:t>
          </a:r>
          <a:endParaRPr lang="es-AR"/>
        </a:p>
      </dgm:t>
    </dgm:pt>
    <dgm:pt modelId="{60AF2CC4-06C4-4E05-899F-45FEC1904F85}" type="parTrans" cxnId="{160DB913-AB0A-41F7-862A-AB5313D1BB92}">
      <dgm:prSet/>
      <dgm:spPr/>
      <dgm:t>
        <a:bodyPr/>
        <a:lstStyle/>
        <a:p>
          <a:endParaRPr lang="es-AR"/>
        </a:p>
      </dgm:t>
    </dgm:pt>
    <dgm:pt modelId="{3CB15E1E-E562-4B86-81D2-7C375D7F046A}" type="sibTrans" cxnId="{160DB913-AB0A-41F7-862A-AB5313D1BB92}">
      <dgm:prSet/>
      <dgm:spPr/>
      <dgm:t>
        <a:bodyPr/>
        <a:lstStyle/>
        <a:p>
          <a:endParaRPr lang="es-AR"/>
        </a:p>
      </dgm:t>
    </dgm:pt>
    <dgm:pt modelId="{8B5219CF-AF8D-4D8E-B9F5-29515AC268CC}">
      <dgm:prSet/>
      <dgm:spPr>
        <a:solidFill>
          <a:srgbClr val="EAF462">
            <a:alpha val="89804"/>
          </a:srgbClr>
        </a:solidFill>
      </dgm:spPr>
      <dgm:t>
        <a:bodyPr/>
        <a:lstStyle/>
        <a:p>
          <a:r>
            <a:rPr lang="es-AR" dirty="0" smtClean="0"/>
            <a:t>bufones, etc.</a:t>
          </a:r>
          <a:endParaRPr lang="es-AR" dirty="0"/>
        </a:p>
      </dgm:t>
    </dgm:pt>
    <dgm:pt modelId="{8E785E80-D8D4-4743-9695-85DC286E4037}" type="parTrans" cxnId="{339FA169-86B7-45BA-B205-6648DB534DF8}">
      <dgm:prSet/>
      <dgm:spPr/>
      <dgm:t>
        <a:bodyPr/>
        <a:lstStyle/>
        <a:p>
          <a:endParaRPr lang="es-AR"/>
        </a:p>
      </dgm:t>
    </dgm:pt>
    <dgm:pt modelId="{AC7BD512-1CBB-4DE1-86AD-08DEF26F20A8}" type="sibTrans" cxnId="{339FA169-86B7-45BA-B205-6648DB534DF8}">
      <dgm:prSet/>
      <dgm:spPr/>
      <dgm:t>
        <a:bodyPr/>
        <a:lstStyle/>
        <a:p>
          <a:endParaRPr lang="es-AR"/>
        </a:p>
      </dgm:t>
    </dgm:pt>
    <dgm:pt modelId="{AB7E068F-410E-40DB-816D-020BA6DF7B18}" type="pres">
      <dgm:prSet presAssocID="{73DA470D-0A0E-46CB-B3DB-E570CE1F03EE}" presName="Name0" presStyleCnt="0">
        <dgm:presLayoutVars>
          <dgm:dir/>
          <dgm:animLvl val="lvl"/>
          <dgm:resizeHandles val="exact"/>
        </dgm:presLayoutVars>
      </dgm:prSet>
      <dgm:spPr/>
      <dgm:t>
        <a:bodyPr/>
        <a:lstStyle/>
        <a:p>
          <a:endParaRPr lang="es-AR"/>
        </a:p>
      </dgm:t>
    </dgm:pt>
    <dgm:pt modelId="{10A664C8-2357-477B-990C-C5B10078EEA7}" type="pres">
      <dgm:prSet presAssocID="{30234328-51BF-4DD1-8CFD-9A6FBA7BEAA1}" presName="composite" presStyleCnt="0"/>
      <dgm:spPr/>
      <dgm:t>
        <a:bodyPr/>
        <a:lstStyle/>
        <a:p>
          <a:endParaRPr lang="es-AR"/>
        </a:p>
      </dgm:t>
    </dgm:pt>
    <dgm:pt modelId="{D494ABFE-8585-4DBD-B256-9AB2EC9252A4}" type="pres">
      <dgm:prSet presAssocID="{30234328-51BF-4DD1-8CFD-9A6FBA7BEAA1}" presName="parTx" presStyleLbl="alignNode1" presStyleIdx="0" presStyleCnt="1" custLinFactNeighborX="126" custLinFactNeighborY="-21909">
        <dgm:presLayoutVars>
          <dgm:chMax val="0"/>
          <dgm:chPref val="0"/>
          <dgm:bulletEnabled val="1"/>
        </dgm:presLayoutVars>
      </dgm:prSet>
      <dgm:spPr/>
      <dgm:t>
        <a:bodyPr/>
        <a:lstStyle/>
        <a:p>
          <a:endParaRPr lang="es-AR"/>
        </a:p>
      </dgm:t>
    </dgm:pt>
    <dgm:pt modelId="{82A38A35-D47B-4FB1-BDE9-1FA853244196}" type="pres">
      <dgm:prSet presAssocID="{30234328-51BF-4DD1-8CFD-9A6FBA7BEAA1}" presName="desTx" presStyleLbl="alignAccFollowNode1" presStyleIdx="0" presStyleCnt="1">
        <dgm:presLayoutVars>
          <dgm:bulletEnabled val="1"/>
        </dgm:presLayoutVars>
      </dgm:prSet>
      <dgm:spPr/>
      <dgm:t>
        <a:bodyPr/>
        <a:lstStyle/>
        <a:p>
          <a:endParaRPr lang="es-AR"/>
        </a:p>
      </dgm:t>
    </dgm:pt>
  </dgm:ptLst>
  <dgm:cxnLst>
    <dgm:cxn modelId="{86BA544F-0E42-46CB-B111-506A57D1845F}" type="presOf" srcId="{30234328-51BF-4DD1-8CFD-9A6FBA7BEAA1}" destId="{D494ABFE-8585-4DBD-B256-9AB2EC9252A4}" srcOrd="0" destOrd="0" presId="urn:microsoft.com/office/officeart/2005/8/layout/hList1"/>
    <dgm:cxn modelId="{17459479-BAF9-47EA-ADF5-9040B4FC4941}" type="presOf" srcId="{73DA470D-0A0E-46CB-B3DB-E570CE1F03EE}" destId="{AB7E068F-410E-40DB-816D-020BA6DF7B18}" srcOrd="0" destOrd="0" presId="urn:microsoft.com/office/officeart/2005/8/layout/hList1"/>
    <dgm:cxn modelId="{339FA169-86B7-45BA-B205-6648DB534DF8}" srcId="{30234328-51BF-4DD1-8CFD-9A6FBA7BEAA1}" destId="{8B5219CF-AF8D-4D8E-B9F5-29515AC268CC}" srcOrd="5" destOrd="0" parTransId="{8E785E80-D8D4-4743-9695-85DC286E4037}" sibTransId="{AC7BD512-1CBB-4DE1-86AD-08DEF26F20A8}"/>
    <dgm:cxn modelId="{14438BBE-566F-433A-AF25-0A1FD6C68C63}" type="presOf" srcId="{0BA2EED9-F8D4-43A4-A6F5-EE945DDC81D6}" destId="{82A38A35-D47B-4FB1-BDE9-1FA853244196}" srcOrd="0" destOrd="1" presId="urn:microsoft.com/office/officeart/2005/8/layout/hList1"/>
    <dgm:cxn modelId="{160DB913-AB0A-41F7-862A-AB5313D1BB92}" srcId="{30234328-51BF-4DD1-8CFD-9A6FBA7BEAA1}" destId="{5D45F6F4-9C43-4F80-8CA4-8CF1998AD084}" srcOrd="4" destOrd="0" parTransId="{60AF2CC4-06C4-4E05-899F-45FEC1904F85}" sibTransId="{3CB15E1E-E562-4B86-81D2-7C375D7F046A}"/>
    <dgm:cxn modelId="{2A46C05B-7629-43B0-AE8C-EE9453E6681A}" type="presOf" srcId="{8BC25AFC-C57E-4FEE-9F50-8B25CACD4C4C}" destId="{82A38A35-D47B-4FB1-BDE9-1FA853244196}" srcOrd="0" destOrd="3" presId="urn:microsoft.com/office/officeart/2005/8/layout/hList1"/>
    <dgm:cxn modelId="{A683E50D-08EE-4E23-B5C1-7EDA2C69B28C}" type="presOf" srcId="{5D45F6F4-9C43-4F80-8CA4-8CF1998AD084}" destId="{82A38A35-D47B-4FB1-BDE9-1FA853244196}" srcOrd="0" destOrd="4" presId="urn:microsoft.com/office/officeart/2005/8/layout/hList1"/>
    <dgm:cxn modelId="{9EFA18CE-C040-4303-9798-9E73EB658237}" srcId="{30234328-51BF-4DD1-8CFD-9A6FBA7BEAA1}" destId="{5845B268-6982-4625-9B5E-459B5DDD0F7F}" srcOrd="0" destOrd="0" parTransId="{2EFE9C92-F612-48D5-8207-011EF0332052}" sibTransId="{2C2313C6-26FF-4979-9D91-DE3D8B7F218E}"/>
    <dgm:cxn modelId="{24921131-B0A5-4AF2-A8B3-9AC5F38A5C35}" srcId="{73DA470D-0A0E-46CB-B3DB-E570CE1F03EE}" destId="{30234328-51BF-4DD1-8CFD-9A6FBA7BEAA1}" srcOrd="0" destOrd="0" parTransId="{8F0C957D-03AD-4E7C-B0F2-BBD0861ADC8E}" sibTransId="{196E9A02-4FD5-4485-8C4F-C46F025A7DF6}"/>
    <dgm:cxn modelId="{B8919711-654C-491B-9141-02D4FFD56D3E}" srcId="{30234328-51BF-4DD1-8CFD-9A6FBA7BEAA1}" destId="{91EA7C37-AF73-4545-8F06-1D5A77742424}" srcOrd="2" destOrd="0" parTransId="{EDEF617B-CDD0-43E6-806A-FFC57DA5A07E}" sibTransId="{378A126C-3A5A-4778-B0C3-BC6B50AECD0E}"/>
    <dgm:cxn modelId="{59B36E8D-F819-4C9E-BD07-97D494A78CF2}" type="presOf" srcId="{91EA7C37-AF73-4545-8F06-1D5A77742424}" destId="{82A38A35-D47B-4FB1-BDE9-1FA853244196}" srcOrd="0" destOrd="2" presId="urn:microsoft.com/office/officeart/2005/8/layout/hList1"/>
    <dgm:cxn modelId="{0E1B18C5-8315-4EF1-A706-2813F4982C48}" srcId="{30234328-51BF-4DD1-8CFD-9A6FBA7BEAA1}" destId="{0BA2EED9-F8D4-43A4-A6F5-EE945DDC81D6}" srcOrd="1" destOrd="0" parTransId="{4859182F-4815-4878-9062-C28FA5EAA4E9}" sibTransId="{AFD4861F-FDEB-418A-91DD-49B239493CBC}"/>
    <dgm:cxn modelId="{5DBD0ECC-E69F-45DF-AD4E-E2A029A7F083}" type="presOf" srcId="{5845B268-6982-4625-9B5E-459B5DDD0F7F}" destId="{82A38A35-D47B-4FB1-BDE9-1FA853244196}" srcOrd="0" destOrd="0" presId="urn:microsoft.com/office/officeart/2005/8/layout/hList1"/>
    <dgm:cxn modelId="{4C091E6D-F4CC-405E-BE44-990FD722FA19}" srcId="{30234328-51BF-4DD1-8CFD-9A6FBA7BEAA1}" destId="{8BC25AFC-C57E-4FEE-9F50-8B25CACD4C4C}" srcOrd="3" destOrd="0" parTransId="{1F408640-EEF5-4B01-BEFE-27749213A9A9}" sibTransId="{FEB35584-7B44-440B-B6F0-183F96DD0443}"/>
    <dgm:cxn modelId="{F2D5D4C5-8E81-46A8-86FF-726D3E0B663B}" type="presOf" srcId="{8B5219CF-AF8D-4D8E-B9F5-29515AC268CC}" destId="{82A38A35-D47B-4FB1-BDE9-1FA853244196}" srcOrd="0" destOrd="5" presId="urn:microsoft.com/office/officeart/2005/8/layout/hList1"/>
    <dgm:cxn modelId="{CBA0A470-ABB1-4047-A3AF-F621B1DED8AC}" type="presParOf" srcId="{AB7E068F-410E-40DB-816D-020BA6DF7B18}" destId="{10A664C8-2357-477B-990C-C5B10078EEA7}" srcOrd="0" destOrd="0" presId="urn:microsoft.com/office/officeart/2005/8/layout/hList1"/>
    <dgm:cxn modelId="{8DC47684-D8E2-4197-A5F8-6824FF0A3678}" type="presParOf" srcId="{10A664C8-2357-477B-990C-C5B10078EEA7}" destId="{D494ABFE-8585-4DBD-B256-9AB2EC9252A4}" srcOrd="0" destOrd="0" presId="urn:microsoft.com/office/officeart/2005/8/layout/hList1"/>
    <dgm:cxn modelId="{8602635D-9543-46F5-A1A0-EB66051402D2}" type="presParOf" srcId="{10A664C8-2357-477B-990C-C5B10078EEA7}" destId="{82A38A35-D47B-4FB1-BDE9-1FA85324419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2930F51-A380-4AE3-A7C7-649AA1514262}" type="doc">
      <dgm:prSet loTypeId="urn:microsoft.com/office/officeart/2005/8/layout/radial2" loCatId="relationship" qsTypeId="urn:microsoft.com/office/officeart/2005/8/quickstyle/simple1" qsCatId="simple" csTypeId="urn:microsoft.com/office/officeart/2005/8/colors/colorful3" csCatId="colorful" phldr="1"/>
      <dgm:spPr/>
      <dgm:t>
        <a:bodyPr/>
        <a:lstStyle/>
        <a:p>
          <a:endParaRPr lang="es-AR"/>
        </a:p>
      </dgm:t>
    </dgm:pt>
    <dgm:pt modelId="{B8525668-5FC9-4554-9D11-87F5CC752C16}">
      <dgm:prSet phldrT="[Texto]" custT="1"/>
      <dgm:spPr/>
      <dgm:t>
        <a:bodyPr/>
        <a:lstStyle/>
        <a:p>
          <a:r>
            <a:rPr lang="es-AR" sz="1200" b="1" smtClean="0"/>
            <a:t>Pauta I</a:t>
          </a:r>
        </a:p>
        <a:p>
          <a:r>
            <a:rPr lang="es-AR" sz="1200" smtClean="0"/>
            <a:t>Percibir información</a:t>
          </a:r>
          <a:endParaRPr lang="es-AR" sz="1200" dirty="0"/>
        </a:p>
      </dgm:t>
    </dgm:pt>
    <dgm:pt modelId="{0B626B96-E5C4-4C36-A561-20AAD15DD620}" type="parTrans" cxnId="{3189CAE6-CA98-4760-9516-6C283EAE7BBF}">
      <dgm:prSet/>
      <dgm:spPr/>
      <dgm:t>
        <a:bodyPr/>
        <a:lstStyle/>
        <a:p>
          <a:endParaRPr lang="es-AR"/>
        </a:p>
      </dgm:t>
    </dgm:pt>
    <dgm:pt modelId="{CF8F5E93-5DEA-4E4B-9ADF-4D5B0E0AEE4C}" type="sibTrans" cxnId="{3189CAE6-CA98-4760-9516-6C283EAE7BBF}">
      <dgm:prSet/>
      <dgm:spPr/>
      <dgm:t>
        <a:bodyPr/>
        <a:lstStyle/>
        <a:p>
          <a:endParaRPr lang="es-AR"/>
        </a:p>
      </dgm:t>
    </dgm:pt>
    <dgm:pt modelId="{8C9EA8F9-2D77-44C3-8945-CAB95DF62B6D}">
      <dgm:prSet phldrT="[Texto]" custT="1"/>
      <dgm:spPr/>
      <dgm:t>
        <a:bodyPr/>
        <a:lstStyle/>
        <a:p>
          <a:r>
            <a:rPr lang="es-AR" sz="1800" dirty="0" smtClean="0"/>
            <a:t>Proporcionar información en diversas modalidades.</a:t>
          </a:r>
          <a:endParaRPr lang="es-AR" sz="1800" dirty="0"/>
        </a:p>
      </dgm:t>
    </dgm:pt>
    <dgm:pt modelId="{2ADCBBC2-2F54-4A38-9AD7-0C9CE9152E9C}" type="parTrans" cxnId="{71CFD372-4FAF-4E05-B9C5-19D0DAA5DF02}">
      <dgm:prSet/>
      <dgm:spPr/>
      <dgm:t>
        <a:bodyPr/>
        <a:lstStyle/>
        <a:p>
          <a:endParaRPr lang="es-AR"/>
        </a:p>
      </dgm:t>
    </dgm:pt>
    <dgm:pt modelId="{5AD3CA3E-4F55-4B4D-894E-85A67FF255D4}" type="sibTrans" cxnId="{71CFD372-4FAF-4E05-B9C5-19D0DAA5DF02}">
      <dgm:prSet/>
      <dgm:spPr/>
      <dgm:t>
        <a:bodyPr/>
        <a:lstStyle/>
        <a:p>
          <a:endParaRPr lang="es-AR"/>
        </a:p>
      </dgm:t>
    </dgm:pt>
    <dgm:pt modelId="{6EF5D8CC-F445-4D38-80B8-1EC3B49AEF3A}">
      <dgm:prSet phldrT="[Texto]" custT="1"/>
      <dgm:spPr/>
      <dgm:t>
        <a:bodyPr/>
        <a:lstStyle/>
        <a:p>
          <a:r>
            <a:rPr lang="es-AR" sz="1400" b="1" smtClean="0"/>
            <a:t>Pauta II</a:t>
          </a:r>
        </a:p>
        <a:p>
          <a:r>
            <a:rPr lang="es-AR" sz="1400" smtClean="0"/>
            <a:t>Lenguaje y símbolos</a:t>
          </a:r>
        </a:p>
        <a:p>
          <a:endParaRPr lang="es-AR" sz="1200" dirty="0"/>
        </a:p>
      </dgm:t>
    </dgm:pt>
    <dgm:pt modelId="{3693FAD7-50F5-4DF5-933E-7A5865BA87A8}" type="parTrans" cxnId="{A9B2BD43-65FF-43F9-BA49-EA331AE0ACC6}">
      <dgm:prSet/>
      <dgm:spPr/>
      <dgm:t>
        <a:bodyPr/>
        <a:lstStyle/>
        <a:p>
          <a:endParaRPr lang="es-AR"/>
        </a:p>
      </dgm:t>
    </dgm:pt>
    <dgm:pt modelId="{12CA4BD0-CA27-41A9-BFF8-E124D3B863DB}" type="sibTrans" cxnId="{A9B2BD43-65FF-43F9-BA49-EA331AE0ACC6}">
      <dgm:prSet/>
      <dgm:spPr/>
      <dgm:t>
        <a:bodyPr/>
        <a:lstStyle/>
        <a:p>
          <a:endParaRPr lang="es-AR"/>
        </a:p>
      </dgm:t>
    </dgm:pt>
    <dgm:pt modelId="{1D12DE90-F464-4369-9023-68AC59EC80D4}">
      <dgm:prSet phldrT="[Texto]"/>
      <dgm:spPr/>
      <dgm:t>
        <a:bodyPr/>
        <a:lstStyle/>
        <a:p>
          <a:r>
            <a:rPr lang="es-AR" dirty="0" smtClean="0"/>
            <a:t>Proporcionar información complementando distintas opciones de representación.</a:t>
          </a:r>
          <a:endParaRPr lang="es-AR" dirty="0"/>
        </a:p>
      </dgm:t>
    </dgm:pt>
    <dgm:pt modelId="{9E02E0DA-5AAB-4A09-AFB9-2F13A11378B8}" type="parTrans" cxnId="{BD5674D7-6A50-45F7-8648-DB983C12C60F}">
      <dgm:prSet/>
      <dgm:spPr/>
      <dgm:t>
        <a:bodyPr/>
        <a:lstStyle/>
        <a:p>
          <a:endParaRPr lang="es-AR"/>
        </a:p>
      </dgm:t>
    </dgm:pt>
    <dgm:pt modelId="{03D0144B-F5DE-4D07-93B9-9CD59F389DE0}" type="sibTrans" cxnId="{BD5674D7-6A50-45F7-8648-DB983C12C60F}">
      <dgm:prSet/>
      <dgm:spPr/>
      <dgm:t>
        <a:bodyPr/>
        <a:lstStyle/>
        <a:p>
          <a:endParaRPr lang="es-AR"/>
        </a:p>
      </dgm:t>
    </dgm:pt>
    <dgm:pt modelId="{5AC2E52A-DADE-4599-8FFF-87BFBFDAFC4C}">
      <dgm:prSet phldrT="[Texto]" custT="1"/>
      <dgm:spPr/>
      <dgm:t>
        <a:bodyPr/>
        <a:lstStyle/>
        <a:p>
          <a:r>
            <a:rPr lang="es-AR" sz="1400" b="1" smtClean="0"/>
            <a:t>Pauta III</a:t>
          </a:r>
        </a:p>
        <a:p>
          <a:r>
            <a:rPr lang="es-AR" sz="1300" smtClean="0"/>
            <a:t>Comprensión</a:t>
          </a:r>
        </a:p>
        <a:p>
          <a:endParaRPr lang="es-AR" sz="1300" dirty="0"/>
        </a:p>
      </dgm:t>
    </dgm:pt>
    <dgm:pt modelId="{5CFFA75D-9864-4FE8-B9AA-39C36B5D698F}" type="parTrans" cxnId="{FBA7422F-3B15-4C73-8E39-98A389BCA5E1}">
      <dgm:prSet/>
      <dgm:spPr/>
      <dgm:t>
        <a:bodyPr/>
        <a:lstStyle/>
        <a:p>
          <a:endParaRPr lang="es-AR"/>
        </a:p>
      </dgm:t>
    </dgm:pt>
    <dgm:pt modelId="{81833583-0684-47FA-9D96-DBEB6D74CDE2}" type="sibTrans" cxnId="{FBA7422F-3B15-4C73-8E39-98A389BCA5E1}">
      <dgm:prSet/>
      <dgm:spPr/>
      <dgm:t>
        <a:bodyPr/>
        <a:lstStyle/>
        <a:p>
          <a:endParaRPr lang="es-AR"/>
        </a:p>
      </dgm:t>
    </dgm:pt>
    <dgm:pt modelId="{1393288D-319F-4E5A-A246-F645BE7C786D}">
      <dgm:prSet phldrT="[Texto]"/>
      <dgm:spPr/>
      <dgm:t>
        <a:bodyPr/>
        <a:lstStyle/>
        <a:p>
          <a:r>
            <a:rPr lang="es-AR" dirty="0" smtClean="0"/>
            <a:t>Enseñar a transformar la información en conocimiento.</a:t>
          </a:r>
          <a:endParaRPr lang="es-AR" dirty="0"/>
        </a:p>
      </dgm:t>
    </dgm:pt>
    <dgm:pt modelId="{352606F9-8AB4-4F16-AE63-E82F8932581C}" type="parTrans" cxnId="{6014673D-B69B-4C7D-8CA6-66948B1EF0D4}">
      <dgm:prSet/>
      <dgm:spPr/>
      <dgm:t>
        <a:bodyPr/>
        <a:lstStyle/>
        <a:p>
          <a:endParaRPr lang="es-AR"/>
        </a:p>
      </dgm:t>
    </dgm:pt>
    <dgm:pt modelId="{AD76D548-4ED7-4B19-8D06-FB694A52C048}" type="sibTrans" cxnId="{6014673D-B69B-4C7D-8CA6-66948B1EF0D4}">
      <dgm:prSet/>
      <dgm:spPr/>
      <dgm:t>
        <a:bodyPr/>
        <a:lstStyle/>
        <a:p>
          <a:endParaRPr lang="es-AR"/>
        </a:p>
      </dgm:t>
    </dgm:pt>
    <dgm:pt modelId="{0D33FF07-483D-48F3-807E-0F7BD8F0331B}" type="pres">
      <dgm:prSet presAssocID="{F2930F51-A380-4AE3-A7C7-649AA1514262}" presName="composite" presStyleCnt="0">
        <dgm:presLayoutVars>
          <dgm:chMax val="5"/>
          <dgm:dir/>
          <dgm:animLvl val="ctr"/>
          <dgm:resizeHandles val="exact"/>
        </dgm:presLayoutVars>
      </dgm:prSet>
      <dgm:spPr/>
      <dgm:t>
        <a:bodyPr/>
        <a:lstStyle/>
        <a:p>
          <a:endParaRPr lang="es-ES"/>
        </a:p>
      </dgm:t>
    </dgm:pt>
    <dgm:pt modelId="{9531E96D-E0C7-4D7F-8C45-E1232C170528}" type="pres">
      <dgm:prSet presAssocID="{F2930F51-A380-4AE3-A7C7-649AA1514262}" presName="cycle" presStyleCnt="0"/>
      <dgm:spPr/>
    </dgm:pt>
    <dgm:pt modelId="{6B59E059-3764-4A09-B107-386B07F27E9E}" type="pres">
      <dgm:prSet presAssocID="{F2930F51-A380-4AE3-A7C7-649AA1514262}" presName="centerShape" presStyleCnt="0"/>
      <dgm:spPr/>
    </dgm:pt>
    <dgm:pt modelId="{DE0DC467-0C8E-41E5-90B5-B46A19334697}" type="pres">
      <dgm:prSet presAssocID="{F2930F51-A380-4AE3-A7C7-649AA1514262}" presName="connSite" presStyleLbl="node1" presStyleIdx="0" presStyleCnt="4"/>
      <dgm:spPr/>
    </dgm:pt>
    <dgm:pt modelId="{15B83B5B-A4A1-4907-8B36-4732139312CF}" type="pres">
      <dgm:prSet presAssocID="{F2930F51-A380-4AE3-A7C7-649AA1514262}" presName="visible" presStyleLbl="node1" presStyleIdx="0" presStyleCnt="4"/>
      <dgm:spPr/>
    </dgm:pt>
    <dgm:pt modelId="{148713C4-84A5-4714-96EA-8337D9593BD7}" type="pres">
      <dgm:prSet presAssocID="{0B626B96-E5C4-4C36-A561-20AAD15DD620}" presName="Name25" presStyleLbl="parChTrans1D1" presStyleIdx="0" presStyleCnt="3"/>
      <dgm:spPr/>
      <dgm:t>
        <a:bodyPr/>
        <a:lstStyle/>
        <a:p>
          <a:endParaRPr lang="es-ES"/>
        </a:p>
      </dgm:t>
    </dgm:pt>
    <dgm:pt modelId="{282B0592-B0D9-4BE7-B16D-C9312DC0B748}" type="pres">
      <dgm:prSet presAssocID="{B8525668-5FC9-4554-9D11-87F5CC752C16}" presName="node" presStyleCnt="0"/>
      <dgm:spPr/>
    </dgm:pt>
    <dgm:pt modelId="{9014123B-C53C-456D-8639-DD2BCD14C607}" type="pres">
      <dgm:prSet presAssocID="{B8525668-5FC9-4554-9D11-87F5CC752C16}" presName="parentNode" presStyleLbl="node1" presStyleIdx="1" presStyleCnt="4">
        <dgm:presLayoutVars>
          <dgm:chMax val="1"/>
          <dgm:bulletEnabled val="1"/>
        </dgm:presLayoutVars>
      </dgm:prSet>
      <dgm:spPr/>
      <dgm:t>
        <a:bodyPr/>
        <a:lstStyle/>
        <a:p>
          <a:endParaRPr lang="es-ES"/>
        </a:p>
      </dgm:t>
    </dgm:pt>
    <dgm:pt modelId="{33771C02-BC3E-4132-A519-CFB72530BA51}" type="pres">
      <dgm:prSet presAssocID="{B8525668-5FC9-4554-9D11-87F5CC752C16}" presName="childNode" presStyleLbl="revTx" presStyleIdx="0" presStyleCnt="3">
        <dgm:presLayoutVars>
          <dgm:bulletEnabled val="1"/>
        </dgm:presLayoutVars>
      </dgm:prSet>
      <dgm:spPr/>
      <dgm:t>
        <a:bodyPr/>
        <a:lstStyle/>
        <a:p>
          <a:endParaRPr lang="es-AR"/>
        </a:p>
      </dgm:t>
    </dgm:pt>
    <dgm:pt modelId="{3B2746CE-BA22-4475-B800-B1265359648F}" type="pres">
      <dgm:prSet presAssocID="{3693FAD7-50F5-4DF5-933E-7A5865BA87A8}" presName="Name25" presStyleLbl="parChTrans1D1" presStyleIdx="1" presStyleCnt="3"/>
      <dgm:spPr/>
      <dgm:t>
        <a:bodyPr/>
        <a:lstStyle/>
        <a:p>
          <a:endParaRPr lang="es-ES"/>
        </a:p>
      </dgm:t>
    </dgm:pt>
    <dgm:pt modelId="{CAC3C783-9D04-4745-A420-72257A40B1F9}" type="pres">
      <dgm:prSet presAssocID="{6EF5D8CC-F445-4D38-80B8-1EC3B49AEF3A}" presName="node" presStyleCnt="0"/>
      <dgm:spPr/>
    </dgm:pt>
    <dgm:pt modelId="{5643CABF-DE69-4277-9C81-A16F99697C7C}" type="pres">
      <dgm:prSet presAssocID="{6EF5D8CC-F445-4D38-80B8-1EC3B49AEF3A}" presName="parentNode" presStyleLbl="node1" presStyleIdx="2" presStyleCnt="4">
        <dgm:presLayoutVars>
          <dgm:chMax val="1"/>
          <dgm:bulletEnabled val="1"/>
        </dgm:presLayoutVars>
      </dgm:prSet>
      <dgm:spPr/>
      <dgm:t>
        <a:bodyPr/>
        <a:lstStyle/>
        <a:p>
          <a:endParaRPr lang="es-AR"/>
        </a:p>
      </dgm:t>
    </dgm:pt>
    <dgm:pt modelId="{68055908-2E3E-4A6F-98C5-769F8C0C4243}" type="pres">
      <dgm:prSet presAssocID="{6EF5D8CC-F445-4D38-80B8-1EC3B49AEF3A}" presName="childNode" presStyleLbl="revTx" presStyleIdx="1" presStyleCnt="3">
        <dgm:presLayoutVars>
          <dgm:bulletEnabled val="1"/>
        </dgm:presLayoutVars>
      </dgm:prSet>
      <dgm:spPr/>
      <dgm:t>
        <a:bodyPr/>
        <a:lstStyle/>
        <a:p>
          <a:endParaRPr lang="es-AR"/>
        </a:p>
      </dgm:t>
    </dgm:pt>
    <dgm:pt modelId="{1D572F56-8042-4B7D-AECD-E63E244A124A}" type="pres">
      <dgm:prSet presAssocID="{5CFFA75D-9864-4FE8-B9AA-39C36B5D698F}" presName="Name25" presStyleLbl="parChTrans1D1" presStyleIdx="2" presStyleCnt="3"/>
      <dgm:spPr/>
      <dgm:t>
        <a:bodyPr/>
        <a:lstStyle/>
        <a:p>
          <a:endParaRPr lang="es-ES"/>
        </a:p>
      </dgm:t>
    </dgm:pt>
    <dgm:pt modelId="{D043EC94-0CE8-4277-AB6E-4648FA205A8F}" type="pres">
      <dgm:prSet presAssocID="{5AC2E52A-DADE-4599-8FFF-87BFBFDAFC4C}" presName="node" presStyleCnt="0"/>
      <dgm:spPr/>
    </dgm:pt>
    <dgm:pt modelId="{F1694B64-C212-4C1B-B1CA-AC254A668975}" type="pres">
      <dgm:prSet presAssocID="{5AC2E52A-DADE-4599-8FFF-87BFBFDAFC4C}" presName="parentNode" presStyleLbl="node1" presStyleIdx="3" presStyleCnt="4" custScaleX="103933" custScaleY="105276">
        <dgm:presLayoutVars>
          <dgm:chMax val="1"/>
          <dgm:bulletEnabled val="1"/>
        </dgm:presLayoutVars>
      </dgm:prSet>
      <dgm:spPr/>
      <dgm:t>
        <a:bodyPr/>
        <a:lstStyle/>
        <a:p>
          <a:endParaRPr lang="es-AR"/>
        </a:p>
      </dgm:t>
    </dgm:pt>
    <dgm:pt modelId="{AFE2D02C-12C9-462C-A00F-8BD00F64A07D}" type="pres">
      <dgm:prSet presAssocID="{5AC2E52A-DADE-4599-8FFF-87BFBFDAFC4C}" presName="childNode" presStyleLbl="revTx" presStyleIdx="2" presStyleCnt="3">
        <dgm:presLayoutVars>
          <dgm:bulletEnabled val="1"/>
        </dgm:presLayoutVars>
      </dgm:prSet>
      <dgm:spPr/>
      <dgm:t>
        <a:bodyPr/>
        <a:lstStyle/>
        <a:p>
          <a:endParaRPr lang="es-AR"/>
        </a:p>
      </dgm:t>
    </dgm:pt>
  </dgm:ptLst>
  <dgm:cxnLst>
    <dgm:cxn modelId="{CFB4B353-CBA2-462A-BF91-39C8ACB3FC07}" type="presOf" srcId="{B8525668-5FC9-4554-9D11-87F5CC752C16}" destId="{9014123B-C53C-456D-8639-DD2BCD14C607}" srcOrd="0" destOrd="0" presId="urn:microsoft.com/office/officeart/2005/8/layout/radial2"/>
    <dgm:cxn modelId="{D72DF0B4-EC00-444B-AB5A-DF110E172DFB}" type="presOf" srcId="{5CFFA75D-9864-4FE8-B9AA-39C36B5D698F}" destId="{1D572F56-8042-4B7D-AECD-E63E244A124A}" srcOrd="0" destOrd="0" presId="urn:microsoft.com/office/officeart/2005/8/layout/radial2"/>
    <dgm:cxn modelId="{BD5674D7-6A50-45F7-8648-DB983C12C60F}" srcId="{6EF5D8CC-F445-4D38-80B8-1EC3B49AEF3A}" destId="{1D12DE90-F464-4369-9023-68AC59EC80D4}" srcOrd="0" destOrd="0" parTransId="{9E02E0DA-5AAB-4A09-AFB9-2F13A11378B8}" sibTransId="{03D0144B-F5DE-4D07-93B9-9CD59F389DE0}"/>
    <dgm:cxn modelId="{8013C963-FD3C-4283-A0DD-C59C1606F2DF}" type="presOf" srcId="{3693FAD7-50F5-4DF5-933E-7A5865BA87A8}" destId="{3B2746CE-BA22-4475-B800-B1265359648F}" srcOrd="0" destOrd="0" presId="urn:microsoft.com/office/officeart/2005/8/layout/radial2"/>
    <dgm:cxn modelId="{13B6B010-D334-4385-A7BC-2B5D305FA132}" type="presOf" srcId="{1D12DE90-F464-4369-9023-68AC59EC80D4}" destId="{68055908-2E3E-4A6F-98C5-769F8C0C4243}" srcOrd="0" destOrd="0" presId="urn:microsoft.com/office/officeart/2005/8/layout/radial2"/>
    <dgm:cxn modelId="{C306C0D2-58A2-4531-A343-5D5108023384}" type="presOf" srcId="{5AC2E52A-DADE-4599-8FFF-87BFBFDAFC4C}" destId="{F1694B64-C212-4C1B-B1CA-AC254A668975}" srcOrd="0" destOrd="0" presId="urn:microsoft.com/office/officeart/2005/8/layout/radial2"/>
    <dgm:cxn modelId="{71CFD372-4FAF-4E05-B9C5-19D0DAA5DF02}" srcId="{B8525668-5FC9-4554-9D11-87F5CC752C16}" destId="{8C9EA8F9-2D77-44C3-8945-CAB95DF62B6D}" srcOrd="0" destOrd="0" parTransId="{2ADCBBC2-2F54-4A38-9AD7-0C9CE9152E9C}" sibTransId="{5AD3CA3E-4F55-4B4D-894E-85A67FF255D4}"/>
    <dgm:cxn modelId="{3189CAE6-CA98-4760-9516-6C283EAE7BBF}" srcId="{F2930F51-A380-4AE3-A7C7-649AA1514262}" destId="{B8525668-5FC9-4554-9D11-87F5CC752C16}" srcOrd="0" destOrd="0" parTransId="{0B626B96-E5C4-4C36-A561-20AAD15DD620}" sibTransId="{CF8F5E93-5DEA-4E4B-9ADF-4D5B0E0AEE4C}"/>
    <dgm:cxn modelId="{FBA7422F-3B15-4C73-8E39-98A389BCA5E1}" srcId="{F2930F51-A380-4AE3-A7C7-649AA1514262}" destId="{5AC2E52A-DADE-4599-8FFF-87BFBFDAFC4C}" srcOrd="2" destOrd="0" parTransId="{5CFFA75D-9864-4FE8-B9AA-39C36B5D698F}" sibTransId="{81833583-0684-47FA-9D96-DBEB6D74CDE2}"/>
    <dgm:cxn modelId="{C27EB2FB-FC19-4272-B292-6033C02C449D}" type="presOf" srcId="{6EF5D8CC-F445-4D38-80B8-1EC3B49AEF3A}" destId="{5643CABF-DE69-4277-9C81-A16F99697C7C}" srcOrd="0" destOrd="0" presId="urn:microsoft.com/office/officeart/2005/8/layout/radial2"/>
    <dgm:cxn modelId="{A9B2BD43-65FF-43F9-BA49-EA331AE0ACC6}" srcId="{F2930F51-A380-4AE3-A7C7-649AA1514262}" destId="{6EF5D8CC-F445-4D38-80B8-1EC3B49AEF3A}" srcOrd="1" destOrd="0" parTransId="{3693FAD7-50F5-4DF5-933E-7A5865BA87A8}" sibTransId="{12CA4BD0-CA27-41A9-BFF8-E124D3B863DB}"/>
    <dgm:cxn modelId="{E5193335-0CAF-457C-B6AE-612F676A4255}" type="presOf" srcId="{1393288D-319F-4E5A-A246-F645BE7C786D}" destId="{AFE2D02C-12C9-462C-A00F-8BD00F64A07D}" srcOrd="0" destOrd="0" presId="urn:microsoft.com/office/officeart/2005/8/layout/radial2"/>
    <dgm:cxn modelId="{E82030D8-6BE6-4236-B11F-47365A2611F9}" type="presOf" srcId="{0B626B96-E5C4-4C36-A561-20AAD15DD620}" destId="{148713C4-84A5-4714-96EA-8337D9593BD7}" srcOrd="0" destOrd="0" presId="urn:microsoft.com/office/officeart/2005/8/layout/radial2"/>
    <dgm:cxn modelId="{6014673D-B69B-4C7D-8CA6-66948B1EF0D4}" srcId="{5AC2E52A-DADE-4599-8FFF-87BFBFDAFC4C}" destId="{1393288D-319F-4E5A-A246-F645BE7C786D}" srcOrd="0" destOrd="0" parTransId="{352606F9-8AB4-4F16-AE63-E82F8932581C}" sibTransId="{AD76D548-4ED7-4B19-8D06-FB694A52C048}"/>
    <dgm:cxn modelId="{C24CC096-CE45-4A9D-9355-97BBB39B623D}" type="presOf" srcId="{8C9EA8F9-2D77-44C3-8945-CAB95DF62B6D}" destId="{33771C02-BC3E-4132-A519-CFB72530BA51}" srcOrd="0" destOrd="0" presId="urn:microsoft.com/office/officeart/2005/8/layout/radial2"/>
    <dgm:cxn modelId="{763104FF-8738-4C5E-AF4D-9CA507A6FEEE}" type="presOf" srcId="{F2930F51-A380-4AE3-A7C7-649AA1514262}" destId="{0D33FF07-483D-48F3-807E-0F7BD8F0331B}" srcOrd="0" destOrd="0" presId="urn:microsoft.com/office/officeart/2005/8/layout/radial2"/>
    <dgm:cxn modelId="{836E0AA0-EB54-4967-9CFA-293A2037459D}" type="presParOf" srcId="{0D33FF07-483D-48F3-807E-0F7BD8F0331B}" destId="{9531E96D-E0C7-4D7F-8C45-E1232C170528}" srcOrd="0" destOrd="0" presId="urn:microsoft.com/office/officeart/2005/8/layout/radial2"/>
    <dgm:cxn modelId="{7CDCF0A9-6B4D-4968-BBEF-D2752D56816D}" type="presParOf" srcId="{9531E96D-E0C7-4D7F-8C45-E1232C170528}" destId="{6B59E059-3764-4A09-B107-386B07F27E9E}" srcOrd="0" destOrd="0" presId="urn:microsoft.com/office/officeart/2005/8/layout/radial2"/>
    <dgm:cxn modelId="{DCB28CBA-413D-4F44-AC84-8D772AC2E7FA}" type="presParOf" srcId="{6B59E059-3764-4A09-B107-386B07F27E9E}" destId="{DE0DC467-0C8E-41E5-90B5-B46A19334697}" srcOrd="0" destOrd="0" presId="urn:microsoft.com/office/officeart/2005/8/layout/radial2"/>
    <dgm:cxn modelId="{AEC27BB6-FD9D-4E8C-BFB4-E136749948DE}" type="presParOf" srcId="{6B59E059-3764-4A09-B107-386B07F27E9E}" destId="{15B83B5B-A4A1-4907-8B36-4732139312CF}" srcOrd="1" destOrd="0" presId="urn:microsoft.com/office/officeart/2005/8/layout/radial2"/>
    <dgm:cxn modelId="{C81C4639-BE69-445B-9465-8109A7B9A4AC}" type="presParOf" srcId="{9531E96D-E0C7-4D7F-8C45-E1232C170528}" destId="{148713C4-84A5-4714-96EA-8337D9593BD7}" srcOrd="1" destOrd="0" presId="urn:microsoft.com/office/officeart/2005/8/layout/radial2"/>
    <dgm:cxn modelId="{A43858C6-D741-4431-BE65-DB555907C1B0}" type="presParOf" srcId="{9531E96D-E0C7-4D7F-8C45-E1232C170528}" destId="{282B0592-B0D9-4BE7-B16D-C9312DC0B748}" srcOrd="2" destOrd="0" presId="urn:microsoft.com/office/officeart/2005/8/layout/radial2"/>
    <dgm:cxn modelId="{572797C0-48AE-447A-A4E0-9F5DFD3AED6D}" type="presParOf" srcId="{282B0592-B0D9-4BE7-B16D-C9312DC0B748}" destId="{9014123B-C53C-456D-8639-DD2BCD14C607}" srcOrd="0" destOrd="0" presId="urn:microsoft.com/office/officeart/2005/8/layout/radial2"/>
    <dgm:cxn modelId="{952B0393-2173-4EB7-ABB3-BE022139BC71}" type="presParOf" srcId="{282B0592-B0D9-4BE7-B16D-C9312DC0B748}" destId="{33771C02-BC3E-4132-A519-CFB72530BA51}" srcOrd="1" destOrd="0" presId="urn:microsoft.com/office/officeart/2005/8/layout/radial2"/>
    <dgm:cxn modelId="{A6093F50-0EFF-421E-A707-EBC8DCF206DE}" type="presParOf" srcId="{9531E96D-E0C7-4D7F-8C45-E1232C170528}" destId="{3B2746CE-BA22-4475-B800-B1265359648F}" srcOrd="3" destOrd="0" presId="urn:microsoft.com/office/officeart/2005/8/layout/radial2"/>
    <dgm:cxn modelId="{9108E055-F4AE-4337-9992-05742473C980}" type="presParOf" srcId="{9531E96D-E0C7-4D7F-8C45-E1232C170528}" destId="{CAC3C783-9D04-4745-A420-72257A40B1F9}" srcOrd="4" destOrd="0" presId="urn:microsoft.com/office/officeart/2005/8/layout/radial2"/>
    <dgm:cxn modelId="{D8513E54-B16C-41DD-B6FF-C053372E2486}" type="presParOf" srcId="{CAC3C783-9D04-4745-A420-72257A40B1F9}" destId="{5643CABF-DE69-4277-9C81-A16F99697C7C}" srcOrd="0" destOrd="0" presId="urn:microsoft.com/office/officeart/2005/8/layout/radial2"/>
    <dgm:cxn modelId="{21420D80-9236-49A9-898A-6E69BFB151D9}" type="presParOf" srcId="{CAC3C783-9D04-4745-A420-72257A40B1F9}" destId="{68055908-2E3E-4A6F-98C5-769F8C0C4243}" srcOrd="1" destOrd="0" presId="urn:microsoft.com/office/officeart/2005/8/layout/radial2"/>
    <dgm:cxn modelId="{3FDDB4E0-7E74-4FD5-AD73-299D6465E668}" type="presParOf" srcId="{9531E96D-E0C7-4D7F-8C45-E1232C170528}" destId="{1D572F56-8042-4B7D-AECD-E63E244A124A}" srcOrd="5" destOrd="0" presId="urn:microsoft.com/office/officeart/2005/8/layout/radial2"/>
    <dgm:cxn modelId="{D296A2A1-7D48-4B32-BB45-4EF45092D84F}" type="presParOf" srcId="{9531E96D-E0C7-4D7F-8C45-E1232C170528}" destId="{D043EC94-0CE8-4277-AB6E-4648FA205A8F}" srcOrd="6" destOrd="0" presId="urn:microsoft.com/office/officeart/2005/8/layout/radial2"/>
    <dgm:cxn modelId="{820BBE81-9AC1-423E-A2D6-4A9E0D10EED3}" type="presParOf" srcId="{D043EC94-0CE8-4277-AB6E-4648FA205A8F}" destId="{F1694B64-C212-4C1B-B1CA-AC254A668975}" srcOrd="0" destOrd="0" presId="urn:microsoft.com/office/officeart/2005/8/layout/radial2"/>
    <dgm:cxn modelId="{D5200FFE-8318-48C4-B7AE-A05568AA8C51}" type="presParOf" srcId="{D043EC94-0CE8-4277-AB6E-4648FA205A8F}" destId="{AFE2D02C-12C9-462C-A00F-8BD00F64A07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2930F51-A380-4AE3-A7C7-649AA1514262}" type="doc">
      <dgm:prSet loTypeId="urn:microsoft.com/office/officeart/2005/8/layout/radial2" loCatId="relationship" qsTypeId="urn:microsoft.com/office/officeart/2005/8/quickstyle/simple1" qsCatId="simple" csTypeId="urn:microsoft.com/office/officeart/2005/8/colors/colorful4" csCatId="colorful" phldr="1"/>
      <dgm:spPr/>
      <dgm:t>
        <a:bodyPr/>
        <a:lstStyle/>
        <a:p>
          <a:endParaRPr lang="es-AR"/>
        </a:p>
      </dgm:t>
    </dgm:pt>
    <dgm:pt modelId="{B8525668-5FC9-4554-9D11-87F5CC752C16}">
      <dgm:prSet phldrT="[Texto]" custT="1"/>
      <dgm:spPr/>
      <dgm:t>
        <a:bodyPr/>
        <a:lstStyle/>
        <a:p>
          <a:r>
            <a:rPr lang="es-AR" sz="1200" b="1" dirty="0" smtClean="0">
              <a:solidFill>
                <a:schemeClr val="tx1"/>
              </a:solidFill>
            </a:rPr>
            <a:t>Pauta IV</a:t>
          </a:r>
        </a:p>
        <a:p>
          <a:r>
            <a:rPr lang="es-AR" sz="1200" dirty="0" smtClean="0">
              <a:solidFill>
                <a:schemeClr val="tx1"/>
              </a:solidFill>
            </a:rPr>
            <a:t>Medios físicos de acción</a:t>
          </a:r>
          <a:endParaRPr lang="es-AR" sz="1200" dirty="0">
            <a:solidFill>
              <a:schemeClr val="tx1"/>
            </a:solidFill>
          </a:endParaRPr>
        </a:p>
      </dgm:t>
    </dgm:pt>
    <dgm:pt modelId="{0B626B96-E5C4-4C36-A561-20AAD15DD620}" type="parTrans" cxnId="{3189CAE6-CA98-4760-9516-6C283EAE7BBF}">
      <dgm:prSet/>
      <dgm:spPr/>
      <dgm:t>
        <a:bodyPr/>
        <a:lstStyle/>
        <a:p>
          <a:endParaRPr lang="es-AR"/>
        </a:p>
      </dgm:t>
    </dgm:pt>
    <dgm:pt modelId="{CF8F5E93-5DEA-4E4B-9ADF-4D5B0E0AEE4C}" type="sibTrans" cxnId="{3189CAE6-CA98-4760-9516-6C283EAE7BBF}">
      <dgm:prSet/>
      <dgm:spPr/>
      <dgm:t>
        <a:bodyPr/>
        <a:lstStyle/>
        <a:p>
          <a:endParaRPr lang="es-AR"/>
        </a:p>
      </dgm:t>
    </dgm:pt>
    <dgm:pt modelId="{8C9EA8F9-2D77-44C3-8945-CAB95DF62B6D}">
      <dgm:prSet phldrT="[Texto]" custT="1"/>
      <dgm:spPr/>
      <dgm:t>
        <a:bodyPr/>
        <a:lstStyle/>
        <a:p>
          <a:r>
            <a:rPr lang="es-AR" sz="1800" dirty="0" smtClean="0"/>
            <a:t>Proporcionar un diseño curricular compatible con tecnologías de apoyo comunes.</a:t>
          </a:r>
          <a:endParaRPr lang="es-AR" sz="1800" dirty="0"/>
        </a:p>
      </dgm:t>
    </dgm:pt>
    <dgm:pt modelId="{2ADCBBC2-2F54-4A38-9AD7-0C9CE9152E9C}" type="parTrans" cxnId="{71CFD372-4FAF-4E05-B9C5-19D0DAA5DF02}">
      <dgm:prSet/>
      <dgm:spPr/>
      <dgm:t>
        <a:bodyPr/>
        <a:lstStyle/>
        <a:p>
          <a:endParaRPr lang="es-AR"/>
        </a:p>
      </dgm:t>
    </dgm:pt>
    <dgm:pt modelId="{5AD3CA3E-4F55-4B4D-894E-85A67FF255D4}" type="sibTrans" cxnId="{71CFD372-4FAF-4E05-B9C5-19D0DAA5DF02}">
      <dgm:prSet/>
      <dgm:spPr/>
      <dgm:t>
        <a:bodyPr/>
        <a:lstStyle/>
        <a:p>
          <a:endParaRPr lang="es-AR"/>
        </a:p>
      </dgm:t>
    </dgm:pt>
    <dgm:pt modelId="{6EF5D8CC-F445-4D38-80B8-1EC3B49AEF3A}">
      <dgm:prSet phldrT="[Texto]" custT="1"/>
      <dgm:spPr/>
      <dgm:t>
        <a:bodyPr/>
        <a:lstStyle/>
        <a:p>
          <a:endParaRPr lang="es-AR" sz="1400" b="1" dirty="0" smtClean="0"/>
        </a:p>
        <a:p>
          <a:r>
            <a:rPr lang="es-AR" sz="1400" b="1" dirty="0" smtClean="0">
              <a:solidFill>
                <a:schemeClr val="tx1"/>
              </a:solidFill>
            </a:rPr>
            <a:t>Pauta V</a:t>
          </a:r>
        </a:p>
        <a:p>
          <a:r>
            <a:rPr lang="es-AR" sz="1300" dirty="0" smtClean="0">
              <a:solidFill>
                <a:schemeClr val="tx1"/>
              </a:solidFill>
            </a:rPr>
            <a:t>Expresión y fluidez de comunicación</a:t>
          </a:r>
        </a:p>
        <a:p>
          <a:endParaRPr lang="es-AR" sz="1200" dirty="0"/>
        </a:p>
      </dgm:t>
    </dgm:pt>
    <dgm:pt modelId="{3693FAD7-50F5-4DF5-933E-7A5865BA87A8}" type="parTrans" cxnId="{A9B2BD43-65FF-43F9-BA49-EA331AE0ACC6}">
      <dgm:prSet/>
      <dgm:spPr/>
      <dgm:t>
        <a:bodyPr/>
        <a:lstStyle/>
        <a:p>
          <a:endParaRPr lang="es-AR"/>
        </a:p>
      </dgm:t>
    </dgm:pt>
    <dgm:pt modelId="{12CA4BD0-CA27-41A9-BFF8-E124D3B863DB}" type="sibTrans" cxnId="{A9B2BD43-65FF-43F9-BA49-EA331AE0ACC6}">
      <dgm:prSet/>
      <dgm:spPr/>
      <dgm:t>
        <a:bodyPr/>
        <a:lstStyle/>
        <a:p>
          <a:endParaRPr lang="es-AR"/>
        </a:p>
      </dgm:t>
    </dgm:pt>
    <dgm:pt modelId="{1D12DE90-F464-4369-9023-68AC59EC80D4}">
      <dgm:prSet phldrT="[Texto]" custT="1"/>
      <dgm:spPr/>
      <dgm:t>
        <a:bodyPr/>
        <a:lstStyle/>
        <a:p>
          <a:r>
            <a:rPr lang="es-AR" sz="1800" smtClean="0"/>
            <a:t>Proporcionar el uso de medios alternativos para expresarse y apoyos de composición</a:t>
          </a:r>
          <a:r>
            <a:rPr lang="es-AR" sz="1900" smtClean="0"/>
            <a:t>.</a:t>
          </a:r>
          <a:endParaRPr lang="es-AR" sz="1900" dirty="0"/>
        </a:p>
      </dgm:t>
    </dgm:pt>
    <dgm:pt modelId="{9E02E0DA-5AAB-4A09-AFB9-2F13A11378B8}" type="parTrans" cxnId="{BD5674D7-6A50-45F7-8648-DB983C12C60F}">
      <dgm:prSet/>
      <dgm:spPr/>
      <dgm:t>
        <a:bodyPr/>
        <a:lstStyle/>
        <a:p>
          <a:endParaRPr lang="es-AR"/>
        </a:p>
      </dgm:t>
    </dgm:pt>
    <dgm:pt modelId="{03D0144B-F5DE-4D07-93B9-9CD59F389DE0}" type="sibTrans" cxnId="{BD5674D7-6A50-45F7-8648-DB983C12C60F}">
      <dgm:prSet/>
      <dgm:spPr/>
      <dgm:t>
        <a:bodyPr/>
        <a:lstStyle/>
        <a:p>
          <a:endParaRPr lang="es-AR"/>
        </a:p>
      </dgm:t>
    </dgm:pt>
    <dgm:pt modelId="{5AC2E52A-DADE-4599-8FFF-87BFBFDAFC4C}">
      <dgm:prSet phldrT="[Texto]" custT="1"/>
      <dgm:spPr/>
      <dgm:t>
        <a:bodyPr/>
        <a:lstStyle/>
        <a:p>
          <a:r>
            <a:rPr lang="es-AR" sz="1400" b="1" dirty="0" smtClean="0">
              <a:solidFill>
                <a:schemeClr val="tx1"/>
              </a:solidFill>
            </a:rPr>
            <a:t>Pauta VI</a:t>
          </a:r>
        </a:p>
        <a:p>
          <a:r>
            <a:rPr lang="es-AR" sz="1300" dirty="0" smtClean="0">
              <a:solidFill>
                <a:schemeClr val="tx1"/>
              </a:solidFill>
            </a:rPr>
            <a:t>Funciones ejecutivas</a:t>
          </a:r>
        </a:p>
        <a:p>
          <a:endParaRPr lang="es-AR" sz="1300" dirty="0"/>
        </a:p>
      </dgm:t>
    </dgm:pt>
    <dgm:pt modelId="{5CFFA75D-9864-4FE8-B9AA-39C36B5D698F}" type="parTrans" cxnId="{FBA7422F-3B15-4C73-8E39-98A389BCA5E1}">
      <dgm:prSet/>
      <dgm:spPr/>
      <dgm:t>
        <a:bodyPr/>
        <a:lstStyle/>
        <a:p>
          <a:endParaRPr lang="es-AR"/>
        </a:p>
      </dgm:t>
    </dgm:pt>
    <dgm:pt modelId="{81833583-0684-47FA-9D96-DBEB6D74CDE2}" type="sibTrans" cxnId="{FBA7422F-3B15-4C73-8E39-98A389BCA5E1}">
      <dgm:prSet/>
      <dgm:spPr/>
      <dgm:t>
        <a:bodyPr/>
        <a:lstStyle/>
        <a:p>
          <a:endParaRPr lang="es-AR"/>
        </a:p>
      </dgm:t>
    </dgm:pt>
    <dgm:pt modelId="{1393288D-319F-4E5A-A246-F645BE7C786D}">
      <dgm:prSet phldrT="[Texto]" custT="1"/>
      <dgm:spPr/>
      <dgm:t>
        <a:bodyPr/>
        <a:lstStyle/>
        <a:p>
          <a:r>
            <a:rPr lang="es-AR" sz="1800" dirty="0" smtClean="0"/>
            <a:t>Brindar apoyo a habilidades de bajo nivel y apoyar habilidades de alto nivel para que sean más eficaces. </a:t>
          </a:r>
          <a:endParaRPr lang="es-AR" sz="2300" dirty="0"/>
        </a:p>
      </dgm:t>
    </dgm:pt>
    <dgm:pt modelId="{352606F9-8AB4-4F16-AE63-E82F8932581C}" type="parTrans" cxnId="{6014673D-B69B-4C7D-8CA6-66948B1EF0D4}">
      <dgm:prSet/>
      <dgm:spPr/>
      <dgm:t>
        <a:bodyPr/>
        <a:lstStyle/>
        <a:p>
          <a:endParaRPr lang="es-AR"/>
        </a:p>
      </dgm:t>
    </dgm:pt>
    <dgm:pt modelId="{AD76D548-4ED7-4B19-8D06-FB694A52C048}" type="sibTrans" cxnId="{6014673D-B69B-4C7D-8CA6-66948B1EF0D4}">
      <dgm:prSet/>
      <dgm:spPr/>
      <dgm:t>
        <a:bodyPr/>
        <a:lstStyle/>
        <a:p>
          <a:endParaRPr lang="es-AR"/>
        </a:p>
      </dgm:t>
    </dgm:pt>
    <dgm:pt modelId="{0D33FF07-483D-48F3-807E-0F7BD8F0331B}" type="pres">
      <dgm:prSet presAssocID="{F2930F51-A380-4AE3-A7C7-649AA1514262}" presName="composite" presStyleCnt="0">
        <dgm:presLayoutVars>
          <dgm:chMax val="5"/>
          <dgm:dir/>
          <dgm:animLvl val="ctr"/>
          <dgm:resizeHandles val="exact"/>
        </dgm:presLayoutVars>
      </dgm:prSet>
      <dgm:spPr/>
      <dgm:t>
        <a:bodyPr/>
        <a:lstStyle/>
        <a:p>
          <a:endParaRPr lang="es-ES"/>
        </a:p>
      </dgm:t>
    </dgm:pt>
    <dgm:pt modelId="{9531E96D-E0C7-4D7F-8C45-E1232C170528}" type="pres">
      <dgm:prSet presAssocID="{F2930F51-A380-4AE3-A7C7-649AA1514262}" presName="cycle" presStyleCnt="0"/>
      <dgm:spPr/>
    </dgm:pt>
    <dgm:pt modelId="{6B59E059-3764-4A09-B107-386B07F27E9E}" type="pres">
      <dgm:prSet presAssocID="{F2930F51-A380-4AE3-A7C7-649AA1514262}" presName="centerShape" presStyleCnt="0"/>
      <dgm:spPr/>
    </dgm:pt>
    <dgm:pt modelId="{DE0DC467-0C8E-41E5-90B5-B46A19334697}" type="pres">
      <dgm:prSet presAssocID="{F2930F51-A380-4AE3-A7C7-649AA1514262}" presName="connSite" presStyleLbl="node1" presStyleIdx="0" presStyleCnt="4"/>
      <dgm:spPr/>
    </dgm:pt>
    <dgm:pt modelId="{15B83B5B-A4A1-4907-8B36-4732139312CF}" type="pres">
      <dgm:prSet presAssocID="{F2930F51-A380-4AE3-A7C7-649AA1514262}" presName="visible" presStyleLbl="node1" presStyleIdx="0" presStyleCnt="4"/>
      <dgm:spPr/>
    </dgm:pt>
    <dgm:pt modelId="{148713C4-84A5-4714-96EA-8337D9593BD7}" type="pres">
      <dgm:prSet presAssocID="{0B626B96-E5C4-4C36-A561-20AAD15DD620}" presName="Name25" presStyleLbl="parChTrans1D1" presStyleIdx="0" presStyleCnt="3"/>
      <dgm:spPr/>
      <dgm:t>
        <a:bodyPr/>
        <a:lstStyle/>
        <a:p>
          <a:endParaRPr lang="es-ES"/>
        </a:p>
      </dgm:t>
    </dgm:pt>
    <dgm:pt modelId="{282B0592-B0D9-4BE7-B16D-C9312DC0B748}" type="pres">
      <dgm:prSet presAssocID="{B8525668-5FC9-4554-9D11-87F5CC752C16}" presName="node" presStyleCnt="0"/>
      <dgm:spPr/>
    </dgm:pt>
    <dgm:pt modelId="{9014123B-C53C-456D-8639-DD2BCD14C607}" type="pres">
      <dgm:prSet presAssocID="{B8525668-5FC9-4554-9D11-87F5CC752C16}" presName="parentNode" presStyleLbl="node1" presStyleIdx="1" presStyleCnt="4">
        <dgm:presLayoutVars>
          <dgm:chMax val="1"/>
          <dgm:bulletEnabled val="1"/>
        </dgm:presLayoutVars>
      </dgm:prSet>
      <dgm:spPr/>
      <dgm:t>
        <a:bodyPr/>
        <a:lstStyle/>
        <a:p>
          <a:endParaRPr lang="es-ES"/>
        </a:p>
      </dgm:t>
    </dgm:pt>
    <dgm:pt modelId="{33771C02-BC3E-4132-A519-CFB72530BA51}" type="pres">
      <dgm:prSet presAssocID="{B8525668-5FC9-4554-9D11-87F5CC752C16}" presName="childNode" presStyleLbl="revTx" presStyleIdx="0" presStyleCnt="3">
        <dgm:presLayoutVars>
          <dgm:bulletEnabled val="1"/>
        </dgm:presLayoutVars>
      </dgm:prSet>
      <dgm:spPr/>
      <dgm:t>
        <a:bodyPr/>
        <a:lstStyle/>
        <a:p>
          <a:endParaRPr lang="es-AR"/>
        </a:p>
      </dgm:t>
    </dgm:pt>
    <dgm:pt modelId="{3B2746CE-BA22-4475-B800-B1265359648F}" type="pres">
      <dgm:prSet presAssocID="{3693FAD7-50F5-4DF5-933E-7A5865BA87A8}" presName="Name25" presStyleLbl="parChTrans1D1" presStyleIdx="1" presStyleCnt="3"/>
      <dgm:spPr/>
      <dgm:t>
        <a:bodyPr/>
        <a:lstStyle/>
        <a:p>
          <a:endParaRPr lang="es-ES"/>
        </a:p>
      </dgm:t>
    </dgm:pt>
    <dgm:pt modelId="{CAC3C783-9D04-4745-A420-72257A40B1F9}" type="pres">
      <dgm:prSet presAssocID="{6EF5D8CC-F445-4D38-80B8-1EC3B49AEF3A}" presName="node" presStyleCnt="0"/>
      <dgm:spPr/>
    </dgm:pt>
    <dgm:pt modelId="{5643CABF-DE69-4277-9C81-A16F99697C7C}" type="pres">
      <dgm:prSet presAssocID="{6EF5D8CC-F445-4D38-80B8-1EC3B49AEF3A}" presName="parentNode" presStyleLbl="node1" presStyleIdx="2" presStyleCnt="4" custScaleX="113797">
        <dgm:presLayoutVars>
          <dgm:chMax val="1"/>
          <dgm:bulletEnabled val="1"/>
        </dgm:presLayoutVars>
      </dgm:prSet>
      <dgm:spPr/>
      <dgm:t>
        <a:bodyPr/>
        <a:lstStyle/>
        <a:p>
          <a:endParaRPr lang="es-AR"/>
        </a:p>
      </dgm:t>
    </dgm:pt>
    <dgm:pt modelId="{68055908-2E3E-4A6F-98C5-769F8C0C4243}" type="pres">
      <dgm:prSet presAssocID="{6EF5D8CC-F445-4D38-80B8-1EC3B49AEF3A}" presName="childNode" presStyleLbl="revTx" presStyleIdx="1" presStyleCnt="3">
        <dgm:presLayoutVars>
          <dgm:bulletEnabled val="1"/>
        </dgm:presLayoutVars>
      </dgm:prSet>
      <dgm:spPr/>
      <dgm:t>
        <a:bodyPr/>
        <a:lstStyle/>
        <a:p>
          <a:endParaRPr lang="es-AR"/>
        </a:p>
      </dgm:t>
    </dgm:pt>
    <dgm:pt modelId="{1D572F56-8042-4B7D-AECD-E63E244A124A}" type="pres">
      <dgm:prSet presAssocID="{5CFFA75D-9864-4FE8-B9AA-39C36B5D698F}" presName="Name25" presStyleLbl="parChTrans1D1" presStyleIdx="2" presStyleCnt="3"/>
      <dgm:spPr/>
      <dgm:t>
        <a:bodyPr/>
        <a:lstStyle/>
        <a:p>
          <a:endParaRPr lang="es-ES"/>
        </a:p>
      </dgm:t>
    </dgm:pt>
    <dgm:pt modelId="{D043EC94-0CE8-4277-AB6E-4648FA205A8F}" type="pres">
      <dgm:prSet presAssocID="{5AC2E52A-DADE-4599-8FFF-87BFBFDAFC4C}" presName="node" presStyleCnt="0"/>
      <dgm:spPr/>
    </dgm:pt>
    <dgm:pt modelId="{F1694B64-C212-4C1B-B1CA-AC254A668975}" type="pres">
      <dgm:prSet presAssocID="{5AC2E52A-DADE-4599-8FFF-87BFBFDAFC4C}" presName="parentNode" presStyleLbl="node1" presStyleIdx="3" presStyleCnt="4" custScaleX="103933" custScaleY="105276">
        <dgm:presLayoutVars>
          <dgm:chMax val="1"/>
          <dgm:bulletEnabled val="1"/>
        </dgm:presLayoutVars>
      </dgm:prSet>
      <dgm:spPr/>
      <dgm:t>
        <a:bodyPr/>
        <a:lstStyle/>
        <a:p>
          <a:endParaRPr lang="es-AR"/>
        </a:p>
      </dgm:t>
    </dgm:pt>
    <dgm:pt modelId="{AFE2D02C-12C9-462C-A00F-8BD00F64A07D}" type="pres">
      <dgm:prSet presAssocID="{5AC2E52A-DADE-4599-8FFF-87BFBFDAFC4C}" presName="childNode" presStyleLbl="revTx" presStyleIdx="2" presStyleCnt="3">
        <dgm:presLayoutVars>
          <dgm:bulletEnabled val="1"/>
        </dgm:presLayoutVars>
      </dgm:prSet>
      <dgm:spPr/>
      <dgm:t>
        <a:bodyPr/>
        <a:lstStyle/>
        <a:p>
          <a:endParaRPr lang="es-AR"/>
        </a:p>
      </dgm:t>
    </dgm:pt>
  </dgm:ptLst>
  <dgm:cxnLst>
    <dgm:cxn modelId="{99DC1386-8D38-4D30-8FDB-CDE4598C9778}" type="presOf" srcId="{3693FAD7-50F5-4DF5-933E-7A5865BA87A8}" destId="{3B2746CE-BA22-4475-B800-B1265359648F}" srcOrd="0" destOrd="0" presId="urn:microsoft.com/office/officeart/2005/8/layout/radial2"/>
    <dgm:cxn modelId="{130851D2-736F-4C88-9933-D443CFA216D8}" type="presOf" srcId="{1D12DE90-F464-4369-9023-68AC59EC80D4}" destId="{68055908-2E3E-4A6F-98C5-769F8C0C4243}" srcOrd="0" destOrd="0" presId="urn:microsoft.com/office/officeart/2005/8/layout/radial2"/>
    <dgm:cxn modelId="{BD5674D7-6A50-45F7-8648-DB983C12C60F}" srcId="{6EF5D8CC-F445-4D38-80B8-1EC3B49AEF3A}" destId="{1D12DE90-F464-4369-9023-68AC59EC80D4}" srcOrd="0" destOrd="0" parTransId="{9E02E0DA-5AAB-4A09-AFB9-2F13A11378B8}" sibTransId="{03D0144B-F5DE-4D07-93B9-9CD59F389DE0}"/>
    <dgm:cxn modelId="{A7B90BB1-8CDC-44C7-9D5C-B4F014202408}" type="presOf" srcId="{8C9EA8F9-2D77-44C3-8945-CAB95DF62B6D}" destId="{33771C02-BC3E-4132-A519-CFB72530BA51}" srcOrd="0" destOrd="0" presId="urn:microsoft.com/office/officeart/2005/8/layout/radial2"/>
    <dgm:cxn modelId="{A1D6CF62-67AE-414A-8739-4D2BD24172F7}" type="presOf" srcId="{0B626B96-E5C4-4C36-A561-20AAD15DD620}" destId="{148713C4-84A5-4714-96EA-8337D9593BD7}" srcOrd="0" destOrd="0" presId="urn:microsoft.com/office/officeart/2005/8/layout/radial2"/>
    <dgm:cxn modelId="{71CFD372-4FAF-4E05-B9C5-19D0DAA5DF02}" srcId="{B8525668-5FC9-4554-9D11-87F5CC752C16}" destId="{8C9EA8F9-2D77-44C3-8945-CAB95DF62B6D}" srcOrd="0" destOrd="0" parTransId="{2ADCBBC2-2F54-4A38-9AD7-0C9CE9152E9C}" sibTransId="{5AD3CA3E-4F55-4B4D-894E-85A67FF255D4}"/>
    <dgm:cxn modelId="{3189CAE6-CA98-4760-9516-6C283EAE7BBF}" srcId="{F2930F51-A380-4AE3-A7C7-649AA1514262}" destId="{B8525668-5FC9-4554-9D11-87F5CC752C16}" srcOrd="0" destOrd="0" parTransId="{0B626B96-E5C4-4C36-A561-20AAD15DD620}" sibTransId="{CF8F5E93-5DEA-4E4B-9ADF-4D5B0E0AEE4C}"/>
    <dgm:cxn modelId="{FBA7422F-3B15-4C73-8E39-98A389BCA5E1}" srcId="{F2930F51-A380-4AE3-A7C7-649AA1514262}" destId="{5AC2E52A-DADE-4599-8FFF-87BFBFDAFC4C}" srcOrd="2" destOrd="0" parTransId="{5CFFA75D-9864-4FE8-B9AA-39C36B5D698F}" sibTransId="{81833583-0684-47FA-9D96-DBEB6D74CDE2}"/>
    <dgm:cxn modelId="{B729C29B-6937-4A9B-AAE4-DF3940411A85}" type="presOf" srcId="{5AC2E52A-DADE-4599-8FFF-87BFBFDAFC4C}" destId="{F1694B64-C212-4C1B-B1CA-AC254A668975}" srcOrd="0" destOrd="0" presId="urn:microsoft.com/office/officeart/2005/8/layout/radial2"/>
    <dgm:cxn modelId="{A9B2BD43-65FF-43F9-BA49-EA331AE0ACC6}" srcId="{F2930F51-A380-4AE3-A7C7-649AA1514262}" destId="{6EF5D8CC-F445-4D38-80B8-1EC3B49AEF3A}" srcOrd="1" destOrd="0" parTransId="{3693FAD7-50F5-4DF5-933E-7A5865BA87A8}" sibTransId="{12CA4BD0-CA27-41A9-BFF8-E124D3B863DB}"/>
    <dgm:cxn modelId="{00D0B767-4BDB-4CB3-938D-268E3094C2FD}" type="presOf" srcId="{6EF5D8CC-F445-4D38-80B8-1EC3B49AEF3A}" destId="{5643CABF-DE69-4277-9C81-A16F99697C7C}" srcOrd="0" destOrd="0" presId="urn:microsoft.com/office/officeart/2005/8/layout/radial2"/>
    <dgm:cxn modelId="{6014673D-B69B-4C7D-8CA6-66948B1EF0D4}" srcId="{5AC2E52A-DADE-4599-8FFF-87BFBFDAFC4C}" destId="{1393288D-319F-4E5A-A246-F645BE7C786D}" srcOrd="0" destOrd="0" parTransId="{352606F9-8AB4-4F16-AE63-E82F8932581C}" sibTransId="{AD76D548-4ED7-4B19-8D06-FB694A52C048}"/>
    <dgm:cxn modelId="{7A100C88-B93B-44AC-B36D-63EC9FDE5DD2}" type="presOf" srcId="{B8525668-5FC9-4554-9D11-87F5CC752C16}" destId="{9014123B-C53C-456D-8639-DD2BCD14C607}" srcOrd="0" destOrd="0" presId="urn:microsoft.com/office/officeart/2005/8/layout/radial2"/>
    <dgm:cxn modelId="{5BD4669C-8507-44EE-AA1F-33ABC6931EE8}" type="presOf" srcId="{F2930F51-A380-4AE3-A7C7-649AA1514262}" destId="{0D33FF07-483D-48F3-807E-0F7BD8F0331B}" srcOrd="0" destOrd="0" presId="urn:microsoft.com/office/officeart/2005/8/layout/radial2"/>
    <dgm:cxn modelId="{2DA21FF4-23C3-4836-960D-E6362FF17390}" type="presOf" srcId="{1393288D-319F-4E5A-A246-F645BE7C786D}" destId="{AFE2D02C-12C9-462C-A00F-8BD00F64A07D}" srcOrd="0" destOrd="0" presId="urn:microsoft.com/office/officeart/2005/8/layout/radial2"/>
    <dgm:cxn modelId="{F5263F1A-1ACD-497D-833D-33808AB6971C}" type="presOf" srcId="{5CFFA75D-9864-4FE8-B9AA-39C36B5D698F}" destId="{1D572F56-8042-4B7D-AECD-E63E244A124A}" srcOrd="0" destOrd="0" presId="urn:microsoft.com/office/officeart/2005/8/layout/radial2"/>
    <dgm:cxn modelId="{0C081FCB-3E31-42ED-ADD2-3877C71ED03E}" type="presParOf" srcId="{0D33FF07-483D-48F3-807E-0F7BD8F0331B}" destId="{9531E96D-E0C7-4D7F-8C45-E1232C170528}" srcOrd="0" destOrd="0" presId="urn:microsoft.com/office/officeart/2005/8/layout/radial2"/>
    <dgm:cxn modelId="{54266480-E46F-4210-8CB5-CA89008DC480}" type="presParOf" srcId="{9531E96D-E0C7-4D7F-8C45-E1232C170528}" destId="{6B59E059-3764-4A09-B107-386B07F27E9E}" srcOrd="0" destOrd="0" presId="urn:microsoft.com/office/officeart/2005/8/layout/radial2"/>
    <dgm:cxn modelId="{E7BD8E1F-A2C1-409B-A4E5-9DE5970D4E80}" type="presParOf" srcId="{6B59E059-3764-4A09-B107-386B07F27E9E}" destId="{DE0DC467-0C8E-41E5-90B5-B46A19334697}" srcOrd="0" destOrd="0" presId="urn:microsoft.com/office/officeart/2005/8/layout/radial2"/>
    <dgm:cxn modelId="{DBDB2289-4250-4B56-B095-AC8B69123EAA}" type="presParOf" srcId="{6B59E059-3764-4A09-B107-386B07F27E9E}" destId="{15B83B5B-A4A1-4907-8B36-4732139312CF}" srcOrd="1" destOrd="0" presId="urn:microsoft.com/office/officeart/2005/8/layout/radial2"/>
    <dgm:cxn modelId="{3FA6583F-308B-4118-884A-B0418086A14A}" type="presParOf" srcId="{9531E96D-E0C7-4D7F-8C45-E1232C170528}" destId="{148713C4-84A5-4714-96EA-8337D9593BD7}" srcOrd="1" destOrd="0" presId="urn:microsoft.com/office/officeart/2005/8/layout/radial2"/>
    <dgm:cxn modelId="{A743FF3D-CB6E-4360-A990-0FDA40BE3E5E}" type="presParOf" srcId="{9531E96D-E0C7-4D7F-8C45-E1232C170528}" destId="{282B0592-B0D9-4BE7-B16D-C9312DC0B748}" srcOrd="2" destOrd="0" presId="urn:microsoft.com/office/officeart/2005/8/layout/radial2"/>
    <dgm:cxn modelId="{793E5409-C080-4756-A2C0-5C27045E570C}" type="presParOf" srcId="{282B0592-B0D9-4BE7-B16D-C9312DC0B748}" destId="{9014123B-C53C-456D-8639-DD2BCD14C607}" srcOrd="0" destOrd="0" presId="urn:microsoft.com/office/officeart/2005/8/layout/radial2"/>
    <dgm:cxn modelId="{48079390-FE47-49AC-8F54-ADF405147945}" type="presParOf" srcId="{282B0592-B0D9-4BE7-B16D-C9312DC0B748}" destId="{33771C02-BC3E-4132-A519-CFB72530BA51}" srcOrd="1" destOrd="0" presId="urn:microsoft.com/office/officeart/2005/8/layout/radial2"/>
    <dgm:cxn modelId="{7A460FB7-DED7-46AD-90DC-2738D34B460B}" type="presParOf" srcId="{9531E96D-E0C7-4D7F-8C45-E1232C170528}" destId="{3B2746CE-BA22-4475-B800-B1265359648F}" srcOrd="3" destOrd="0" presId="urn:microsoft.com/office/officeart/2005/8/layout/radial2"/>
    <dgm:cxn modelId="{1B9933E4-F1EA-4B91-BAB5-B89D8FFE6184}" type="presParOf" srcId="{9531E96D-E0C7-4D7F-8C45-E1232C170528}" destId="{CAC3C783-9D04-4745-A420-72257A40B1F9}" srcOrd="4" destOrd="0" presId="urn:microsoft.com/office/officeart/2005/8/layout/radial2"/>
    <dgm:cxn modelId="{8BD15820-2AF7-42CB-B728-1F2E86B6CFCC}" type="presParOf" srcId="{CAC3C783-9D04-4745-A420-72257A40B1F9}" destId="{5643CABF-DE69-4277-9C81-A16F99697C7C}" srcOrd="0" destOrd="0" presId="urn:microsoft.com/office/officeart/2005/8/layout/radial2"/>
    <dgm:cxn modelId="{B6E2B7AD-8353-49BF-811C-F77E8CE3899B}" type="presParOf" srcId="{CAC3C783-9D04-4745-A420-72257A40B1F9}" destId="{68055908-2E3E-4A6F-98C5-769F8C0C4243}" srcOrd="1" destOrd="0" presId="urn:microsoft.com/office/officeart/2005/8/layout/radial2"/>
    <dgm:cxn modelId="{54728DA2-E65F-4921-B2F3-8BA7E985685B}" type="presParOf" srcId="{9531E96D-E0C7-4D7F-8C45-E1232C170528}" destId="{1D572F56-8042-4B7D-AECD-E63E244A124A}" srcOrd="5" destOrd="0" presId="urn:microsoft.com/office/officeart/2005/8/layout/radial2"/>
    <dgm:cxn modelId="{58E36284-E29F-40E2-A738-6509E009073F}" type="presParOf" srcId="{9531E96D-E0C7-4D7F-8C45-E1232C170528}" destId="{D043EC94-0CE8-4277-AB6E-4648FA205A8F}" srcOrd="6" destOrd="0" presId="urn:microsoft.com/office/officeart/2005/8/layout/radial2"/>
    <dgm:cxn modelId="{DF74D77D-2588-4E39-80DD-A9C1BD87F53D}" type="presParOf" srcId="{D043EC94-0CE8-4277-AB6E-4648FA205A8F}" destId="{F1694B64-C212-4C1B-B1CA-AC254A668975}" srcOrd="0" destOrd="0" presId="urn:microsoft.com/office/officeart/2005/8/layout/radial2"/>
    <dgm:cxn modelId="{020CCE5C-7C7D-447C-99A1-EC42867C012F}" type="presParOf" srcId="{D043EC94-0CE8-4277-AB6E-4648FA205A8F}" destId="{AFE2D02C-12C9-462C-A00F-8BD00F64A07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2930F51-A380-4AE3-A7C7-649AA1514262}" type="doc">
      <dgm:prSet loTypeId="urn:microsoft.com/office/officeart/2005/8/layout/radial2" loCatId="relationship" qsTypeId="urn:microsoft.com/office/officeart/2005/8/quickstyle/simple1" qsCatId="simple" csTypeId="urn:microsoft.com/office/officeart/2005/8/colors/colorful1#5" csCatId="colorful" phldr="1"/>
      <dgm:spPr/>
      <dgm:t>
        <a:bodyPr/>
        <a:lstStyle/>
        <a:p>
          <a:endParaRPr lang="es-AR"/>
        </a:p>
      </dgm:t>
    </dgm:pt>
    <dgm:pt modelId="{B8525668-5FC9-4554-9D11-87F5CC752C16}">
      <dgm:prSet phldrT="[Texto]" custT="1"/>
      <dgm:spPr/>
      <dgm:t>
        <a:bodyPr/>
        <a:lstStyle/>
        <a:p>
          <a:r>
            <a:rPr lang="es-AR" sz="1400" b="1" dirty="0" smtClean="0">
              <a:solidFill>
                <a:schemeClr val="tx1"/>
              </a:solidFill>
            </a:rPr>
            <a:t>Pauta VII</a:t>
          </a:r>
        </a:p>
        <a:p>
          <a:r>
            <a:rPr lang="es-AR" sz="1400" dirty="0" smtClean="0">
              <a:solidFill>
                <a:schemeClr val="tx1"/>
              </a:solidFill>
            </a:rPr>
            <a:t>Captar el interés</a:t>
          </a:r>
          <a:endParaRPr lang="es-AR" sz="1400" dirty="0">
            <a:solidFill>
              <a:schemeClr val="tx1"/>
            </a:solidFill>
          </a:endParaRPr>
        </a:p>
      </dgm:t>
    </dgm:pt>
    <dgm:pt modelId="{0B626B96-E5C4-4C36-A561-20AAD15DD620}" type="parTrans" cxnId="{3189CAE6-CA98-4760-9516-6C283EAE7BBF}">
      <dgm:prSet/>
      <dgm:spPr/>
      <dgm:t>
        <a:bodyPr/>
        <a:lstStyle/>
        <a:p>
          <a:endParaRPr lang="es-AR"/>
        </a:p>
      </dgm:t>
    </dgm:pt>
    <dgm:pt modelId="{CF8F5E93-5DEA-4E4B-9ADF-4D5B0E0AEE4C}" type="sibTrans" cxnId="{3189CAE6-CA98-4760-9516-6C283EAE7BBF}">
      <dgm:prSet/>
      <dgm:spPr/>
      <dgm:t>
        <a:bodyPr/>
        <a:lstStyle/>
        <a:p>
          <a:endParaRPr lang="es-AR"/>
        </a:p>
      </dgm:t>
    </dgm:pt>
    <dgm:pt modelId="{8C9EA8F9-2D77-44C3-8945-CAB95DF62B6D}">
      <dgm:prSet phldrT="[Texto]" custT="1"/>
      <dgm:spPr/>
      <dgm:t>
        <a:bodyPr/>
        <a:lstStyle/>
        <a:p>
          <a:r>
            <a:rPr lang="es-AR" sz="1800" dirty="0" smtClean="0"/>
            <a:t>Disponer de vías alternativas para captar el interés.</a:t>
          </a:r>
          <a:endParaRPr lang="es-AR" sz="1800" dirty="0"/>
        </a:p>
      </dgm:t>
    </dgm:pt>
    <dgm:pt modelId="{2ADCBBC2-2F54-4A38-9AD7-0C9CE9152E9C}" type="parTrans" cxnId="{71CFD372-4FAF-4E05-B9C5-19D0DAA5DF02}">
      <dgm:prSet/>
      <dgm:spPr/>
      <dgm:t>
        <a:bodyPr/>
        <a:lstStyle/>
        <a:p>
          <a:endParaRPr lang="es-AR"/>
        </a:p>
      </dgm:t>
    </dgm:pt>
    <dgm:pt modelId="{5AD3CA3E-4F55-4B4D-894E-85A67FF255D4}" type="sibTrans" cxnId="{71CFD372-4FAF-4E05-B9C5-19D0DAA5DF02}">
      <dgm:prSet/>
      <dgm:spPr/>
      <dgm:t>
        <a:bodyPr/>
        <a:lstStyle/>
        <a:p>
          <a:endParaRPr lang="es-AR"/>
        </a:p>
      </dgm:t>
    </dgm:pt>
    <dgm:pt modelId="{6EF5D8CC-F445-4D38-80B8-1EC3B49AEF3A}">
      <dgm:prSet phldrT="[Texto]" custT="1"/>
      <dgm:spPr/>
      <dgm:t>
        <a:bodyPr/>
        <a:lstStyle/>
        <a:p>
          <a:endParaRPr lang="es-AR" sz="1400" b="1" dirty="0" smtClean="0"/>
        </a:p>
        <a:p>
          <a:r>
            <a:rPr lang="es-AR" sz="1400" b="1" dirty="0" smtClean="0">
              <a:solidFill>
                <a:schemeClr val="tx1"/>
              </a:solidFill>
            </a:rPr>
            <a:t>Pauta VIII</a:t>
          </a:r>
        </a:p>
        <a:p>
          <a:r>
            <a:rPr lang="es-AR" sz="1300" dirty="0" smtClean="0">
              <a:solidFill>
                <a:schemeClr val="tx1"/>
              </a:solidFill>
            </a:rPr>
            <a:t>Mantener el esfuerzo y la persistencia</a:t>
          </a:r>
        </a:p>
        <a:p>
          <a:endParaRPr lang="es-AR" sz="1200" dirty="0"/>
        </a:p>
      </dgm:t>
    </dgm:pt>
    <dgm:pt modelId="{3693FAD7-50F5-4DF5-933E-7A5865BA87A8}" type="parTrans" cxnId="{A9B2BD43-65FF-43F9-BA49-EA331AE0ACC6}">
      <dgm:prSet/>
      <dgm:spPr/>
      <dgm:t>
        <a:bodyPr/>
        <a:lstStyle/>
        <a:p>
          <a:endParaRPr lang="es-AR"/>
        </a:p>
      </dgm:t>
    </dgm:pt>
    <dgm:pt modelId="{12CA4BD0-CA27-41A9-BFF8-E124D3B863DB}" type="sibTrans" cxnId="{A9B2BD43-65FF-43F9-BA49-EA331AE0ACC6}">
      <dgm:prSet/>
      <dgm:spPr/>
      <dgm:t>
        <a:bodyPr/>
        <a:lstStyle/>
        <a:p>
          <a:endParaRPr lang="es-AR"/>
        </a:p>
      </dgm:t>
    </dgm:pt>
    <dgm:pt modelId="{1D12DE90-F464-4369-9023-68AC59EC80D4}">
      <dgm:prSet phldrT="[Texto]" custT="1"/>
      <dgm:spPr/>
      <dgm:t>
        <a:bodyPr/>
        <a:lstStyle/>
        <a:p>
          <a:r>
            <a:rPr lang="es-AR" sz="1800" dirty="0" smtClean="0"/>
            <a:t>Desarrollar habilidades  individuales de autorregulación y autodeterminación </a:t>
          </a:r>
          <a:r>
            <a:rPr lang="es-AR" sz="1800" dirty="0" smtClean="0"/>
            <a:t>.</a:t>
          </a:r>
          <a:endParaRPr lang="es-AR" sz="1900" dirty="0"/>
        </a:p>
      </dgm:t>
    </dgm:pt>
    <dgm:pt modelId="{9E02E0DA-5AAB-4A09-AFB9-2F13A11378B8}" type="parTrans" cxnId="{BD5674D7-6A50-45F7-8648-DB983C12C60F}">
      <dgm:prSet/>
      <dgm:spPr/>
      <dgm:t>
        <a:bodyPr/>
        <a:lstStyle/>
        <a:p>
          <a:endParaRPr lang="es-AR"/>
        </a:p>
      </dgm:t>
    </dgm:pt>
    <dgm:pt modelId="{03D0144B-F5DE-4D07-93B9-9CD59F389DE0}" type="sibTrans" cxnId="{BD5674D7-6A50-45F7-8648-DB983C12C60F}">
      <dgm:prSet/>
      <dgm:spPr/>
      <dgm:t>
        <a:bodyPr/>
        <a:lstStyle/>
        <a:p>
          <a:endParaRPr lang="es-AR"/>
        </a:p>
      </dgm:t>
    </dgm:pt>
    <dgm:pt modelId="{5AC2E52A-DADE-4599-8FFF-87BFBFDAFC4C}">
      <dgm:prSet phldrT="[Texto]" custT="1"/>
      <dgm:spPr/>
      <dgm:t>
        <a:bodyPr/>
        <a:lstStyle/>
        <a:p>
          <a:r>
            <a:rPr lang="es-AR" sz="1400" b="1" dirty="0" smtClean="0">
              <a:solidFill>
                <a:schemeClr val="tx1"/>
              </a:solidFill>
            </a:rPr>
            <a:t>Pauta IX</a:t>
          </a:r>
        </a:p>
        <a:p>
          <a:r>
            <a:rPr lang="es-AR" sz="1300" dirty="0" smtClean="0">
              <a:solidFill>
                <a:schemeClr val="tx1"/>
              </a:solidFill>
            </a:rPr>
            <a:t>Autorregulación</a:t>
          </a:r>
          <a:endParaRPr lang="es-AR" sz="1300" dirty="0" smtClean="0">
            <a:solidFill>
              <a:schemeClr val="tx1"/>
            </a:solidFill>
          </a:endParaRPr>
        </a:p>
        <a:p>
          <a:endParaRPr lang="es-AR" sz="1300" dirty="0">
            <a:solidFill>
              <a:schemeClr val="tx1"/>
            </a:solidFill>
          </a:endParaRPr>
        </a:p>
      </dgm:t>
    </dgm:pt>
    <dgm:pt modelId="{5CFFA75D-9864-4FE8-B9AA-39C36B5D698F}" type="parTrans" cxnId="{FBA7422F-3B15-4C73-8E39-98A389BCA5E1}">
      <dgm:prSet/>
      <dgm:spPr/>
      <dgm:t>
        <a:bodyPr/>
        <a:lstStyle/>
        <a:p>
          <a:endParaRPr lang="es-AR"/>
        </a:p>
      </dgm:t>
    </dgm:pt>
    <dgm:pt modelId="{81833583-0684-47FA-9D96-DBEB6D74CDE2}" type="sibTrans" cxnId="{FBA7422F-3B15-4C73-8E39-98A389BCA5E1}">
      <dgm:prSet/>
      <dgm:spPr/>
      <dgm:t>
        <a:bodyPr/>
        <a:lstStyle/>
        <a:p>
          <a:endParaRPr lang="es-AR"/>
        </a:p>
      </dgm:t>
    </dgm:pt>
    <dgm:pt modelId="{1393288D-319F-4E5A-A246-F645BE7C786D}">
      <dgm:prSet phldrT="[Texto]" custT="1"/>
      <dgm:spPr/>
      <dgm:t>
        <a:bodyPr/>
        <a:lstStyle/>
        <a:p>
          <a:r>
            <a:rPr lang="es-AR" sz="1800" dirty="0" smtClean="0"/>
            <a:t>Proporcionar alternativas que ayude a los estudiantes a implicarse en su propio aprendizaje. </a:t>
          </a:r>
          <a:endParaRPr lang="es-AR" sz="2300" dirty="0"/>
        </a:p>
      </dgm:t>
    </dgm:pt>
    <dgm:pt modelId="{352606F9-8AB4-4F16-AE63-E82F8932581C}" type="parTrans" cxnId="{6014673D-B69B-4C7D-8CA6-66948B1EF0D4}">
      <dgm:prSet/>
      <dgm:spPr/>
      <dgm:t>
        <a:bodyPr/>
        <a:lstStyle/>
        <a:p>
          <a:endParaRPr lang="es-AR"/>
        </a:p>
      </dgm:t>
    </dgm:pt>
    <dgm:pt modelId="{AD76D548-4ED7-4B19-8D06-FB694A52C048}" type="sibTrans" cxnId="{6014673D-B69B-4C7D-8CA6-66948B1EF0D4}">
      <dgm:prSet/>
      <dgm:spPr/>
      <dgm:t>
        <a:bodyPr/>
        <a:lstStyle/>
        <a:p>
          <a:endParaRPr lang="es-AR"/>
        </a:p>
      </dgm:t>
    </dgm:pt>
    <dgm:pt modelId="{0D33FF07-483D-48F3-807E-0F7BD8F0331B}" type="pres">
      <dgm:prSet presAssocID="{F2930F51-A380-4AE3-A7C7-649AA1514262}" presName="composite" presStyleCnt="0">
        <dgm:presLayoutVars>
          <dgm:chMax val="5"/>
          <dgm:dir/>
          <dgm:animLvl val="ctr"/>
          <dgm:resizeHandles val="exact"/>
        </dgm:presLayoutVars>
      </dgm:prSet>
      <dgm:spPr/>
      <dgm:t>
        <a:bodyPr/>
        <a:lstStyle/>
        <a:p>
          <a:endParaRPr lang="es-ES"/>
        </a:p>
      </dgm:t>
    </dgm:pt>
    <dgm:pt modelId="{9531E96D-E0C7-4D7F-8C45-E1232C170528}" type="pres">
      <dgm:prSet presAssocID="{F2930F51-A380-4AE3-A7C7-649AA1514262}" presName="cycle" presStyleCnt="0"/>
      <dgm:spPr/>
    </dgm:pt>
    <dgm:pt modelId="{6B59E059-3764-4A09-B107-386B07F27E9E}" type="pres">
      <dgm:prSet presAssocID="{F2930F51-A380-4AE3-A7C7-649AA1514262}" presName="centerShape" presStyleCnt="0"/>
      <dgm:spPr/>
    </dgm:pt>
    <dgm:pt modelId="{DE0DC467-0C8E-41E5-90B5-B46A19334697}" type="pres">
      <dgm:prSet presAssocID="{F2930F51-A380-4AE3-A7C7-649AA1514262}" presName="connSite" presStyleLbl="node1" presStyleIdx="0" presStyleCnt="4"/>
      <dgm:spPr/>
    </dgm:pt>
    <dgm:pt modelId="{15B83B5B-A4A1-4907-8B36-4732139312CF}" type="pres">
      <dgm:prSet presAssocID="{F2930F51-A380-4AE3-A7C7-649AA1514262}" presName="visible" presStyleLbl="node1" presStyleIdx="0" presStyleCnt="4"/>
      <dgm:spPr/>
    </dgm:pt>
    <dgm:pt modelId="{148713C4-84A5-4714-96EA-8337D9593BD7}" type="pres">
      <dgm:prSet presAssocID="{0B626B96-E5C4-4C36-A561-20AAD15DD620}" presName="Name25" presStyleLbl="parChTrans1D1" presStyleIdx="0" presStyleCnt="3"/>
      <dgm:spPr/>
      <dgm:t>
        <a:bodyPr/>
        <a:lstStyle/>
        <a:p>
          <a:endParaRPr lang="es-ES"/>
        </a:p>
      </dgm:t>
    </dgm:pt>
    <dgm:pt modelId="{282B0592-B0D9-4BE7-B16D-C9312DC0B748}" type="pres">
      <dgm:prSet presAssocID="{B8525668-5FC9-4554-9D11-87F5CC752C16}" presName="node" presStyleCnt="0"/>
      <dgm:spPr/>
    </dgm:pt>
    <dgm:pt modelId="{9014123B-C53C-456D-8639-DD2BCD14C607}" type="pres">
      <dgm:prSet presAssocID="{B8525668-5FC9-4554-9D11-87F5CC752C16}" presName="parentNode" presStyleLbl="node1" presStyleIdx="1" presStyleCnt="4">
        <dgm:presLayoutVars>
          <dgm:chMax val="1"/>
          <dgm:bulletEnabled val="1"/>
        </dgm:presLayoutVars>
      </dgm:prSet>
      <dgm:spPr/>
      <dgm:t>
        <a:bodyPr/>
        <a:lstStyle/>
        <a:p>
          <a:endParaRPr lang="es-AR"/>
        </a:p>
      </dgm:t>
    </dgm:pt>
    <dgm:pt modelId="{33771C02-BC3E-4132-A519-CFB72530BA51}" type="pres">
      <dgm:prSet presAssocID="{B8525668-5FC9-4554-9D11-87F5CC752C16}" presName="childNode" presStyleLbl="revTx" presStyleIdx="0" presStyleCnt="3">
        <dgm:presLayoutVars>
          <dgm:bulletEnabled val="1"/>
        </dgm:presLayoutVars>
      </dgm:prSet>
      <dgm:spPr/>
      <dgm:t>
        <a:bodyPr/>
        <a:lstStyle/>
        <a:p>
          <a:endParaRPr lang="es-AR"/>
        </a:p>
      </dgm:t>
    </dgm:pt>
    <dgm:pt modelId="{3B2746CE-BA22-4475-B800-B1265359648F}" type="pres">
      <dgm:prSet presAssocID="{3693FAD7-50F5-4DF5-933E-7A5865BA87A8}" presName="Name25" presStyleLbl="parChTrans1D1" presStyleIdx="1" presStyleCnt="3"/>
      <dgm:spPr/>
      <dgm:t>
        <a:bodyPr/>
        <a:lstStyle/>
        <a:p>
          <a:endParaRPr lang="es-ES"/>
        </a:p>
      </dgm:t>
    </dgm:pt>
    <dgm:pt modelId="{CAC3C783-9D04-4745-A420-72257A40B1F9}" type="pres">
      <dgm:prSet presAssocID="{6EF5D8CC-F445-4D38-80B8-1EC3B49AEF3A}" presName="node" presStyleCnt="0"/>
      <dgm:spPr/>
    </dgm:pt>
    <dgm:pt modelId="{5643CABF-DE69-4277-9C81-A16F99697C7C}" type="pres">
      <dgm:prSet presAssocID="{6EF5D8CC-F445-4D38-80B8-1EC3B49AEF3A}" presName="parentNode" presStyleLbl="node1" presStyleIdx="2" presStyleCnt="4" custScaleX="113797">
        <dgm:presLayoutVars>
          <dgm:chMax val="1"/>
          <dgm:bulletEnabled val="1"/>
        </dgm:presLayoutVars>
      </dgm:prSet>
      <dgm:spPr/>
      <dgm:t>
        <a:bodyPr/>
        <a:lstStyle/>
        <a:p>
          <a:endParaRPr lang="es-AR"/>
        </a:p>
      </dgm:t>
    </dgm:pt>
    <dgm:pt modelId="{68055908-2E3E-4A6F-98C5-769F8C0C4243}" type="pres">
      <dgm:prSet presAssocID="{6EF5D8CC-F445-4D38-80B8-1EC3B49AEF3A}" presName="childNode" presStyleLbl="revTx" presStyleIdx="1" presStyleCnt="3">
        <dgm:presLayoutVars>
          <dgm:bulletEnabled val="1"/>
        </dgm:presLayoutVars>
      </dgm:prSet>
      <dgm:spPr/>
      <dgm:t>
        <a:bodyPr/>
        <a:lstStyle/>
        <a:p>
          <a:endParaRPr lang="es-AR"/>
        </a:p>
      </dgm:t>
    </dgm:pt>
    <dgm:pt modelId="{1D572F56-8042-4B7D-AECD-E63E244A124A}" type="pres">
      <dgm:prSet presAssocID="{5CFFA75D-9864-4FE8-B9AA-39C36B5D698F}" presName="Name25" presStyleLbl="parChTrans1D1" presStyleIdx="2" presStyleCnt="3"/>
      <dgm:spPr/>
      <dgm:t>
        <a:bodyPr/>
        <a:lstStyle/>
        <a:p>
          <a:endParaRPr lang="es-ES"/>
        </a:p>
      </dgm:t>
    </dgm:pt>
    <dgm:pt modelId="{D043EC94-0CE8-4277-AB6E-4648FA205A8F}" type="pres">
      <dgm:prSet presAssocID="{5AC2E52A-DADE-4599-8FFF-87BFBFDAFC4C}" presName="node" presStyleCnt="0"/>
      <dgm:spPr/>
    </dgm:pt>
    <dgm:pt modelId="{F1694B64-C212-4C1B-B1CA-AC254A668975}" type="pres">
      <dgm:prSet presAssocID="{5AC2E52A-DADE-4599-8FFF-87BFBFDAFC4C}" presName="parentNode" presStyleLbl="node1" presStyleIdx="3" presStyleCnt="4" custScaleX="114164" custScaleY="105276">
        <dgm:presLayoutVars>
          <dgm:chMax val="1"/>
          <dgm:bulletEnabled val="1"/>
        </dgm:presLayoutVars>
      </dgm:prSet>
      <dgm:spPr/>
      <dgm:t>
        <a:bodyPr/>
        <a:lstStyle/>
        <a:p>
          <a:endParaRPr lang="es-AR"/>
        </a:p>
      </dgm:t>
    </dgm:pt>
    <dgm:pt modelId="{AFE2D02C-12C9-462C-A00F-8BD00F64A07D}" type="pres">
      <dgm:prSet presAssocID="{5AC2E52A-DADE-4599-8FFF-87BFBFDAFC4C}" presName="childNode" presStyleLbl="revTx" presStyleIdx="2" presStyleCnt="3">
        <dgm:presLayoutVars>
          <dgm:bulletEnabled val="1"/>
        </dgm:presLayoutVars>
      </dgm:prSet>
      <dgm:spPr/>
      <dgm:t>
        <a:bodyPr/>
        <a:lstStyle/>
        <a:p>
          <a:endParaRPr lang="es-AR"/>
        </a:p>
      </dgm:t>
    </dgm:pt>
  </dgm:ptLst>
  <dgm:cxnLst>
    <dgm:cxn modelId="{71CFD372-4FAF-4E05-B9C5-19D0DAA5DF02}" srcId="{B8525668-5FC9-4554-9D11-87F5CC752C16}" destId="{8C9EA8F9-2D77-44C3-8945-CAB95DF62B6D}" srcOrd="0" destOrd="0" parTransId="{2ADCBBC2-2F54-4A38-9AD7-0C9CE9152E9C}" sibTransId="{5AD3CA3E-4F55-4B4D-894E-85A67FF255D4}"/>
    <dgm:cxn modelId="{16A4771B-6BC4-4E05-8B93-4FC73CCBF032}" type="presOf" srcId="{1393288D-319F-4E5A-A246-F645BE7C786D}" destId="{AFE2D02C-12C9-462C-A00F-8BD00F64A07D}" srcOrd="0" destOrd="0" presId="urn:microsoft.com/office/officeart/2005/8/layout/radial2"/>
    <dgm:cxn modelId="{69A115D0-9D4D-47FB-8EB3-7F9EC7B21BAC}" type="presOf" srcId="{6EF5D8CC-F445-4D38-80B8-1EC3B49AEF3A}" destId="{5643CABF-DE69-4277-9C81-A16F99697C7C}" srcOrd="0" destOrd="0" presId="urn:microsoft.com/office/officeart/2005/8/layout/radial2"/>
    <dgm:cxn modelId="{92B35047-F871-4D6C-B867-68A351A61CB8}" type="presOf" srcId="{5AC2E52A-DADE-4599-8FFF-87BFBFDAFC4C}" destId="{F1694B64-C212-4C1B-B1CA-AC254A668975}" srcOrd="0" destOrd="0" presId="urn:microsoft.com/office/officeart/2005/8/layout/radial2"/>
    <dgm:cxn modelId="{BD5674D7-6A50-45F7-8648-DB983C12C60F}" srcId="{6EF5D8CC-F445-4D38-80B8-1EC3B49AEF3A}" destId="{1D12DE90-F464-4369-9023-68AC59EC80D4}" srcOrd="0" destOrd="0" parTransId="{9E02E0DA-5AAB-4A09-AFB9-2F13A11378B8}" sibTransId="{03D0144B-F5DE-4D07-93B9-9CD59F389DE0}"/>
    <dgm:cxn modelId="{7F48B249-9EF4-4ECB-AA1B-D5B94009B45D}" type="presOf" srcId="{5CFFA75D-9864-4FE8-B9AA-39C36B5D698F}" destId="{1D572F56-8042-4B7D-AECD-E63E244A124A}" srcOrd="0" destOrd="0" presId="urn:microsoft.com/office/officeart/2005/8/layout/radial2"/>
    <dgm:cxn modelId="{A0419F9C-23E2-4E17-8F11-2497B7F5CB87}" type="presOf" srcId="{3693FAD7-50F5-4DF5-933E-7A5865BA87A8}" destId="{3B2746CE-BA22-4475-B800-B1265359648F}" srcOrd="0" destOrd="0" presId="urn:microsoft.com/office/officeart/2005/8/layout/radial2"/>
    <dgm:cxn modelId="{849374A3-749D-4039-B980-B8DCC4480D64}" type="presOf" srcId="{8C9EA8F9-2D77-44C3-8945-CAB95DF62B6D}" destId="{33771C02-BC3E-4132-A519-CFB72530BA51}" srcOrd="0" destOrd="0" presId="urn:microsoft.com/office/officeart/2005/8/layout/radial2"/>
    <dgm:cxn modelId="{FBFF5D25-4809-48C7-ADCB-D8C51D0E9C60}" type="presOf" srcId="{0B626B96-E5C4-4C36-A561-20AAD15DD620}" destId="{148713C4-84A5-4714-96EA-8337D9593BD7}" srcOrd="0" destOrd="0" presId="urn:microsoft.com/office/officeart/2005/8/layout/radial2"/>
    <dgm:cxn modelId="{3189CAE6-CA98-4760-9516-6C283EAE7BBF}" srcId="{F2930F51-A380-4AE3-A7C7-649AA1514262}" destId="{B8525668-5FC9-4554-9D11-87F5CC752C16}" srcOrd="0" destOrd="0" parTransId="{0B626B96-E5C4-4C36-A561-20AAD15DD620}" sibTransId="{CF8F5E93-5DEA-4E4B-9ADF-4D5B0E0AEE4C}"/>
    <dgm:cxn modelId="{6014673D-B69B-4C7D-8CA6-66948B1EF0D4}" srcId="{5AC2E52A-DADE-4599-8FFF-87BFBFDAFC4C}" destId="{1393288D-319F-4E5A-A246-F645BE7C786D}" srcOrd="0" destOrd="0" parTransId="{352606F9-8AB4-4F16-AE63-E82F8932581C}" sibTransId="{AD76D548-4ED7-4B19-8D06-FB694A52C048}"/>
    <dgm:cxn modelId="{2467C831-5B1E-4EAE-A55F-33B1016B785B}" type="presOf" srcId="{F2930F51-A380-4AE3-A7C7-649AA1514262}" destId="{0D33FF07-483D-48F3-807E-0F7BD8F0331B}" srcOrd="0" destOrd="0" presId="urn:microsoft.com/office/officeart/2005/8/layout/radial2"/>
    <dgm:cxn modelId="{FBA7422F-3B15-4C73-8E39-98A389BCA5E1}" srcId="{F2930F51-A380-4AE3-A7C7-649AA1514262}" destId="{5AC2E52A-DADE-4599-8FFF-87BFBFDAFC4C}" srcOrd="2" destOrd="0" parTransId="{5CFFA75D-9864-4FE8-B9AA-39C36B5D698F}" sibTransId="{81833583-0684-47FA-9D96-DBEB6D74CDE2}"/>
    <dgm:cxn modelId="{005B2459-49CF-4AA2-8AE6-2B70712F5846}" type="presOf" srcId="{B8525668-5FC9-4554-9D11-87F5CC752C16}" destId="{9014123B-C53C-456D-8639-DD2BCD14C607}" srcOrd="0" destOrd="0" presId="urn:microsoft.com/office/officeart/2005/8/layout/radial2"/>
    <dgm:cxn modelId="{A9B2BD43-65FF-43F9-BA49-EA331AE0ACC6}" srcId="{F2930F51-A380-4AE3-A7C7-649AA1514262}" destId="{6EF5D8CC-F445-4D38-80B8-1EC3B49AEF3A}" srcOrd="1" destOrd="0" parTransId="{3693FAD7-50F5-4DF5-933E-7A5865BA87A8}" sibTransId="{12CA4BD0-CA27-41A9-BFF8-E124D3B863DB}"/>
    <dgm:cxn modelId="{15F68835-EC4B-4294-9455-FCC539E42045}" type="presOf" srcId="{1D12DE90-F464-4369-9023-68AC59EC80D4}" destId="{68055908-2E3E-4A6F-98C5-769F8C0C4243}" srcOrd="0" destOrd="0" presId="urn:microsoft.com/office/officeart/2005/8/layout/radial2"/>
    <dgm:cxn modelId="{394DBCB4-0285-4E23-842F-42875363F005}" type="presParOf" srcId="{0D33FF07-483D-48F3-807E-0F7BD8F0331B}" destId="{9531E96D-E0C7-4D7F-8C45-E1232C170528}" srcOrd="0" destOrd="0" presId="urn:microsoft.com/office/officeart/2005/8/layout/radial2"/>
    <dgm:cxn modelId="{29D28077-E990-4A43-BA3A-8E47C27DBAD2}" type="presParOf" srcId="{9531E96D-E0C7-4D7F-8C45-E1232C170528}" destId="{6B59E059-3764-4A09-B107-386B07F27E9E}" srcOrd="0" destOrd="0" presId="urn:microsoft.com/office/officeart/2005/8/layout/radial2"/>
    <dgm:cxn modelId="{1608C1BD-2246-462B-86BA-D62FA4A96427}" type="presParOf" srcId="{6B59E059-3764-4A09-B107-386B07F27E9E}" destId="{DE0DC467-0C8E-41E5-90B5-B46A19334697}" srcOrd="0" destOrd="0" presId="urn:microsoft.com/office/officeart/2005/8/layout/radial2"/>
    <dgm:cxn modelId="{94872C8A-23DD-4185-BFED-444220545FAD}" type="presParOf" srcId="{6B59E059-3764-4A09-B107-386B07F27E9E}" destId="{15B83B5B-A4A1-4907-8B36-4732139312CF}" srcOrd="1" destOrd="0" presId="urn:microsoft.com/office/officeart/2005/8/layout/radial2"/>
    <dgm:cxn modelId="{99957FDF-034C-4542-A558-68587408A9B4}" type="presParOf" srcId="{9531E96D-E0C7-4D7F-8C45-E1232C170528}" destId="{148713C4-84A5-4714-96EA-8337D9593BD7}" srcOrd="1" destOrd="0" presId="urn:microsoft.com/office/officeart/2005/8/layout/radial2"/>
    <dgm:cxn modelId="{2AC51B3E-CF69-4301-BCB2-6C10FCCA669F}" type="presParOf" srcId="{9531E96D-E0C7-4D7F-8C45-E1232C170528}" destId="{282B0592-B0D9-4BE7-B16D-C9312DC0B748}" srcOrd="2" destOrd="0" presId="urn:microsoft.com/office/officeart/2005/8/layout/radial2"/>
    <dgm:cxn modelId="{50AA91FA-5C46-4A7D-A864-D599B3FAFC3A}" type="presParOf" srcId="{282B0592-B0D9-4BE7-B16D-C9312DC0B748}" destId="{9014123B-C53C-456D-8639-DD2BCD14C607}" srcOrd="0" destOrd="0" presId="urn:microsoft.com/office/officeart/2005/8/layout/radial2"/>
    <dgm:cxn modelId="{82A5A53E-ECDE-4D74-89FB-AB0C50F7379E}" type="presParOf" srcId="{282B0592-B0D9-4BE7-B16D-C9312DC0B748}" destId="{33771C02-BC3E-4132-A519-CFB72530BA51}" srcOrd="1" destOrd="0" presId="urn:microsoft.com/office/officeart/2005/8/layout/radial2"/>
    <dgm:cxn modelId="{21F035B8-5204-4864-AAEE-B985061B72F0}" type="presParOf" srcId="{9531E96D-E0C7-4D7F-8C45-E1232C170528}" destId="{3B2746CE-BA22-4475-B800-B1265359648F}" srcOrd="3" destOrd="0" presId="urn:microsoft.com/office/officeart/2005/8/layout/radial2"/>
    <dgm:cxn modelId="{447E7A2E-78DB-4EA9-8EA5-6AD161F767C0}" type="presParOf" srcId="{9531E96D-E0C7-4D7F-8C45-E1232C170528}" destId="{CAC3C783-9D04-4745-A420-72257A40B1F9}" srcOrd="4" destOrd="0" presId="urn:microsoft.com/office/officeart/2005/8/layout/radial2"/>
    <dgm:cxn modelId="{C57980D7-AAD9-4E70-8429-15B01DE2F01D}" type="presParOf" srcId="{CAC3C783-9D04-4745-A420-72257A40B1F9}" destId="{5643CABF-DE69-4277-9C81-A16F99697C7C}" srcOrd="0" destOrd="0" presId="urn:microsoft.com/office/officeart/2005/8/layout/radial2"/>
    <dgm:cxn modelId="{D49554F5-CF8A-424C-BDAF-FEFE337780B8}" type="presParOf" srcId="{CAC3C783-9D04-4745-A420-72257A40B1F9}" destId="{68055908-2E3E-4A6F-98C5-769F8C0C4243}" srcOrd="1" destOrd="0" presId="urn:microsoft.com/office/officeart/2005/8/layout/radial2"/>
    <dgm:cxn modelId="{82268E6A-10FC-4A00-BB28-4340B86BF326}" type="presParOf" srcId="{9531E96D-E0C7-4D7F-8C45-E1232C170528}" destId="{1D572F56-8042-4B7D-AECD-E63E244A124A}" srcOrd="5" destOrd="0" presId="urn:microsoft.com/office/officeart/2005/8/layout/radial2"/>
    <dgm:cxn modelId="{EBBBCBBA-D910-4D3E-B6C2-5F5417A1AE6B}" type="presParOf" srcId="{9531E96D-E0C7-4D7F-8C45-E1232C170528}" destId="{D043EC94-0CE8-4277-AB6E-4648FA205A8F}" srcOrd="6" destOrd="0" presId="urn:microsoft.com/office/officeart/2005/8/layout/radial2"/>
    <dgm:cxn modelId="{9D0EEDC2-BCB8-44B4-AC30-53221FB86D6B}" type="presParOf" srcId="{D043EC94-0CE8-4277-AB6E-4648FA205A8F}" destId="{F1694B64-C212-4C1B-B1CA-AC254A668975}" srcOrd="0" destOrd="0" presId="urn:microsoft.com/office/officeart/2005/8/layout/radial2"/>
    <dgm:cxn modelId="{17BEDD3F-B8FD-4C0D-A174-33EA70BF6ECA}" type="presParOf" srcId="{D043EC94-0CE8-4277-AB6E-4648FA205A8F}" destId="{AFE2D02C-12C9-462C-A00F-8BD00F64A07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D27DB2-03E6-4B30-A4C5-1B02A1A2BCE5}"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AR"/>
        </a:p>
      </dgm:t>
    </dgm:pt>
    <dgm:pt modelId="{0C544996-35B4-4C9A-8744-4ADDE47041E7}">
      <dgm:prSet phldrT="[Texto]" custT="1"/>
      <dgm:spPr/>
      <dgm:t>
        <a:bodyPr/>
        <a:lstStyle/>
        <a:p>
          <a:r>
            <a:rPr lang="es-ES" sz="4000" dirty="0" smtClean="0"/>
            <a:t>MODELO REHABILITADOR</a:t>
          </a:r>
          <a:endParaRPr lang="es-AR" sz="4000" dirty="0"/>
        </a:p>
      </dgm:t>
    </dgm:pt>
    <dgm:pt modelId="{911FCACC-D240-4CB8-B2F5-AAD9237917CD}" type="parTrans" cxnId="{01E9ADC3-9B71-40DB-83EA-7700912F80FC}">
      <dgm:prSet/>
      <dgm:spPr/>
      <dgm:t>
        <a:bodyPr/>
        <a:lstStyle/>
        <a:p>
          <a:endParaRPr lang="es-AR"/>
        </a:p>
      </dgm:t>
    </dgm:pt>
    <dgm:pt modelId="{1E47D577-E852-4F34-8D5E-3BCAAFE727D8}" type="sibTrans" cxnId="{01E9ADC3-9B71-40DB-83EA-7700912F80FC}">
      <dgm:prSet/>
      <dgm:spPr/>
      <dgm:t>
        <a:bodyPr/>
        <a:lstStyle/>
        <a:p>
          <a:endParaRPr lang="es-AR"/>
        </a:p>
      </dgm:t>
    </dgm:pt>
    <dgm:pt modelId="{F1252B7E-A2A7-4DAC-835C-DD146F0E786C}">
      <dgm:prSet phldrT="[Texto]" custT="1"/>
      <dgm:spPr/>
      <dgm:t>
        <a:bodyPr/>
        <a:lstStyle/>
        <a:p>
          <a:r>
            <a:rPr lang="es-AR" sz="2000" b="1" dirty="0" smtClean="0"/>
            <a:t>Principios del siglo XX.</a:t>
          </a:r>
          <a:endParaRPr lang="es-AR" sz="2000" b="1" dirty="0"/>
        </a:p>
      </dgm:t>
    </dgm:pt>
    <dgm:pt modelId="{DEB9903A-B910-4822-8470-84EDA027EE3D}" type="parTrans" cxnId="{B689CBAE-0D47-4A69-9B67-C8D9F8621220}">
      <dgm:prSet/>
      <dgm:spPr/>
      <dgm:t>
        <a:bodyPr/>
        <a:lstStyle/>
        <a:p>
          <a:endParaRPr lang="es-AR"/>
        </a:p>
      </dgm:t>
    </dgm:pt>
    <dgm:pt modelId="{3D779C9A-5B6A-4609-817A-D83B96F5925C}" type="sibTrans" cxnId="{B689CBAE-0D47-4A69-9B67-C8D9F8621220}">
      <dgm:prSet/>
      <dgm:spPr/>
      <dgm:t>
        <a:bodyPr/>
        <a:lstStyle/>
        <a:p>
          <a:endParaRPr lang="es-AR"/>
        </a:p>
      </dgm:t>
    </dgm:pt>
    <dgm:pt modelId="{1BA921D2-55EB-4AB3-BFA7-BD2675A45C77}">
      <dgm:prSet phldrT="[Texto]" custT="1"/>
      <dgm:spPr/>
      <dgm:t>
        <a:bodyPr/>
        <a:lstStyle/>
        <a:p>
          <a:endParaRPr lang="es-AR" sz="2000" b="1" dirty="0"/>
        </a:p>
      </dgm:t>
    </dgm:pt>
    <dgm:pt modelId="{A5DD2855-513E-4F24-B795-2C1FC36209D3}" type="parTrans" cxnId="{0C97BBD5-D57C-4ABB-9869-8B8CB6BCE848}">
      <dgm:prSet/>
      <dgm:spPr/>
      <dgm:t>
        <a:bodyPr/>
        <a:lstStyle/>
        <a:p>
          <a:endParaRPr lang="es-AR"/>
        </a:p>
      </dgm:t>
    </dgm:pt>
    <dgm:pt modelId="{D6951459-78F8-44E4-91D2-E83573E2E9A1}" type="sibTrans" cxnId="{0C97BBD5-D57C-4ABB-9869-8B8CB6BCE848}">
      <dgm:prSet/>
      <dgm:spPr/>
      <dgm:t>
        <a:bodyPr/>
        <a:lstStyle/>
        <a:p>
          <a:endParaRPr lang="es-AR"/>
        </a:p>
      </dgm:t>
    </dgm:pt>
    <dgm:pt modelId="{A4D2B4E5-3ADD-47DD-B85C-3B5BDE28A7DB}">
      <dgm:prSet custT="1"/>
      <dgm:spPr/>
      <dgm:t>
        <a:bodyPr/>
        <a:lstStyle/>
        <a:p>
          <a:r>
            <a:rPr lang="es-AR" sz="2000" b="1" dirty="0"/>
            <a:t>Primera Guerra Mundial.</a:t>
          </a:r>
        </a:p>
      </dgm:t>
    </dgm:pt>
    <dgm:pt modelId="{735003A5-65FB-4502-A71C-8FD9292A4C92}" type="parTrans" cxnId="{7F67F6D1-02DF-4EA7-AE55-DCB8445CF0D0}">
      <dgm:prSet/>
      <dgm:spPr/>
      <dgm:t>
        <a:bodyPr/>
        <a:lstStyle/>
        <a:p>
          <a:endParaRPr lang="es-AR"/>
        </a:p>
      </dgm:t>
    </dgm:pt>
    <dgm:pt modelId="{DAE5DEEC-AA8E-46B6-A34A-B89FDF083BEB}" type="sibTrans" cxnId="{7F67F6D1-02DF-4EA7-AE55-DCB8445CF0D0}">
      <dgm:prSet/>
      <dgm:spPr/>
      <dgm:t>
        <a:bodyPr/>
        <a:lstStyle/>
        <a:p>
          <a:endParaRPr lang="es-AR"/>
        </a:p>
      </dgm:t>
    </dgm:pt>
    <dgm:pt modelId="{520654B2-7529-4687-A17F-55F1F7C1B50B}">
      <dgm:prSet custT="1"/>
      <dgm:spPr/>
      <dgm:t>
        <a:bodyPr/>
        <a:lstStyle/>
        <a:p>
          <a:r>
            <a:rPr lang="es-ES" sz="2000" b="1" dirty="0"/>
            <a:t>Primeras legislaciones en torno a la seguridad social.</a:t>
          </a:r>
          <a:endParaRPr lang="es-AR" sz="2000" b="1" dirty="0"/>
        </a:p>
      </dgm:t>
    </dgm:pt>
    <dgm:pt modelId="{F119D5ED-B4C7-40B7-BD50-EC4C568E2073}" type="parTrans" cxnId="{F0E993D1-ED50-449F-A369-00E8880F48B2}">
      <dgm:prSet/>
      <dgm:spPr/>
      <dgm:t>
        <a:bodyPr/>
        <a:lstStyle/>
        <a:p>
          <a:endParaRPr lang="es-AR"/>
        </a:p>
      </dgm:t>
    </dgm:pt>
    <dgm:pt modelId="{C2EF414B-7107-48E7-9D83-54726A71637F}" type="sibTrans" cxnId="{F0E993D1-ED50-449F-A369-00E8880F48B2}">
      <dgm:prSet/>
      <dgm:spPr/>
      <dgm:t>
        <a:bodyPr/>
        <a:lstStyle/>
        <a:p>
          <a:endParaRPr lang="es-AR"/>
        </a:p>
      </dgm:t>
    </dgm:pt>
    <dgm:pt modelId="{0020B90B-2A2E-4BF5-B326-367C1C101E6A}">
      <dgm:prSet custT="1"/>
      <dgm:spPr/>
      <dgm:t>
        <a:bodyPr/>
        <a:lstStyle/>
        <a:p>
          <a:r>
            <a:rPr lang="es-ES" sz="2000" b="1" dirty="0"/>
            <a:t>Enfermedades que podían recibir tratamientos.</a:t>
          </a:r>
          <a:endParaRPr lang="es-AR" sz="2000" b="1" dirty="0"/>
        </a:p>
      </dgm:t>
    </dgm:pt>
    <dgm:pt modelId="{CB615C2D-1BA0-42DD-8E5C-FFA827007BE3}" type="parTrans" cxnId="{46797CE9-BF36-4A14-A961-BDB6C33C2A24}">
      <dgm:prSet/>
      <dgm:spPr/>
      <dgm:t>
        <a:bodyPr/>
        <a:lstStyle/>
        <a:p>
          <a:endParaRPr lang="es-AR"/>
        </a:p>
      </dgm:t>
    </dgm:pt>
    <dgm:pt modelId="{E1263258-A6EC-44F5-AA0A-17912C5F8F92}" type="sibTrans" cxnId="{46797CE9-BF36-4A14-A961-BDB6C33C2A24}">
      <dgm:prSet/>
      <dgm:spPr/>
      <dgm:t>
        <a:bodyPr/>
        <a:lstStyle/>
        <a:p>
          <a:endParaRPr lang="es-AR"/>
        </a:p>
      </dgm:t>
    </dgm:pt>
    <dgm:pt modelId="{8A4B4B7F-CDD2-4A83-B191-82357749516F}">
      <dgm:prSet custT="1"/>
      <dgm:spPr/>
      <dgm:t>
        <a:bodyPr/>
        <a:lstStyle/>
        <a:p>
          <a:r>
            <a:rPr lang="es-AR" sz="2000" b="1" dirty="0"/>
            <a:t>Causas científicas – curar - prevenir</a:t>
          </a:r>
          <a:r>
            <a:rPr lang="es-AR" sz="2000" b="1" dirty="0" smtClean="0"/>
            <a:t>. Test.</a:t>
          </a:r>
          <a:endParaRPr lang="es-AR" sz="2000" b="1" dirty="0"/>
        </a:p>
      </dgm:t>
    </dgm:pt>
    <dgm:pt modelId="{40F67A36-4DCB-425A-A9CE-DC92E2992506}" type="parTrans" cxnId="{5E1FC584-55CB-486B-8AC1-ED63256C28FD}">
      <dgm:prSet/>
      <dgm:spPr/>
      <dgm:t>
        <a:bodyPr/>
        <a:lstStyle/>
        <a:p>
          <a:endParaRPr lang="es-AR"/>
        </a:p>
      </dgm:t>
    </dgm:pt>
    <dgm:pt modelId="{4BA8E08B-6FE7-4A6C-BE7E-446C0A88F331}" type="sibTrans" cxnId="{5E1FC584-55CB-486B-8AC1-ED63256C28FD}">
      <dgm:prSet/>
      <dgm:spPr/>
      <dgm:t>
        <a:bodyPr/>
        <a:lstStyle/>
        <a:p>
          <a:endParaRPr lang="es-AR"/>
        </a:p>
      </dgm:t>
    </dgm:pt>
    <dgm:pt modelId="{832DA16C-F130-43B4-AE88-09193054215D}">
      <dgm:prSet custT="1"/>
      <dgm:spPr/>
      <dgm:t>
        <a:bodyPr/>
        <a:lstStyle/>
        <a:p>
          <a:r>
            <a:rPr lang="es-ES" sz="2000" b="1" dirty="0"/>
            <a:t>Siempre que sean rehabilitadas pueden aportar algo a la sociedad.</a:t>
          </a:r>
          <a:endParaRPr lang="es-AR" sz="2000" b="1" dirty="0"/>
        </a:p>
      </dgm:t>
    </dgm:pt>
    <dgm:pt modelId="{881021AE-5353-44E2-AD1B-98930E5C5352}" type="parTrans" cxnId="{EF04FE0B-4639-42B3-9EA0-ED2AF83C5262}">
      <dgm:prSet/>
      <dgm:spPr/>
      <dgm:t>
        <a:bodyPr/>
        <a:lstStyle/>
        <a:p>
          <a:endParaRPr lang="es-AR"/>
        </a:p>
      </dgm:t>
    </dgm:pt>
    <dgm:pt modelId="{1BEDDE24-8959-42B3-A00D-3E44CC3DD75A}" type="sibTrans" cxnId="{EF04FE0B-4639-42B3-9EA0-ED2AF83C5262}">
      <dgm:prSet/>
      <dgm:spPr/>
      <dgm:t>
        <a:bodyPr/>
        <a:lstStyle/>
        <a:p>
          <a:endParaRPr lang="es-AR"/>
        </a:p>
      </dgm:t>
    </dgm:pt>
    <dgm:pt modelId="{AA6378E7-1D3A-411C-B68E-22418C15D548}">
      <dgm:prSet custT="1"/>
      <dgm:spPr/>
      <dgm:t>
        <a:bodyPr/>
        <a:lstStyle/>
        <a:p>
          <a:r>
            <a:rPr lang="es-AR" sz="2000" b="1" dirty="0"/>
            <a:t>Normalizar (esconder la discapacidad</a:t>
          </a:r>
          <a:r>
            <a:rPr lang="es-AR" sz="2000" b="1" dirty="0" smtClean="0"/>
            <a:t>). -Parámetros de normalidad.</a:t>
          </a:r>
          <a:endParaRPr lang="es-AR" sz="2000" b="1" dirty="0"/>
        </a:p>
      </dgm:t>
    </dgm:pt>
    <dgm:pt modelId="{71954B59-50AA-46E5-893D-AC7DEB4472EE}" type="parTrans" cxnId="{E04FB385-A840-42D0-8C7E-DF54CEF8B9D4}">
      <dgm:prSet/>
      <dgm:spPr/>
      <dgm:t>
        <a:bodyPr/>
        <a:lstStyle/>
        <a:p>
          <a:endParaRPr lang="es-AR"/>
        </a:p>
      </dgm:t>
    </dgm:pt>
    <dgm:pt modelId="{0105CD1C-CCBE-40EE-A1AF-8C8DC438844F}" type="sibTrans" cxnId="{E04FB385-A840-42D0-8C7E-DF54CEF8B9D4}">
      <dgm:prSet/>
      <dgm:spPr/>
      <dgm:t>
        <a:bodyPr/>
        <a:lstStyle/>
        <a:p>
          <a:endParaRPr lang="es-AR"/>
        </a:p>
      </dgm:t>
    </dgm:pt>
    <dgm:pt modelId="{6DED00D3-D795-4090-9F94-BB7E7D6DF89A}">
      <dgm:prSet custT="1"/>
      <dgm:spPr/>
      <dgm:t>
        <a:bodyPr/>
        <a:lstStyle/>
        <a:p>
          <a:r>
            <a:rPr lang="es-AR" sz="2000" b="1" dirty="0"/>
            <a:t>inválido o minusválido </a:t>
          </a:r>
          <a:r>
            <a:rPr lang="es-AR" sz="2000" b="1" dirty="0" smtClean="0"/>
            <a:t>al referirse a las discapacidades físicas o sensoriales.</a:t>
          </a:r>
          <a:endParaRPr lang="es-AR" sz="2000" b="1" dirty="0"/>
        </a:p>
      </dgm:t>
    </dgm:pt>
    <dgm:pt modelId="{78B1A738-D668-4C80-B2C3-DB22ABAAB8E1}" type="parTrans" cxnId="{3FDAA5F6-24B0-42D7-A886-5C639E0A2F1D}">
      <dgm:prSet/>
      <dgm:spPr/>
      <dgm:t>
        <a:bodyPr/>
        <a:lstStyle/>
        <a:p>
          <a:endParaRPr lang="es-AR"/>
        </a:p>
      </dgm:t>
    </dgm:pt>
    <dgm:pt modelId="{9E3362E7-1BB8-412D-90F0-49775ECE837F}" type="sibTrans" cxnId="{3FDAA5F6-24B0-42D7-A886-5C639E0A2F1D}">
      <dgm:prSet/>
      <dgm:spPr/>
      <dgm:t>
        <a:bodyPr/>
        <a:lstStyle/>
        <a:p>
          <a:endParaRPr lang="es-AR"/>
        </a:p>
      </dgm:t>
    </dgm:pt>
    <dgm:pt modelId="{711E5C08-704B-4C97-A720-F30C18CAB120}">
      <dgm:prSet custT="1"/>
      <dgm:spPr/>
      <dgm:t>
        <a:bodyPr/>
        <a:lstStyle/>
        <a:p>
          <a:r>
            <a:rPr lang="es-AR" sz="2000" b="1" dirty="0"/>
            <a:t>subnormal cuando </a:t>
          </a:r>
          <a:r>
            <a:rPr lang="es-AR" sz="2000" b="1" dirty="0" smtClean="0"/>
            <a:t>se intenta catalogar una diversidad psicológica o mental.</a:t>
          </a:r>
          <a:endParaRPr lang="es-AR" sz="2000" b="1" dirty="0"/>
        </a:p>
      </dgm:t>
    </dgm:pt>
    <dgm:pt modelId="{AD3A2BDD-D698-4111-BBD9-5ADD192F89F7}" type="parTrans" cxnId="{C96AF575-9AA0-42CC-8FC8-A5B89BD9809A}">
      <dgm:prSet/>
      <dgm:spPr/>
      <dgm:t>
        <a:bodyPr/>
        <a:lstStyle/>
        <a:p>
          <a:endParaRPr lang="es-AR"/>
        </a:p>
      </dgm:t>
    </dgm:pt>
    <dgm:pt modelId="{9F977171-5327-48EC-8885-94BE7D68C436}" type="sibTrans" cxnId="{C96AF575-9AA0-42CC-8FC8-A5B89BD9809A}">
      <dgm:prSet/>
      <dgm:spPr/>
      <dgm:t>
        <a:bodyPr/>
        <a:lstStyle/>
        <a:p>
          <a:endParaRPr lang="es-AR"/>
        </a:p>
      </dgm:t>
    </dgm:pt>
    <dgm:pt modelId="{5EEB83C9-D26A-4152-B2C6-21CE91C50EF8}">
      <dgm:prSet custT="1"/>
      <dgm:spPr/>
      <dgm:t>
        <a:bodyPr/>
        <a:lstStyle/>
        <a:p>
          <a:r>
            <a:rPr lang="es-ES" sz="2000" b="1" dirty="0" smtClean="0"/>
            <a:t>Considera la discapacidad como un problema de la persona.</a:t>
          </a:r>
          <a:endParaRPr lang="es-AR" sz="2000" b="1" dirty="0"/>
        </a:p>
      </dgm:t>
    </dgm:pt>
    <dgm:pt modelId="{BEBFBB78-8DEF-49F2-B7EB-42387B6DF76C}" type="parTrans" cxnId="{BC3EF85F-8FF2-4178-988F-F35F814023F9}">
      <dgm:prSet/>
      <dgm:spPr/>
      <dgm:t>
        <a:bodyPr/>
        <a:lstStyle/>
        <a:p>
          <a:endParaRPr lang="es-AR"/>
        </a:p>
      </dgm:t>
    </dgm:pt>
    <dgm:pt modelId="{282D1A37-2B95-466D-9FEF-C761DD6B17F0}" type="sibTrans" cxnId="{BC3EF85F-8FF2-4178-988F-F35F814023F9}">
      <dgm:prSet/>
      <dgm:spPr/>
      <dgm:t>
        <a:bodyPr/>
        <a:lstStyle/>
        <a:p>
          <a:endParaRPr lang="es-AR"/>
        </a:p>
      </dgm:t>
    </dgm:pt>
    <dgm:pt modelId="{B5CC23AB-1E34-4C46-9B2C-F5D6DE16BC98}" type="pres">
      <dgm:prSet presAssocID="{85D27DB2-03E6-4B30-A4C5-1B02A1A2BCE5}" presName="Name0" presStyleCnt="0">
        <dgm:presLayoutVars>
          <dgm:dir/>
          <dgm:animLvl val="lvl"/>
          <dgm:resizeHandles val="exact"/>
        </dgm:presLayoutVars>
      </dgm:prSet>
      <dgm:spPr/>
      <dgm:t>
        <a:bodyPr/>
        <a:lstStyle/>
        <a:p>
          <a:endParaRPr lang="es-AR"/>
        </a:p>
      </dgm:t>
    </dgm:pt>
    <dgm:pt modelId="{C2E06BBE-41B3-4B80-9517-5462B6FA4781}" type="pres">
      <dgm:prSet presAssocID="{0C544996-35B4-4C9A-8744-4ADDE47041E7}" presName="composite" presStyleCnt="0"/>
      <dgm:spPr/>
      <dgm:t>
        <a:bodyPr/>
        <a:lstStyle/>
        <a:p>
          <a:endParaRPr lang="es-AR"/>
        </a:p>
      </dgm:t>
    </dgm:pt>
    <dgm:pt modelId="{AE715228-7FCE-4FBC-9BD0-5281F765A0D9}" type="pres">
      <dgm:prSet presAssocID="{0C544996-35B4-4C9A-8744-4ADDE47041E7}" presName="parTx" presStyleLbl="alignNode1" presStyleIdx="0" presStyleCnt="1" custScaleY="100000" custLinFactNeighborX="-749" custLinFactNeighborY="1117">
        <dgm:presLayoutVars>
          <dgm:chMax val="0"/>
          <dgm:chPref val="0"/>
          <dgm:bulletEnabled val="1"/>
        </dgm:presLayoutVars>
      </dgm:prSet>
      <dgm:spPr/>
      <dgm:t>
        <a:bodyPr/>
        <a:lstStyle/>
        <a:p>
          <a:endParaRPr lang="es-AR"/>
        </a:p>
      </dgm:t>
    </dgm:pt>
    <dgm:pt modelId="{30BB822D-D3D8-4F63-8711-6D10F84B55B1}" type="pres">
      <dgm:prSet presAssocID="{0C544996-35B4-4C9A-8744-4ADDE47041E7}" presName="desTx" presStyleLbl="alignAccFollowNode1" presStyleIdx="0" presStyleCnt="1">
        <dgm:presLayoutVars>
          <dgm:bulletEnabled val="1"/>
        </dgm:presLayoutVars>
      </dgm:prSet>
      <dgm:spPr/>
      <dgm:t>
        <a:bodyPr/>
        <a:lstStyle/>
        <a:p>
          <a:endParaRPr lang="es-AR"/>
        </a:p>
      </dgm:t>
    </dgm:pt>
  </dgm:ptLst>
  <dgm:cxnLst>
    <dgm:cxn modelId="{F0E993D1-ED50-449F-A369-00E8880F48B2}" srcId="{0C544996-35B4-4C9A-8744-4ADDE47041E7}" destId="{520654B2-7529-4687-A17F-55F1F7C1B50B}" srcOrd="2" destOrd="0" parTransId="{F119D5ED-B4C7-40B7-BD50-EC4C568E2073}" sibTransId="{C2EF414B-7107-48E7-9D83-54726A71637F}"/>
    <dgm:cxn modelId="{AF47B3BB-FBA3-4016-9135-2365C8AA33FC}" type="presOf" srcId="{832DA16C-F130-43B4-AE88-09193054215D}" destId="{30BB822D-D3D8-4F63-8711-6D10F84B55B1}" srcOrd="0" destOrd="5" presId="urn:microsoft.com/office/officeart/2005/8/layout/hList1"/>
    <dgm:cxn modelId="{0C97BBD5-D57C-4ABB-9869-8B8CB6BCE848}" srcId="{0C544996-35B4-4C9A-8744-4ADDE47041E7}" destId="{1BA921D2-55EB-4AB3-BFA7-BD2675A45C77}" srcOrd="10" destOrd="0" parTransId="{A5DD2855-513E-4F24-B795-2C1FC36209D3}" sibTransId="{D6951459-78F8-44E4-91D2-E83573E2E9A1}"/>
    <dgm:cxn modelId="{23932650-1910-4C81-AC4B-D4F2959F4D49}" type="presOf" srcId="{85D27DB2-03E6-4B30-A4C5-1B02A1A2BCE5}" destId="{B5CC23AB-1E34-4C46-9B2C-F5D6DE16BC98}" srcOrd="0" destOrd="0" presId="urn:microsoft.com/office/officeart/2005/8/layout/hList1"/>
    <dgm:cxn modelId="{45E453A1-EB82-41B6-9292-25A6F6ABF125}" type="presOf" srcId="{0020B90B-2A2E-4BF5-B326-367C1C101E6A}" destId="{30BB822D-D3D8-4F63-8711-6D10F84B55B1}" srcOrd="0" destOrd="3" presId="urn:microsoft.com/office/officeart/2005/8/layout/hList1"/>
    <dgm:cxn modelId="{5E1FC584-55CB-486B-8AC1-ED63256C28FD}" srcId="{0C544996-35B4-4C9A-8744-4ADDE47041E7}" destId="{8A4B4B7F-CDD2-4A83-B191-82357749516F}" srcOrd="4" destOrd="0" parTransId="{40F67A36-4DCB-425A-A9CE-DC92E2992506}" sibTransId="{4BA8E08B-6FE7-4A6C-BE7E-446C0A88F331}"/>
    <dgm:cxn modelId="{4CA4D7E0-0A10-4B68-A4D1-B28F109B784D}" type="presOf" srcId="{5EEB83C9-D26A-4152-B2C6-21CE91C50EF8}" destId="{30BB822D-D3D8-4F63-8711-6D10F84B55B1}" srcOrd="0" destOrd="9" presId="urn:microsoft.com/office/officeart/2005/8/layout/hList1"/>
    <dgm:cxn modelId="{EF04FE0B-4639-42B3-9EA0-ED2AF83C5262}" srcId="{0C544996-35B4-4C9A-8744-4ADDE47041E7}" destId="{832DA16C-F130-43B4-AE88-09193054215D}" srcOrd="5" destOrd="0" parTransId="{881021AE-5353-44E2-AD1B-98930E5C5352}" sibTransId="{1BEDDE24-8959-42B3-A00D-3E44CC3DD75A}"/>
    <dgm:cxn modelId="{7F67F6D1-02DF-4EA7-AE55-DCB8445CF0D0}" srcId="{0C544996-35B4-4C9A-8744-4ADDE47041E7}" destId="{A4D2B4E5-3ADD-47DD-B85C-3B5BDE28A7DB}" srcOrd="1" destOrd="0" parTransId="{735003A5-65FB-4502-A71C-8FD9292A4C92}" sibTransId="{DAE5DEEC-AA8E-46B6-A34A-B89FDF083BEB}"/>
    <dgm:cxn modelId="{F569A072-3AF4-4D2E-A210-4074C7700D6A}" type="presOf" srcId="{0C544996-35B4-4C9A-8744-4ADDE47041E7}" destId="{AE715228-7FCE-4FBC-9BD0-5281F765A0D9}" srcOrd="0" destOrd="0" presId="urn:microsoft.com/office/officeart/2005/8/layout/hList1"/>
    <dgm:cxn modelId="{E04FB385-A840-42D0-8C7E-DF54CEF8B9D4}" srcId="{0C544996-35B4-4C9A-8744-4ADDE47041E7}" destId="{AA6378E7-1D3A-411C-B68E-22418C15D548}" srcOrd="6" destOrd="0" parTransId="{71954B59-50AA-46E5-893D-AC7DEB4472EE}" sibTransId="{0105CD1C-CCBE-40EE-A1AF-8C8DC438844F}"/>
    <dgm:cxn modelId="{BC3EF85F-8FF2-4178-988F-F35F814023F9}" srcId="{0C544996-35B4-4C9A-8744-4ADDE47041E7}" destId="{5EEB83C9-D26A-4152-B2C6-21CE91C50EF8}" srcOrd="9" destOrd="0" parTransId="{BEBFBB78-8DEF-49F2-B7EB-42387B6DF76C}" sibTransId="{282D1A37-2B95-466D-9FEF-C761DD6B17F0}"/>
    <dgm:cxn modelId="{B689CBAE-0D47-4A69-9B67-C8D9F8621220}" srcId="{0C544996-35B4-4C9A-8744-4ADDE47041E7}" destId="{F1252B7E-A2A7-4DAC-835C-DD146F0E786C}" srcOrd="0" destOrd="0" parTransId="{DEB9903A-B910-4822-8470-84EDA027EE3D}" sibTransId="{3D779C9A-5B6A-4609-817A-D83B96F5925C}"/>
    <dgm:cxn modelId="{3FDAA5F6-24B0-42D7-A886-5C639E0A2F1D}" srcId="{0C544996-35B4-4C9A-8744-4ADDE47041E7}" destId="{6DED00D3-D795-4090-9F94-BB7E7D6DF89A}" srcOrd="7" destOrd="0" parTransId="{78B1A738-D668-4C80-B2C3-DB22ABAAB8E1}" sibTransId="{9E3362E7-1BB8-412D-90F0-49775ECE837F}"/>
    <dgm:cxn modelId="{8604C15E-9745-4F1C-817E-A0463B8209C2}" type="presOf" srcId="{F1252B7E-A2A7-4DAC-835C-DD146F0E786C}" destId="{30BB822D-D3D8-4F63-8711-6D10F84B55B1}" srcOrd="0" destOrd="0" presId="urn:microsoft.com/office/officeart/2005/8/layout/hList1"/>
    <dgm:cxn modelId="{3C204152-3EF2-46B0-9C73-4FA61034FF90}" type="presOf" srcId="{1BA921D2-55EB-4AB3-BFA7-BD2675A45C77}" destId="{30BB822D-D3D8-4F63-8711-6D10F84B55B1}" srcOrd="0" destOrd="10" presId="urn:microsoft.com/office/officeart/2005/8/layout/hList1"/>
    <dgm:cxn modelId="{3CAED417-960F-47E3-A306-9E1A459BCE14}" type="presOf" srcId="{711E5C08-704B-4C97-A720-F30C18CAB120}" destId="{30BB822D-D3D8-4F63-8711-6D10F84B55B1}" srcOrd="0" destOrd="8" presId="urn:microsoft.com/office/officeart/2005/8/layout/hList1"/>
    <dgm:cxn modelId="{FFD8E9FF-E10A-4E37-9103-16D0260D0222}" type="presOf" srcId="{8A4B4B7F-CDD2-4A83-B191-82357749516F}" destId="{30BB822D-D3D8-4F63-8711-6D10F84B55B1}" srcOrd="0" destOrd="4" presId="urn:microsoft.com/office/officeart/2005/8/layout/hList1"/>
    <dgm:cxn modelId="{C96AF575-9AA0-42CC-8FC8-A5B89BD9809A}" srcId="{0C544996-35B4-4C9A-8744-4ADDE47041E7}" destId="{711E5C08-704B-4C97-A720-F30C18CAB120}" srcOrd="8" destOrd="0" parTransId="{AD3A2BDD-D698-4111-BBD9-5ADD192F89F7}" sibTransId="{9F977171-5327-48EC-8885-94BE7D68C436}"/>
    <dgm:cxn modelId="{DB91C993-F03B-4ED5-A22E-E05C4F2E42FF}" type="presOf" srcId="{AA6378E7-1D3A-411C-B68E-22418C15D548}" destId="{30BB822D-D3D8-4F63-8711-6D10F84B55B1}" srcOrd="0" destOrd="6" presId="urn:microsoft.com/office/officeart/2005/8/layout/hList1"/>
    <dgm:cxn modelId="{C1039512-2A69-4F49-93AD-C8B5C196B20F}" type="presOf" srcId="{6DED00D3-D795-4090-9F94-BB7E7D6DF89A}" destId="{30BB822D-D3D8-4F63-8711-6D10F84B55B1}" srcOrd="0" destOrd="7" presId="urn:microsoft.com/office/officeart/2005/8/layout/hList1"/>
    <dgm:cxn modelId="{46797CE9-BF36-4A14-A961-BDB6C33C2A24}" srcId="{0C544996-35B4-4C9A-8744-4ADDE47041E7}" destId="{0020B90B-2A2E-4BF5-B326-367C1C101E6A}" srcOrd="3" destOrd="0" parTransId="{CB615C2D-1BA0-42DD-8E5C-FFA827007BE3}" sibTransId="{E1263258-A6EC-44F5-AA0A-17912C5F8F92}"/>
    <dgm:cxn modelId="{443049EB-D44D-498A-980B-FBDF39ED6706}" type="presOf" srcId="{A4D2B4E5-3ADD-47DD-B85C-3B5BDE28A7DB}" destId="{30BB822D-D3D8-4F63-8711-6D10F84B55B1}" srcOrd="0" destOrd="1" presId="urn:microsoft.com/office/officeart/2005/8/layout/hList1"/>
    <dgm:cxn modelId="{CCA0B035-70A0-4398-81AE-DC1770D581C4}" type="presOf" srcId="{520654B2-7529-4687-A17F-55F1F7C1B50B}" destId="{30BB822D-D3D8-4F63-8711-6D10F84B55B1}" srcOrd="0" destOrd="2" presId="urn:microsoft.com/office/officeart/2005/8/layout/hList1"/>
    <dgm:cxn modelId="{01E9ADC3-9B71-40DB-83EA-7700912F80FC}" srcId="{85D27DB2-03E6-4B30-A4C5-1B02A1A2BCE5}" destId="{0C544996-35B4-4C9A-8744-4ADDE47041E7}" srcOrd="0" destOrd="0" parTransId="{911FCACC-D240-4CB8-B2F5-AAD9237917CD}" sibTransId="{1E47D577-E852-4F34-8D5E-3BCAAFE727D8}"/>
    <dgm:cxn modelId="{F2E8B6B8-086F-46E6-AC3D-7F2F6A93F030}" type="presParOf" srcId="{B5CC23AB-1E34-4C46-9B2C-F5D6DE16BC98}" destId="{C2E06BBE-41B3-4B80-9517-5462B6FA4781}" srcOrd="0" destOrd="0" presId="urn:microsoft.com/office/officeart/2005/8/layout/hList1"/>
    <dgm:cxn modelId="{3948C419-9EBE-4B71-80B7-5197BE5E7A90}" type="presParOf" srcId="{C2E06BBE-41B3-4B80-9517-5462B6FA4781}" destId="{AE715228-7FCE-4FBC-9BD0-5281F765A0D9}" srcOrd="0" destOrd="0" presId="urn:microsoft.com/office/officeart/2005/8/layout/hList1"/>
    <dgm:cxn modelId="{81822B32-CEFF-4323-A13C-AD90650739C3}" type="presParOf" srcId="{C2E06BBE-41B3-4B80-9517-5462B6FA4781}" destId="{30BB822D-D3D8-4F63-8711-6D10F84B55B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D27DB2-03E6-4B30-A4C5-1B02A1A2BCE5}"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s-AR"/>
        </a:p>
      </dgm:t>
    </dgm:pt>
    <dgm:pt modelId="{0C544996-35B4-4C9A-8744-4ADDE47041E7}">
      <dgm:prSet phldrT="[Texto]" custT="1"/>
      <dgm:spPr/>
      <dgm:t>
        <a:bodyPr/>
        <a:lstStyle/>
        <a:p>
          <a:r>
            <a:rPr lang="es-ES" sz="4000" dirty="0" smtClean="0"/>
            <a:t>MODELO SOCIAL</a:t>
          </a:r>
          <a:endParaRPr lang="es-AR" sz="4000" dirty="0"/>
        </a:p>
      </dgm:t>
    </dgm:pt>
    <dgm:pt modelId="{911FCACC-D240-4CB8-B2F5-AAD9237917CD}" type="parTrans" cxnId="{01E9ADC3-9B71-40DB-83EA-7700912F80FC}">
      <dgm:prSet/>
      <dgm:spPr/>
      <dgm:t>
        <a:bodyPr/>
        <a:lstStyle/>
        <a:p>
          <a:endParaRPr lang="es-AR"/>
        </a:p>
      </dgm:t>
    </dgm:pt>
    <dgm:pt modelId="{1E47D577-E852-4F34-8D5E-3BCAAFE727D8}" type="sibTrans" cxnId="{01E9ADC3-9B71-40DB-83EA-7700912F80FC}">
      <dgm:prSet/>
      <dgm:spPr/>
      <dgm:t>
        <a:bodyPr/>
        <a:lstStyle/>
        <a:p>
          <a:endParaRPr lang="es-AR"/>
        </a:p>
      </dgm:t>
    </dgm:pt>
    <dgm:pt modelId="{F1252B7E-A2A7-4DAC-835C-DD146F0E786C}">
      <dgm:prSet phldrT="[Texto]" custT="1"/>
      <dgm:spPr/>
      <dgm:t>
        <a:bodyPr/>
        <a:lstStyle/>
        <a:p>
          <a:r>
            <a:rPr lang="es-ES" sz="2200" dirty="0" smtClean="0"/>
            <a:t>Tiene sus orígenes en el Movimiento de Vida Independiente, que nació en Estados Unidos a finales de los años 60.</a:t>
          </a:r>
          <a:endParaRPr lang="es-AR" sz="2200" dirty="0"/>
        </a:p>
      </dgm:t>
    </dgm:pt>
    <dgm:pt modelId="{DEB9903A-B910-4822-8470-84EDA027EE3D}" type="parTrans" cxnId="{B689CBAE-0D47-4A69-9B67-C8D9F8621220}">
      <dgm:prSet/>
      <dgm:spPr/>
      <dgm:t>
        <a:bodyPr/>
        <a:lstStyle/>
        <a:p>
          <a:endParaRPr lang="es-AR"/>
        </a:p>
      </dgm:t>
    </dgm:pt>
    <dgm:pt modelId="{3D779C9A-5B6A-4609-817A-D83B96F5925C}" type="sibTrans" cxnId="{B689CBAE-0D47-4A69-9B67-C8D9F8621220}">
      <dgm:prSet/>
      <dgm:spPr/>
      <dgm:t>
        <a:bodyPr/>
        <a:lstStyle/>
        <a:p>
          <a:endParaRPr lang="es-AR"/>
        </a:p>
      </dgm:t>
    </dgm:pt>
    <dgm:pt modelId="{2B74286D-AEF5-4E12-B059-53D69A31068B}">
      <dgm:prSet phldrT="[Texto]" custT="1"/>
      <dgm:spPr/>
      <dgm:t>
        <a:bodyPr/>
        <a:lstStyle/>
        <a:p>
          <a:r>
            <a:rPr lang="es-AR" sz="2200" dirty="0" smtClean="0"/>
            <a:t>El día en </a:t>
          </a:r>
          <a:r>
            <a:rPr lang="es-ES" sz="2200" dirty="0" smtClean="0"/>
            <a:t>que Ed Roberts, un alumno con discapacidad severa (secuela de Polio), ingresó en la universidad de Berkeley, California, para estudiar Ciencias Políticas. </a:t>
          </a:r>
          <a:endParaRPr lang="es-AR" sz="2200" dirty="0"/>
        </a:p>
      </dgm:t>
    </dgm:pt>
    <dgm:pt modelId="{91865492-9C62-4BA6-AA05-76B8AB50BFA3}" type="parTrans" cxnId="{78E194D2-6F82-4F81-B32C-5E78CF51DABA}">
      <dgm:prSet/>
      <dgm:spPr/>
      <dgm:t>
        <a:bodyPr/>
        <a:lstStyle/>
        <a:p>
          <a:endParaRPr lang="es-AR"/>
        </a:p>
      </dgm:t>
    </dgm:pt>
    <dgm:pt modelId="{181AF37C-75CE-4D26-8875-504DE8B95F85}" type="sibTrans" cxnId="{78E194D2-6F82-4F81-B32C-5E78CF51DABA}">
      <dgm:prSet/>
      <dgm:spPr/>
      <dgm:t>
        <a:bodyPr/>
        <a:lstStyle/>
        <a:p>
          <a:endParaRPr lang="es-AR"/>
        </a:p>
      </dgm:t>
    </dgm:pt>
    <dgm:pt modelId="{C3036996-520A-4CE5-B9E2-74FF0F6CAD4D}">
      <dgm:prSet phldrT="[Texto]" custT="1"/>
      <dgm:spPr/>
      <dgm:t>
        <a:bodyPr/>
        <a:lstStyle/>
        <a:p>
          <a:r>
            <a:rPr lang="es-ES" sz="2200" dirty="0" smtClean="0"/>
            <a:t>El modelo social atenúa fuertemente los componentes médicos de la discapacidad y resalta los sociales.</a:t>
          </a:r>
          <a:endParaRPr lang="es-AR" sz="2200" dirty="0"/>
        </a:p>
      </dgm:t>
    </dgm:pt>
    <dgm:pt modelId="{68D88954-EC7A-4272-9092-81E1466F29D2}" type="parTrans" cxnId="{BAC92804-A4F8-4A8C-8D56-118A11372C04}">
      <dgm:prSet/>
      <dgm:spPr/>
      <dgm:t>
        <a:bodyPr/>
        <a:lstStyle/>
        <a:p>
          <a:endParaRPr lang="es-AR"/>
        </a:p>
      </dgm:t>
    </dgm:pt>
    <dgm:pt modelId="{535F5E55-58DE-4ACD-BF3B-03274F909DD4}" type="sibTrans" cxnId="{BAC92804-A4F8-4A8C-8D56-118A11372C04}">
      <dgm:prSet/>
      <dgm:spPr/>
      <dgm:t>
        <a:bodyPr/>
        <a:lstStyle/>
        <a:p>
          <a:endParaRPr lang="es-AR"/>
        </a:p>
      </dgm:t>
    </dgm:pt>
    <dgm:pt modelId="{1BA921D2-55EB-4AB3-BFA7-BD2675A45C77}">
      <dgm:prSet phldrT="[Texto]"/>
      <dgm:spPr/>
      <dgm:t>
        <a:bodyPr/>
        <a:lstStyle/>
        <a:p>
          <a:endParaRPr lang="es-AR" sz="2200" dirty="0"/>
        </a:p>
      </dgm:t>
    </dgm:pt>
    <dgm:pt modelId="{A5DD2855-513E-4F24-B795-2C1FC36209D3}" type="parTrans" cxnId="{0C97BBD5-D57C-4ABB-9869-8B8CB6BCE848}">
      <dgm:prSet/>
      <dgm:spPr/>
      <dgm:t>
        <a:bodyPr/>
        <a:lstStyle/>
        <a:p>
          <a:endParaRPr lang="es-AR"/>
        </a:p>
      </dgm:t>
    </dgm:pt>
    <dgm:pt modelId="{D6951459-78F8-44E4-91D2-E83573E2E9A1}" type="sibTrans" cxnId="{0C97BBD5-D57C-4ABB-9869-8B8CB6BCE848}">
      <dgm:prSet/>
      <dgm:spPr/>
      <dgm:t>
        <a:bodyPr/>
        <a:lstStyle/>
        <a:p>
          <a:endParaRPr lang="es-AR"/>
        </a:p>
      </dgm:t>
    </dgm:pt>
    <dgm:pt modelId="{BECBDEF2-EC80-45BA-8D31-E8EB17B77B06}">
      <dgm:prSet phldrT="[Texto]"/>
      <dgm:spPr/>
      <dgm:t>
        <a:bodyPr/>
        <a:lstStyle/>
        <a:p>
          <a:endParaRPr lang="es-AR" sz="2200" dirty="0"/>
        </a:p>
      </dgm:t>
    </dgm:pt>
    <dgm:pt modelId="{B9A43C34-6A58-4B60-8062-E828F396956E}" type="parTrans" cxnId="{02D488A1-B785-475B-8AEA-F1669DA7D235}">
      <dgm:prSet/>
      <dgm:spPr/>
      <dgm:t>
        <a:bodyPr/>
        <a:lstStyle/>
        <a:p>
          <a:endParaRPr lang="es-AR"/>
        </a:p>
      </dgm:t>
    </dgm:pt>
    <dgm:pt modelId="{144034C3-26AA-439C-BC07-EC21F17D4EAA}" type="sibTrans" cxnId="{02D488A1-B785-475B-8AEA-F1669DA7D235}">
      <dgm:prSet/>
      <dgm:spPr/>
      <dgm:t>
        <a:bodyPr/>
        <a:lstStyle/>
        <a:p>
          <a:endParaRPr lang="es-AR"/>
        </a:p>
      </dgm:t>
    </dgm:pt>
    <dgm:pt modelId="{C6AE0765-6AEC-467B-BDAE-CA2F9548559C}">
      <dgm:prSet phldrT="[Texto]" custT="1"/>
      <dgm:spPr/>
      <dgm:t>
        <a:bodyPr/>
        <a:lstStyle/>
        <a:p>
          <a:r>
            <a:rPr lang="es-ES" sz="2200" dirty="0" smtClean="0"/>
            <a:t>El origen de la discapacidad son sociales.</a:t>
          </a:r>
          <a:endParaRPr lang="es-AR" sz="2200" dirty="0"/>
        </a:p>
      </dgm:t>
    </dgm:pt>
    <dgm:pt modelId="{6B4626B6-F233-4D88-850A-0D60FD36A6A6}" type="parTrans" cxnId="{69CB9C1B-CDBF-4B0B-8930-F3344066D1FC}">
      <dgm:prSet/>
      <dgm:spPr/>
      <dgm:t>
        <a:bodyPr/>
        <a:lstStyle/>
        <a:p>
          <a:endParaRPr lang="es-AR"/>
        </a:p>
      </dgm:t>
    </dgm:pt>
    <dgm:pt modelId="{D01DD14B-5C64-4680-9A08-D3E98FF5F8CB}" type="sibTrans" cxnId="{69CB9C1B-CDBF-4B0B-8930-F3344066D1FC}">
      <dgm:prSet/>
      <dgm:spPr/>
      <dgm:t>
        <a:bodyPr/>
        <a:lstStyle/>
        <a:p>
          <a:endParaRPr lang="es-AR"/>
        </a:p>
      </dgm:t>
    </dgm:pt>
    <dgm:pt modelId="{EBD93E9B-FCD9-4CF3-8BA2-BF7212926B42}">
      <dgm:prSet phldrT="[Texto]" custT="1"/>
      <dgm:spPr/>
      <dgm:t>
        <a:bodyPr/>
        <a:lstStyle/>
        <a:p>
          <a:r>
            <a:rPr lang="es-ES" sz="2200" dirty="0" smtClean="0"/>
            <a:t>Traslada el foco de lo individual a lo social.</a:t>
          </a:r>
          <a:endParaRPr lang="es-AR" sz="2200" dirty="0"/>
        </a:p>
      </dgm:t>
    </dgm:pt>
    <dgm:pt modelId="{71798F84-C265-4BA7-B063-DE133C557E3E}" type="parTrans" cxnId="{9C0340BF-A213-4031-B423-C2BF55FDCA6E}">
      <dgm:prSet/>
      <dgm:spPr/>
      <dgm:t>
        <a:bodyPr/>
        <a:lstStyle/>
        <a:p>
          <a:endParaRPr lang="es-AR"/>
        </a:p>
      </dgm:t>
    </dgm:pt>
    <dgm:pt modelId="{884ABB28-CA38-45B9-A76B-A67E93A6ED20}" type="sibTrans" cxnId="{9C0340BF-A213-4031-B423-C2BF55FDCA6E}">
      <dgm:prSet/>
      <dgm:spPr/>
      <dgm:t>
        <a:bodyPr/>
        <a:lstStyle/>
        <a:p>
          <a:endParaRPr lang="es-AR"/>
        </a:p>
      </dgm:t>
    </dgm:pt>
    <dgm:pt modelId="{F587E84D-71C1-48EB-B7F4-D392C3F077E5}">
      <dgm:prSet phldrT="[Texto]"/>
      <dgm:spPr/>
      <dgm:t>
        <a:bodyPr/>
        <a:lstStyle/>
        <a:p>
          <a:endParaRPr lang="es-AR" sz="2200" dirty="0"/>
        </a:p>
      </dgm:t>
    </dgm:pt>
    <dgm:pt modelId="{B3745680-3C36-4E66-ABD8-A939D46B2366}" type="parTrans" cxnId="{E843AF40-0307-40F6-A3E3-DD0E91D56C57}">
      <dgm:prSet/>
      <dgm:spPr/>
      <dgm:t>
        <a:bodyPr/>
        <a:lstStyle/>
        <a:p>
          <a:endParaRPr lang="es-AR"/>
        </a:p>
      </dgm:t>
    </dgm:pt>
    <dgm:pt modelId="{2A8EC90E-8ECD-453C-92B6-653F9828FB61}" type="sibTrans" cxnId="{E843AF40-0307-40F6-A3E3-DD0E91D56C57}">
      <dgm:prSet/>
      <dgm:spPr/>
      <dgm:t>
        <a:bodyPr/>
        <a:lstStyle/>
        <a:p>
          <a:endParaRPr lang="es-AR"/>
        </a:p>
      </dgm:t>
    </dgm:pt>
    <dgm:pt modelId="{EB4C492D-6BFD-4C73-95DC-C82DE5BB2924}">
      <dgm:prSet phldrT="[Texto]" custT="1"/>
      <dgm:spPr/>
      <dgm:t>
        <a:bodyPr/>
        <a:lstStyle/>
        <a:p>
          <a:r>
            <a:rPr lang="es-AR" sz="2200" dirty="0" smtClean="0"/>
            <a:t>Surge la Convención Internacional de los Derechos de las Personas con Discapacidad</a:t>
          </a:r>
          <a:r>
            <a:rPr lang="es-AR" sz="2400" dirty="0" smtClean="0"/>
            <a:t>.</a:t>
          </a:r>
          <a:endParaRPr lang="es-AR" sz="2400" dirty="0"/>
        </a:p>
      </dgm:t>
    </dgm:pt>
    <dgm:pt modelId="{0E7607DE-421B-4B0E-8EBA-0711E77E373B}" type="parTrans" cxnId="{BA64A87E-EBDE-48E1-A41E-695FF23BFF7E}">
      <dgm:prSet/>
      <dgm:spPr/>
      <dgm:t>
        <a:bodyPr/>
        <a:lstStyle/>
        <a:p>
          <a:endParaRPr lang="es-AR"/>
        </a:p>
      </dgm:t>
    </dgm:pt>
    <dgm:pt modelId="{1B52BFF3-7AE5-4BD0-9036-7649CA8E962F}" type="sibTrans" cxnId="{BA64A87E-EBDE-48E1-A41E-695FF23BFF7E}">
      <dgm:prSet/>
      <dgm:spPr/>
      <dgm:t>
        <a:bodyPr/>
        <a:lstStyle/>
        <a:p>
          <a:endParaRPr lang="es-AR"/>
        </a:p>
      </dgm:t>
    </dgm:pt>
    <dgm:pt modelId="{B5CC23AB-1E34-4C46-9B2C-F5D6DE16BC98}" type="pres">
      <dgm:prSet presAssocID="{85D27DB2-03E6-4B30-A4C5-1B02A1A2BCE5}" presName="Name0" presStyleCnt="0">
        <dgm:presLayoutVars>
          <dgm:dir/>
          <dgm:animLvl val="lvl"/>
          <dgm:resizeHandles val="exact"/>
        </dgm:presLayoutVars>
      </dgm:prSet>
      <dgm:spPr/>
      <dgm:t>
        <a:bodyPr/>
        <a:lstStyle/>
        <a:p>
          <a:endParaRPr lang="es-AR"/>
        </a:p>
      </dgm:t>
    </dgm:pt>
    <dgm:pt modelId="{C2E06BBE-41B3-4B80-9517-5462B6FA4781}" type="pres">
      <dgm:prSet presAssocID="{0C544996-35B4-4C9A-8744-4ADDE47041E7}" presName="composite" presStyleCnt="0"/>
      <dgm:spPr/>
      <dgm:t>
        <a:bodyPr/>
        <a:lstStyle/>
        <a:p>
          <a:endParaRPr lang="es-AR"/>
        </a:p>
      </dgm:t>
    </dgm:pt>
    <dgm:pt modelId="{AE715228-7FCE-4FBC-9BD0-5281F765A0D9}" type="pres">
      <dgm:prSet presAssocID="{0C544996-35B4-4C9A-8744-4ADDE47041E7}" presName="parTx" presStyleLbl="alignNode1" presStyleIdx="0" presStyleCnt="1" custScaleY="100000" custLinFactNeighborX="-49" custLinFactNeighborY="17680">
        <dgm:presLayoutVars>
          <dgm:chMax val="0"/>
          <dgm:chPref val="0"/>
          <dgm:bulletEnabled val="1"/>
        </dgm:presLayoutVars>
      </dgm:prSet>
      <dgm:spPr/>
      <dgm:t>
        <a:bodyPr/>
        <a:lstStyle/>
        <a:p>
          <a:endParaRPr lang="es-AR"/>
        </a:p>
      </dgm:t>
    </dgm:pt>
    <dgm:pt modelId="{30BB822D-D3D8-4F63-8711-6D10F84B55B1}" type="pres">
      <dgm:prSet presAssocID="{0C544996-35B4-4C9A-8744-4ADDE47041E7}" presName="desTx" presStyleLbl="alignAccFollowNode1" presStyleIdx="0" presStyleCnt="1">
        <dgm:presLayoutVars>
          <dgm:bulletEnabled val="1"/>
        </dgm:presLayoutVars>
      </dgm:prSet>
      <dgm:spPr/>
      <dgm:t>
        <a:bodyPr/>
        <a:lstStyle/>
        <a:p>
          <a:endParaRPr lang="es-AR"/>
        </a:p>
      </dgm:t>
    </dgm:pt>
  </dgm:ptLst>
  <dgm:cxnLst>
    <dgm:cxn modelId="{69CB9C1B-CDBF-4B0B-8930-F3344066D1FC}" srcId="{0C544996-35B4-4C9A-8744-4ADDE47041E7}" destId="{C6AE0765-6AEC-467B-BDAE-CA2F9548559C}" srcOrd="3" destOrd="0" parTransId="{6B4626B6-F233-4D88-850A-0D60FD36A6A6}" sibTransId="{D01DD14B-5C64-4680-9A08-D3E98FF5F8CB}"/>
    <dgm:cxn modelId="{BAC92804-A4F8-4A8C-8D56-118A11372C04}" srcId="{0C544996-35B4-4C9A-8744-4ADDE47041E7}" destId="{C3036996-520A-4CE5-B9E2-74FF0F6CAD4D}" srcOrd="2" destOrd="0" parTransId="{68D88954-EC7A-4272-9092-81E1466F29D2}" sibTransId="{535F5E55-58DE-4ACD-BF3B-03274F909DD4}"/>
    <dgm:cxn modelId="{78E194D2-6F82-4F81-B32C-5E78CF51DABA}" srcId="{0C544996-35B4-4C9A-8744-4ADDE47041E7}" destId="{2B74286D-AEF5-4E12-B059-53D69A31068B}" srcOrd="1" destOrd="0" parTransId="{91865492-9C62-4BA6-AA05-76B8AB50BFA3}" sibTransId="{181AF37C-75CE-4D26-8875-504DE8B95F85}"/>
    <dgm:cxn modelId="{0E3863D1-C5AE-402A-9D13-38621CF1A8B5}" type="presOf" srcId="{0C544996-35B4-4C9A-8744-4ADDE47041E7}" destId="{AE715228-7FCE-4FBC-9BD0-5281F765A0D9}" srcOrd="0" destOrd="0" presId="urn:microsoft.com/office/officeart/2005/8/layout/hList1"/>
    <dgm:cxn modelId="{688D3B3F-A38D-43D9-ABAE-BE7333EFE5C3}" type="presOf" srcId="{C6AE0765-6AEC-467B-BDAE-CA2F9548559C}" destId="{30BB822D-D3D8-4F63-8711-6D10F84B55B1}" srcOrd="0" destOrd="3" presId="urn:microsoft.com/office/officeart/2005/8/layout/hList1"/>
    <dgm:cxn modelId="{2025F338-91DA-4B03-A59E-3D562F82E348}" type="presOf" srcId="{85D27DB2-03E6-4B30-A4C5-1B02A1A2BCE5}" destId="{B5CC23AB-1E34-4C46-9B2C-F5D6DE16BC98}" srcOrd="0" destOrd="0" presId="urn:microsoft.com/office/officeart/2005/8/layout/hList1"/>
    <dgm:cxn modelId="{6D93274B-BD02-4854-B544-EFE4130B269D}" type="presOf" srcId="{2B74286D-AEF5-4E12-B059-53D69A31068B}" destId="{30BB822D-D3D8-4F63-8711-6D10F84B55B1}" srcOrd="0" destOrd="1" presId="urn:microsoft.com/office/officeart/2005/8/layout/hList1"/>
    <dgm:cxn modelId="{B1C12DB7-7613-4A7A-BB3E-15B752DC3AF7}" type="presOf" srcId="{BECBDEF2-EC80-45BA-8D31-E8EB17B77B06}" destId="{30BB822D-D3D8-4F63-8711-6D10F84B55B1}" srcOrd="0" destOrd="7" presId="urn:microsoft.com/office/officeart/2005/8/layout/hList1"/>
    <dgm:cxn modelId="{BA64A87E-EBDE-48E1-A41E-695FF23BFF7E}" srcId="{0C544996-35B4-4C9A-8744-4ADDE47041E7}" destId="{EB4C492D-6BFD-4C73-95DC-C82DE5BB2924}" srcOrd="5" destOrd="0" parTransId="{0E7607DE-421B-4B0E-8EBA-0711E77E373B}" sibTransId="{1B52BFF3-7AE5-4BD0-9036-7649CA8E962F}"/>
    <dgm:cxn modelId="{02D488A1-B785-475B-8AEA-F1669DA7D235}" srcId="{0C544996-35B4-4C9A-8744-4ADDE47041E7}" destId="{BECBDEF2-EC80-45BA-8D31-E8EB17B77B06}" srcOrd="7" destOrd="0" parTransId="{B9A43C34-6A58-4B60-8062-E828F396956E}" sibTransId="{144034C3-26AA-439C-BC07-EC21F17D4EAA}"/>
    <dgm:cxn modelId="{2F03FB39-916B-4A70-A4D9-915713695EBD}" type="presOf" srcId="{1BA921D2-55EB-4AB3-BFA7-BD2675A45C77}" destId="{30BB822D-D3D8-4F63-8711-6D10F84B55B1}" srcOrd="0" destOrd="8" presId="urn:microsoft.com/office/officeart/2005/8/layout/hList1"/>
    <dgm:cxn modelId="{9C0340BF-A213-4031-B423-C2BF55FDCA6E}" srcId="{0C544996-35B4-4C9A-8744-4ADDE47041E7}" destId="{EBD93E9B-FCD9-4CF3-8BA2-BF7212926B42}" srcOrd="4" destOrd="0" parTransId="{71798F84-C265-4BA7-B063-DE133C557E3E}" sibTransId="{884ABB28-CA38-45B9-A76B-A67E93A6ED20}"/>
    <dgm:cxn modelId="{01E9ADC3-9B71-40DB-83EA-7700912F80FC}" srcId="{85D27DB2-03E6-4B30-A4C5-1B02A1A2BCE5}" destId="{0C544996-35B4-4C9A-8744-4ADDE47041E7}" srcOrd="0" destOrd="0" parTransId="{911FCACC-D240-4CB8-B2F5-AAD9237917CD}" sibTransId="{1E47D577-E852-4F34-8D5E-3BCAAFE727D8}"/>
    <dgm:cxn modelId="{11EACBE9-6F9F-42CD-9DF5-549FD9DDCF7F}" type="presOf" srcId="{F587E84D-71C1-48EB-B7F4-D392C3F077E5}" destId="{30BB822D-D3D8-4F63-8711-6D10F84B55B1}" srcOrd="0" destOrd="6" presId="urn:microsoft.com/office/officeart/2005/8/layout/hList1"/>
    <dgm:cxn modelId="{32FF27B4-219F-437A-999D-2EA64BD03119}" type="presOf" srcId="{EBD93E9B-FCD9-4CF3-8BA2-BF7212926B42}" destId="{30BB822D-D3D8-4F63-8711-6D10F84B55B1}" srcOrd="0" destOrd="4" presId="urn:microsoft.com/office/officeart/2005/8/layout/hList1"/>
    <dgm:cxn modelId="{E843AF40-0307-40F6-A3E3-DD0E91D56C57}" srcId="{0C544996-35B4-4C9A-8744-4ADDE47041E7}" destId="{F587E84D-71C1-48EB-B7F4-D392C3F077E5}" srcOrd="6" destOrd="0" parTransId="{B3745680-3C36-4E66-ABD8-A939D46B2366}" sibTransId="{2A8EC90E-8ECD-453C-92B6-653F9828FB61}"/>
    <dgm:cxn modelId="{B689CBAE-0D47-4A69-9B67-C8D9F8621220}" srcId="{0C544996-35B4-4C9A-8744-4ADDE47041E7}" destId="{F1252B7E-A2A7-4DAC-835C-DD146F0E786C}" srcOrd="0" destOrd="0" parTransId="{DEB9903A-B910-4822-8470-84EDA027EE3D}" sibTransId="{3D779C9A-5B6A-4609-817A-D83B96F5925C}"/>
    <dgm:cxn modelId="{37231A78-5286-41B8-97D0-FE9F8CDEFFA6}" type="presOf" srcId="{EB4C492D-6BFD-4C73-95DC-C82DE5BB2924}" destId="{30BB822D-D3D8-4F63-8711-6D10F84B55B1}" srcOrd="0" destOrd="5" presId="urn:microsoft.com/office/officeart/2005/8/layout/hList1"/>
    <dgm:cxn modelId="{625C558E-AFF0-4742-9D34-080E6B15C92B}" type="presOf" srcId="{F1252B7E-A2A7-4DAC-835C-DD146F0E786C}" destId="{30BB822D-D3D8-4F63-8711-6D10F84B55B1}" srcOrd="0" destOrd="0" presId="urn:microsoft.com/office/officeart/2005/8/layout/hList1"/>
    <dgm:cxn modelId="{0E526473-C3DD-4209-9E22-77102FF69777}" type="presOf" srcId="{C3036996-520A-4CE5-B9E2-74FF0F6CAD4D}" destId="{30BB822D-D3D8-4F63-8711-6D10F84B55B1}" srcOrd="0" destOrd="2" presId="urn:microsoft.com/office/officeart/2005/8/layout/hList1"/>
    <dgm:cxn modelId="{0C97BBD5-D57C-4ABB-9869-8B8CB6BCE848}" srcId="{0C544996-35B4-4C9A-8744-4ADDE47041E7}" destId="{1BA921D2-55EB-4AB3-BFA7-BD2675A45C77}" srcOrd="8" destOrd="0" parTransId="{A5DD2855-513E-4F24-B795-2C1FC36209D3}" sibTransId="{D6951459-78F8-44E4-91D2-E83573E2E9A1}"/>
    <dgm:cxn modelId="{266378EF-6989-4A1A-B17C-7CD501C0087D}" type="presParOf" srcId="{B5CC23AB-1E34-4C46-9B2C-F5D6DE16BC98}" destId="{C2E06BBE-41B3-4B80-9517-5462B6FA4781}" srcOrd="0" destOrd="0" presId="urn:microsoft.com/office/officeart/2005/8/layout/hList1"/>
    <dgm:cxn modelId="{D3C45EB9-4675-4855-BEA2-A7AFE79447FD}" type="presParOf" srcId="{C2E06BBE-41B3-4B80-9517-5462B6FA4781}" destId="{AE715228-7FCE-4FBC-9BD0-5281F765A0D9}" srcOrd="0" destOrd="0" presId="urn:microsoft.com/office/officeart/2005/8/layout/hList1"/>
    <dgm:cxn modelId="{08F50FDB-5182-42B6-B534-91E3C608E034}" type="presParOf" srcId="{C2E06BBE-41B3-4B80-9517-5462B6FA4781}" destId="{30BB822D-D3D8-4F63-8711-6D10F84B55B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B5A694-D656-4B5C-B3A0-43DC089325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74531780-C2B0-45F9-89D1-CD60E8D61856}">
      <dgm:prSet phldrT="[Texto]" custT="1"/>
      <dgm:spPr>
        <a:solidFill>
          <a:schemeClr val="accent4">
            <a:lumMod val="20000"/>
            <a:lumOff val="80000"/>
          </a:schemeClr>
        </a:solidFill>
      </dgm:spPr>
      <dgm:t>
        <a:bodyPr/>
        <a:lstStyle/>
        <a:p>
          <a:r>
            <a:rPr lang="es-ES" sz="2400" b="1" dirty="0" smtClean="0">
              <a:solidFill>
                <a:schemeClr val="tx1"/>
              </a:solidFill>
            </a:rPr>
            <a:t>Desde esta perspectiva, las personas con discapacidad lo son:</a:t>
          </a:r>
        </a:p>
        <a:p>
          <a:r>
            <a:rPr lang="es-ES" sz="2000" b="1" dirty="0" smtClean="0">
              <a:solidFill>
                <a:schemeClr val="tx1"/>
              </a:solidFill>
            </a:rPr>
            <a:t>Consecuencia de la negación por parte de la sociedad.</a:t>
          </a:r>
        </a:p>
        <a:p>
          <a:r>
            <a:rPr lang="es-AR" sz="2000" b="1" dirty="0" smtClean="0">
              <a:solidFill>
                <a:schemeClr val="tx1"/>
              </a:solidFill>
            </a:rPr>
            <a:t>En este contexto cobra importancia la distinción entre deficiencia y discapacidad.</a:t>
          </a:r>
          <a:endParaRPr lang="es-ES" sz="2000" b="1" dirty="0" smtClean="0">
            <a:solidFill>
              <a:schemeClr val="tx1"/>
            </a:solidFill>
          </a:endParaRPr>
        </a:p>
        <a:p>
          <a:r>
            <a:rPr lang="es-ES" sz="2000" b="1" dirty="0" smtClean="0">
              <a:solidFill>
                <a:schemeClr val="tx1"/>
              </a:solidFill>
            </a:rPr>
            <a:t>Deficiencia es la pérdida o limitación total o parcial de un miembro, órgano o mecanismo del </a:t>
          </a:r>
          <a:r>
            <a:rPr lang="es-ES" sz="2000" b="1" dirty="0" smtClean="0">
              <a:solidFill>
                <a:schemeClr val="tx1"/>
              </a:solidFill>
            </a:rPr>
            <a:t>cuerpo (Biológico).</a:t>
          </a:r>
          <a:endParaRPr lang="es-ES" sz="2000" b="1" dirty="0" smtClean="0">
            <a:solidFill>
              <a:schemeClr val="tx1"/>
            </a:solidFill>
          </a:endParaRPr>
        </a:p>
        <a:p>
          <a:r>
            <a:rPr lang="es-ES" sz="2000" b="1" dirty="0" smtClean="0">
              <a:solidFill>
                <a:schemeClr val="tx1"/>
              </a:solidFill>
            </a:rPr>
            <a:t>La discapacidad estaría compuesta por los factores sociales que restringen, limitan o impiden a las personas con diversidad funcional, vivir una vida en </a:t>
          </a:r>
          <a:r>
            <a:rPr lang="es-ES" sz="2000" b="1" dirty="0" smtClean="0">
              <a:solidFill>
                <a:schemeClr val="tx1"/>
              </a:solidFill>
            </a:rPr>
            <a:t>sociedad (Social).</a:t>
          </a:r>
          <a:endParaRPr lang="es-AR" sz="2000" b="1" dirty="0">
            <a:solidFill>
              <a:schemeClr val="tx1"/>
            </a:solidFill>
          </a:endParaRPr>
        </a:p>
      </dgm:t>
    </dgm:pt>
    <dgm:pt modelId="{AECA4A09-78B3-478A-B3EB-E4DE6A217429}" type="parTrans" cxnId="{5F0A6715-FB56-415E-B146-5531C155C697}">
      <dgm:prSet/>
      <dgm:spPr/>
      <dgm:t>
        <a:bodyPr/>
        <a:lstStyle/>
        <a:p>
          <a:endParaRPr lang="es-AR"/>
        </a:p>
      </dgm:t>
    </dgm:pt>
    <dgm:pt modelId="{EE8B9F38-B8A4-438E-A131-C0977F496FA0}" type="sibTrans" cxnId="{5F0A6715-FB56-415E-B146-5531C155C697}">
      <dgm:prSet/>
      <dgm:spPr/>
      <dgm:t>
        <a:bodyPr/>
        <a:lstStyle/>
        <a:p>
          <a:endParaRPr lang="es-AR"/>
        </a:p>
      </dgm:t>
    </dgm:pt>
    <dgm:pt modelId="{8737116E-221F-4838-BEBF-44E7F56A2EFB}" type="pres">
      <dgm:prSet presAssocID="{4CB5A694-D656-4B5C-B3A0-43DC08932584}" presName="linear" presStyleCnt="0">
        <dgm:presLayoutVars>
          <dgm:animLvl val="lvl"/>
          <dgm:resizeHandles val="exact"/>
        </dgm:presLayoutVars>
      </dgm:prSet>
      <dgm:spPr/>
      <dgm:t>
        <a:bodyPr/>
        <a:lstStyle/>
        <a:p>
          <a:endParaRPr lang="es-ES"/>
        </a:p>
      </dgm:t>
    </dgm:pt>
    <dgm:pt modelId="{2DA52B3C-5336-4C1A-BB24-9160121392AE}" type="pres">
      <dgm:prSet presAssocID="{74531780-C2B0-45F9-89D1-CD60E8D61856}" presName="parentText" presStyleLbl="node1" presStyleIdx="0" presStyleCnt="1" custScaleY="711649">
        <dgm:presLayoutVars>
          <dgm:chMax val="0"/>
          <dgm:bulletEnabled val="1"/>
        </dgm:presLayoutVars>
      </dgm:prSet>
      <dgm:spPr/>
      <dgm:t>
        <a:bodyPr/>
        <a:lstStyle/>
        <a:p>
          <a:endParaRPr lang="es-AR"/>
        </a:p>
      </dgm:t>
    </dgm:pt>
  </dgm:ptLst>
  <dgm:cxnLst>
    <dgm:cxn modelId="{75B6D521-ADE4-41C5-A887-07AFE41254ED}" type="presOf" srcId="{74531780-C2B0-45F9-89D1-CD60E8D61856}" destId="{2DA52B3C-5336-4C1A-BB24-9160121392AE}" srcOrd="0" destOrd="0" presId="urn:microsoft.com/office/officeart/2005/8/layout/vList2"/>
    <dgm:cxn modelId="{5F0A6715-FB56-415E-B146-5531C155C697}" srcId="{4CB5A694-D656-4B5C-B3A0-43DC08932584}" destId="{74531780-C2B0-45F9-89D1-CD60E8D61856}" srcOrd="0" destOrd="0" parTransId="{AECA4A09-78B3-478A-B3EB-E4DE6A217429}" sibTransId="{EE8B9F38-B8A4-438E-A131-C0977F496FA0}"/>
    <dgm:cxn modelId="{684421B1-2D11-4A3C-A486-1F27F4C58453}" type="presOf" srcId="{4CB5A694-D656-4B5C-B3A0-43DC08932584}" destId="{8737116E-221F-4838-BEBF-44E7F56A2EFB}" srcOrd="0" destOrd="0" presId="urn:microsoft.com/office/officeart/2005/8/layout/vList2"/>
    <dgm:cxn modelId="{FEEB701F-316C-4AD9-844F-E16AEA519F38}" type="presParOf" srcId="{8737116E-221F-4838-BEBF-44E7F56A2EFB}" destId="{2DA52B3C-5336-4C1A-BB24-9160121392A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3549BC-DDDE-43A2-99B2-4EDD4ADE39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C47CC660-D3E4-4C69-BC74-04251FCDF3D9}">
      <dgm:prSet phldrT="[Texto]" custT="1"/>
      <dgm:spPr/>
      <dgm:t>
        <a:bodyPr/>
        <a:lstStyle/>
        <a:p>
          <a:r>
            <a:rPr lang="es-ES" sz="2000" b="0" i="0" dirty="0" smtClean="0">
              <a:latin typeface="Arial" pitchFamily="34" charset="0"/>
              <a:cs typeface="Arial" pitchFamily="34" charset="0"/>
            </a:rPr>
            <a:t>Según la </a:t>
          </a:r>
          <a:r>
            <a:rPr lang="es-ES" sz="2000" b="1" i="0" dirty="0" smtClean="0">
              <a:latin typeface="Arial" pitchFamily="34" charset="0"/>
              <a:cs typeface="Arial" pitchFamily="34" charset="0"/>
            </a:rPr>
            <a:t>OMS</a:t>
          </a:r>
          <a:r>
            <a:rPr lang="es-ES" sz="2000" b="0" i="0" dirty="0" smtClean="0">
              <a:latin typeface="Arial" pitchFamily="34" charset="0"/>
              <a:cs typeface="Arial" pitchFamily="34" charset="0"/>
            </a:rPr>
            <a:t> “la </a:t>
          </a:r>
          <a:r>
            <a:rPr lang="es-ES" sz="2000" b="1" i="0" dirty="0" smtClean="0">
              <a:latin typeface="Arial" pitchFamily="34" charset="0"/>
              <a:cs typeface="Arial" pitchFamily="34" charset="0"/>
            </a:rPr>
            <a:t>discapacidad</a:t>
          </a:r>
          <a:r>
            <a:rPr lang="es-ES" sz="2000" b="0" i="0" dirty="0" smtClean="0">
              <a:latin typeface="Arial" pitchFamily="34" charset="0"/>
              <a:cs typeface="Arial" pitchFamily="34" charset="0"/>
            </a:rPr>
            <a:t>,  es un fenómeno complejo que no contempla al individuo de forma aislada, sino en su interacción con la sociedad en la que vive”. </a:t>
          </a:r>
        </a:p>
        <a:p>
          <a:r>
            <a:rPr lang="es-ES" sz="2000" b="0" i="0" dirty="0" smtClean="0">
              <a:latin typeface="Arial" pitchFamily="34" charset="0"/>
              <a:cs typeface="Arial" pitchFamily="34" charset="0"/>
            </a:rPr>
            <a:t>Esta definición reconoce, por primera vez, el </a:t>
          </a:r>
          <a:r>
            <a:rPr lang="es-ES" sz="2000" b="1" i="0" dirty="0" smtClean="0">
              <a:latin typeface="Arial" pitchFamily="34" charset="0"/>
              <a:cs typeface="Arial" pitchFamily="34" charset="0"/>
            </a:rPr>
            <a:t>contexto social</a:t>
          </a:r>
          <a:r>
            <a:rPr lang="es-ES" sz="2000" b="0" i="0" dirty="0" smtClean="0">
              <a:latin typeface="Arial" pitchFamily="34" charset="0"/>
              <a:cs typeface="Arial" pitchFamily="34" charset="0"/>
            </a:rPr>
            <a:t> como factor determinante en la discapacidad de una persona.</a:t>
          </a:r>
          <a:endParaRPr lang="es-AR" sz="2000" dirty="0">
            <a:latin typeface="Arial" pitchFamily="34" charset="0"/>
            <a:cs typeface="Arial" pitchFamily="34" charset="0"/>
          </a:endParaRPr>
        </a:p>
      </dgm:t>
    </dgm:pt>
    <dgm:pt modelId="{A3E2AEFD-D9D8-4406-9FD3-185C03742D5E}" type="parTrans" cxnId="{A16B4272-D175-4E37-B580-5A2641453E9F}">
      <dgm:prSet/>
      <dgm:spPr/>
      <dgm:t>
        <a:bodyPr/>
        <a:lstStyle/>
        <a:p>
          <a:endParaRPr lang="es-AR"/>
        </a:p>
      </dgm:t>
    </dgm:pt>
    <dgm:pt modelId="{8A02FE84-AABA-45BD-81FE-4D38C8884A82}" type="sibTrans" cxnId="{A16B4272-D175-4E37-B580-5A2641453E9F}">
      <dgm:prSet/>
      <dgm:spPr/>
      <dgm:t>
        <a:bodyPr/>
        <a:lstStyle/>
        <a:p>
          <a:endParaRPr lang="es-AR"/>
        </a:p>
      </dgm:t>
    </dgm:pt>
    <dgm:pt modelId="{2ED842E7-9529-4D85-BE7D-726FFAEB74B9}" type="pres">
      <dgm:prSet presAssocID="{0B3549BC-DDDE-43A2-99B2-4EDD4ADE392A}" presName="linear" presStyleCnt="0">
        <dgm:presLayoutVars>
          <dgm:animLvl val="lvl"/>
          <dgm:resizeHandles val="exact"/>
        </dgm:presLayoutVars>
      </dgm:prSet>
      <dgm:spPr/>
      <dgm:t>
        <a:bodyPr/>
        <a:lstStyle/>
        <a:p>
          <a:endParaRPr lang="es-ES"/>
        </a:p>
      </dgm:t>
    </dgm:pt>
    <dgm:pt modelId="{DB6E16E1-B0F9-4F1D-8ED1-1D330B388310}" type="pres">
      <dgm:prSet presAssocID="{C47CC660-D3E4-4C69-BC74-04251FCDF3D9}" presName="parentText" presStyleLbl="node1" presStyleIdx="0" presStyleCnt="1" custScaleY="1323377" custLinFactNeighborY="-8184">
        <dgm:presLayoutVars>
          <dgm:chMax val="0"/>
          <dgm:bulletEnabled val="1"/>
        </dgm:presLayoutVars>
      </dgm:prSet>
      <dgm:spPr/>
      <dgm:t>
        <a:bodyPr/>
        <a:lstStyle/>
        <a:p>
          <a:endParaRPr lang="es-AR"/>
        </a:p>
      </dgm:t>
    </dgm:pt>
  </dgm:ptLst>
  <dgm:cxnLst>
    <dgm:cxn modelId="{4751D994-7BDD-49D6-A09A-B51277E6A8C8}" type="presOf" srcId="{0B3549BC-DDDE-43A2-99B2-4EDD4ADE392A}" destId="{2ED842E7-9529-4D85-BE7D-726FFAEB74B9}" srcOrd="0" destOrd="0" presId="urn:microsoft.com/office/officeart/2005/8/layout/vList2"/>
    <dgm:cxn modelId="{A16B4272-D175-4E37-B580-5A2641453E9F}" srcId="{0B3549BC-DDDE-43A2-99B2-4EDD4ADE392A}" destId="{C47CC660-D3E4-4C69-BC74-04251FCDF3D9}" srcOrd="0" destOrd="0" parTransId="{A3E2AEFD-D9D8-4406-9FD3-185C03742D5E}" sibTransId="{8A02FE84-AABA-45BD-81FE-4D38C8884A82}"/>
    <dgm:cxn modelId="{A2ACC6BF-2554-4AF9-B686-85A2AA6AE6E0}" type="presOf" srcId="{C47CC660-D3E4-4C69-BC74-04251FCDF3D9}" destId="{DB6E16E1-B0F9-4F1D-8ED1-1D330B388310}" srcOrd="0" destOrd="0" presId="urn:microsoft.com/office/officeart/2005/8/layout/vList2"/>
    <dgm:cxn modelId="{78679768-1828-4F35-8B0C-EFFF5AF6D5F7}" type="presParOf" srcId="{2ED842E7-9529-4D85-BE7D-726FFAEB74B9}" destId="{DB6E16E1-B0F9-4F1D-8ED1-1D330B3883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F60186E-36ED-4BFD-B7D1-B7251E1FC119}"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s-AR"/>
        </a:p>
      </dgm:t>
    </dgm:pt>
    <dgm:pt modelId="{6150A72E-0CD3-415D-8A85-84F9AFC237CA}">
      <dgm:prSet phldrT="[Texto]"/>
      <dgm:spPr/>
      <dgm:t>
        <a:bodyPr/>
        <a:lstStyle/>
        <a:p>
          <a:r>
            <a:rPr lang="es-AR" b="1" dirty="0" smtClean="0"/>
            <a:t>Motora.</a:t>
          </a:r>
          <a:endParaRPr lang="es-AR" b="1" dirty="0"/>
        </a:p>
      </dgm:t>
    </dgm:pt>
    <dgm:pt modelId="{ECAC1E92-8DDE-496D-AD6B-C91A1E83509C}" type="parTrans" cxnId="{53294355-A81D-4183-8F34-239EE72AE9AE}">
      <dgm:prSet/>
      <dgm:spPr/>
      <dgm:t>
        <a:bodyPr/>
        <a:lstStyle/>
        <a:p>
          <a:endParaRPr lang="es-AR"/>
        </a:p>
      </dgm:t>
    </dgm:pt>
    <dgm:pt modelId="{4D699A48-0887-4E8C-B2D1-F0EF42E758A0}" type="sibTrans" cxnId="{53294355-A81D-4183-8F34-239EE72AE9AE}">
      <dgm:prSet/>
      <dgm:spPr/>
      <dgm:t>
        <a:bodyPr/>
        <a:lstStyle/>
        <a:p>
          <a:endParaRPr lang="es-AR"/>
        </a:p>
      </dgm:t>
    </dgm:pt>
    <dgm:pt modelId="{F5D014D6-4371-49DA-AC1A-E87AF2DF0511}">
      <dgm:prSet phldrT="[Texto]"/>
      <dgm:spPr/>
      <dgm:t>
        <a:bodyPr/>
        <a:lstStyle/>
        <a:p>
          <a:r>
            <a:rPr lang="es-AR" b="1" dirty="0" smtClean="0"/>
            <a:t>Visual. </a:t>
          </a:r>
          <a:endParaRPr lang="es-AR" b="1" dirty="0"/>
        </a:p>
      </dgm:t>
    </dgm:pt>
    <dgm:pt modelId="{0DCC7468-8734-4798-830C-7E9F3CAD1746}" type="parTrans" cxnId="{ABF8F726-5E61-4C60-BDE6-08DECE445813}">
      <dgm:prSet/>
      <dgm:spPr/>
      <dgm:t>
        <a:bodyPr/>
        <a:lstStyle/>
        <a:p>
          <a:endParaRPr lang="es-AR"/>
        </a:p>
      </dgm:t>
    </dgm:pt>
    <dgm:pt modelId="{9B04A753-C931-4677-BACA-F3A9469CE1DB}" type="sibTrans" cxnId="{ABF8F726-5E61-4C60-BDE6-08DECE445813}">
      <dgm:prSet/>
      <dgm:spPr/>
      <dgm:t>
        <a:bodyPr/>
        <a:lstStyle/>
        <a:p>
          <a:endParaRPr lang="es-AR"/>
        </a:p>
      </dgm:t>
    </dgm:pt>
    <dgm:pt modelId="{DAEBBAA4-FC58-479C-9C95-98D0FF357E78}">
      <dgm:prSet phldrT="[Texto]"/>
      <dgm:spPr/>
      <dgm:t>
        <a:bodyPr/>
        <a:lstStyle/>
        <a:p>
          <a:r>
            <a:rPr lang="es-AR" b="1" dirty="0" smtClean="0"/>
            <a:t>Auditiva.</a:t>
          </a:r>
          <a:endParaRPr lang="es-AR" b="1" dirty="0"/>
        </a:p>
      </dgm:t>
    </dgm:pt>
    <dgm:pt modelId="{AF77F9FF-2F75-4653-85E0-0F53E2A9B112}" type="parTrans" cxnId="{E683B864-CF9C-48CB-B553-7FD42F5384F5}">
      <dgm:prSet/>
      <dgm:spPr/>
      <dgm:t>
        <a:bodyPr/>
        <a:lstStyle/>
        <a:p>
          <a:endParaRPr lang="es-AR"/>
        </a:p>
      </dgm:t>
    </dgm:pt>
    <dgm:pt modelId="{548BF5F3-45A9-4873-9600-930775675048}" type="sibTrans" cxnId="{E683B864-CF9C-48CB-B553-7FD42F5384F5}">
      <dgm:prSet/>
      <dgm:spPr/>
      <dgm:t>
        <a:bodyPr/>
        <a:lstStyle/>
        <a:p>
          <a:endParaRPr lang="es-AR"/>
        </a:p>
      </dgm:t>
    </dgm:pt>
    <dgm:pt modelId="{85D1B6D0-3544-4A56-A4BF-B4E866987E37}">
      <dgm:prSet phldrT="[Texto]"/>
      <dgm:spPr/>
      <dgm:t>
        <a:bodyPr/>
        <a:lstStyle/>
        <a:p>
          <a:endParaRPr lang="es-AR" dirty="0"/>
        </a:p>
      </dgm:t>
    </dgm:pt>
    <dgm:pt modelId="{9EF8548E-07A0-447D-A395-554E1FDF1AFF}" type="parTrans" cxnId="{4D0351A5-3C5F-4B3D-AC3A-3271EBD72021}">
      <dgm:prSet/>
      <dgm:spPr/>
      <dgm:t>
        <a:bodyPr/>
        <a:lstStyle/>
        <a:p>
          <a:endParaRPr lang="es-AR"/>
        </a:p>
      </dgm:t>
    </dgm:pt>
    <dgm:pt modelId="{5BB5A849-9396-48D6-A5B1-A15EC6AF3A1B}" type="sibTrans" cxnId="{4D0351A5-3C5F-4B3D-AC3A-3271EBD72021}">
      <dgm:prSet/>
      <dgm:spPr/>
      <dgm:t>
        <a:bodyPr/>
        <a:lstStyle/>
        <a:p>
          <a:endParaRPr lang="es-AR"/>
        </a:p>
      </dgm:t>
    </dgm:pt>
    <dgm:pt modelId="{28FAE52D-DE91-4245-BFC6-277ACB1EDF79}">
      <dgm:prSet phldrT="[Texto]"/>
      <dgm:spPr/>
      <dgm:t>
        <a:bodyPr/>
        <a:lstStyle/>
        <a:p>
          <a:endParaRPr lang="es-AR" dirty="0" smtClean="0"/>
        </a:p>
        <a:p>
          <a:r>
            <a:rPr lang="es-AR" b="1" dirty="0" smtClean="0"/>
            <a:t>Intelectual.</a:t>
          </a:r>
          <a:endParaRPr lang="es-AR" b="1" dirty="0"/>
        </a:p>
      </dgm:t>
    </dgm:pt>
    <dgm:pt modelId="{E3B74DFF-F085-4E22-A3BC-F271C4955F8A}" type="parTrans" cxnId="{AF018523-D327-4768-8891-05789C2635F6}">
      <dgm:prSet/>
      <dgm:spPr/>
      <dgm:t>
        <a:bodyPr/>
        <a:lstStyle/>
        <a:p>
          <a:endParaRPr lang="es-AR"/>
        </a:p>
      </dgm:t>
    </dgm:pt>
    <dgm:pt modelId="{376C296A-D37B-46EB-B73E-3748D7D87EDB}" type="sibTrans" cxnId="{AF018523-D327-4768-8891-05789C2635F6}">
      <dgm:prSet/>
      <dgm:spPr/>
      <dgm:t>
        <a:bodyPr/>
        <a:lstStyle/>
        <a:p>
          <a:endParaRPr lang="es-AR"/>
        </a:p>
      </dgm:t>
    </dgm:pt>
    <dgm:pt modelId="{AC5A583B-4977-4469-91C5-7199379E9326}" type="pres">
      <dgm:prSet presAssocID="{EF60186E-36ED-4BFD-B7D1-B7251E1FC119}" presName="Name0" presStyleCnt="0">
        <dgm:presLayoutVars>
          <dgm:dir/>
          <dgm:resizeHandles val="exact"/>
        </dgm:presLayoutVars>
      </dgm:prSet>
      <dgm:spPr/>
      <dgm:t>
        <a:bodyPr/>
        <a:lstStyle/>
        <a:p>
          <a:endParaRPr lang="es-AR"/>
        </a:p>
      </dgm:t>
    </dgm:pt>
    <dgm:pt modelId="{1473D6AF-B53A-4C27-8B10-097DCBF595C2}" type="pres">
      <dgm:prSet presAssocID="{6150A72E-0CD3-415D-8A85-84F9AFC237CA}" presName="Name5" presStyleLbl="vennNode1" presStyleIdx="0" presStyleCnt="4">
        <dgm:presLayoutVars>
          <dgm:bulletEnabled val="1"/>
        </dgm:presLayoutVars>
      </dgm:prSet>
      <dgm:spPr/>
      <dgm:t>
        <a:bodyPr/>
        <a:lstStyle/>
        <a:p>
          <a:endParaRPr lang="es-AR"/>
        </a:p>
      </dgm:t>
    </dgm:pt>
    <dgm:pt modelId="{3DD1A5BF-C8F4-4E47-97E3-4E4D3CCBEE33}" type="pres">
      <dgm:prSet presAssocID="{4D699A48-0887-4E8C-B2D1-F0EF42E758A0}" presName="space" presStyleCnt="0"/>
      <dgm:spPr/>
      <dgm:t>
        <a:bodyPr/>
        <a:lstStyle/>
        <a:p>
          <a:endParaRPr lang="es-AR"/>
        </a:p>
      </dgm:t>
    </dgm:pt>
    <dgm:pt modelId="{92F658CD-4026-4AA5-A052-174F8CAEABF2}" type="pres">
      <dgm:prSet presAssocID="{F5D014D6-4371-49DA-AC1A-E87AF2DF0511}" presName="Name5" presStyleLbl="vennNode1" presStyleIdx="1" presStyleCnt="4">
        <dgm:presLayoutVars>
          <dgm:bulletEnabled val="1"/>
        </dgm:presLayoutVars>
      </dgm:prSet>
      <dgm:spPr/>
      <dgm:t>
        <a:bodyPr/>
        <a:lstStyle/>
        <a:p>
          <a:endParaRPr lang="es-AR"/>
        </a:p>
      </dgm:t>
    </dgm:pt>
    <dgm:pt modelId="{878F4715-A535-49A9-81B3-9EBD68E0F5AC}" type="pres">
      <dgm:prSet presAssocID="{9B04A753-C931-4677-BACA-F3A9469CE1DB}" presName="space" presStyleCnt="0"/>
      <dgm:spPr/>
      <dgm:t>
        <a:bodyPr/>
        <a:lstStyle/>
        <a:p>
          <a:endParaRPr lang="es-AR"/>
        </a:p>
      </dgm:t>
    </dgm:pt>
    <dgm:pt modelId="{3F47CFA6-FE0F-4C36-9D96-60D1347E832E}" type="pres">
      <dgm:prSet presAssocID="{DAEBBAA4-FC58-479C-9C95-98D0FF357E78}" presName="Name5" presStyleLbl="vennNode1" presStyleIdx="2" presStyleCnt="4">
        <dgm:presLayoutVars>
          <dgm:bulletEnabled val="1"/>
        </dgm:presLayoutVars>
      </dgm:prSet>
      <dgm:spPr/>
      <dgm:t>
        <a:bodyPr/>
        <a:lstStyle/>
        <a:p>
          <a:endParaRPr lang="es-AR"/>
        </a:p>
      </dgm:t>
    </dgm:pt>
    <dgm:pt modelId="{99C7277C-D474-4322-B535-DC8BC2691846}" type="pres">
      <dgm:prSet presAssocID="{548BF5F3-45A9-4873-9600-930775675048}" presName="space" presStyleCnt="0"/>
      <dgm:spPr/>
      <dgm:t>
        <a:bodyPr/>
        <a:lstStyle/>
        <a:p>
          <a:endParaRPr lang="es-AR"/>
        </a:p>
      </dgm:t>
    </dgm:pt>
    <dgm:pt modelId="{FB4EEAD2-96F8-4E5A-B6F4-4A7697349786}" type="pres">
      <dgm:prSet presAssocID="{28FAE52D-DE91-4245-BFC6-277ACB1EDF79}" presName="Name5" presStyleLbl="vennNode1" presStyleIdx="3" presStyleCnt="4">
        <dgm:presLayoutVars>
          <dgm:bulletEnabled val="1"/>
        </dgm:presLayoutVars>
      </dgm:prSet>
      <dgm:spPr/>
      <dgm:t>
        <a:bodyPr/>
        <a:lstStyle/>
        <a:p>
          <a:endParaRPr lang="es-AR"/>
        </a:p>
      </dgm:t>
    </dgm:pt>
  </dgm:ptLst>
  <dgm:cxnLst>
    <dgm:cxn modelId="{4D0351A5-3C5F-4B3D-AC3A-3271EBD72021}" srcId="{28FAE52D-DE91-4245-BFC6-277ACB1EDF79}" destId="{85D1B6D0-3544-4A56-A4BF-B4E866987E37}" srcOrd="0" destOrd="0" parTransId="{9EF8548E-07A0-447D-A395-554E1FDF1AFF}" sibTransId="{5BB5A849-9396-48D6-A5B1-A15EC6AF3A1B}"/>
    <dgm:cxn modelId="{E683B864-CF9C-48CB-B553-7FD42F5384F5}" srcId="{EF60186E-36ED-4BFD-B7D1-B7251E1FC119}" destId="{DAEBBAA4-FC58-479C-9C95-98D0FF357E78}" srcOrd="2" destOrd="0" parTransId="{AF77F9FF-2F75-4653-85E0-0F53E2A9B112}" sibTransId="{548BF5F3-45A9-4873-9600-930775675048}"/>
    <dgm:cxn modelId="{AF018523-D327-4768-8891-05789C2635F6}" srcId="{EF60186E-36ED-4BFD-B7D1-B7251E1FC119}" destId="{28FAE52D-DE91-4245-BFC6-277ACB1EDF79}" srcOrd="3" destOrd="0" parTransId="{E3B74DFF-F085-4E22-A3BC-F271C4955F8A}" sibTransId="{376C296A-D37B-46EB-B73E-3748D7D87EDB}"/>
    <dgm:cxn modelId="{993D9E39-F90D-48F2-A150-D33524552F5E}" type="presOf" srcId="{85D1B6D0-3544-4A56-A4BF-B4E866987E37}" destId="{FB4EEAD2-96F8-4E5A-B6F4-4A7697349786}" srcOrd="0" destOrd="1" presId="urn:microsoft.com/office/officeart/2005/8/layout/venn3"/>
    <dgm:cxn modelId="{53294355-A81D-4183-8F34-239EE72AE9AE}" srcId="{EF60186E-36ED-4BFD-B7D1-B7251E1FC119}" destId="{6150A72E-0CD3-415D-8A85-84F9AFC237CA}" srcOrd="0" destOrd="0" parTransId="{ECAC1E92-8DDE-496D-AD6B-C91A1E83509C}" sibTransId="{4D699A48-0887-4E8C-B2D1-F0EF42E758A0}"/>
    <dgm:cxn modelId="{D5103D91-B495-4B21-8C80-C61161665954}" type="presOf" srcId="{DAEBBAA4-FC58-479C-9C95-98D0FF357E78}" destId="{3F47CFA6-FE0F-4C36-9D96-60D1347E832E}" srcOrd="0" destOrd="0" presId="urn:microsoft.com/office/officeart/2005/8/layout/venn3"/>
    <dgm:cxn modelId="{960B4DFF-BBCE-49B4-8A3C-15ED36A1C528}" type="presOf" srcId="{F5D014D6-4371-49DA-AC1A-E87AF2DF0511}" destId="{92F658CD-4026-4AA5-A052-174F8CAEABF2}" srcOrd="0" destOrd="0" presId="urn:microsoft.com/office/officeart/2005/8/layout/venn3"/>
    <dgm:cxn modelId="{ABF8F726-5E61-4C60-BDE6-08DECE445813}" srcId="{EF60186E-36ED-4BFD-B7D1-B7251E1FC119}" destId="{F5D014D6-4371-49DA-AC1A-E87AF2DF0511}" srcOrd="1" destOrd="0" parTransId="{0DCC7468-8734-4798-830C-7E9F3CAD1746}" sibTransId="{9B04A753-C931-4677-BACA-F3A9469CE1DB}"/>
    <dgm:cxn modelId="{FA253386-3AD4-4300-BF9C-98ED200AB9FD}" type="presOf" srcId="{6150A72E-0CD3-415D-8A85-84F9AFC237CA}" destId="{1473D6AF-B53A-4C27-8B10-097DCBF595C2}" srcOrd="0" destOrd="0" presId="urn:microsoft.com/office/officeart/2005/8/layout/venn3"/>
    <dgm:cxn modelId="{3366F505-B9B5-4208-AACD-FD73DE70718E}" type="presOf" srcId="{28FAE52D-DE91-4245-BFC6-277ACB1EDF79}" destId="{FB4EEAD2-96F8-4E5A-B6F4-4A7697349786}" srcOrd="0" destOrd="0" presId="urn:microsoft.com/office/officeart/2005/8/layout/venn3"/>
    <dgm:cxn modelId="{41C02E65-84BE-4238-80BF-19E187538203}" type="presOf" srcId="{EF60186E-36ED-4BFD-B7D1-B7251E1FC119}" destId="{AC5A583B-4977-4469-91C5-7199379E9326}" srcOrd="0" destOrd="0" presId="urn:microsoft.com/office/officeart/2005/8/layout/venn3"/>
    <dgm:cxn modelId="{65F51790-A7EA-4B1A-B9AD-26A45A15C4AF}" type="presParOf" srcId="{AC5A583B-4977-4469-91C5-7199379E9326}" destId="{1473D6AF-B53A-4C27-8B10-097DCBF595C2}" srcOrd="0" destOrd="0" presId="urn:microsoft.com/office/officeart/2005/8/layout/venn3"/>
    <dgm:cxn modelId="{40383C1E-239B-4829-80A2-CBC8BEF05FB3}" type="presParOf" srcId="{AC5A583B-4977-4469-91C5-7199379E9326}" destId="{3DD1A5BF-C8F4-4E47-97E3-4E4D3CCBEE33}" srcOrd="1" destOrd="0" presId="urn:microsoft.com/office/officeart/2005/8/layout/venn3"/>
    <dgm:cxn modelId="{945BF6D6-DCC8-4470-8D8B-D6867C2B6292}" type="presParOf" srcId="{AC5A583B-4977-4469-91C5-7199379E9326}" destId="{92F658CD-4026-4AA5-A052-174F8CAEABF2}" srcOrd="2" destOrd="0" presId="urn:microsoft.com/office/officeart/2005/8/layout/venn3"/>
    <dgm:cxn modelId="{78A751A7-82ED-49CD-8134-C654E32B18CB}" type="presParOf" srcId="{AC5A583B-4977-4469-91C5-7199379E9326}" destId="{878F4715-A535-49A9-81B3-9EBD68E0F5AC}" srcOrd="3" destOrd="0" presId="urn:microsoft.com/office/officeart/2005/8/layout/venn3"/>
    <dgm:cxn modelId="{AB99D1FD-2142-46F3-A998-B216949CD019}" type="presParOf" srcId="{AC5A583B-4977-4469-91C5-7199379E9326}" destId="{3F47CFA6-FE0F-4C36-9D96-60D1347E832E}" srcOrd="4" destOrd="0" presId="urn:microsoft.com/office/officeart/2005/8/layout/venn3"/>
    <dgm:cxn modelId="{E51E134B-B366-4A9B-93D4-CEDF503E2EFA}" type="presParOf" srcId="{AC5A583B-4977-4469-91C5-7199379E9326}" destId="{99C7277C-D474-4322-B535-DC8BC2691846}" srcOrd="5" destOrd="0" presId="urn:microsoft.com/office/officeart/2005/8/layout/venn3"/>
    <dgm:cxn modelId="{2AED4A39-B2D9-4DE3-9B1C-5F5248E3E214}" type="presParOf" srcId="{AC5A583B-4977-4469-91C5-7199379E9326}" destId="{FB4EEAD2-96F8-4E5A-B6F4-4A7697349786}"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247404-9520-4CF2-9277-0457B459D4D5}" type="doc">
      <dgm:prSet loTypeId="urn:microsoft.com/office/officeart/2005/8/layout/vProcess5" loCatId="process" qsTypeId="urn:microsoft.com/office/officeart/2005/8/quickstyle/simple2" qsCatId="simple" csTypeId="urn:microsoft.com/office/officeart/2005/8/colors/colorful3" csCatId="colorful" phldr="1"/>
      <dgm:spPr/>
      <dgm:t>
        <a:bodyPr/>
        <a:lstStyle/>
        <a:p>
          <a:endParaRPr lang="es-AR"/>
        </a:p>
      </dgm:t>
    </dgm:pt>
    <dgm:pt modelId="{148D2CD5-8F02-4808-B3F5-37EC55F15B62}">
      <dgm:prSet phldrT="[Texto]"/>
      <dgm:spPr/>
      <dgm:t>
        <a:bodyPr/>
        <a:lstStyle/>
        <a:p>
          <a:r>
            <a:rPr lang="es-ES" b="0" dirty="0" smtClean="0">
              <a:solidFill>
                <a:schemeClr val="tx1"/>
              </a:solidFill>
            </a:rPr>
            <a:t>La discapacidad es consecuencia no solo de la condición de salud de la persona, sino también de factores personales y ambientales.</a:t>
          </a:r>
          <a:endParaRPr lang="es-AR" b="0" dirty="0">
            <a:solidFill>
              <a:schemeClr val="tx1"/>
            </a:solidFill>
          </a:endParaRPr>
        </a:p>
      </dgm:t>
    </dgm:pt>
    <dgm:pt modelId="{CF22586F-07E4-4E89-933A-D4D5A54538D6}" type="parTrans" cxnId="{9AE9CA93-FA20-425F-BE5A-0FDE3C2BC28C}">
      <dgm:prSet/>
      <dgm:spPr/>
      <dgm:t>
        <a:bodyPr/>
        <a:lstStyle/>
        <a:p>
          <a:endParaRPr lang="es-AR"/>
        </a:p>
      </dgm:t>
    </dgm:pt>
    <dgm:pt modelId="{D460D890-8729-44BF-85F6-E3B9FD1D44CA}" type="sibTrans" cxnId="{9AE9CA93-FA20-425F-BE5A-0FDE3C2BC28C}">
      <dgm:prSet/>
      <dgm:spPr/>
      <dgm:t>
        <a:bodyPr/>
        <a:lstStyle/>
        <a:p>
          <a:endParaRPr lang="es-AR"/>
        </a:p>
      </dgm:t>
    </dgm:pt>
    <dgm:pt modelId="{44D2CF35-DE4F-4536-A4C3-8C2E2BD0BC7D}">
      <dgm:prSet phldrT="[Texto]"/>
      <dgm:spPr/>
      <dgm:t>
        <a:bodyPr/>
        <a:lstStyle/>
        <a:p>
          <a:r>
            <a:rPr lang="es-ES" b="0" dirty="0" smtClean="0">
              <a:solidFill>
                <a:schemeClr val="tx1"/>
              </a:solidFill>
            </a:rPr>
            <a:t>La discapacidad es algo dinámico sujeto a las circunstancias y al entorno.</a:t>
          </a:r>
          <a:endParaRPr lang="es-AR" b="0" dirty="0">
            <a:solidFill>
              <a:schemeClr val="tx1"/>
            </a:solidFill>
          </a:endParaRPr>
        </a:p>
      </dgm:t>
    </dgm:pt>
    <dgm:pt modelId="{5D1EB664-0023-4BE5-950D-BD11F97A94CE}" type="parTrans" cxnId="{0D138200-9ACE-4488-85D6-97649CD984C3}">
      <dgm:prSet/>
      <dgm:spPr/>
      <dgm:t>
        <a:bodyPr/>
        <a:lstStyle/>
        <a:p>
          <a:endParaRPr lang="es-AR"/>
        </a:p>
      </dgm:t>
    </dgm:pt>
    <dgm:pt modelId="{5AC5B123-6D7F-4E36-8371-DA4251AE8208}" type="sibTrans" cxnId="{0D138200-9ACE-4488-85D6-97649CD984C3}">
      <dgm:prSet/>
      <dgm:spPr/>
      <dgm:t>
        <a:bodyPr/>
        <a:lstStyle/>
        <a:p>
          <a:endParaRPr lang="es-AR"/>
        </a:p>
      </dgm:t>
    </dgm:pt>
    <dgm:pt modelId="{5E0CB190-1573-46D9-88D0-14EF867CEE82}">
      <dgm:prSet phldrT="[Texto]"/>
      <dgm:spPr/>
      <dgm:t>
        <a:bodyPr/>
        <a:lstStyle/>
        <a:p>
          <a:pPr algn="just"/>
          <a:r>
            <a:rPr lang="es-ES" b="0" dirty="0" smtClean="0">
              <a:solidFill>
                <a:schemeClr val="tx1"/>
              </a:solidFill>
            </a:rPr>
            <a:t>Los factores personales y contextuales pueden hacer variar la discapacidad de las </a:t>
          </a:r>
          <a:r>
            <a:rPr lang="es-ES" b="0" dirty="0" smtClean="0">
              <a:solidFill>
                <a:schemeClr val="tx1"/>
              </a:solidFill>
            </a:rPr>
            <a:t>personas.</a:t>
          </a:r>
          <a:endParaRPr lang="es-AR" b="0" dirty="0">
            <a:solidFill>
              <a:schemeClr val="tx1"/>
            </a:solidFill>
          </a:endParaRPr>
        </a:p>
      </dgm:t>
    </dgm:pt>
    <dgm:pt modelId="{F3E61A29-81F3-4430-B192-CFE6F26730AE}" type="sibTrans" cxnId="{143D8217-569F-4D0F-9AB0-D6EFAF7B16A9}">
      <dgm:prSet/>
      <dgm:spPr/>
      <dgm:t>
        <a:bodyPr/>
        <a:lstStyle/>
        <a:p>
          <a:endParaRPr lang="es-AR"/>
        </a:p>
      </dgm:t>
    </dgm:pt>
    <dgm:pt modelId="{7587A172-3206-44C2-AB87-D68648BD6262}" type="parTrans" cxnId="{143D8217-569F-4D0F-9AB0-D6EFAF7B16A9}">
      <dgm:prSet/>
      <dgm:spPr/>
      <dgm:t>
        <a:bodyPr/>
        <a:lstStyle/>
        <a:p>
          <a:endParaRPr lang="es-AR"/>
        </a:p>
      </dgm:t>
    </dgm:pt>
    <dgm:pt modelId="{4420E5A3-1529-4CFA-B523-3D0E7871684B}">
      <dgm:prSet custT="1"/>
      <dgm:spPr/>
      <dgm:t>
        <a:bodyPr/>
        <a:lstStyle/>
        <a:p>
          <a:pPr algn="just"/>
          <a:r>
            <a:rPr lang="es-ES" sz="1800" b="0" dirty="0" smtClean="0">
              <a:solidFill>
                <a:schemeClr val="tx1"/>
              </a:solidFill>
            </a:rPr>
            <a:t>Cada estudiante con discapacidad es único, al igual que lo es cada estudiante sin </a:t>
          </a:r>
          <a:r>
            <a:rPr lang="es-ES" sz="1800" b="0" dirty="0" smtClean="0">
              <a:solidFill>
                <a:schemeClr val="tx1"/>
              </a:solidFill>
            </a:rPr>
            <a:t>discapacidad.</a:t>
          </a:r>
          <a:endParaRPr lang="es-AR" sz="1800" b="0" dirty="0">
            <a:solidFill>
              <a:schemeClr val="tx1"/>
            </a:solidFill>
          </a:endParaRPr>
        </a:p>
      </dgm:t>
    </dgm:pt>
    <dgm:pt modelId="{B5C9BD5F-670F-48B8-AB47-0486B98879D2}" type="parTrans" cxnId="{17B1367B-12CB-49C9-BCF0-BE458E1FAC7F}">
      <dgm:prSet/>
      <dgm:spPr/>
      <dgm:t>
        <a:bodyPr/>
        <a:lstStyle/>
        <a:p>
          <a:endParaRPr lang="es-AR"/>
        </a:p>
      </dgm:t>
    </dgm:pt>
    <dgm:pt modelId="{585F8F86-EE31-4D1B-855D-46CA816FBB2B}" type="sibTrans" cxnId="{17B1367B-12CB-49C9-BCF0-BE458E1FAC7F}">
      <dgm:prSet/>
      <dgm:spPr/>
      <dgm:t>
        <a:bodyPr/>
        <a:lstStyle/>
        <a:p>
          <a:endParaRPr lang="es-AR"/>
        </a:p>
      </dgm:t>
    </dgm:pt>
    <dgm:pt modelId="{DC07EFA2-AA2A-44B9-80BD-502018569700}" type="pres">
      <dgm:prSet presAssocID="{CB247404-9520-4CF2-9277-0457B459D4D5}" presName="outerComposite" presStyleCnt="0">
        <dgm:presLayoutVars>
          <dgm:chMax val="5"/>
          <dgm:dir/>
          <dgm:resizeHandles val="exact"/>
        </dgm:presLayoutVars>
      </dgm:prSet>
      <dgm:spPr/>
      <dgm:t>
        <a:bodyPr/>
        <a:lstStyle/>
        <a:p>
          <a:endParaRPr lang="es-ES"/>
        </a:p>
      </dgm:t>
    </dgm:pt>
    <dgm:pt modelId="{43EB1B8A-E1DA-4250-A821-BBBC2821CC29}" type="pres">
      <dgm:prSet presAssocID="{CB247404-9520-4CF2-9277-0457B459D4D5}" presName="dummyMaxCanvas" presStyleCnt="0">
        <dgm:presLayoutVars/>
      </dgm:prSet>
      <dgm:spPr/>
    </dgm:pt>
    <dgm:pt modelId="{AE4FA900-135C-4CF6-BAD3-C0652A518920}" type="pres">
      <dgm:prSet presAssocID="{CB247404-9520-4CF2-9277-0457B459D4D5}" presName="FourNodes_1" presStyleLbl="node1" presStyleIdx="0" presStyleCnt="4">
        <dgm:presLayoutVars>
          <dgm:bulletEnabled val="1"/>
        </dgm:presLayoutVars>
      </dgm:prSet>
      <dgm:spPr/>
      <dgm:t>
        <a:bodyPr/>
        <a:lstStyle/>
        <a:p>
          <a:endParaRPr lang="es-ES"/>
        </a:p>
      </dgm:t>
    </dgm:pt>
    <dgm:pt modelId="{44BC5DAD-43D2-4FBC-9F23-79D01459BFA5}" type="pres">
      <dgm:prSet presAssocID="{CB247404-9520-4CF2-9277-0457B459D4D5}" presName="FourNodes_2" presStyleLbl="node1" presStyleIdx="1" presStyleCnt="4">
        <dgm:presLayoutVars>
          <dgm:bulletEnabled val="1"/>
        </dgm:presLayoutVars>
      </dgm:prSet>
      <dgm:spPr/>
      <dgm:t>
        <a:bodyPr/>
        <a:lstStyle/>
        <a:p>
          <a:endParaRPr lang="es-ES"/>
        </a:p>
      </dgm:t>
    </dgm:pt>
    <dgm:pt modelId="{A17FB00F-5E94-41D8-87BC-C264EDF8B208}" type="pres">
      <dgm:prSet presAssocID="{CB247404-9520-4CF2-9277-0457B459D4D5}" presName="FourNodes_3" presStyleLbl="node1" presStyleIdx="2" presStyleCnt="4">
        <dgm:presLayoutVars>
          <dgm:bulletEnabled val="1"/>
        </dgm:presLayoutVars>
      </dgm:prSet>
      <dgm:spPr/>
      <dgm:t>
        <a:bodyPr/>
        <a:lstStyle/>
        <a:p>
          <a:endParaRPr lang="es-AR"/>
        </a:p>
      </dgm:t>
    </dgm:pt>
    <dgm:pt modelId="{34A70371-276C-4D31-8B2C-C1475C1F64B3}" type="pres">
      <dgm:prSet presAssocID="{CB247404-9520-4CF2-9277-0457B459D4D5}" presName="FourNodes_4" presStyleLbl="node1" presStyleIdx="3" presStyleCnt="4">
        <dgm:presLayoutVars>
          <dgm:bulletEnabled val="1"/>
        </dgm:presLayoutVars>
      </dgm:prSet>
      <dgm:spPr/>
      <dgm:t>
        <a:bodyPr/>
        <a:lstStyle/>
        <a:p>
          <a:endParaRPr lang="es-AR"/>
        </a:p>
      </dgm:t>
    </dgm:pt>
    <dgm:pt modelId="{75FAC050-3007-4BBE-994C-9EE8460335A6}" type="pres">
      <dgm:prSet presAssocID="{CB247404-9520-4CF2-9277-0457B459D4D5}" presName="FourConn_1-2" presStyleLbl="fgAccFollowNode1" presStyleIdx="0" presStyleCnt="3">
        <dgm:presLayoutVars>
          <dgm:bulletEnabled val="1"/>
        </dgm:presLayoutVars>
      </dgm:prSet>
      <dgm:spPr/>
      <dgm:t>
        <a:bodyPr/>
        <a:lstStyle/>
        <a:p>
          <a:endParaRPr lang="es-ES"/>
        </a:p>
      </dgm:t>
    </dgm:pt>
    <dgm:pt modelId="{81426560-E9EA-4C3F-A69B-7A50BEFE4544}" type="pres">
      <dgm:prSet presAssocID="{CB247404-9520-4CF2-9277-0457B459D4D5}" presName="FourConn_2-3" presStyleLbl="fgAccFollowNode1" presStyleIdx="1" presStyleCnt="3">
        <dgm:presLayoutVars>
          <dgm:bulletEnabled val="1"/>
        </dgm:presLayoutVars>
      </dgm:prSet>
      <dgm:spPr/>
      <dgm:t>
        <a:bodyPr/>
        <a:lstStyle/>
        <a:p>
          <a:endParaRPr lang="es-ES"/>
        </a:p>
      </dgm:t>
    </dgm:pt>
    <dgm:pt modelId="{B25BFBCB-F99E-4DB1-9349-EF15CB4D19CF}" type="pres">
      <dgm:prSet presAssocID="{CB247404-9520-4CF2-9277-0457B459D4D5}" presName="FourConn_3-4" presStyleLbl="fgAccFollowNode1" presStyleIdx="2" presStyleCnt="3">
        <dgm:presLayoutVars>
          <dgm:bulletEnabled val="1"/>
        </dgm:presLayoutVars>
      </dgm:prSet>
      <dgm:spPr/>
      <dgm:t>
        <a:bodyPr/>
        <a:lstStyle/>
        <a:p>
          <a:endParaRPr lang="es-ES"/>
        </a:p>
      </dgm:t>
    </dgm:pt>
    <dgm:pt modelId="{38172A1C-FB72-431B-B8CE-DF6A0AEF06AB}" type="pres">
      <dgm:prSet presAssocID="{CB247404-9520-4CF2-9277-0457B459D4D5}" presName="FourNodes_1_text" presStyleLbl="node1" presStyleIdx="3" presStyleCnt="4">
        <dgm:presLayoutVars>
          <dgm:bulletEnabled val="1"/>
        </dgm:presLayoutVars>
      </dgm:prSet>
      <dgm:spPr/>
      <dgm:t>
        <a:bodyPr/>
        <a:lstStyle/>
        <a:p>
          <a:endParaRPr lang="es-ES"/>
        </a:p>
      </dgm:t>
    </dgm:pt>
    <dgm:pt modelId="{FBC94B03-492B-485A-AE5A-401021BE1868}" type="pres">
      <dgm:prSet presAssocID="{CB247404-9520-4CF2-9277-0457B459D4D5}" presName="FourNodes_2_text" presStyleLbl="node1" presStyleIdx="3" presStyleCnt="4">
        <dgm:presLayoutVars>
          <dgm:bulletEnabled val="1"/>
        </dgm:presLayoutVars>
      </dgm:prSet>
      <dgm:spPr/>
      <dgm:t>
        <a:bodyPr/>
        <a:lstStyle/>
        <a:p>
          <a:endParaRPr lang="es-ES"/>
        </a:p>
      </dgm:t>
    </dgm:pt>
    <dgm:pt modelId="{D86DDEDA-3BB5-454D-8083-19C5D9C491D1}" type="pres">
      <dgm:prSet presAssocID="{CB247404-9520-4CF2-9277-0457B459D4D5}" presName="FourNodes_3_text" presStyleLbl="node1" presStyleIdx="3" presStyleCnt="4">
        <dgm:presLayoutVars>
          <dgm:bulletEnabled val="1"/>
        </dgm:presLayoutVars>
      </dgm:prSet>
      <dgm:spPr/>
      <dgm:t>
        <a:bodyPr/>
        <a:lstStyle/>
        <a:p>
          <a:endParaRPr lang="es-AR"/>
        </a:p>
      </dgm:t>
    </dgm:pt>
    <dgm:pt modelId="{58643E8D-9F78-4DEC-8DB3-39D57F12F4F4}" type="pres">
      <dgm:prSet presAssocID="{CB247404-9520-4CF2-9277-0457B459D4D5}" presName="FourNodes_4_text" presStyleLbl="node1" presStyleIdx="3" presStyleCnt="4">
        <dgm:presLayoutVars>
          <dgm:bulletEnabled val="1"/>
        </dgm:presLayoutVars>
      </dgm:prSet>
      <dgm:spPr/>
      <dgm:t>
        <a:bodyPr/>
        <a:lstStyle/>
        <a:p>
          <a:endParaRPr lang="es-AR"/>
        </a:p>
      </dgm:t>
    </dgm:pt>
  </dgm:ptLst>
  <dgm:cxnLst>
    <dgm:cxn modelId="{562250F1-E8C6-434F-866F-DA723585D409}" type="presOf" srcId="{148D2CD5-8F02-4808-B3F5-37EC55F15B62}" destId="{38172A1C-FB72-431B-B8CE-DF6A0AEF06AB}" srcOrd="1" destOrd="0" presId="urn:microsoft.com/office/officeart/2005/8/layout/vProcess5"/>
    <dgm:cxn modelId="{CB9E5B43-8EC9-447D-B5C1-3E70E9ED3FD3}" type="presOf" srcId="{D460D890-8729-44BF-85F6-E3B9FD1D44CA}" destId="{75FAC050-3007-4BBE-994C-9EE8460335A6}" srcOrd="0" destOrd="0" presId="urn:microsoft.com/office/officeart/2005/8/layout/vProcess5"/>
    <dgm:cxn modelId="{0D138200-9ACE-4488-85D6-97649CD984C3}" srcId="{CB247404-9520-4CF2-9277-0457B459D4D5}" destId="{44D2CF35-DE4F-4536-A4C3-8C2E2BD0BC7D}" srcOrd="1" destOrd="0" parTransId="{5D1EB664-0023-4BE5-950D-BD11F97A94CE}" sibTransId="{5AC5B123-6D7F-4E36-8371-DA4251AE8208}"/>
    <dgm:cxn modelId="{A5003A89-E63A-4638-A9E2-1C0655829A41}" type="presOf" srcId="{5AC5B123-6D7F-4E36-8371-DA4251AE8208}" destId="{81426560-E9EA-4C3F-A69B-7A50BEFE4544}" srcOrd="0" destOrd="0" presId="urn:microsoft.com/office/officeart/2005/8/layout/vProcess5"/>
    <dgm:cxn modelId="{17B1367B-12CB-49C9-BCF0-BE458E1FAC7F}" srcId="{CB247404-9520-4CF2-9277-0457B459D4D5}" destId="{4420E5A3-1529-4CFA-B523-3D0E7871684B}" srcOrd="3" destOrd="0" parTransId="{B5C9BD5F-670F-48B8-AB47-0486B98879D2}" sibTransId="{585F8F86-EE31-4D1B-855D-46CA816FBB2B}"/>
    <dgm:cxn modelId="{9AE9CA93-FA20-425F-BE5A-0FDE3C2BC28C}" srcId="{CB247404-9520-4CF2-9277-0457B459D4D5}" destId="{148D2CD5-8F02-4808-B3F5-37EC55F15B62}" srcOrd="0" destOrd="0" parTransId="{CF22586F-07E4-4E89-933A-D4D5A54538D6}" sibTransId="{D460D890-8729-44BF-85F6-E3B9FD1D44CA}"/>
    <dgm:cxn modelId="{97384445-ED21-41E5-AF2D-22E6D7911F0E}" type="presOf" srcId="{CB247404-9520-4CF2-9277-0457B459D4D5}" destId="{DC07EFA2-AA2A-44B9-80BD-502018569700}" srcOrd="0" destOrd="0" presId="urn:microsoft.com/office/officeart/2005/8/layout/vProcess5"/>
    <dgm:cxn modelId="{B3BE2832-8AEE-4DC7-9AEF-3C7CF9D0A6A4}" type="presOf" srcId="{4420E5A3-1529-4CFA-B523-3D0E7871684B}" destId="{58643E8D-9F78-4DEC-8DB3-39D57F12F4F4}" srcOrd="1" destOrd="0" presId="urn:microsoft.com/office/officeart/2005/8/layout/vProcess5"/>
    <dgm:cxn modelId="{143D8217-569F-4D0F-9AB0-D6EFAF7B16A9}" srcId="{CB247404-9520-4CF2-9277-0457B459D4D5}" destId="{5E0CB190-1573-46D9-88D0-14EF867CEE82}" srcOrd="2" destOrd="0" parTransId="{7587A172-3206-44C2-AB87-D68648BD6262}" sibTransId="{F3E61A29-81F3-4430-B192-CFE6F26730AE}"/>
    <dgm:cxn modelId="{00897D4D-E559-47B5-99D9-86E4297C28D9}" type="presOf" srcId="{5E0CB190-1573-46D9-88D0-14EF867CEE82}" destId="{D86DDEDA-3BB5-454D-8083-19C5D9C491D1}" srcOrd="1" destOrd="0" presId="urn:microsoft.com/office/officeart/2005/8/layout/vProcess5"/>
    <dgm:cxn modelId="{C0295901-648A-46DE-9E7D-4A6613176822}" type="presOf" srcId="{44D2CF35-DE4F-4536-A4C3-8C2E2BD0BC7D}" destId="{44BC5DAD-43D2-4FBC-9F23-79D01459BFA5}" srcOrd="0" destOrd="0" presId="urn:microsoft.com/office/officeart/2005/8/layout/vProcess5"/>
    <dgm:cxn modelId="{858BCA02-E3EB-4445-8EFC-B0F14E4D5B6E}" type="presOf" srcId="{4420E5A3-1529-4CFA-B523-3D0E7871684B}" destId="{34A70371-276C-4D31-8B2C-C1475C1F64B3}" srcOrd="0" destOrd="0" presId="urn:microsoft.com/office/officeart/2005/8/layout/vProcess5"/>
    <dgm:cxn modelId="{C9FAFC76-2E57-4414-9541-58EA12CF1D37}" type="presOf" srcId="{5E0CB190-1573-46D9-88D0-14EF867CEE82}" destId="{A17FB00F-5E94-41D8-87BC-C264EDF8B208}" srcOrd="0" destOrd="0" presId="urn:microsoft.com/office/officeart/2005/8/layout/vProcess5"/>
    <dgm:cxn modelId="{CF1E4CDA-DE95-4D23-8E31-11F46BB12FAC}" type="presOf" srcId="{F3E61A29-81F3-4430-B192-CFE6F26730AE}" destId="{B25BFBCB-F99E-4DB1-9349-EF15CB4D19CF}" srcOrd="0" destOrd="0" presId="urn:microsoft.com/office/officeart/2005/8/layout/vProcess5"/>
    <dgm:cxn modelId="{1543D4B0-E496-482D-8412-A9C92CC3378A}" type="presOf" srcId="{44D2CF35-DE4F-4536-A4C3-8C2E2BD0BC7D}" destId="{FBC94B03-492B-485A-AE5A-401021BE1868}" srcOrd="1" destOrd="0" presId="urn:microsoft.com/office/officeart/2005/8/layout/vProcess5"/>
    <dgm:cxn modelId="{7D37FE7A-ECEF-424D-BAD6-DCC706D2F034}" type="presOf" srcId="{148D2CD5-8F02-4808-B3F5-37EC55F15B62}" destId="{AE4FA900-135C-4CF6-BAD3-C0652A518920}" srcOrd="0" destOrd="0" presId="urn:microsoft.com/office/officeart/2005/8/layout/vProcess5"/>
    <dgm:cxn modelId="{5F029475-7EAA-4771-9BC1-C70DEC8FD59B}" type="presParOf" srcId="{DC07EFA2-AA2A-44B9-80BD-502018569700}" destId="{43EB1B8A-E1DA-4250-A821-BBBC2821CC29}" srcOrd="0" destOrd="0" presId="urn:microsoft.com/office/officeart/2005/8/layout/vProcess5"/>
    <dgm:cxn modelId="{83E46491-1150-4F75-B87A-BB6183730EF9}" type="presParOf" srcId="{DC07EFA2-AA2A-44B9-80BD-502018569700}" destId="{AE4FA900-135C-4CF6-BAD3-C0652A518920}" srcOrd="1" destOrd="0" presId="urn:microsoft.com/office/officeart/2005/8/layout/vProcess5"/>
    <dgm:cxn modelId="{734D55AB-C6C7-43A9-B1C4-9825F88801CC}" type="presParOf" srcId="{DC07EFA2-AA2A-44B9-80BD-502018569700}" destId="{44BC5DAD-43D2-4FBC-9F23-79D01459BFA5}" srcOrd="2" destOrd="0" presId="urn:microsoft.com/office/officeart/2005/8/layout/vProcess5"/>
    <dgm:cxn modelId="{E670DFD9-F43C-4E4D-9FCC-D677238CC82E}" type="presParOf" srcId="{DC07EFA2-AA2A-44B9-80BD-502018569700}" destId="{A17FB00F-5E94-41D8-87BC-C264EDF8B208}" srcOrd="3" destOrd="0" presId="urn:microsoft.com/office/officeart/2005/8/layout/vProcess5"/>
    <dgm:cxn modelId="{6A64479F-2A2F-49BE-AC7A-5943B841BCD4}" type="presParOf" srcId="{DC07EFA2-AA2A-44B9-80BD-502018569700}" destId="{34A70371-276C-4D31-8B2C-C1475C1F64B3}" srcOrd="4" destOrd="0" presId="urn:microsoft.com/office/officeart/2005/8/layout/vProcess5"/>
    <dgm:cxn modelId="{F9B53E99-0493-421D-B348-D3DDBD9A81F2}" type="presParOf" srcId="{DC07EFA2-AA2A-44B9-80BD-502018569700}" destId="{75FAC050-3007-4BBE-994C-9EE8460335A6}" srcOrd="5" destOrd="0" presId="urn:microsoft.com/office/officeart/2005/8/layout/vProcess5"/>
    <dgm:cxn modelId="{2EB9828D-5C96-4598-A62B-ED6965A471DA}" type="presParOf" srcId="{DC07EFA2-AA2A-44B9-80BD-502018569700}" destId="{81426560-E9EA-4C3F-A69B-7A50BEFE4544}" srcOrd="6" destOrd="0" presId="urn:microsoft.com/office/officeart/2005/8/layout/vProcess5"/>
    <dgm:cxn modelId="{E9B97BC9-6632-4959-91CF-D4E3E04FAFC7}" type="presParOf" srcId="{DC07EFA2-AA2A-44B9-80BD-502018569700}" destId="{B25BFBCB-F99E-4DB1-9349-EF15CB4D19CF}" srcOrd="7" destOrd="0" presId="urn:microsoft.com/office/officeart/2005/8/layout/vProcess5"/>
    <dgm:cxn modelId="{2F3DEF6F-9163-4069-8813-B9002AE1F8CA}" type="presParOf" srcId="{DC07EFA2-AA2A-44B9-80BD-502018569700}" destId="{38172A1C-FB72-431B-B8CE-DF6A0AEF06AB}" srcOrd="8" destOrd="0" presId="urn:microsoft.com/office/officeart/2005/8/layout/vProcess5"/>
    <dgm:cxn modelId="{E73A42AB-446D-4B5B-950B-163EC2CEDD46}" type="presParOf" srcId="{DC07EFA2-AA2A-44B9-80BD-502018569700}" destId="{FBC94B03-492B-485A-AE5A-401021BE1868}" srcOrd="9" destOrd="0" presId="urn:microsoft.com/office/officeart/2005/8/layout/vProcess5"/>
    <dgm:cxn modelId="{A8556CBF-CC2B-497C-B098-4271C5ED49DF}" type="presParOf" srcId="{DC07EFA2-AA2A-44B9-80BD-502018569700}" destId="{D86DDEDA-3BB5-454D-8083-19C5D9C491D1}" srcOrd="10" destOrd="0" presId="urn:microsoft.com/office/officeart/2005/8/layout/vProcess5"/>
    <dgm:cxn modelId="{4842A529-D19C-4359-819F-90552D44FEA2}" type="presParOf" srcId="{DC07EFA2-AA2A-44B9-80BD-502018569700}" destId="{58643E8D-9F78-4DEC-8DB3-39D57F12F4F4}"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B2119-C1BF-4ABC-A2E8-B7AEEF057E32}">
      <dsp:nvSpPr>
        <dsp:cNvPr id="0" name=""/>
        <dsp:cNvSpPr/>
      </dsp:nvSpPr>
      <dsp:spPr>
        <a:xfrm>
          <a:off x="2111" y="847990"/>
          <a:ext cx="4012379" cy="47204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CB790B-9D8E-4F42-8D3F-C087E7266168}">
      <dsp:nvSpPr>
        <dsp:cNvPr id="0" name=""/>
        <dsp:cNvSpPr/>
      </dsp:nvSpPr>
      <dsp:spPr>
        <a:xfrm>
          <a:off x="2111" y="1025271"/>
          <a:ext cx="294763" cy="294763"/>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430B46-D1AC-40B6-BACC-2B4FE415946B}">
      <dsp:nvSpPr>
        <dsp:cNvPr id="0" name=""/>
        <dsp:cNvSpPr/>
      </dsp:nvSpPr>
      <dsp:spPr>
        <a:xfrm>
          <a:off x="2111" y="0"/>
          <a:ext cx="4012379" cy="84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55" tIns="64770" rIns="97155" bIns="64770" numCol="1" spcCol="1270" anchor="ctr" anchorCtr="0">
          <a:noAutofit/>
        </a:bodyPr>
        <a:lstStyle/>
        <a:p>
          <a:pPr lvl="0" algn="l" defTabSz="2266950">
            <a:lnSpc>
              <a:spcPct val="90000"/>
            </a:lnSpc>
            <a:spcBef>
              <a:spcPct val="0"/>
            </a:spcBef>
            <a:spcAft>
              <a:spcPct val="35000"/>
            </a:spcAft>
          </a:pPr>
          <a:r>
            <a:rPr lang="es-AR" sz="5100" kern="1200" dirty="0" smtClean="0"/>
            <a:t>Índice</a:t>
          </a:r>
          <a:endParaRPr lang="es-AR" sz="5100" kern="1200" dirty="0"/>
        </a:p>
      </dsp:txBody>
      <dsp:txXfrm>
        <a:off x="2111" y="0"/>
        <a:ext cx="4012379" cy="847990"/>
      </dsp:txXfrm>
    </dsp:sp>
    <dsp:sp modelId="{F99A1F89-0AE9-4B60-AED7-B255175FD1A3}">
      <dsp:nvSpPr>
        <dsp:cNvPr id="0" name=""/>
        <dsp:cNvSpPr/>
      </dsp:nvSpPr>
      <dsp:spPr>
        <a:xfrm>
          <a:off x="2111" y="1712357"/>
          <a:ext cx="294756" cy="29475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178328-CC32-4679-A37E-0984F0BFC367}">
      <dsp:nvSpPr>
        <dsp:cNvPr id="0" name=""/>
        <dsp:cNvSpPr/>
      </dsp:nvSpPr>
      <dsp:spPr>
        <a:xfrm>
          <a:off x="282977" y="1516196"/>
          <a:ext cx="3731512" cy="687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AR" sz="2000" kern="1200" dirty="0" smtClean="0"/>
            <a:t>Agenda </a:t>
          </a:r>
          <a:r>
            <a:rPr lang="es-AR" sz="2000" kern="1200" dirty="0" smtClean="0"/>
            <a:t>2030.</a:t>
          </a:r>
          <a:endParaRPr lang="es-AR" sz="2000" kern="1200" dirty="0"/>
        </a:p>
      </dsp:txBody>
      <dsp:txXfrm>
        <a:off x="282977" y="1516196"/>
        <a:ext cx="3731512" cy="687078"/>
      </dsp:txXfrm>
    </dsp:sp>
    <dsp:sp modelId="{8673CDB8-ED0F-4B2E-91A9-F3F92A8CDE18}">
      <dsp:nvSpPr>
        <dsp:cNvPr id="0" name=""/>
        <dsp:cNvSpPr/>
      </dsp:nvSpPr>
      <dsp:spPr>
        <a:xfrm>
          <a:off x="72009" y="2664294"/>
          <a:ext cx="294756" cy="294756"/>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9F6AD0-AE71-4254-85B0-DC6CB2EE4653}">
      <dsp:nvSpPr>
        <dsp:cNvPr id="0" name=""/>
        <dsp:cNvSpPr/>
      </dsp:nvSpPr>
      <dsp:spPr>
        <a:xfrm>
          <a:off x="360033" y="2448273"/>
          <a:ext cx="3731512" cy="687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smtClean="0"/>
            <a:t>Recorrido histórico de la discapacidad y sus </a:t>
          </a:r>
          <a:r>
            <a:rPr lang="es-ES" sz="2000" kern="1200" dirty="0" smtClean="0"/>
            <a:t>paradigmas.</a:t>
          </a:r>
          <a:endParaRPr lang="es-AR" sz="2000" kern="1200" dirty="0"/>
        </a:p>
      </dsp:txBody>
      <dsp:txXfrm>
        <a:off x="360033" y="2448273"/>
        <a:ext cx="3731512" cy="687078"/>
      </dsp:txXfrm>
    </dsp:sp>
    <dsp:sp modelId="{51FBD150-5938-4AF6-B638-38FE5440DA0D}">
      <dsp:nvSpPr>
        <dsp:cNvPr id="0" name=""/>
        <dsp:cNvSpPr/>
      </dsp:nvSpPr>
      <dsp:spPr>
        <a:xfrm>
          <a:off x="72006" y="3600401"/>
          <a:ext cx="294756" cy="294756"/>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3AE7CC-DE78-4BB6-905A-84E902F6EF0B}">
      <dsp:nvSpPr>
        <dsp:cNvPr id="0" name=""/>
        <dsp:cNvSpPr/>
      </dsp:nvSpPr>
      <dsp:spPr>
        <a:xfrm>
          <a:off x="360033" y="3384376"/>
          <a:ext cx="3731512" cy="687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smtClean="0"/>
            <a:t>Necesidades de acceso al currículum según la </a:t>
          </a:r>
          <a:r>
            <a:rPr lang="es-ES" sz="2000" kern="1200" dirty="0" smtClean="0"/>
            <a:t>discapacidad.</a:t>
          </a:r>
          <a:endParaRPr lang="es-AR" sz="2000" kern="1200" dirty="0"/>
        </a:p>
      </dsp:txBody>
      <dsp:txXfrm>
        <a:off x="360033" y="3384376"/>
        <a:ext cx="3731512" cy="687078"/>
      </dsp:txXfrm>
    </dsp:sp>
    <dsp:sp modelId="{5C0C8EA4-D2CD-4C94-BC46-D33C7BA78B2C}">
      <dsp:nvSpPr>
        <dsp:cNvPr id="0" name=""/>
        <dsp:cNvSpPr/>
      </dsp:nvSpPr>
      <dsp:spPr>
        <a:xfrm>
          <a:off x="4215109" y="847990"/>
          <a:ext cx="4012379" cy="472044"/>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2E21B4-7CA4-4BFE-A849-2E213597E104}">
      <dsp:nvSpPr>
        <dsp:cNvPr id="0" name=""/>
        <dsp:cNvSpPr/>
      </dsp:nvSpPr>
      <dsp:spPr>
        <a:xfrm>
          <a:off x="4215109" y="1025271"/>
          <a:ext cx="294763" cy="294763"/>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C13975-28D4-4142-9EA6-92C2623CE619}">
      <dsp:nvSpPr>
        <dsp:cNvPr id="0" name=""/>
        <dsp:cNvSpPr/>
      </dsp:nvSpPr>
      <dsp:spPr>
        <a:xfrm>
          <a:off x="4215109" y="0"/>
          <a:ext cx="4012379" cy="84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55" tIns="64770" rIns="97155" bIns="64770" numCol="1" spcCol="1270" anchor="ctr" anchorCtr="0">
          <a:noAutofit/>
        </a:bodyPr>
        <a:lstStyle/>
        <a:p>
          <a:pPr lvl="0" algn="l" defTabSz="2266950">
            <a:lnSpc>
              <a:spcPct val="90000"/>
            </a:lnSpc>
            <a:spcBef>
              <a:spcPct val="0"/>
            </a:spcBef>
            <a:spcAft>
              <a:spcPct val="35000"/>
            </a:spcAft>
          </a:pPr>
          <a:endParaRPr lang="es-AR" sz="5100" kern="1200" dirty="0"/>
        </a:p>
      </dsp:txBody>
      <dsp:txXfrm>
        <a:off x="4215109" y="0"/>
        <a:ext cx="4012379" cy="847990"/>
      </dsp:txXfrm>
    </dsp:sp>
    <dsp:sp modelId="{96AEAF71-D6B9-45CC-8B21-01AF9C302840}">
      <dsp:nvSpPr>
        <dsp:cNvPr id="0" name=""/>
        <dsp:cNvSpPr/>
      </dsp:nvSpPr>
      <dsp:spPr>
        <a:xfrm>
          <a:off x="4215109" y="1712357"/>
          <a:ext cx="294756" cy="294756"/>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35A6F7-3DCB-41BF-B4D8-103FF92B34F0}">
      <dsp:nvSpPr>
        <dsp:cNvPr id="0" name=""/>
        <dsp:cNvSpPr/>
      </dsp:nvSpPr>
      <dsp:spPr>
        <a:xfrm>
          <a:off x="4495976" y="1516196"/>
          <a:ext cx="3731512" cy="687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AR" sz="2000" kern="1200" dirty="0" smtClean="0"/>
            <a:t>Concepto de </a:t>
          </a:r>
          <a:r>
            <a:rPr lang="es-AR" sz="2000" kern="1200" dirty="0" smtClean="0"/>
            <a:t>Inclusión.</a:t>
          </a:r>
          <a:endParaRPr lang="es-AR" sz="2000" kern="1200" dirty="0"/>
        </a:p>
      </dsp:txBody>
      <dsp:txXfrm>
        <a:off x="4495976" y="1516196"/>
        <a:ext cx="3731512" cy="687078"/>
      </dsp:txXfrm>
    </dsp:sp>
    <dsp:sp modelId="{995566FA-0AAD-44D5-AAD0-54F6304224A7}">
      <dsp:nvSpPr>
        <dsp:cNvPr id="0" name=""/>
        <dsp:cNvSpPr/>
      </dsp:nvSpPr>
      <dsp:spPr>
        <a:xfrm>
          <a:off x="4215109" y="2399435"/>
          <a:ext cx="294756" cy="294756"/>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4D57DB-E3C0-4215-9E38-3A59D9043DCF}">
      <dsp:nvSpPr>
        <dsp:cNvPr id="0" name=""/>
        <dsp:cNvSpPr/>
      </dsp:nvSpPr>
      <dsp:spPr>
        <a:xfrm>
          <a:off x="4495976" y="2203274"/>
          <a:ext cx="3731512" cy="687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ES" sz="2000" kern="1200" dirty="0" smtClean="0"/>
            <a:t>Barreras para el aprendizaje y la </a:t>
          </a:r>
          <a:r>
            <a:rPr lang="es-ES" sz="2000" kern="1200" dirty="0" smtClean="0"/>
            <a:t>participación.</a:t>
          </a:r>
          <a:endParaRPr lang="es-AR" sz="2000" kern="1200" dirty="0"/>
        </a:p>
      </dsp:txBody>
      <dsp:txXfrm>
        <a:off x="4495976" y="2203274"/>
        <a:ext cx="3731512" cy="687078"/>
      </dsp:txXfrm>
    </dsp:sp>
    <dsp:sp modelId="{B138919B-9B94-435A-9E9B-E8EAE99919B9}">
      <dsp:nvSpPr>
        <dsp:cNvPr id="0" name=""/>
        <dsp:cNvSpPr/>
      </dsp:nvSpPr>
      <dsp:spPr>
        <a:xfrm>
          <a:off x="4215109" y="3086513"/>
          <a:ext cx="294756" cy="294756"/>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12EF08-5C3D-4D8C-8695-F4FE70E64068}">
      <dsp:nvSpPr>
        <dsp:cNvPr id="0" name=""/>
        <dsp:cNvSpPr/>
      </dsp:nvSpPr>
      <dsp:spPr>
        <a:xfrm>
          <a:off x="4495976" y="2890352"/>
          <a:ext cx="3731512" cy="687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AR" sz="2000" kern="1200" dirty="0" smtClean="0"/>
            <a:t>Diseño Universal de </a:t>
          </a:r>
          <a:r>
            <a:rPr lang="es-AR" sz="2000" kern="1200" dirty="0" smtClean="0"/>
            <a:t>Aprendizaje.</a:t>
          </a:r>
          <a:endParaRPr lang="es-AR" sz="2000" kern="1200" dirty="0"/>
        </a:p>
      </dsp:txBody>
      <dsp:txXfrm>
        <a:off x="4495976" y="2890352"/>
        <a:ext cx="3731512" cy="6870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EF377-9437-4323-B6C6-D5FC8AB8B4B1}">
      <dsp:nvSpPr>
        <dsp:cNvPr id="0" name=""/>
        <dsp:cNvSpPr/>
      </dsp:nvSpPr>
      <dsp:spPr>
        <a:xfrm>
          <a:off x="1420891" y="675354"/>
          <a:ext cx="2525538" cy="203697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lvl="0" algn="l" defTabSz="800100">
            <a:lnSpc>
              <a:spcPct val="90000"/>
            </a:lnSpc>
            <a:spcBef>
              <a:spcPct val="0"/>
            </a:spcBef>
            <a:spcAft>
              <a:spcPct val="35000"/>
            </a:spcAft>
          </a:pPr>
          <a:r>
            <a:rPr lang="es-ES" sz="1800" kern="1200" dirty="0" smtClean="0"/>
            <a:t>Presentan una alteración, transitoria o permanente, en su aparato locomotor  - disfunción de los sistemas nervioso, muscular y/o óseo-articular. </a:t>
          </a:r>
          <a:endParaRPr lang="es-AR" sz="1800" kern="1200" dirty="0"/>
        </a:p>
      </dsp:txBody>
      <dsp:txXfrm>
        <a:off x="1824978" y="675354"/>
        <a:ext cx="2121452" cy="2036972"/>
      </dsp:txXfrm>
    </dsp:sp>
    <dsp:sp modelId="{03186C8C-807E-4B9F-BE33-0B657CD7DA3A}">
      <dsp:nvSpPr>
        <dsp:cNvPr id="0" name=""/>
        <dsp:cNvSpPr/>
      </dsp:nvSpPr>
      <dsp:spPr>
        <a:xfrm>
          <a:off x="1420891" y="2712327"/>
          <a:ext cx="2525538" cy="1684534"/>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es-ES" sz="2000" kern="1200" dirty="0" smtClean="0"/>
            <a:t>Las alteraciones leves, moderadas, severas.</a:t>
          </a:r>
          <a:endParaRPr lang="es-AR" sz="2000" kern="1200" dirty="0"/>
        </a:p>
      </dsp:txBody>
      <dsp:txXfrm>
        <a:off x="1824978" y="2712327"/>
        <a:ext cx="2121452" cy="1684534"/>
      </dsp:txXfrm>
    </dsp:sp>
    <dsp:sp modelId="{6D319086-5A5A-4607-A120-56FE7A80FA65}">
      <dsp:nvSpPr>
        <dsp:cNvPr id="0" name=""/>
        <dsp:cNvSpPr/>
      </dsp:nvSpPr>
      <dsp:spPr>
        <a:xfrm>
          <a:off x="73937" y="1877"/>
          <a:ext cx="1683692" cy="168369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s-AR" sz="3300" kern="1200" dirty="0"/>
        </a:p>
      </dsp:txBody>
      <dsp:txXfrm>
        <a:off x="320508" y="248448"/>
        <a:ext cx="1190550" cy="1190550"/>
      </dsp:txXfrm>
    </dsp:sp>
    <dsp:sp modelId="{04BDB68B-D7CD-457D-9D3C-1E7BA387282B}">
      <dsp:nvSpPr>
        <dsp:cNvPr id="0" name=""/>
        <dsp:cNvSpPr/>
      </dsp:nvSpPr>
      <dsp:spPr>
        <a:xfrm>
          <a:off x="5630123" y="675354"/>
          <a:ext cx="2525538" cy="1684534"/>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t>Dificultades en el control de la postura, movilidad, desplazamientos, manipulación, lenguaje oral, </a:t>
          </a:r>
          <a:r>
            <a:rPr lang="es-ES" sz="1600" kern="1200" dirty="0" smtClean="0"/>
            <a:t>otras.</a:t>
          </a:r>
          <a:endParaRPr lang="es-AR" sz="1600" kern="1200" dirty="0"/>
        </a:p>
      </dsp:txBody>
      <dsp:txXfrm>
        <a:off x="6034209" y="675354"/>
        <a:ext cx="2121452" cy="1684534"/>
      </dsp:txXfrm>
    </dsp:sp>
    <dsp:sp modelId="{15363297-571E-42F4-9550-8D4E5350E48C}">
      <dsp:nvSpPr>
        <dsp:cNvPr id="0" name=""/>
        <dsp:cNvSpPr/>
      </dsp:nvSpPr>
      <dsp:spPr>
        <a:xfrm>
          <a:off x="5630123" y="2359888"/>
          <a:ext cx="2525538" cy="200348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t>Problemas de motricidad fina, movimientos </a:t>
          </a:r>
          <a:r>
            <a:rPr lang="es-ES" sz="1600" kern="1200" dirty="0" smtClean="0"/>
            <a:t>torpes.</a:t>
          </a:r>
          <a:endParaRPr lang="es-ES" sz="1600" kern="1200" dirty="0" smtClean="0"/>
        </a:p>
        <a:p>
          <a:pPr lvl="0" algn="l" defTabSz="711200">
            <a:lnSpc>
              <a:spcPct val="90000"/>
            </a:lnSpc>
            <a:spcBef>
              <a:spcPct val="0"/>
            </a:spcBef>
            <a:spcAft>
              <a:spcPct val="35000"/>
            </a:spcAft>
          </a:pPr>
          <a:r>
            <a:rPr lang="es-ES" sz="1600" kern="1200" dirty="0" smtClean="0"/>
            <a:t>Dificultades en el desplazamiento </a:t>
          </a:r>
          <a:r>
            <a:rPr lang="es-ES" sz="1600" kern="1200" dirty="0" smtClean="0"/>
            <a:t>autónomo.</a:t>
          </a:r>
          <a:endParaRPr lang="es-AR" sz="1600" kern="1200" dirty="0"/>
        </a:p>
      </dsp:txBody>
      <dsp:txXfrm>
        <a:off x="6034209" y="2359888"/>
        <a:ext cx="2121452" cy="2003484"/>
      </dsp:txXfrm>
    </dsp:sp>
    <dsp:sp modelId="{F1A95DBE-09E9-490D-8DE2-1195A8AD4B62}">
      <dsp:nvSpPr>
        <dsp:cNvPr id="0" name=""/>
        <dsp:cNvSpPr/>
      </dsp:nvSpPr>
      <dsp:spPr>
        <a:xfrm>
          <a:off x="4283169" y="1877"/>
          <a:ext cx="1683692" cy="168369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r>
            <a:rPr lang="es-AR" sz="5500" kern="1200" dirty="0" smtClean="0"/>
            <a:t>D.M</a:t>
          </a:r>
          <a:endParaRPr lang="es-AR" sz="5500" kern="1200" dirty="0"/>
        </a:p>
      </dsp:txBody>
      <dsp:txXfrm>
        <a:off x="4529740" y="248448"/>
        <a:ext cx="1190550" cy="11905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60AAC-F687-40E9-8C53-93A40BF6EFDA}">
      <dsp:nvSpPr>
        <dsp:cNvPr id="0" name=""/>
        <dsp:cNvSpPr/>
      </dsp:nvSpPr>
      <dsp:spPr>
        <a:xfrm>
          <a:off x="4093" y="357760"/>
          <a:ext cx="1861062" cy="111663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S" sz="1400" b="1" kern="1200" dirty="0" smtClean="0"/>
            <a:t>Discapacidad física y/o motora leve</a:t>
          </a:r>
          <a:endParaRPr lang="es-ES" sz="1400" b="1" kern="1200" dirty="0"/>
        </a:p>
      </dsp:txBody>
      <dsp:txXfrm>
        <a:off x="4093" y="357760"/>
        <a:ext cx="1861062" cy="744425"/>
      </dsp:txXfrm>
    </dsp:sp>
    <dsp:sp modelId="{9FDBD89C-2244-4108-89B6-5D0C0BB08FA8}">
      <dsp:nvSpPr>
        <dsp:cNvPr id="0" name=""/>
        <dsp:cNvSpPr/>
      </dsp:nvSpPr>
      <dsp:spPr>
        <a:xfrm>
          <a:off x="385274" y="1102185"/>
          <a:ext cx="1861062" cy="33264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Dificultades en el lenguaje por problemas ligeros en la articulación </a:t>
          </a:r>
          <a:r>
            <a:rPr lang="es-ES" sz="1400" kern="1200" dirty="0" smtClean="0"/>
            <a:t>verbal.</a:t>
          </a:r>
          <a:endParaRPr lang="es-ES" sz="1400" kern="1200" dirty="0"/>
        </a:p>
        <a:p>
          <a:pPr marL="114300" lvl="1" indent="-114300" algn="l" defTabSz="622300">
            <a:lnSpc>
              <a:spcPct val="90000"/>
            </a:lnSpc>
            <a:spcBef>
              <a:spcPct val="0"/>
            </a:spcBef>
            <a:spcAft>
              <a:spcPct val="15000"/>
            </a:spcAft>
            <a:buChar char="••"/>
          </a:pPr>
          <a:r>
            <a:rPr lang="es-ES" sz="1400" kern="1200" dirty="0" smtClean="0"/>
            <a:t>Problemas de motricidad fina, movimientos </a:t>
          </a:r>
          <a:r>
            <a:rPr lang="es-ES" sz="1400" kern="1200" dirty="0" smtClean="0"/>
            <a:t>torpes.</a:t>
          </a:r>
          <a:endParaRPr lang="es-ES" sz="1400" kern="1200" dirty="0" smtClean="0"/>
        </a:p>
        <a:p>
          <a:pPr marL="114300" lvl="1" indent="-114300" algn="l" defTabSz="622300">
            <a:lnSpc>
              <a:spcPct val="90000"/>
            </a:lnSpc>
            <a:spcBef>
              <a:spcPct val="0"/>
            </a:spcBef>
            <a:spcAft>
              <a:spcPct val="15000"/>
            </a:spcAft>
            <a:buChar char="••"/>
          </a:pPr>
          <a:r>
            <a:rPr lang="es-ES" sz="1400" kern="1200" dirty="0" smtClean="0"/>
            <a:t>Dificultades en el desplazamiento autónomo y en algunas actividades de la autonomía personal.</a:t>
          </a:r>
          <a:endParaRPr lang="es-AR" sz="1400" kern="1200" dirty="0"/>
        </a:p>
      </dsp:txBody>
      <dsp:txXfrm>
        <a:off x="439783" y="1156694"/>
        <a:ext cx="1752044" cy="3217382"/>
      </dsp:txXfrm>
    </dsp:sp>
    <dsp:sp modelId="{6ADD6C5C-9D5A-4437-B9D2-1DE7F79B21BC}">
      <dsp:nvSpPr>
        <dsp:cNvPr id="0" name=""/>
        <dsp:cNvSpPr/>
      </dsp:nvSpPr>
      <dsp:spPr>
        <a:xfrm>
          <a:off x="2147286" y="498297"/>
          <a:ext cx="598116" cy="46335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2147286" y="590967"/>
        <a:ext cx="459111" cy="278010"/>
      </dsp:txXfrm>
    </dsp:sp>
    <dsp:sp modelId="{34513980-2EA7-49AB-AF80-F543EDE0863E}">
      <dsp:nvSpPr>
        <dsp:cNvPr id="0" name=""/>
        <dsp:cNvSpPr/>
      </dsp:nvSpPr>
      <dsp:spPr>
        <a:xfrm>
          <a:off x="2993677" y="357760"/>
          <a:ext cx="1861062" cy="1116637"/>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S" sz="1400" b="1" kern="1200" dirty="0" smtClean="0"/>
            <a:t>Discapacidad física y/o motora moderada</a:t>
          </a:r>
          <a:endParaRPr lang="es-ES" sz="1400" b="1" kern="1200" dirty="0"/>
        </a:p>
      </dsp:txBody>
      <dsp:txXfrm>
        <a:off x="2993677" y="357760"/>
        <a:ext cx="1861062" cy="744425"/>
      </dsp:txXfrm>
    </dsp:sp>
    <dsp:sp modelId="{97A6AFEE-DC05-4925-905C-7D1981A55457}">
      <dsp:nvSpPr>
        <dsp:cNvPr id="0" name=""/>
        <dsp:cNvSpPr/>
      </dsp:nvSpPr>
      <dsp:spPr>
        <a:xfrm>
          <a:off x="3374859" y="1102185"/>
          <a:ext cx="1861062" cy="33264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Puede implicar dificultades en el lenguaje (habla imprecisa, aunque comprensible</a:t>
          </a:r>
          <a:r>
            <a:rPr lang="es-ES" sz="1400" kern="1200" dirty="0" smtClean="0"/>
            <a:t>).</a:t>
          </a:r>
          <a:endParaRPr lang="es-ES" sz="1400" kern="1200" dirty="0"/>
        </a:p>
        <a:p>
          <a:pPr marL="114300" lvl="1" indent="-114300" algn="l" defTabSz="622300">
            <a:lnSpc>
              <a:spcPct val="90000"/>
            </a:lnSpc>
            <a:spcBef>
              <a:spcPct val="0"/>
            </a:spcBef>
            <a:spcAft>
              <a:spcPct val="15000"/>
            </a:spcAft>
            <a:buChar char="••"/>
          </a:pPr>
          <a:r>
            <a:rPr lang="es-ES" sz="1400" kern="1200" dirty="0" smtClean="0"/>
            <a:t>Dificultad en la motricidad fina y gruesa, con necesidad de ayudas para realizar los desplazamientos y dificultades en su autonomía personal.</a:t>
          </a:r>
          <a:endParaRPr lang="es-ES" sz="1400" kern="1200" dirty="0"/>
        </a:p>
      </dsp:txBody>
      <dsp:txXfrm>
        <a:off x="3429368" y="1156694"/>
        <a:ext cx="1752044" cy="3217382"/>
      </dsp:txXfrm>
    </dsp:sp>
    <dsp:sp modelId="{9FFEF595-463F-43CF-936E-1E2896F48946}">
      <dsp:nvSpPr>
        <dsp:cNvPr id="0" name=""/>
        <dsp:cNvSpPr/>
      </dsp:nvSpPr>
      <dsp:spPr>
        <a:xfrm>
          <a:off x="5136871" y="498297"/>
          <a:ext cx="598116" cy="463350"/>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a:off x="5136871" y="590967"/>
        <a:ext cx="459111" cy="278010"/>
      </dsp:txXfrm>
    </dsp:sp>
    <dsp:sp modelId="{4CAF5642-8AAE-4683-927D-7F2E93C42DAC}">
      <dsp:nvSpPr>
        <dsp:cNvPr id="0" name=""/>
        <dsp:cNvSpPr/>
      </dsp:nvSpPr>
      <dsp:spPr>
        <a:xfrm>
          <a:off x="5983262" y="357760"/>
          <a:ext cx="1861062" cy="1116637"/>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lvl="0" algn="l" defTabSz="622300">
            <a:lnSpc>
              <a:spcPct val="90000"/>
            </a:lnSpc>
            <a:spcBef>
              <a:spcPct val="0"/>
            </a:spcBef>
            <a:spcAft>
              <a:spcPct val="35000"/>
            </a:spcAft>
          </a:pPr>
          <a:r>
            <a:rPr lang="es-ES" sz="1400" b="1" kern="1200" dirty="0" smtClean="0"/>
            <a:t>Discapacidad física y/o motora severa o grave</a:t>
          </a:r>
          <a:endParaRPr lang="es-ES" sz="1400" b="1" kern="1200" dirty="0"/>
        </a:p>
      </dsp:txBody>
      <dsp:txXfrm>
        <a:off x="5983262" y="357760"/>
        <a:ext cx="1861062" cy="744425"/>
      </dsp:txXfrm>
    </dsp:sp>
    <dsp:sp modelId="{F16461ED-2428-4910-9220-9F1A87D7C758}">
      <dsp:nvSpPr>
        <dsp:cNvPr id="0" name=""/>
        <dsp:cNvSpPr/>
      </dsp:nvSpPr>
      <dsp:spPr>
        <a:xfrm>
          <a:off x="6257935" y="1102185"/>
          <a:ext cx="1861062" cy="33264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Se relaciona con afectaciones graves del lenguaje, problemas de motricidad con imposibilidad de caminar y dependencia total para las actividades necesarias para llevar a cabo su autonomía personal. </a:t>
          </a:r>
          <a:endParaRPr lang="es-ES" sz="1400" kern="1200" dirty="0"/>
        </a:p>
      </dsp:txBody>
      <dsp:txXfrm>
        <a:off x="6312444" y="1156694"/>
        <a:ext cx="1752044" cy="32173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C1474-E6C0-448C-9E17-CE16B8D5546E}">
      <dsp:nvSpPr>
        <dsp:cNvPr id="0" name=""/>
        <dsp:cNvSpPr/>
      </dsp:nvSpPr>
      <dsp:spPr>
        <a:xfrm>
          <a:off x="755" y="531955"/>
          <a:ext cx="2948179" cy="1768907"/>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Analizar las posibilidades de </a:t>
          </a:r>
          <a:r>
            <a:rPr lang="es-ES" sz="1700" b="1" kern="1200" dirty="0" smtClean="0">
              <a:solidFill>
                <a:schemeClr val="tx1"/>
              </a:solidFill>
            </a:rPr>
            <a:t>desplazamiento y movilidad dentro del edificio de la institución educativa.</a:t>
          </a:r>
          <a:endParaRPr lang="es-AR" sz="1700" kern="1200" dirty="0">
            <a:solidFill>
              <a:schemeClr val="tx1"/>
            </a:solidFill>
          </a:endParaRPr>
        </a:p>
      </dsp:txBody>
      <dsp:txXfrm>
        <a:off x="755" y="531955"/>
        <a:ext cx="2948179" cy="1768907"/>
      </dsp:txXfrm>
    </dsp:sp>
    <dsp:sp modelId="{3A2070F3-2E2B-4174-991F-BCA591F23FE6}">
      <dsp:nvSpPr>
        <dsp:cNvPr id="0" name=""/>
        <dsp:cNvSpPr/>
      </dsp:nvSpPr>
      <dsp:spPr>
        <a:xfrm>
          <a:off x="3243752" y="531955"/>
          <a:ext cx="2948179" cy="1768907"/>
        </a:xfrm>
        <a:prstGeom prst="rect">
          <a:avLst/>
        </a:prstGeom>
        <a:solidFill>
          <a:schemeClr val="accent4">
            <a:hueOff val="-1488257"/>
            <a:satOff val="8966"/>
            <a:lumOff val="71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Analizar las barreras arquitectónicas y ayudas que necesita (orientar - gestión para conseguir elementos).</a:t>
          </a:r>
          <a:endParaRPr lang="es-AR" sz="1700" kern="1200" dirty="0">
            <a:solidFill>
              <a:schemeClr val="tx1"/>
            </a:solidFill>
          </a:endParaRPr>
        </a:p>
      </dsp:txBody>
      <dsp:txXfrm>
        <a:off x="3243752" y="531955"/>
        <a:ext cx="2948179" cy="1768907"/>
      </dsp:txXfrm>
    </dsp:sp>
    <dsp:sp modelId="{5EB6D8F3-8F68-44E7-AE5A-5CF6089FAEB1}">
      <dsp:nvSpPr>
        <dsp:cNvPr id="0" name=""/>
        <dsp:cNvSpPr/>
      </dsp:nvSpPr>
      <dsp:spPr>
        <a:xfrm>
          <a:off x="755" y="2595680"/>
          <a:ext cx="2948179" cy="1768907"/>
        </a:xfrm>
        <a:prstGeom prst="rect">
          <a:avLst/>
        </a:prstGeom>
        <a:solidFill>
          <a:schemeClr val="accent4">
            <a:hueOff val="-2976513"/>
            <a:satOff val="17933"/>
            <a:lumOff val="143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Contemplar las posibilidades de comunicación. </a:t>
          </a:r>
        </a:p>
        <a:p>
          <a:pPr lvl="0" algn="ctr" defTabSz="755650">
            <a:lnSpc>
              <a:spcPct val="90000"/>
            </a:lnSpc>
            <a:spcBef>
              <a:spcPct val="0"/>
            </a:spcBef>
            <a:spcAft>
              <a:spcPct val="35000"/>
            </a:spcAft>
          </a:pPr>
          <a:r>
            <a:rPr lang="es-ES" sz="1700" kern="1200" dirty="0" smtClean="0">
              <a:solidFill>
                <a:schemeClr val="tx1"/>
              </a:solidFill>
            </a:rPr>
            <a:t>Si es necesario una comunicación por escrito, o familiarizarse con su forma de comunicarse.</a:t>
          </a:r>
          <a:endParaRPr lang="es-AR" sz="1700" kern="1200" dirty="0">
            <a:solidFill>
              <a:schemeClr val="tx1"/>
            </a:solidFill>
          </a:endParaRPr>
        </a:p>
      </dsp:txBody>
      <dsp:txXfrm>
        <a:off x="755" y="2595680"/>
        <a:ext cx="2948179" cy="1768907"/>
      </dsp:txXfrm>
    </dsp:sp>
    <dsp:sp modelId="{60BECCA5-3F0D-48CA-9011-9D70ABE09A48}">
      <dsp:nvSpPr>
        <dsp:cNvPr id="0" name=""/>
        <dsp:cNvSpPr/>
      </dsp:nvSpPr>
      <dsp:spPr>
        <a:xfrm>
          <a:off x="3243752" y="2595680"/>
          <a:ext cx="2948179" cy="1768907"/>
        </a:xfrm>
        <a:prstGeom prst="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rPr>
            <a:t>No asuma la asociación de aspectos de comunicación, movilidad y limitación, propios de la deficiencia motora, con dificultades o retrasos del desarrollo y de la </a:t>
          </a:r>
          <a:r>
            <a:rPr lang="es-ES" sz="1700" kern="1200" dirty="0" smtClean="0">
              <a:solidFill>
                <a:schemeClr val="tx1"/>
              </a:solidFill>
            </a:rPr>
            <a:t>inteligencia.</a:t>
          </a:r>
          <a:endParaRPr lang="es-AR" sz="1700" kern="1200" dirty="0">
            <a:solidFill>
              <a:schemeClr val="tx1"/>
            </a:solidFill>
          </a:endParaRPr>
        </a:p>
      </dsp:txBody>
      <dsp:txXfrm>
        <a:off x="3243752" y="2595680"/>
        <a:ext cx="2948179" cy="176890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A2637-6FB5-43AD-B3AC-AB0004BFBEC9}">
      <dsp:nvSpPr>
        <dsp:cNvPr id="0" name=""/>
        <dsp:cNvSpPr/>
      </dsp:nvSpPr>
      <dsp:spPr>
        <a:xfrm>
          <a:off x="975657" y="937"/>
          <a:ext cx="2989659" cy="1793795"/>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Preguntarle directamente cómo ayudarle (colocarse al alcance de su vista, hablar con naturalidad).</a:t>
          </a:r>
          <a:endParaRPr lang="es-AR" sz="2200" kern="1200" dirty="0">
            <a:solidFill>
              <a:schemeClr val="tx1"/>
            </a:solidFill>
          </a:endParaRPr>
        </a:p>
      </dsp:txBody>
      <dsp:txXfrm>
        <a:off x="975657" y="937"/>
        <a:ext cx="2989659" cy="1793795"/>
      </dsp:txXfrm>
    </dsp:sp>
    <dsp:sp modelId="{E0148E68-8470-41CD-961D-8C9A094C5538}">
      <dsp:nvSpPr>
        <dsp:cNvPr id="0" name=""/>
        <dsp:cNvSpPr/>
      </dsp:nvSpPr>
      <dsp:spPr>
        <a:xfrm>
          <a:off x="4264282" y="937"/>
          <a:ext cx="2989659" cy="1793795"/>
        </a:xfrm>
        <a:prstGeom prst="rect">
          <a:avLst/>
        </a:prstGeom>
        <a:solidFill>
          <a:schemeClr val="accent3">
            <a:hueOff val="3750088"/>
            <a:satOff val="-5627"/>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Si tiene dificultades de comunicación, proporciónele el tiempo necesario para que se exprese.</a:t>
          </a:r>
          <a:endParaRPr lang="es-AR" sz="2200" kern="1200" dirty="0">
            <a:solidFill>
              <a:schemeClr val="tx1"/>
            </a:solidFill>
          </a:endParaRPr>
        </a:p>
      </dsp:txBody>
      <dsp:txXfrm>
        <a:off x="4264282" y="937"/>
        <a:ext cx="2989659" cy="1793795"/>
      </dsp:txXfrm>
    </dsp:sp>
    <dsp:sp modelId="{6B8DB8E4-6078-44F1-BD34-5959B3E64C8E}">
      <dsp:nvSpPr>
        <dsp:cNvPr id="0" name=""/>
        <dsp:cNvSpPr/>
      </dsp:nvSpPr>
      <dsp:spPr>
        <a:xfrm>
          <a:off x="975657" y="2093698"/>
          <a:ext cx="2989659" cy="1793795"/>
        </a:xfrm>
        <a:prstGeom prst="rect">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No le interrumpa mientras habla, no termine sus frases. </a:t>
          </a:r>
          <a:endParaRPr lang="es-AR" sz="2200" kern="1200" dirty="0">
            <a:solidFill>
              <a:schemeClr val="tx1"/>
            </a:solidFill>
          </a:endParaRPr>
        </a:p>
      </dsp:txBody>
      <dsp:txXfrm>
        <a:off x="975657" y="2093698"/>
        <a:ext cx="2989659" cy="1793795"/>
      </dsp:txXfrm>
    </dsp:sp>
    <dsp:sp modelId="{4AA1CD5E-45E4-4662-835E-798231756AC5}">
      <dsp:nvSpPr>
        <dsp:cNvPr id="0" name=""/>
        <dsp:cNvSpPr/>
      </dsp:nvSpPr>
      <dsp:spPr>
        <a:xfrm>
          <a:off x="4264282" y="2093698"/>
          <a:ext cx="2989659" cy="1793795"/>
        </a:xfrm>
        <a:prstGeom prst="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solidFill>
                <a:schemeClr val="tx1"/>
              </a:solidFill>
            </a:rPr>
            <a:t>Sea franco y solicítele que lo repita o dígale que no le ha entendido para que él mismo se lo aclare.</a:t>
          </a:r>
          <a:endParaRPr lang="es-AR" sz="2200" kern="1200" dirty="0">
            <a:solidFill>
              <a:schemeClr val="tx1"/>
            </a:solidFill>
          </a:endParaRPr>
        </a:p>
      </dsp:txBody>
      <dsp:txXfrm>
        <a:off x="4264282" y="2093698"/>
        <a:ext cx="2989659" cy="17937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DA317-367D-46C1-93C4-DAECFE9C1402}">
      <dsp:nvSpPr>
        <dsp:cNvPr id="0" name=""/>
        <dsp:cNvSpPr/>
      </dsp:nvSpPr>
      <dsp:spPr>
        <a:xfrm>
          <a:off x="2123785" y="561150"/>
          <a:ext cx="2093154" cy="1396133"/>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S" sz="1200" kern="1200" dirty="0" smtClean="0"/>
            <a:t>La discapacidad auditiva (pérdidas auditivas de leves a profundas) </a:t>
          </a:r>
        </a:p>
        <a:p>
          <a:pPr lvl="0" algn="l" defTabSz="533400">
            <a:lnSpc>
              <a:spcPct val="90000"/>
            </a:lnSpc>
            <a:spcBef>
              <a:spcPct val="0"/>
            </a:spcBef>
            <a:spcAft>
              <a:spcPct val="35000"/>
            </a:spcAft>
          </a:pPr>
          <a:r>
            <a:rPr lang="es-ES" sz="1200" kern="1200" dirty="0" smtClean="0"/>
            <a:t>limita la comunicación o el lenguaje como expresión lingüística y de pensamiento. </a:t>
          </a:r>
          <a:endParaRPr lang="es-AR" sz="1200" kern="1200" dirty="0"/>
        </a:p>
      </dsp:txBody>
      <dsp:txXfrm>
        <a:off x="2458690" y="561150"/>
        <a:ext cx="1758249" cy="1396133"/>
      </dsp:txXfrm>
    </dsp:sp>
    <dsp:sp modelId="{E1B0DC20-7149-441E-B0F3-8A021DDEE688}">
      <dsp:nvSpPr>
        <dsp:cNvPr id="0" name=""/>
        <dsp:cNvSpPr/>
      </dsp:nvSpPr>
      <dsp:spPr>
        <a:xfrm>
          <a:off x="2123785" y="1957284"/>
          <a:ext cx="2093154" cy="1396133"/>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S" sz="1200" kern="1200" dirty="0" smtClean="0"/>
            <a:t>Bilateral deficiente (que afecta a ambos oídos).</a:t>
          </a:r>
        </a:p>
      </dsp:txBody>
      <dsp:txXfrm>
        <a:off x="2458690" y="1957284"/>
        <a:ext cx="1758249" cy="1396133"/>
      </dsp:txXfrm>
    </dsp:sp>
    <dsp:sp modelId="{6514B674-C560-4C83-83D5-64205F2E106C}">
      <dsp:nvSpPr>
        <dsp:cNvPr id="0" name=""/>
        <dsp:cNvSpPr/>
      </dsp:nvSpPr>
      <dsp:spPr>
        <a:xfrm>
          <a:off x="2123785" y="3353418"/>
          <a:ext cx="2093154" cy="1396133"/>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s-ES" sz="1200" kern="1200" dirty="0" smtClean="0"/>
            <a:t>Unilaterales (un solo oído) permiten una audición normal, no presentando necesariamente alteraciones en el lenguaje.</a:t>
          </a:r>
          <a:endParaRPr lang="es-ES" sz="1200" kern="1200" dirty="0"/>
        </a:p>
      </dsp:txBody>
      <dsp:txXfrm>
        <a:off x="2458690" y="3353418"/>
        <a:ext cx="1758249" cy="1396133"/>
      </dsp:txXfrm>
    </dsp:sp>
    <dsp:sp modelId="{A326F252-7E5A-48CC-B639-52FE51C764CD}">
      <dsp:nvSpPr>
        <dsp:cNvPr id="0" name=""/>
        <dsp:cNvSpPr/>
      </dsp:nvSpPr>
      <dsp:spPr>
        <a:xfrm>
          <a:off x="1007436" y="2975"/>
          <a:ext cx="1395436" cy="1395436"/>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r>
            <a:rPr lang="es-AR" sz="5400" kern="1200" dirty="0" smtClean="0"/>
            <a:t>D.A</a:t>
          </a:r>
          <a:endParaRPr lang="es-AR" sz="5400" kern="1200" dirty="0"/>
        </a:p>
      </dsp:txBody>
      <dsp:txXfrm>
        <a:off x="1211793" y="207332"/>
        <a:ext cx="986722" cy="986722"/>
      </dsp:txXfrm>
    </dsp:sp>
    <dsp:sp modelId="{E4190D5A-71E1-4CBC-8787-445484B5E0B1}">
      <dsp:nvSpPr>
        <dsp:cNvPr id="0" name=""/>
        <dsp:cNvSpPr/>
      </dsp:nvSpPr>
      <dsp:spPr>
        <a:xfrm>
          <a:off x="5612376" y="561150"/>
          <a:ext cx="2093154" cy="1396133"/>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t>El acceso a la Universidad ha supuesto superar todo un proceso educativo previo no exento de dificultades</a:t>
          </a:r>
          <a:r>
            <a:rPr lang="es-ES" sz="1400" kern="1200" dirty="0" smtClean="0"/>
            <a:t>.</a:t>
          </a:r>
          <a:endParaRPr lang="es-AR" sz="1400" kern="1200" dirty="0"/>
        </a:p>
      </dsp:txBody>
      <dsp:txXfrm>
        <a:off x="5947281" y="561150"/>
        <a:ext cx="1758249" cy="1396133"/>
      </dsp:txXfrm>
    </dsp:sp>
    <dsp:sp modelId="{822C029F-2162-4518-919C-B29687574136}">
      <dsp:nvSpPr>
        <dsp:cNvPr id="0" name=""/>
        <dsp:cNvSpPr/>
      </dsp:nvSpPr>
      <dsp:spPr>
        <a:xfrm>
          <a:off x="5612376" y="1957284"/>
          <a:ext cx="2093154" cy="2407786"/>
        </a:xfrm>
        <a:prstGeom prst="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lvl="0" algn="l" defTabSz="577850">
            <a:lnSpc>
              <a:spcPct val="90000"/>
            </a:lnSpc>
            <a:spcBef>
              <a:spcPct val="0"/>
            </a:spcBef>
            <a:spcAft>
              <a:spcPct val="35000"/>
            </a:spcAft>
          </a:pPr>
          <a:r>
            <a:rPr lang="es-ES" sz="1300" kern="1200" dirty="0" smtClean="0"/>
            <a:t>El uso de la lengua de señas y/o lengua oral responde a una opción libre de las personas con discapacidad auditiva.</a:t>
          </a:r>
        </a:p>
        <a:p>
          <a:pPr lvl="0" algn="l" defTabSz="577850">
            <a:lnSpc>
              <a:spcPct val="90000"/>
            </a:lnSpc>
            <a:spcBef>
              <a:spcPct val="0"/>
            </a:spcBef>
            <a:spcAft>
              <a:spcPct val="35000"/>
            </a:spcAft>
          </a:pPr>
          <a:r>
            <a:rPr lang="es-ES" sz="1300" kern="1200" dirty="0" smtClean="0"/>
            <a:t>Inclusión compleja, trastorno </a:t>
          </a:r>
          <a:r>
            <a:rPr lang="es-ES" sz="1300" kern="1200" dirty="0" smtClean="0"/>
            <a:t>en el desarrollo lingüístico, cognitivo y socio-afectivo.</a:t>
          </a:r>
          <a:endParaRPr lang="es-AR" sz="1300" kern="1200" dirty="0"/>
        </a:p>
      </dsp:txBody>
      <dsp:txXfrm>
        <a:off x="5947281" y="1957284"/>
        <a:ext cx="1758249" cy="2407786"/>
      </dsp:txXfrm>
    </dsp:sp>
    <dsp:sp modelId="{C598C20D-DDA2-43C0-9354-B92C60814EDD}">
      <dsp:nvSpPr>
        <dsp:cNvPr id="0" name=""/>
        <dsp:cNvSpPr/>
      </dsp:nvSpPr>
      <dsp:spPr>
        <a:xfrm>
          <a:off x="4496027" y="2975"/>
          <a:ext cx="1395436" cy="1395436"/>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AR" sz="2700" kern="1200" dirty="0"/>
        </a:p>
      </dsp:txBody>
      <dsp:txXfrm>
        <a:off x="4700384" y="207332"/>
        <a:ext cx="986722" cy="9867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B12C8-1D97-4683-BFC5-8C3D427EF292}">
      <dsp:nvSpPr>
        <dsp:cNvPr id="0" name=""/>
        <dsp:cNvSpPr/>
      </dsp:nvSpPr>
      <dsp:spPr>
        <a:xfrm>
          <a:off x="324086" y="45207"/>
          <a:ext cx="8136802" cy="1183319"/>
        </a:xfrm>
        <a:prstGeom prst="rightArrow">
          <a:avLst>
            <a:gd name="adj1" fmla="val 50000"/>
            <a:gd name="adj2" fmla="val 5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254000" bIns="187852" numCol="1" spcCol="1270" anchor="ctr" anchorCtr="0">
          <a:noAutofit/>
        </a:bodyPr>
        <a:lstStyle/>
        <a:p>
          <a:pPr lvl="0" algn="l" defTabSz="622300">
            <a:lnSpc>
              <a:spcPct val="90000"/>
            </a:lnSpc>
            <a:spcBef>
              <a:spcPct val="0"/>
            </a:spcBef>
            <a:spcAft>
              <a:spcPct val="35000"/>
            </a:spcAft>
          </a:pPr>
          <a:r>
            <a:rPr lang="es-ES" sz="1400" b="1" kern="1200" dirty="0" smtClean="0"/>
            <a:t>Hipoacusia leve o ligera (20-40 dB). </a:t>
          </a:r>
          <a:endParaRPr lang="es-AR" sz="1400" b="1" kern="1200" dirty="0"/>
        </a:p>
      </dsp:txBody>
      <dsp:txXfrm>
        <a:off x="324086" y="341037"/>
        <a:ext cx="7840972" cy="591659"/>
      </dsp:txXfrm>
    </dsp:sp>
    <dsp:sp modelId="{03C73924-2017-4011-B3E6-7A1159D80AAD}">
      <dsp:nvSpPr>
        <dsp:cNvPr id="0" name=""/>
        <dsp:cNvSpPr/>
      </dsp:nvSpPr>
      <dsp:spPr>
        <a:xfrm>
          <a:off x="324086" y="956189"/>
          <a:ext cx="1503843" cy="2172763"/>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smtClean="0"/>
            <a:t>La voz débil o lejana no es percibida. </a:t>
          </a:r>
          <a:endParaRPr lang="es-AR" sz="1300" kern="1200" dirty="0"/>
        </a:p>
      </dsp:txBody>
      <dsp:txXfrm>
        <a:off x="324086" y="956189"/>
        <a:ext cx="1503843" cy="2172763"/>
      </dsp:txXfrm>
    </dsp:sp>
    <dsp:sp modelId="{23FEF81A-5C07-4516-A213-25BA6AFD3DD3}">
      <dsp:nvSpPr>
        <dsp:cNvPr id="0" name=""/>
        <dsp:cNvSpPr/>
      </dsp:nvSpPr>
      <dsp:spPr>
        <a:xfrm>
          <a:off x="1827767" y="439799"/>
          <a:ext cx="6633121" cy="1183319"/>
        </a:xfrm>
        <a:prstGeom prst="rightArrow">
          <a:avLst>
            <a:gd name="adj1" fmla="val 50000"/>
            <a:gd name="adj2" fmla="val 50000"/>
          </a:avLst>
        </a:prstGeom>
        <a:solidFill>
          <a:schemeClr val="accent3">
            <a:hueOff val="2812566"/>
            <a:satOff val="-4220"/>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254000" bIns="187852" numCol="1" spcCol="1270" anchor="ctr" anchorCtr="0">
          <a:noAutofit/>
        </a:bodyPr>
        <a:lstStyle/>
        <a:p>
          <a:pPr lvl="0" algn="l" defTabSz="622300">
            <a:lnSpc>
              <a:spcPct val="90000"/>
            </a:lnSpc>
            <a:spcBef>
              <a:spcPct val="0"/>
            </a:spcBef>
            <a:spcAft>
              <a:spcPct val="35000"/>
            </a:spcAft>
          </a:pPr>
          <a:r>
            <a:rPr lang="es-ES" sz="1400" b="1" kern="1200" dirty="0" smtClean="0"/>
            <a:t>Hipoacusia media o moderada </a:t>
          </a:r>
          <a:r>
            <a:rPr lang="es-ES" sz="1400" kern="1200" dirty="0" smtClean="0"/>
            <a:t>(40-70 dB</a:t>
          </a:r>
          <a:endParaRPr lang="es-AR" sz="1400" kern="1200" dirty="0"/>
        </a:p>
      </dsp:txBody>
      <dsp:txXfrm>
        <a:off x="1827767" y="735629"/>
        <a:ext cx="6337291" cy="591659"/>
      </dsp:txXfrm>
    </dsp:sp>
    <dsp:sp modelId="{5EC6FEFF-1A15-4482-966C-0F878A662A86}">
      <dsp:nvSpPr>
        <dsp:cNvPr id="0" name=""/>
        <dsp:cNvSpPr/>
      </dsp:nvSpPr>
      <dsp:spPr>
        <a:xfrm>
          <a:off x="1827767" y="1350781"/>
          <a:ext cx="1503843" cy="2172763"/>
        </a:xfrm>
        <a:prstGeom prst="rect">
          <a:avLst/>
        </a:prstGeom>
        <a:solidFill>
          <a:schemeClr val="lt1">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smtClean="0"/>
            <a:t>El umbral de audición se encuentra en el nivel conversacional medio. Se relacionan frecuentemente con dificultades en el lenguaje y las alteraciones articulatorias. </a:t>
          </a:r>
          <a:endParaRPr lang="es-AR" sz="1300" kern="1200" dirty="0"/>
        </a:p>
      </dsp:txBody>
      <dsp:txXfrm>
        <a:off x="1827767" y="1350781"/>
        <a:ext cx="1503843" cy="2172763"/>
      </dsp:txXfrm>
    </dsp:sp>
    <dsp:sp modelId="{26F2BDCD-0622-4B0D-8E8F-EEDF607088A4}">
      <dsp:nvSpPr>
        <dsp:cNvPr id="0" name=""/>
        <dsp:cNvSpPr/>
      </dsp:nvSpPr>
      <dsp:spPr>
        <a:xfrm>
          <a:off x="3331448" y="834390"/>
          <a:ext cx="5129440" cy="1183319"/>
        </a:xfrm>
        <a:prstGeom prst="rightArrow">
          <a:avLst>
            <a:gd name="adj1" fmla="val 50000"/>
            <a:gd name="adj2" fmla="val 50000"/>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254000" bIns="187852" numCol="1" spcCol="1270" anchor="ctr" anchorCtr="0">
          <a:noAutofit/>
        </a:bodyPr>
        <a:lstStyle/>
        <a:p>
          <a:pPr lvl="0" algn="l" defTabSz="622300">
            <a:lnSpc>
              <a:spcPct val="90000"/>
            </a:lnSpc>
            <a:spcBef>
              <a:spcPct val="0"/>
            </a:spcBef>
            <a:spcAft>
              <a:spcPct val="35000"/>
            </a:spcAft>
          </a:pPr>
          <a:r>
            <a:rPr lang="es-ES" sz="1400" b="1" kern="1200" dirty="0" smtClean="0"/>
            <a:t>Hipoacusia severa </a:t>
          </a:r>
          <a:r>
            <a:rPr lang="es-ES" sz="1400" kern="1200" dirty="0" smtClean="0"/>
            <a:t>(70-90 dB).</a:t>
          </a:r>
          <a:endParaRPr lang="es-AR" sz="1400" kern="1200" dirty="0"/>
        </a:p>
      </dsp:txBody>
      <dsp:txXfrm>
        <a:off x="3331448" y="1130220"/>
        <a:ext cx="4833610" cy="591659"/>
      </dsp:txXfrm>
    </dsp:sp>
    <dsp:sp modelId="{3F4143E0-CB71-49E8-BD0F-9EE7AFBA313E}">
      <dsp:nvSpPr>
        <dsp:cNvPr id="0" name=""/>
        <dsp:cNvSpPr/>
      </dsp:nvSpPr>
      <dsp:spPr>
        <a:xfrm>
          <a:off x="3331448" y="1745373"/>
          <a:ext cx="1503843" cy="2172763"/>
        </a:xfrm>
        <a:prstGeom prst="rect">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smtClean="0"/>
            <a:t>Es necesario elevar la intensidad de la voz para que pueda ser percibida. La persona afectada presentará un lenguaje muy pobre o carecerá de él. </a:t>
          </a:r>
          <a:endParaRPr lang="es-AR" sz="1300" kern="1200"/>
        </a:p>
      </dsp:txBody>
      <dsp:txXfrm>
        <a:off x="3331448" y="1745373"/>
        <a:ext cx="1503843" cy="2172763"/>
      </dsp:txXfrm>
    </dsp:sp>
    <dsp:sp modelId="{B62A4F73-F1C0-43CA-86AA-62DDF5C64C5E}">
      <dsp:nvSpPr>
        <dsp:cNvPr id="0" name=""/>
        <dsp:cNvSpPr/>
      </dsp:nvSpPr>
      <dsp:spPr>
        <a:xfrm>
          <a:off x="4835943" y="1228982"/>
          <a:ext cx="3624945" cy="1183319"/>
        </a:xfrm>
        <a:prstGeom prst="rightArrow">
          <a:avLst>
            <a:gd name="adj1" fmla="val 50000"/>
            <a:gd name="adj2" fmla="val 50000"/>
          </a:avLst>
        </a:prstGeom>
        <a:solidFill>
          <a:schemeClr val="accent3">
            <a:hueOff val="8437698"/>
            <a:satOff val="-12660"/>
            <a:lumOff val="-20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254000" bIns="187852" numCol="1" spcCol="1270" anchor="ctr" anchorCtr="0">
          <a:noAutofit/>
        </a:bodyPr>
        <a:lstStyle/>
        <a:p>
          <a:pPr lvl="0" algn="l" defTabSz="622300">
            <a:lnSpc>
              <a:spcPct val="90000"/>
            </a:lnSpc>
            <a:spcBef>
              <a:spcPct val="0"/>
            </a:spcBef>
            <a:spcAft>
              <a:spcPct val="35000"/>
            </a:spcAft>
          </a:pPr>
          <a:r>
            <a:rPr lang="es-ES" sz="1400" b="1" kern="1200" dirty="0" smtClean="0"/>
            <a:t>Hipoacusia profunda o sordera </a:t>
          </a:r>
          <a:r>
            <a:rPr lang="es-ES" sz="1400" kern="1200" dirty="0" smtClean="0"/>
            <a:t>(más de 90 dB). </a:t>
          </a:r>
          <a:endParaRPr lang="es-AR" sz="1400" kern="1200" dirty="0"/>
        </a:p>
      </dsp:txBody>
      <dsp:txXfrm>
        <a:off x="4835943" y="1524812"/>
        <a:ext cx="3329115" cy="591659"/>
      </dsp:txXfrm>
    </dsp:sp>
    <dsp:sp modelId="{14A45DCB-2B9B-4A23-9533-DF3DABEE66CF}">
      <dsp:nvSpPr>
        <dsp:cNvPr id="0" name=""/>
        <dsp:cNvSpPr/>
      </dsp:nvSpPr>
      <dsp:spPr>
        <a:xfrm>
          <a:off x="4835943" y="2139965"/>
          <a:ext cx="1503843" cy="2172763"/>
        </a:xfrm>
        <a:prstGeom prst="rect">
          <a:avLst/>
        </a:prstGeom>
        <a:solidFill>
          <a:schemeClr val="lt1">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smtClean="0"/>
            <a:t>Sin la rehabilitación apropiada, estas personas no hablarán, solo percibirán los ruidos muy intensos y será, casi siempre, más por la vía </a:t>
          </a:r>
          <a:r>
            <a:rPr lang="es-ES" sz="1300" kern="1200" dirty="0" err="1" smtClean="0"/>
            <a:t>vibrotáctil</a:t>
          </a:r>
          <a:r>
            <a:rPr lang="es-ES" sz="1300" kern="1200" dirty="0" smtClean="0"/>
            <a:t> que por la auditiva. </a:t>
          </a:r>
          <a:endParaRPr lang="es-AR" sz="1300" kern="1200" dirty="0"/>
        </a:p>
      </dsp:txBody>
      <dsp:txXfrm>
        <a:off x="4835943" y="2139965"/>
        <a:ext cx="1503843" cy="2172763"/>
      </dsp:txXfrm>
    </dsp:sp>
    <dsp:sp modelId="{C2528080-4F3D-4B51-8B01-06B1BDA87495}">
      <dsp:nvSpPr>
        <dsp:cNvPr id="0" name=""/>
        <dsp:cNvSpPr/>
      </dsp:nvSpPr>
      <dsp:spPr>
        <a:xfrm>
          <a:off x="6339624" y="1623574"/>
          <a:ext cx="2121264" cy="1183319"/>
        </a:xfrm>
        <a:prstGeom prst="rightArrow">
          <a:avLst>
            <a:gd name="adj1" fmla="val 50000"/>
            <a:gd name="adj2" fmla="val 50000"/>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254000" bIns="187852" numCol="1" spcCol="1270" anchor="ctr" anchorCtr="0">
          <a:noAutofit/>
        </a:bodyPr>
        <a:lstStyle/>
        <a:p>
          <a:pPr lvl="0" algn="l" defTabSz="666750">
            <a:lnSpc>
              <a:spcPct val="90000"/>
            </a:lnSpc>
            <a:spcBef>
              <a:spcPct val="0"/>
            </a:spcBef>
            <a:spcAft>
              <a:spcPct val="35000"/>
            </a:spcAft>
          </a:pPr>
          <a:r>
            <a:rPr lang="es-ES" sz="1500" b="1" kern="1200" dirty="0" err="1" smtClean="0"/>
            <a:t>Cofosis</a:t>
          </a:r>
          <a:r>
            <a:rPr lang="es-ES" sz="1500" b="1" kern="1200" dirty="0" smtClean="0"/>
            <a:t> o </a:t>
          </a:r>
          <a:r>
            <a:rPr lang="es-ES" sz="1500" b="1" kern="1200" dirty="0" err="1" smtClean="0"/>
            <a:t>anacusia</a:t>
          </a:r>
          <a:endParaRPr lang="es-AR" sz="1500" kern="1200" dirty="0"/>
        </a:p>
      </dsp:txBody>
      <dsp:txXfrm>
        <a:off x="6339624" y="1919404"/>
        <a:ext cx="1825434" cy="591659"/>
      </dsp:txXfrm>
    </dsp:sp>
    <dsp:sp modelId="{D2122E43-43AA-4611-B827-A211E363377C}">
      <dsp:nvSpPr>
        <dsp:cNvPr id="0" name=""/>
        <dsp:cNvSpPr/>
      </dsp:nvSpPr>
      <dsp:spPr>
        <a:xfrm>
          <a:off x="6339624" y="2534556"/>
          <a:ext cx="1503843" cy="2172763"/>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kern="1200" dirty="0" smtClean="0"/>
            <a:t>Pérdida total de la audición. Se puede decir que son pérdidas </a:t>
          </a:r>
          <a:r>
            <a:rPr lang="es-ES" sz="1300" kern="1200" dirty="0" smtClean="0"/>
            <a:t>excepcionales.</a:t>
          </a:r>
          <a:endParaRPr lang="es-AR" sz="1300" kern="1200" dirty="0"/>
        </a:p>
        <a:p>
          <a:pPr lvl="0" algn="l" defTabSz="577850">
            <a:lnSpc>
              <a:spcPct val="90000"/>
            </a:lnSpc>
            <a:spcBef>
              <a:spcPct val="0"/>
            </a:spcBef>
            <a:spcAft>
              <a:spcPct val="35000"/>
            </a:spcAft>
          </a:pPr>
          <a:endParaRPr lang="es-AR" sz="1300" kern="1200"/>
        </a:p>
      </dsp:txBody>
      <dsp:txXfrm>
        <a:off x="6339624" y="2534556"/>
        <a:ext cx="1503843" cy="217276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82065A-2AF3-4C9E-958F-81E0558DFAD1}">
      <dsp:nvSpPr>
        <dsp:cNvPr id="0" name=""/>
        <dsp:cNvSpPr/>
      </dsp:nvSpPr>
      <dsp:spPr>
        <a:xfrm rot="5400000">
          <a:off x="4933885" y="-1823773"/>
          <a:ext cx="1324484" cy="526694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Se produce en el momento del nacimiento o con anterioridad a la adquisición del lenguaje (2-3 años de vida) y por tanto la persona afectada será incapaz de aprender a hablar en el caso de sorderas graves o profundas. </a:t>
          </a:r>
          <a:endParaRPr lang="es-AR" sz="1600" kern="1200" dirty="0"/>
        </a:p>
      </dsp:txBody>
      <dsp:txXfrm rot="-5400000">
        <a:off x="2962655" y="212113"/>
        <a:ext cx="5202288" cy="1195172"/>
      </dsp:txXfrm>
    </dsp:sp>
    <dsp:sp modelId="{7E88697A-7A91-4908-B8DF-07CA2BEAE421}">
      <dsp:nvSpPr>
        <dsp:cNvPr id="0" name=""/>
        <dsp:cNvSpPr/>
      </dsp:nvSpPr>
      <dsp:spPr>
        <a:xfrm>
          <a:off x="0" y="41"/>
          <a:ext cx="2962656" cy="1655605"/>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Hipoacusia </a:t>
          </a:r>
          <a:r>
            <a:rPr lang="es-ES" sz="2400" b="1" kern="1200" dirty="0" err="1" smtClean="0">
              <a:solidFill>
                <a:schemeClr val="tx1"/>
              </a:solidFill>
            </a:rPr>
            <a:t>prelocutiva</a:t>
          </a:r>
          <a:endParaRPr lang="es-AR" sz="2400" kern="1200" dirty="0">
            <a:solidFill>
              <a:schemeClr val="tx1"/>
            </a:solidFill>
          </a:endParaRPr>
        </a:p>
      </dsp:txBody>
      <dsp:txXfrm>
        <a:off x="80820" y="80861"/>
        <a:ext cx="2801016" cy="1493965"/>
      </dsp:txXfrm>
    </dsp:sp>
    <dsp:sp modelId="{E0451674-C35F-4A0B-9510-D3E9F4626C23}">
      <dsp:nvSpPr>
        <dsp:cNvPr id="0" name=""/>
        <dsp:cNvSpPr/>
      </dsp:nvSpPr>
      <dsp:spPr>
        <a:xfrm rot="5400000">
          <a:off x="4933885" y="-67241"/>
          <a:ext cx="1324484" cy="5266944"/>
        </a:xfrm>
        <a:prstGeom prst="round2Same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S" sz="1600" kern="1200" dirty="0" smtClean="0"/>
            <a:t>La pérdida auditiva aparece con posterioridad a la adquisición del lenguaje, produciéndose de manera progresiva alteraciones fonéticas y prosódicas, así como alteraciones de la voz. </a:t>
          </a:r>
          <a:endParaRPr lang="es-AR" sz="1600" kern="1200" dirty="0"/>
        </a:p>
      </dsp:txBody>
      <dsp:txXfrm rot="-5400000">
        <a:off x="2962655" y="1968645"/>
        <a:ext cx="5202288" cy="1195172"/>
      </dsp:txXfrm>
    </dsp:sp>
    <dsp:sp modelId="{419D837F-024F-44B6-BCAF-78CC64F3A483}">
      <dsp:nvSpPr>
        <dsp:cNvPr id="0" name=""/>
        <dsp:cNvSpPr/>
      </dsp:nvSpPr>
      <dsp:spPr>
        <a:xfrm>
          <a:off x="0" y="1738427"/>
          <a:ext cx="2962656" cy="1655605"/>
        </a:xfrm>
        <a:prstGeom prst="round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Hipoacusia </a:t>
          </a:r>
          <a:r>
            <a:rPr lang="es-ES" sz="2400" b="1" kern="1200" dirty="0" err="1" smtClean="0">
              <a:solidFill>
                <a:schemeClr val="tx1"/>
              </a:solidFill>
            </a:rPr>
            <a:t>postlocutiva</a:t>
          </a:r>
          <a:endParaRPr lang="es-AR" sz="2400" kern="1200" dirty="0">
            <a:solidFill>
              <a:schemeClr val="tx1"/>
            </a:solidFill>
          </a:endParaRPr>
        </a:p>
      </dsp:txBody>
      <dsp:txXfrm>
        <a:off x="80820" y="1819247"/>
        <a:ext cx="2801016" cy="14939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AADA8-BE5F-41E8-BC56-6BDF2316E385}">
      <dsp:nvSpPr>
        <dsp:cNvPr id="0" name=""/>
        <dsp:cNvSpPr/>
      </dsp:nvSpPr>
      <dsp:spPr>
        <a:xfrm>
          <a:off x="0" y="352725"/>
          <a:ext cx="1897571" cy="1138543"/>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Dificultades o limitaciones en la comunicación </a:t>
          </a:r>
          <a:r>
            <a:rPr lang="es-ES" sz="1400" kern="1200" dirty="0" smtClean="0"/>
            <a:t>oral. </a:t>
          </a:r>
          <a:endParaRPr lang="es-ES" sz="1400" kern="1200" dirty="0"/>
        </a:p>
      </dsp:txBody>
      <dsp:txXfrm>
        <a:off x="0" y="352725"/>
        <a:ext cx="1897571" cy="1138543"/>
      </dsp:txXfrm>
    </dsp:sp>
    <dsp:sp modelId="{E8048C4A-27C8-4986-BBED-66AA622FB4E0}">
      <dsp:nvSpPr>
        <dsp:cNvPr id="0" name=""/>
        <dsp:cNvSpPr/>
      </dsp:nvSpPr>
      <dsp:spPr>
        <a:xfrm>
          <a:off x="2087329" y="352725"/>
          <a:ext cx="1897571" cy="1138543"/>
        </a:xfrm>
        <a:prstGeom prst="rect">
          <a:avLst/>
        </a:prstGeom>
        <a:gradFill rotWithShape="0">
          <a:gsLst>
            <a:gs pos="0">
              <a:schemeClr val="accent4">
                <a:hueOff val="-744128"/>
                <a:satOff val="4483"/>
                <a:lumOff val="359"/>
                <a:alphaOff val="0"/>
                <a:tint val="50000"/>
                <a:satMod val="300000"/>
              </a:schemeClr>
            </a:gs>
            <a:gs pos="35000">
              <a:schemeClr val="accent4">
                <a:hueOff val="-744128"/>
                <a:satOff val="4483"/>
                <a:lumOff val="359"/>
                <a:alphaOff val="0"/>
                <a:tint val="37000"/>
                <a:satMod val="300000"/>
              </a:schemeClr>
            </a:gs>
            <a:gs pos="100000">
              <a:schemeClr val="accent4">
                <a:hueOff val="-744128"/>
                <a:satOff val="4483"/>
                <a:lumOff val="3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Desarrollo de otro código (no oral). </a:t>
          </a:r>
        </a:p>
        <a:p>
          <a:pPr lvl="0" algn="ctr" defTabSz="622300">
            <a:lnSpc>
              <a:spcPct val="90000"/>
            </a:lnSpc>
            <a:spcBef>
              <a:spcPct val="0"/>
            </a:spcBef>
            <a:spcAft>
              <a:spcPct val="35000"/>
            </a:spcAft>
          </a:pPr>
          <a:r>
            <a:rPr lang="es-ES" sz="1400" kern="1200" dirty="0" smtClean="0"/>
            <a:t>Lengua de señas argentina (LSA).</a:t>
          </a:r>
          <a:endParaRPr lang="es-ES" sz="1400" kern="1200" dirty="0"/>
        </a:p>
      </dsp:txBody>
      <dsp:txXfrm>
        <a:off x="2087329" y="352725"/>
        <a:ext cx="1897571" cy="1138543"/>
      </dsp:txXfrm>
    </dsp:sp>
    <dsp:sp modelId="{65C47445-32F2-46F8-B93B-7D0BF7A5B9CD}">
      <dsp:nvSpPr>
        <dsp:cNvPr id="0" name=""/>
        <dsp:cNvSpPr/>
      </dsp:nvSpPr>
      <dsp:spPr>
        <a:xfrm>
          <a:off x="4174658" y="352725"/>
          <a:ext cx="1897571" cy="1138543"/>
        </a:xfrm>
        <a:prstGeom prst="rect">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t>En la </a:t>
          </a:r>
          <a:r>
            <a:rPr lang="es-ES" sz="1200" kern="1200" dirty="0" err="1" smtClean="0"/>
            <a:t>lecto</a:t>
          </a:r>
          <a:r>
            <a:rPr lang="es-ES" sz="1200" kern="1200" dirty="0" smtClean="0"/>
            <a:t>-escritura: desconocimiento del vocabulario técnico, en la comprensión de conceptos abstractos y tener errores en la expresión </a:t>
          </a:r>
          <a:r>
            <a:rPr lang="es-ES" sz="1200" kern="1200" dirty="0" smtClean="0"/>
            <a:t>escrita. </a:t>
          </a:r>
          <a:endParaRPr lang="es-ES" sz="1200" kern="1200" dirty="0"/>
        </a:p>
      </dsp:txBody>
      <dsp:txXfrm>
        <a:off x="4174658" y="352725"/>
        <a:ext cx="1897571" cy="1138543"/>
      </dsp:txXfrm>
    </dsp:sp>
    <dsp:sp modelId="{EA6252D7-2717-40B9-9F19-6B1082DAE3D9}">
      <dsp:nvSpPr>
        <dsp:cNvPr id="0" name=""/>
        <dsp:cNvSpPr/>
      </dsp:nvSpPr>
      <dsp:spPr>
        <a:xfrm>
          <a:off x="0" y="1681025"/>
          <a:ext cx="1897571" cy="1138543"/>
        </a:xfrm>
        <a:prstGeom prst="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Muchos leen los  </a:t>
          </a:r>
          <a:r>
            <a:rPr lang="es-ES" sz="1400" kern="1200" dirty="0" smtClean="0"/>
            <a:t>labios.</a:t>
          </a:r>
          <a:endParaRPr lang="es-ES" sz="1400" kern="1200" dirty="0"/>
        </a:p>
      </dsp:txBody>
      <dsp:txXfrm>
        <a:off x="0" y="1681025"/>
        <a:ext cx="1897571" cy="1138543"/>
      </dsp:txXfrm>
    </dsp:sp>
    <dsp:sp modelId="{FAF85A97-0046-4711-83C4-267806194AB2}">
      <dsp:nvSpPr>
        <dsp:cNvPr id="0" name=""/>
        <dsp:cNvSpPr/>
      </dsp:nvSpPr>
      <dsp:spPr>
        <a:xfrm>
          <a:off x="2087329" y="1681025"/>
          <a:ext cx="1897571" cy="1138543"/>
        </a:xfrm>
        <a:prstGeom prst="rect">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AR" sz="1400" kern="1200" dirty="0" smtClean="0"/>
            <a:t>Dificultades de comportamiento: flexibilidad del pensamiento o susceptibilidad. </a:t>
          </a:r>
          <a:endParaRPr lang="es-ES" sz="1400" kern="1200" dirty="0"/>
        </a:p>
      </dsp:txBody>
      <dsp:txXfrm>
        <a:off x="2087329" y="1681025"/>
        <a:ext cx="1897571" cy="1138543"/>
      </dsp:txXfrm>
    </dsp:sp>
    <dsp:sp modelId="{D5D6EEE6-E6E6-472F-9F1E-82AB35D3F101}">
      <dsp:nvSpPr>
        <dsp:cNvPr id="0" name=""/>
        <dsp:cNvSpPr/>
      </dsp:nvSpPr>
      <dsp:spPr>
        <a:xfrm>
          <a:off x="4174658" y="1681025"/>
          <a:ext cx="1897571" cy="1138543"/>
        </a:xfrm>
        <a:prstGeom prst="rect">
          <a:avLst/>
        </a:prstGeom>
        <a:gradFill rotWithShape="0">
          <a:gsLst>
            <a:gs pos="0">
              <a:schemeClr val="accent4">
                <a:hueOff val="-3720641"/>
                <a:satOff val="22416"/>
                <a:lumOff val="1797"/>
                <a:alphaOff val="0"/>
                <a:tint val="50000"/>
                <a:satMod val="300000"/>
              </a:schemeClr>
            </a:gs>
            <a:gs pos="35000">
              <a:schemeClr val="accent4">
                <a:hueOff val="-3720641"/>
                <a:satOff val="22416"/>
                <a:lumOff val="1797"/>
                <a:alphaOff val="0"/>
                <a:tint val="37000"/>
                <a:satMod val="300000"/>
              </a:schemeClr>
            </a:gs>
            <a:gs pos="100000">
              <a:schemeClr val="accent4">
                <a:hueOff val="-3720641"/>
                <a:satOff val="22416"/>
                <a:lumOff val="179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Algunos estudiantes usan el Lenguaje de Señas . Necesitan intérprete (ILSA). Facilite su actividad en el </a:t>
          </a:r>
          <a:r>
            <a:rPr lang="es-ES" sz="1400" kern="1200" dirty="0" smtClean="0"/>
            <a:t>aula.</a:t>
          </a:r>
          <a:endParaRPr lang="es-ES" sz="1400" kern="1200" dirty="0"/>
        </a:p>
      </dsp:txBody>
      <dsp:txXfrm>
        <a:off x="4174658" y="1681025"/>
        <a:ext cx="1897571" cy="1138543"/>
      </dsp:txXfrm>
    </dsp:sp>
    <dsp:sp modelId="{57A74221-B9FC-4A78-A93A-38B42E483726}">
      <dsp:nvSpPr>
        <dsp:cNvPr id="0" name=""/>
        <dsp:cNvSpPr/>
      </dsp:nvSpPr>
      <dsp:spPr>
        <a:xfrm>
          <a:off x="2087329" y="3009325"/>
          <a:ext cx="1897571" cy="1138543"/>
        </a:xfrm>
        <a:prstGeom prst="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Algunos estudiantes usan audífonos, prótesis, permita su uso en todas las actividades académicas.</a:t>
          </a:r>
          <a:endParaRPr lang="es-ES" sz="1400" kern="1200" dirty="0"/>
        </a:p>
      </dsp:txBody>
      <dsp:txXfrm>
        <a:off x="2087329" y="3009325"/>
        <a:ext cx="1897571" cy="11385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EEA90-6E91-425D-BBCC-3255C15BAA10}">
      <dsp:nvSpPr>
        <dsp:cNvPr id="0" name=""/>
        <dsp:cNvSpPr/>
      </dsp:nvSpPr>
      <dsp:spPr>
        <a:xfrm>
          <a:off x="0" y="25399"/>
          <a:ext cx="2571749" cy="154305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No le hable si el estudiante no puede mirarle. Hágale saber que necesita comunicarse con él avisándole con alguna señal, gesto o tocándolo.</a:t>
          </a:r>
          <a:endParaRPr lang="es-ES" sz="1600" kern="1200" dirty="0"/>
        </a:p>
      </dsp:txBody>
      <dsp:txXfrm>
        <a:off x="0" y="25399"/>
        <a:ext cx="2571749" cy="1543050"/>
      </dsp:txXfrm>
    </dsp:sp>
    <dsp:sp modelId="{331F826D-EEF7-46AB-96A6-7E344A4633EA}">
      <dsp:nvSpPr>
        <dsp:cNvPr id="0" name=""/>
        <dsp:cNvSpPr/>
      </dsp:nvSpPr>
      <dsp:spPr>
        <a:xfrm>
          <a:off x="2828925" y="25399"/>
          <a:ext cx="2571749" cy="1543050"/>
        </a:xfrm>
        <a:prstGeom prst="rect">
          <a:avLst/>
        </a:prstGeom>
        <a:gradFill rotWithShape="0">
          <a:gsLst>
            <a:gs pos="0">
              <a:schemeClr val="accent3">
                <a:hueOff val="2812566"/>
                <a:satOff val="-4220"/>
                <a:lumOff val="-686"/>
                <a:alphaOff val="0"/>
                <a:tint val="50000"/>
                <a:satMod val="300000"/>
              </a:schemeClr>
            </a:gs>
            <a:gs pos="35000">
              <a:schemeClr val="accent3">
                <a:hueOff val="2812566"/>
                <a:satOff val="-4220"/>
                <a:lumOff val="-686"/>
                <a:alphaOff val="0"/>
                <a:tint val="37000"/>
                <a:satMod val="300000"/>
              </a:schemeClr>
            </a:gs>
            <a:gs pos="100000">
              <a:schemeClr val="accent3">
                <a:hueOff val="2812566"/>
                <a:satOff val="-4220"/>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La comunicación debe hacerse de frente.</a:t>
          </a:r>
          <a:endParaRPr lang="es-ES" sz="1600" kern="1200" dirty="0"/>
        </a:p>
      </dsp:txBody>
      <dsp:txXfrm>
        <a:off x="2828925" y="25399"/>
        <a:ext cx="2571749" cy="1543050"/>
      </dsp:txXfrm>
    </dsp:sp>
    <dsp:sp modelId="{1FCD2B35-DB00-4819-BB2F-7D074AD28B14}">
      <dsp:nvSpPr>
        <dsp:cNvPr id="0" name=""/>
        <dsp:cNvSpPr/>
      </dsp:nvSpPr>
      <dsp:spPr>
        <a:xfrm>
          <a:off x="5657849" y="25399"/>
          <a:ext cx="2571749" cy="1543050"/>
        </a:xfrm>
        <a:prstGeom prst="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Si no conoce la lengua de señas, hable despacio, sin gritar , ni con vocalización exagerada. </a:t>
          </a:r>
          <a:endParaRPr lang="es-ES" sz="1600" kern="1200" dirty="0"/>
        </a:p>
      </dsp:txBody>
      <dsp:txXfrm>
        <a:off x="5657849" y="25399"/>
        <a:ext cx="2571749" cy="1543050"/>
      </dsp:txXfrm>
    </dsp:sp>
    <dsp:sp modelId="{D93EEE13-0816-43E3-AE02-25443755588D}">
      <dsp:nvSpPr>
        <dsp:cNvPr id="0" name=""/>
        <dsp:cNvSpPr/>
      </dsp:nvSpPr>
      <dsp:spPr>
        <a:xfrm>
          <a:off x="1414462" y="1825625"/>
          <a:ext cx="2571749" cy="1543050"/>
        </a:xfrm>
        <a:prstGeom prst="rect">
          <a:avLst/>
        </a:prstGeom>
        <a:gradFill rotWithShape="0">
          <a:gsLst>
            <a:gs pos="0">
              <a:schemeClr val="accent3">
                <a:hueOff val="8437698"/>
                <a:satOff val="-12660"/>
                <a:lumOff val="-2059"/>
                <a:alphaOff val="0"/>
                <a:tint val="50000"/>
                <a:satMod val="300000"/>
              </a:schemeClr>
            </a:gs>
            <a:gs pos="35000">
              <a:schemeClr val="accent3">
                <a:hueOff val="8437698"/>
                <a:satOff val="-12660"/>
                <a:lumOff val="-2059"/>
                <a:alphaOff val="0"/>
                <a:tint val="37000"/>
                <a:satMod val="300000"/>
              </a:schemeClr>
            </a:gs>
            <a:gs pos="100000">
              <a:schemeClr val="accent3">
                <a:hueOff val="8437698"/>
                <a:satOff val="-12660"/>
                <a:lumOff val="-2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Pueden mostrarse menos autónomos y más dependientes de los  demás. </a:t>
          </a:r>
          <a:endParaRPr lang="es-ES" sz="1600" kern="1200" dirty="0"/>
        </a:p>
      </dsp:txBody>
      <dsp:txXfrm>
        <a:off x="1414462" y="1825625"/>
        <a:ext cx="2571749" cy="1543050"/>
      </dsp:txXfrm>
    </dsp:sp>
    <dsp:sp modelId="{DD95B913-FE50-4AC1-8404-1946B38F2A48}">
      <dsp:nvSpPr>
        <dsp:cNvPr id="0" name=""/>
        <dsp:cNvSpPr/>
      </dsp:nvSpPr>
      <dsp:spPr>
        <a:xfrm>
          <a:off x="4243387" y="1825625"/>
          <a:ext cx="2571749" cy="1543050"/>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Verifique que ha entendido lo que le dice. Escriba lo que pueda no haber entendido. </a:t>
          </a:r>
          <a:endParaRPr lang="es-ES" sz="1600" kern="1200" dirty="0"/>
        </a:p>
      </dsp:txBody>
      <dsp:txXfrm>
        <a:off x="4243387" y="1825625"/>
        <a:ext cx="2571749" cy="154305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4BEA6-7CD9-4F33-90A9-391F9B01B70F}">
      <dsp:nvSpPr>
        <dsp:cNvPr id="0" name=""/>
        <dsp:cNvSpPr/>
      </dsp:nvSpPr>
      <dsp:spPr>
        <a:xfrm>
          <a:off x="1477317" y="1007766"/>
          <a:ext cx="2766726" cy="1845406"/>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t>Desde un modelo ecológico y contextual, ya no se hace hincapié en la DI como un rasgo de la persona, sino que se hace foco en la interacción de esta y el contexto.</a:t>
          </a:r>
          <a:endParaRPr lang="es-AR" sz="1400" kern="1200" dirty="0"/>
        </a:p>
      </dsp:txBody>
      <dsp:txXfrm>
        <a:off x="1919993" y="1007766"/>
        <a:ext cx="2324050" cy="1845406"/>
      </dsp:txXfrm>
    </dsp:sp>
    <dsp:sp modelId="{B485E96E-AA38-4A9A-91EB-2C7EA3DE41A1}">
      <dsp:nvSpPr>
        <dsp:cNvPr id="0" name=""/>
        <dsp:cNvSpPr/>
      </dsp:nvSpPr>
      <dsp:spPr>
        <a:xfrm>
          <a:off x="1477317" y="2853172"/>
          <a:ext cx="2766726" cy="1845406"/>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t>Esta idea es consistente con la del modelo social de la discapacidad.</a:t>
          </a:r>
        </a:p>
        <a:p>
          <a:pPr lvl="0" algn="l" defTabSz="622300">
            <a:lnSpc>
              <a:spcPct val="90000"/>
            </a:lnSpc>
            <a:spcBef>
              <a:spcPct val="0"/>
            </a:spcBef>
            <a:spcAft>
              <a:spcPct val="35000"/>
            </a:spcAft>
          </a:pPr>
          <a:r>
            <a:rPr lang="es-ES" sz="1400" kern="1200" dirty="0" smtClean="0"/>
            <a:t>(Verdugo 2010).</a:t>
          </a:r>
          <a:endParaRPr lang="es-AR" sz="1400" kern="1200" dirty="0"/>
        </a:p>
      </dsp:txBody>
      <dsp:txXfrm>
        <a:off x="1919993" y="2853172"/>
        <a:ext cx="2324050" cy="1845406"/>
      </dsp:txXfrm>
    </dsp:sp>
    <dsp:sp modelId="{C8DE7D4E-72DE-4185-A962-518EAA95078C}">
      <dsp:nvSpPr>
        <dsp:cNvPr id="0" name=""/>
        <dsp:cNvSpPr/>
      </dsp:nvSpPr>
      <dsp:spPr>
        <a:xfrm>
          <a:off x="1729" y="269972"/>
          <a:ext cx="1844484" cy="184448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AR" sz="3600" kern="1200" dirty="0"/>
        </a:p>
      </dsp:txBody>
      <dsp:txXfrm>
        <a:off x="271847" y="540090"/>
        <a:ext cx="1304248" cy="1304248"/>
      </dsp:txXfrm>
    </dsp:sp>
    <dsp:sp modelId="{F3CEB9B1-ACC1-44A0-9859-74D9749DFFF9}">
      <dsp:nvSpPr>
        <dsp:cNvPr id="0" name=""/>
        <dsp:cNvSpPr/>
      </dsp:nvSpPr>
      <dsp:spPr>
        <a:xfrm>
          <a:off x="6088527" y="1007766"/>
          <a:ext cx="2766726" cy="1845406"/>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9568" rIns="99568" bIns="99568" numCol="1" spcCol="1270" anchor="ctr" anchorCtr="0">
          <a:noAutofit/>
        </a:bodyPr>
        <a:lstStyle/>
        <a:p>
          <a:pPr lvl="0" algn="l" defTabSz="622300">
            <a:lnSpc>
              <a:spcPct val="90000"/>
            </a:lnSpc>
            <a:spcBef>
              <a:spcPct val="0"/>
            </a:spcBef>
            <a:spcAft>
              <a:spcPct val="35000"/>
            </a:spcAft>
          </a:pPr>
          <a:r>
            <a:rPr lang="es-ES" sz="1400" kern="1200" dirty="0" smtClean="0"/>
            <a:t>Se caracteriza por limitaciones significativas tanto en funcionamiento intelectual, como en conducta adaptativa, tal y como se ha manifestado en habilidades adaptativas, conceptuales y prácticas. </a:t>
          </a:r>
          <a:endParaRPr lang="es-AR" sz="1400" kern="1200" dirty="0"/>
        </a:p>
      </dsp:txBody>
      <dsp:txXfrm>
        <a:off x="6531204" y="1007766"/>
        <a:ext cx="2324050" cy="1845406"/>
      </dsp:txXfrm>
    </dsp:sp>
    <dsp:sp modelId="{8E937CBE-4071-409B-AB92-25E6F563373D}">
      <dsp:nvSpPr>
        <dsp:cNvPr id="0" name=""/>
        <dsp:cNvSpPr/>
      </dsp:nvSpPr>
      <dsp:spPr>
        <a:xfrm>
          <a:off x="6088527" y="2853172"/>
          <a:ext cx="2766726" cy="1845406"/>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lvl="0" algn="l" defTabSz="711200">
            <a:lnSpc>
              <a:spcPct val="90000"/>
            </a:lnSpc>
            <a:spcBef>
              <a:spcPct val="0"/>
            </a:spcBef>
            <a:spcAft>
              <a:spcPct val="35000"/>
            </a:spcAft>
          </a:pPr>
          <a:r>
            <a:rPr lang="es-ES" sz="1600" kern="1200" dirty="0" smtClean="0"/>
            <a:t>Esta discapacidad se origina antes de los 18 años”. (La Asociación Americana de Discapacidades Intelectuales y del Desarrollo</a:t>
          </a:r>
          <a:r>
            <a:rPr lang="es-ES" sz="1600" kern="1200" dirty="0" smtClean="0"/>
            <a:t>).</a:t>
          </a:r>
          <a:endParaRPr lang="es-AR" sz="1600" kern="1200" dirty="0"/>
        </a:p>
      </dsp:txBody>
      <dsp:txXfrm>
        <a:off x="6531204" y="2853172"/>
        <a:ext cx="2324050" cy="1845406"/>
      </dsp:txXfrm>
    </dsp:sp>
    <dsp:sp modelId="{79C53AD4-D90D-4B49-BF3B-B45B734E97A7}">
      <dsp:nvSpPr>
        <dsp:cNvPr id="0" name=""/>
        <dsp:cNvSpPr/>
      </dsp:nvSpPr>
      <dsp:spPr>
        <a:xfrm>
          <a:off x="4612940" y="269972"/>
          <a:ext cx="1844484" cy="184448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s-AR" sz="6500" kern="1200" dirty="0" smtClean="0"/>
            <a:t>D.I</a:t>
          </a:r>
          <a:endParaRPr lang="es-AR" sz="6500" kern="1200" dirty="0"/>
        </a:p>
      </dsp:txBody>
      <dsp:txXfrm>
        <a:off x="4883058" y="540090"/>
        <a:ext cx="1304248" cy="1304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07E4C-2D71-4EB8-8C31-258230036D63}">
      <dsp:nvSpPr>
        <dsp:cNvPr id="0" name=""/>
        <dsp:cNvSpPr/>
      </dsp:nvSpPr>
      <dsp:spPr>
        <a:xfrm>
          <a:off x="1041897" y="341"/>
          <a:ext cx="3156749" cy="189404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AR" sz="1400" kern="1200" dirty="0" smtClean="0"/>
            <a:t>4.3 A</a:t>
          </a:r>
          <a:r>
            <a:rPr lang="es-ES" sz="1400" kern="1200" dirty="0" err="1" smtClean="0"/>
            <a:t>segurar</a:t>
          </a:r>
          <a:r>
            <a:rPr lang="es-ES" sz="1400" kern="1200" dirty="0" smtClean="0"/>
            <a:t> el acceso igualitario de todos los hombres y las mujeres a una formación técnica, profesional y superior de calidad, incluida la enseñanza </a:t>
          </a:r>
          <a:r>
            <a:rPr lang="es-ES" sz="1400" kern="1200" dirty="0" smtClean="0"/>
            <a:t>universitaria.</a:t>
          </a:r>
          <a:r>
            <a:rPr lang="es-AR" sz="1400" kern="1200" dirty="0" smtClean="0"/>
            <a:t> </a:t>
          </a:r>
          <a:endParaRPr lang="es-AR" sz="1400" kern="1200" dirty="0"/>
        </a:p>
      </dsp:txBody>
      <dsp:txXfrm>
        <a:off x="1041897" y="341"/>
        <a:ext cx="3156749" cy="1894049"/>
      </dsp:txXfrm>
    </dsp:sp>
    <dsp:sp modelId="{C27C8AEB-361E-4993-B585-FD7C4160AD23}">
      <dsp:nvSpPr>
        <dsp:cNvPr id="0" name=""/>
        <dsp:cNvSpPr/>
      </dsp:nvSpPr>
      <dsp:spPr>
        <a:xfrm>
          <a:off x="4514321" y="341"/>
          <a:ext cx="3156749" cy="1894049"/>
        </a:xfrm>
        <a:prstGeom prst="rect">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AR" sz="1500" kern="1200" dirty="0" smtClean="0"/>
            <a:t>4.4 A</a:t>
          </a:r>
          <a:r>
            <a:rPr lang="es-ES" sz="1500" kern="1200" dirty="0" smtClean="0"/>
            <a:t>aumentar considerablemente el número de jóvenes y adultos que tienen las competencias necesarias, en particular técnicas y profesionales, para acceder al empleo, el trabajo decente y el </a:t>
          </a:r>
          <a:r>
            <a:rPr lang="es-ES" sz="1500" kern="1200" dirty="0" smtClean="0"/>
            <a:t>emprendimiento.</a:t>
          </a:r>
          <a:endParaRPr lang="es-AR" sz="1500" kern="1200" dirty="0"/>
        </a:p>
      </dsp:txBody>
      <dsp:txXfrm>
        <a:off x="4514321" y="341"/>
        <a:ext cx="3156749" cy="1894049"/>
      </dsp:txXfrm>
    </dsp:sp>
    <dsp:sp modelId="{BF8D27EF-9EB9-4B06-84AF-8918B057551E}">
      <dsp:nvSpPr>
        <dsp:cNvPr id="0" name=""/>
        <dsp:cNvSpPr/>
      </dsp:nvSpPr>
      <dsp:spPr>
        <a:xfrm>
          <a:off x="1041897" y="2210065"/>
          <a:ext cx="3156749" cy="1894049"/>
        </a:xfrm>
        <a:prstGeom prst="rect">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AR" sz="1500" kern="1200" dirty="0" smtClean="0"/>
            <a:t>4.5 E</a:t>
          </a:r>
          <a:r>
            <a:rPr lang="es-ES" sz="1500" kern="1200" dirty="0" smtClean="0"/>
            <a:t>liminar las disparidades de género en la educación y asegurar el acceso igualitario a todos los niveles de la enseñanza y la formación profesional para las personas vulnerables, incluidas las personas con discapacidad, los pueblos indígenas y los niños en situaciones de </a:t>
          </a:r>
          <a:r>
            <a:rPr lang="es-ES" sz="1500" kern="1200" dirty="0" smtClean="0"/>
            <a:t>vulnerabilidad.</a:t>
          </a:r>
          <a:endParaRPr lang="es-AR" sz="1500" kern="1200" dirty="0"/>
        </a:p>
      </dsp:txBody>
      <dsp:txXfrm>
        <a:off x="1041897" y="2210065"/>
        <a:ext cx="3156749" cy="1894049"/>
      </dsp:txXfrm>
    </dsp:sp>
    <dsp:sp modelId="{9277338A-2338-4D00-BB02-7BBBB428F81B}">
      <dsp:nvSpPr>
        <dsp:cNvPr id="0" name=""/>
        <dsp:cNvSpPr/>
      </dsp:nvSpPr>
      <dsp:spPr>
        <a:xfrm>
          <a:off x="4514321" y="2210065"/>
          <a:ext cx="3156749" cy="1894049"/>
        </a:xfrm>
        <a:prstGeom prst="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AR" sz="1500" kern="1200" dirty="0" smtClean="0"/>
            <a:t>4.a. </a:t>
          </a:r>
          <a:r>
            <a:rPr lang="es-ES" sz="1500" kern="1200" dirty="0" smtClean="0"/>
            <a:t>Construir y adecuar instalaciones educativas que tengan en cuenta las necesidades de los niños y las personas con discapacidad y las diferencias de género, y que ofrezcan entornos de aprendizaje seguros, no violentos, inclusivos y eficaces para </a:t>
          </a:r>
          <a:r>
            <a:rPr lang="es-ES" sz="1500" kern="1200" dirty="0" smtClean="0"/>
            <a:t>todos.</a:t>
          </a:r>
          <a:endParaRPr lang="es-AR" sz="1500" kern="1200" dirty="0"/>
        </a:p>
      </dsp:txBody>
      <dsp:txXfrm>
        <a:off x="4514321" y="2210065"/>
        <a:ext cx="3156749" cy="189404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2D440-8A61-4836-A18F-F94E42EAF61F}">
      <dsp:nvSpPr>
        <dsp:cNvPr id="0" name=""/>
        <dsp:cNvSpPr/>
      </dsp:nvSpPr>
      <dsp:spPr>
        <a:xfrm>
          <a:off x="2571" y="104056"/>
          <a:ext cx="2507456" cy="4896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AR" sz="1800" b="1" kern="1200" dirty="0" smtClean="0">
              <a:solidFill>
                <a:schemeClr val="tx1"/>
              </a:solidFill>
            </a:rPr>
            <a:t>Área motriz</a:t>
          </a:r>
          <a:endParaRPr lang="es-AR" sz="1800" b="1" kern="1200" dirty="0">
            <a:solidFill>
              <a:schemeClr val="tx1"/>
            </a:solidFill>
          </a:endParaRPr>
        </a:p>
      </dsp:txBody>
      <dsp:txXfrm>
        <a:off x="2571" y="104056"/>
        <a:ext cx="2507456" cy="489600"/>
      </dsp:txXfrm>
    </dsp:sp>
    <dsp:sp modelId="{BF1185E9-5A6D-4027-AF16-3434810DEF96}">
      <dsp:nvSpPr>
        <dsp:cNvPr id="0" name=""/>
        <dsp:cNvSpPr/>
      </dsp:nvSpPr>
      <dsp:spPr>
        <a:xfrm>
          <a:off x="2571" y="593656"/>
          <a:ext cx="2507456" cy="269636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t>Torpeza y debilidad motora.</a:t>
          </a:r>
          <a:endParaRPr lang="es-AR" sz="1700" kern="1200" dirty="0"/>
        </a:p>
        <a:p>
          <a:pPr marL="171450" lvl="1" indent="-171450" algn="l" defTabSz="755650">
            <a:lnSpc>
              <a:spcPct val="90000"/>
            </a:lnSpc>
            <a:spcBef>
              <a:spcPct val="0"/>
            </a:spcBef>
            <a:spcAft>
              <a:spcPct val="15000"/>
            </a:spcAft>
            <a:buChar char="••"/>
          </a:pPr>
          <a:r>
            <a:rPr lang="es-ES" sz="1700" kern="1200" dirty="0" smtClean="0"/>
            <a:t>Motricidad fina , débil prensión y coordinación manual.</a:t>
          </a:r>
          <a:endParaRPr lang="es-AR" sz="1700" kern="1200" dirty="0"/>
        </a:p>
        <a:p>
          <a:pPr marL="171450" lvl="1" indent="-171450" algn="l" defTabSz="755650">
            <a:lnSpc>
              <a:spcPct val="90000"/>
            </a:lnSpc>
            <a:spcBef>
              <a:spcPct val="0"/>
            </a:spcBef>
            <a:spcAft>
              <a:spcPct val="15000"/>
            </a:spcAft>
            <a:buChar char="••"/>
          </a:pPr>
          <a:r>
            <a:rPr lang="es-ES" sz="1700" kern="1200" dirty="0" smtClean="0"/>
            <a:t>Hipotonía y la falta de coordinación.</a:t>
          </a:r>
          <a:endParaRPr lang="es-AR" sz="1700" kern="1200" dirty="0"/>
        </a:p>
      </dsp:txBody>
      <dsp:txXfrm>
        <a:off x="2571" y="593656"/>
        <a:ext cx="2507456" cy="2696362"/>
      </dsp:txXfrm>
    </dsp:sp>
    <dsp:sp modelId="{4562D1DB-C8AA-4E4B-A5EF-F771534F5A0E}">
      <dsp:nvSpPr>
        <dsp:cNvPr id="0" name=""/>
        <dsp:cNvSpPr/>
      </dsp:nvSpPr>
      <dsp:spPr>
        <a:xfrm>
          <a:off x="2861071" y="104056"/>
          <a:ext cx="2507456" cy="489600"/>
        </a:xfrm>
        <a:prstGeom prst="rect">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AR" sz="1800" b="1" kern="1200" dirty="0" smtClean="0">
              <a:solidFill>
                <a:schemeClr val="tx1"/>
              </a:solidFill>
            </a:rPr>
            <a:t>Área Cognitiva</a:t>
          </a:r>
          <a:endParaRPr lang="es-AR" sz="1800" b="1" kern="1200" dirty="0">
            <a:solidFill>
              <a:schemeClr val="tx1"/>
            </a:solidFill>
          </a:endParaRPr>
        </a:p>
      </dsp:txBody>
      <dsp:txXfrm>
        <a:off x="2861071" y="104056"/>
        <a:ext cx="2507456" cy="489600"/>
      </dsp:txXfrm>
    </dsp:sp>
    <dsp:sp modelId="{019670A3-B3F4-4883-A1BF-DE3A5CF4B346}">
      <dsp:nvSpPr>
        <dsp:cNvPr id="0" name=""/>
        <dsp:cNvSpPr/>
      </dsp:nvSpPr>
      <dsp:spPr>
        <a:xfrm>
          <a:off x="2861071" y="593656"/>
          <a:ext cx="2507456" cy="2696362"/>
        </a:xfrm>
        <a:prstGeom prst="rect">
          <a:avLst/>
        </a:prstGeom>
        <a:solidFill>
          <a:schemeClr val="accent4">
            <a:tint val="40000"/>
            <a:alpha val="90000"/>
            <a:hueOff val="-1972853"/>
            <a:satOff val="11079"/>
            <a:lumOff val="704"/>
            <a:alphaOff val="0"/>
          </a:schemeClr>
        </a:solidFill>
        <a:ln w="25400" cap="flat" cmpd="sng" algn="ctr">
          <a:solidFill>
            <a:schemeClr val="accent4">
              <a:tint val="40000"/>
              <a:alpha val="90000"/>
              <a:hueOff val="-1972853"/>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t>Deficiencia en la </a:t>
          </a:r>
          <a:r>
            <a:rPr lang="es-ES" sz="1700" kern="1200" dirty="0" err="1" smtClean="0"/>
            <a:t>metacognición</a:t>
          </a:r>
          <a:r>
            <a:rPr lang="es-ES" sz="1700" kern="1200" dirty="0" smtClean="0"/>
            <a:t>.</a:t>
          </a:r>
          <a:endParaRPr lang="es-AR" sz="1700" kern="1200" dirty="0"/>
        </a:p>
        <a:p>
          <a:pPr marL="171450" lvl="1" indent="-171450" algn="l" defTabSz="755650">
            <a:lnSpc>
              <a:spcPct val="90000"/>
            </a:lnSpc>
            <a:spcBef>
              <a:spcPct val="0"/>
            </a:spcBef>
            <a:spcAft>
              <a:spcPct val="15000"/>
            </a:spcAft>
            <a:buChar char="••"/>
          </a:pPr>
          <a:r>
            <a:rPr lang="es-ES" sz="1700" kern="1200" dirty="0" smtClean="0"/>
            <a:t>Dificultades para dirigir su atención.</a:t>
          </a:r>
        </a:p>
        <a:p>
          <a:pPr marL="171450" lvl="1" indent="-171450" algn="l" defTabSz="755650">
            <a:lnSpc>
              <a:spcPct val="90000"/>
            </a:lnSpc>
            <a:spcBef>
              <a:spcPct val="0"/>
            </a:spcBef>
            <a:spcAft>
              <a:spcPct val="15000"/>
            </a:spcAft>
            <a:buChar char="••"/>
          </a:pPr>
          <a:r>
            <a:rPr lang="es-ES" sz="1700" kern="1200" dirty="0" smtClean="0"/>
            <a:t>Dificultades para prestar atención selectiva (reconocer señales, direcciones o tareas requeridas para una nueva actividad). </a:t>
          </a:r>
        </a:p>
      </dsp:txBody>
      <dsp:txXfrm>
        <a:off x="2861071" y="593656"/>
        <a:ext cx="2507456" cy="2696362"/>
      </dsp:txXfrm>
    </dsp:sp>
    <dsp:sp modelId="{2A6BEE15-FBE6-460A-835F-7535CCAB7556}">
      <dsp:nvSpPr>
        <dsp:cNvPr id="0" name=""/>
        <dsp:cNvSpPr/>
      </dsp:nvSpPr>
      <dsp:spPr>
        <a:xfrm>
          <a:off x="5719571" y="104056"/>
          <a:ext cx="2507456" cy="489600"/>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AR" sz="1800" b="1" kern="1200" dirty="0" smtClean="0">
              <a:solidFill>
                <a:schemeClr val="tx1"/>
              </a:solidFill>
            </a:rPr>
            <a:t>Regulación Emocional </a:t>
          </a:r>
          <a:endParaRPr lang="es-AR" sz="1800" b="1" kern="1200" dirty="0">
            <a:solidFill>
              <a:schemeClr val="tx1"/>
            </a:solidFill>
          </a:endParaRPr>
        </a:p>
      </dsp:txBody>
      <dsp:txXfrm>
        <a:off x="5719571" y="104056"/>
        <a:ext cx="2507456" cy="489600"/>
      </dsp:txXfrm>
    </dsp:sp>
    <dsp:sp modelId="{F74A34F9-9994-488F-9E74-29268A86946C}">
      <dsp:nvSpPr>
        <dsp:cNvPr id="0" name=""/>
        <dsp:cNvSpPr/>
      </dsp:nvSpPr>
      <dsp:spPr>
        <a:xfrm>
          <a:off x="5719571" y="593656"/>
          <a:ext cx="2507456" cy="2696362"/>
        </a:xfrm>
        <a:prstGeom prst="rect">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dirty="0" smtClean="0"/>
            <a:t>Presentan ciertas dificultades en la regulación de impulsos. </a:t>
          </a:r>
          <a:endParaRPr lang="es-AR" sz="1700" kern="1200" dirty="0"/>
        </a:p>
        <a:p>
          <a:pPr marL="171450" lvl="1" indent="-171450" algn="l" defTabSz="755650">
            <a:lnSpc>
              <a:spcPct val="90000"/>
            </a:lnSpc>
            <a:spcBef>
              <a:spcPct val="0"/>
            </a:spcBef>
            <a:spcAft>
              <a:spcPct val="15000"/>
            </a:spcAft>
            <a:buChar char="••"/>
          </a:pPr>
          <a:r>
            <a:rPr lang="es-ES" sz="1700" kern="1200" dirty="0" smtClean="0"/>
            <a:t>Reacciones desproporcionadas eufóricos – frustración.</a:t>
          </a:r>
          <a:endParaRPr lang="es-AR" sz="1700" kern="1200" dirty="0"/>
        </a:p>
        <a:p>
          <a:pPr marL="171450" lvl="1" indent="-171450" algn="l" defTabSz="755650">
            <a:lnSpc>
              <a:spcPct val="90000"/>
            </a:lnSpc>
            <a:spcBef>
              <a:spcPct val="0"/>
            </a:spcBef>
            <a:spcAft>
              <a:spcPct val="15000"/>
            </a:spcAft>
            <a:buChar char="••"/>
          </a:pPr>
          <a:r>
            <a:rPr lang="es-ES" sz="1700" kern="1200" dirty="0" smtClean="0"/>
            <a:t>Dificultades en la adaptación a emociones .</a:t>
          </a:r>
        </a:p>
      </dsp:txBody>
      <dsp:txXfrm>
        <a:off x="5719571" y="593656"/>
        <a:ext cx="2507456" cy="269636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6A250-B646-4640-95B5-C4BE40CFECB0}">
      <dsp:nvSpPr>
        <dsp:cNvPr id="0" name=""/>
        <dsp:cNvSpPr/>
      </dsp:nvSpPr>
      <dsp:spPr>
        <a:xfrm>
          <a:off x="2571" y="29954"/>
          <a:ext cx="2507456" cy="66396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Funciones ejecutivas</a:t>
          </a:r>
          <a:endParaRPr lang="es-AR" sz="1800" b="1" kern="1200" dirty="0">
            <a:solidFill>
              <a:schemeClr val="tx1"/>
            </a:solidFill>
          </a:endParaRPr>
        </a:p>
      </dsp:txBody>
      <dsp:txXfrm>
        <a:off x="2571" y="29954"/>
        <a:ext cx="2507456" cy="663961"/>
      </dsp:txXfrm>
    </dsp:sp>
    <dsp:sp modelId="{5B56CA17-3945-4B54-8E2D-737A00B926D8}">
      <dsp:nvSpPr>
        <dsp:cNvPr id="0" name=""/>
        <dsp:cNvSpPr/>
      </dsp:nvSpPr>
      <dsp:spPr>
        <a:xfrm>
          <a:off x="2571" y="693915"/>
          <a:ext cx="2507456" cy="3674868"/>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t>La función ejecutiva de “memoria de trabajo” presenta dificultades para retener información y utilizarla cuando el estímulo no está presente. </a:t>
          </a:r>
          <a:endParaRPr lang="es-AR" sz="1500" kern="1200" dirty="0"/>
        </a:p>
        <a:p>
          <a:pPr marL="114300" lvl="1" indent="-114300" algn="l" defTabSz="666750">
            <a:lnSpc>
              <a:spcPct val="90000"/>
            </a:lnSpc>
            <a:spcBef>
              <a:spcPct val="0"/>
            </a:spcBef>
            <a:spcAft>
              <a:spcPct val="15000"/>
            </a:spcAft>
            <a:buChar char="••"/>
          </a:pPr>
          <a:r>
            <a:rPr lang="es-ES" sz="1500" kern="1200" dirty="0" smtClean="0"/>
            <a:t>Dificultades en la función de planificación, anticipación y coordinación de procesos cognitivos.</a:t>
          </a:r>
        </a:p>
        <a:p>
          <a:pPr marL="114300" lvl="1" indent="-114300" algn="l" defTabSz="666750">
            <a:lnSpc>
              <a:spcPct val="90000"/>
            </a:lnSpc>
            <a:spcBef>
              <a:spcPct val="0"/>
            </a:spcBef>
            <a:spcAft>
              <a:spcPct val="15000"/>
            </a:spcAft>
            <a:buChar char="••"/>
          </a:pPr>
          <a:r>
            <a:rPr lang="es-ES" sz="1500" kern="1200" dirty="0" smtClean="0"/>
            <a:t>Menor control atencional y menor uso de estrategias de memorización y recuperación de información.</a:t>
          </a:r>
        </a:p>
      </dsp:txBody>
      <dsp:txXfrm>
        <a:off x="2571" y="693915"/>
        <a:ext cx="2507456" cy="3674868"/>
      </dsp:txXfrm>
    </dsp:sp>
    <dsp:sp modelId="{052F6B30-6115-4BBC-9BD9-1C37D036748D}">
      <dsp:nvSpPr>
        <dsp:cNvPr id="0" name=""/>
        <dsp:cNvSpPr/>
      </dsp:nvSpPr>
      <dsp:spPr>
        <a:xfrm>
          <a:off x="2861071" y="29954"/>
          <a:ext cx="2507456" cy="663961"/>
        </a:xfrm>
        <a:prstGeom prst="rect">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Respecto de la memoria</a:t>
          </a:r>
          <a:endParaRPr lang="es-AR" sz="1800" b="1" kern="1200" dirty="0">
            <a:solidFill>
              <a:schemeClr val="tx1"/>
            </a:solidFill>
          </a:endParaRPr>
        </a:p>
      </dsp:txBody>
      <dsp:txXfrm>
        <a:off x="2861071" y="29954"/>
        <a:ext cx="2507456" cy="663961"/>
      </dsp:txXfrm>
    </dsp:sp>
    <dsp:sp modelId="{B8A6320E-47D9-4229-A30E-5FC142AF2B07}">
      <dsp:nvSpPr>
        <dsp:cNvPr id="0" name=""/>
        <dsp:cNvSpPr/>
      </dsp:nvSpPr>
      <dsp:spPr>
        <a:xfrm>
          <a:off x="2861071" y="693915"/>
          <a:ext cx="2507456" cy="3674868"/>
        </a:xfrm>
        <a:prstGeom prst="rect">
          <a:avLst/>
        </a:prstGeom>
        <a:solidFill>
          <a:schemeClr val="accent3">
            <a:tint val="40000"/>
            <a:alpha val="90000"/>
            <a:hueOff val="5358425"/>
            <a:satOff val="-6896"/>
            <a:lumOff val="-537"/>
            <a:alphaOff val="0"/>
          </a:schemeClr>
        </a:solidFill>
        <a:ln w="25400" cap="flat" cmpd="sng" algn="ctr">
          <a:solidFill>
            <a:schemeClr val="accent3">
              <a:tint val="40000"/>
              <a:alpha val="90000"/>
              <a:hueOff val="5358425"/>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S" sz="1500" kern="1200" dirty="0" smtClean="0"/>
            <a:t>Fortalezas en modalidad visual y memoria de largo plazo, especial - mente autobiográfica. </a:t>
          </a:r>
          <a:endParaRPr lang="es-AR" sz="1500" kern="1200" dirty="0"/>
        </a:p>
        <a:p>
          <a:pPr marL="114300" lvl="1" indent="-114300" algn="l" defTabSz="666750">
            <a:lnSpc>
              <a:spcPct val="90000"/>
            </a:lnSpc>
            <a:spcBef>
              <a:spcPct val="0"/>
            </a:spcBef>
            <a:spcAft>
              <a:spcPct val="15000"/>
            </a:spcAft>
            <a:buChar char="••"/>
          </a:pPr>
          <a:r>
            <a:rPr lang="es-ES" sz="1500" kern="1200" smtClean="0"/>
            <a:t>Descensos en memoria de trabajo o inmediata. </a:t>
          </a:r>
          <a:endParaRPr lang="es-ES" sz="1500" kern="1200" dirty="0" smtClean="0"/>
        </a:p>
        <a:p>
          <a:pPr marL="114300" lvl="1" indent="-114300" algn="l" defTabSz="666750">
            <a:lnSpc>
              <a:spcPct val="90000"/>
            </a:lnSpc>
            <a:spcBef>
              <a:spcPct val="0"/>
            </a:spcBef>
            <a:spcAft>
              <a:spcPct val="15000"/>
            </a:spcAft>
            <a:buChar char="••"/>
          </a:pPr>
          <a:r>
            <a:rPr lang="es-ES" sz="1500" kern="1200" smtClean="0"/>
            <a:t>Dificultades de almacenamiento asociadas a estrategias clasificatorias deficientes. </a:t>
          </a:r>
          <a:endParaRPr lang="es-ES" sz="1500" kern="1200" dirty="0" smtClean="0"/>
        </a:p>
        <a:p>
          <a:pPr marL="114300" lvl="1" indent="-114300" algn="l" defTabSz="666750">
            <a:lnSpc>
              <a:spcPct val="90000"/>
            </a:lnSpc>
            <a:spcBef>
              <a:spcPct val="0"/>
            </a:spcBef>
            <a:spcAft>
              <a:spcPct val="15000"/>
            </a:spcAft>
            <a:buChar char="••"/>
          </a:pPr>
          <a:r>
            <a:rPr lang="es-ES" sz="1500" kern="1200" smtClean="0"/>
            <a:t>Necesidad de claves visuales o verbales para recuperar información.</a:t>
          </a:r>
          <a:endParaRPr lang="es-ES" sz="1500" kern="1200" dirty="0" smtClean="0"/>
        </a:p>
      </dsp:txBody>
      <dsp:txXfrm>
        <a:off x="2861071" y="693915"/>
        <a:ext cx="2507456" cy="3674868"/>
      </dsp:txXfrm>
    </dsp:sp>
    <dsp:sp modelId="{D792FCDA-44D6-4316-AB79-86DF1F7ECC4C}">
      <dsp:nvSpPr>
        <dsp:cNvPr id="0" name=""/>
        <dsp:cNvSpPr/>
      </dsp:nvSpPr>
      <dsp:spPr>
        <a:xfrm>
          <a:off x="5719571" y="29954"/>
          <a:ext cx="2507456" cy="663961"/>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ES" sz="1600" b="1" kern="1200" dirty="0" smtClean="0">
              <a:solidFill>
                <a:schemeClr val="tx1"/>
              </a:solidFill>
            </a:rPr>
            <a:t>Área lingüística y de la comunicación</a:t>
          </a:r>
          <a:endParaRPr lang="es-AR" sz="1600" b="1" kern="1200" dirty="0">
            <a:solidFill>
              <a:schemeClr val="tx1"/>
            </a:solidFill>
          </a:endParaRPr>
        </a:p>
      </dsp:txBody>
      <dsp:txXfrm>
        <a:off x="5719571" y="29954"/>
        <a:ext cx="2507456" cy="663961"/>
      </dsp:txXfrm>
    </dsp:sp>
    <dsp:sp modelId="{4B4AAB55-8097-4049-A946-C8AB16AD1912}">
      <dsp:nvSpPr>
        <dsp:cNvPr id="0" name=""/>
        <dsp:cNvSpPr/>
      </dsp:nvSpPr>
      <dsp:spPr>
        <a:xfrm>
          <a:off x="5719571" y="693915"/>
          <a:ext cx="2507456" cy="3674868"/>
        </a:xfrm>
        <a:prstGeom prst="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S" sz="1500" b="1" kern="1200" dirty="0" smtClean="0"/>
            <a:t>Desarrollo fonético y fonológico</a:t>
          </a:r>
          <a:r>
            <a:rPr lang="es-ES" sz="1500" kern="1200" dirty="0" smtClean="0"/>
            <a:t>. Dificultad de articulación de algunos fonemas. </a:t>
          </a:r>
          <a:endParaRPr lang="es-AR" sz="1500" kern="1200" dirty="0"/>
        </a:p>
        <a:p>
          <a:pPr marL="114300" lvl="1" indent="-114300" algn="l" defTabSz="666750">
            <a:lnSpc>
              <a:spcPct val="90000"/>
            </a:lnSpc>
            <a:spcBef>
              <a:spcPct val="0"/>
            </a:spcBef>
            <a:spcAft>
              <a:spcPct val="15000"/>
            </a:spcAft>
            <a:buChar char="••"/>
          </a:pPr>
          <a:r>
            <a:rPr lang="es-ES" sz="1500" b="1" kern="1200" dirty="0" smtClean="0"/>
            <a:t>Desarrollo del léxico</a:t>
          </a:r>
          <a:r>
            <a:rPr lang="es-ES" sz="1500" kern="1200" dirty="0" smtClean="0"/>
            <a:t>. Vocabulario reducido, restringido y ligado al contexto. Es mejor el vocabulario comprensivo que el expresivo. </a:t>
          </a:r>
        </a:p>
        <a:p>
          <a:pPr marL="114300" lvl="1" indent="-114300" algn="l" defTabSz="666750">
            <a:lnSpc>
              <a:spcPct val="90000"/>
            </a:lnSpc>
            <a:spcBef>
              <a:spcPct val="0"/>
            </a:spcBef>
            <a:spcAft>
              <a:spcPct val="15000"/>
            </a:spcAft>
            <a:buChar char="••"/>
          </a:pPr>
          <a:r>
            <a:rPr lang="es-ES" sz="1500" b="1" kern="1200" dirty="0" smtClean="0"/>
            <a:t>Desarrollo morfológico y sintáctico</a:t>
          </a:r>
          <a:r>
            <a:rPr lang="es-ES" sz="1500" kern="1200" dirty="0" smtClean="0"/>
            <a:t>. Emiten enunciados incompletos, utilizan oraciones simples y normalmente con un valor demostrativo.</a:t>
          </a:r>
          <a:endParaRPr lang="es-AR" sz="1500" kern="1200" dirty="0"/>
        </a:p>
      </dsp:txBody>
      <dsp:txXfrm>
        <a:off x="5719571" y="693915"/>
        <a:ext cx="2507456" cy="367486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9A55D-6E3B-4D80-AF4F-E279659E7592}">
      <dsp:nvSpPr>
        <dsp:cNvPr id="0" name=""/>
        <dsp:cNvSpPr/>
      </dsp:nvSpPr>
      <dsp:spPr>
        <a:xfrm>
          <a:off x="4671" y="847462"/>
          <a:ext cx="4009881" cy="47175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23DFDD-5FF2-4D68-B2A8-D3816F91FD81}">
      <dsp:nvSpPr>
        <dsp:cNvPr id="0" name=""/>
        <dsp:cNvSpPr/>
      </dsp:nvSpPr>
      <dsp:spPr>
        <a:xfrm>
          <a:off x="4671" y="1024633"/>
          <a:ext cx="294580" cy="29458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ADA16C-B956-49E2-B888-A06B3D54BF78}">
      <dsp:nvSpPr>
        <dsp:cNvPr id="0" name=""/>
        <dsp:cNvSpPr/>
      </dsp:nvSpPr>
      <dsp:spPr>
        <a:xfrm>
          <a:off x="4671" y="0"/>
          <a:ext cx="4009881" cy="8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l" defTabSz="1200150">
            <a:lnSpc>
              <a:spcPct val="90000"/>
            </a:lnSpc>
            <a:spcBef>
              <a:spcPct val="0"/>
            </a:spcBef>
            <a:spcAft>
              <a:spcPct val="35000"/>
            </a:spcAft>
          </a:pPr>
          <a:r>
            <a:rPr lang="es-AR" sz="2700" kern="1200" dirty="0" smtClean="0"/>
            <a:t>Barreras para el aprendizaje</a:t>
          </a:r>
          <a:endParaRPr lang="es-AR" sz="2700" kern="1200" dirty="0"/>
        </a:p>
      </dsp:txBody>
      <dsp:txXfrm>
        <a:off x="4671" y="0"/>
        <a:ext cx="4009881" cy="847462"/>
      </dsp:txXfrm>
    </dsp:sp>
    <dsp:sp modelId="{B06CC82C-8CC1-47E5-A306-3E354BEB56BB}">
      <dsp:nvSpPr>
        <dsp:cNvPr id="0" name=""/>
        <dsp:cNvSpPr/>
      </dsp:nvSpPr>
      <dsp:spPr>
        <a:xfrm>
          <a:off x="4671" y="1711290"/>
          <a:ext cx="294573" cy="294573"/>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589FA6-D5D9-4B66-9C28-7BED28C47018}">
      <dsp:nvSpPr>
        <dsp:cNvPr id="0" name=""/>
        <dsp:cNvSpPr/>
      </dsp:nvSpPr>
      <dsp:spPr>
        <a:xfrm>
          <a:off x="285363" y="1515252"/>
          <a:ext cx="3729189" cy="686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s-AR" sz="1900" b="1" i="1" kern="1200" dirty="0" smtClean="0"/>
            <a:t>Barreras físicas y arquitectónicas.</a:t>
          </a:r>
          <a:endParaRPr lang="es-AR" sz="1900" kern="1200" dirty="0"/>
        </a:p>
      </dsp:txBody>
      <dsp:txXfrm>
        <a:off x="285363" y="1515252"/>
        <a:ext cx="3729189" cy="686650"/>
      </dsp:txXfrm>
    </dsp:sp>
    <dsp:sp modelId="{25CB66D9-01F9-4E62-B55E-74F8C9872FAE}">
      <dsp:nvSpPr>
        <dsp:cNvPr id="0" name=""/>
        <dsp:cNvSpPr/>
      </dsp:nvSpPr>
      <dsp:spPr>
        <a:xfrm>
          <a:off x="4671" y="2397941"/>
          <a:ext cx="294573" cy="294573"/>
        </a:xfrm>
        <a:prstGeom prst="rect">
          <a:avLst/>
        </a:prstGeom>
        <a:solidFill>
          <a:schemeClr val="lt1">
            <a:hueOff val="0"/>
            <a:satOff val="0"/>
            <a:lumOff val="0"/>
            <a:alphaOff val="0"/>
          </a:schemeClr>
        </a:solidFill>
        <a:ln w="25400" cap="flat" cmpd="sng" algn="ctr">
          <a:solidFill>
            <a:schemeClr val="accent4">
              <a:hueOff val="-892954"/>
              <a:satOff val="5380"/>
              <a:lumOff val="431"/>
              <a:alphaOff val="0"/>
            </a:schemeClr>
          </a:solidFill>
          <a:prstDash val="solid"/>
        </a:ln>
        <a:effectLst/>
      </dsp:spPr>
      <dsp:style>
        <a:lnRef idx="2">
          <a:scrgbClr r="0" g="0" b="0"/>
        </a:lnRef>
        <a:fillRef idx="1">
          <a:scrgbClr r="0" g="0" b="0"/>
        </a:fillRef>
        <a:effectRef idx="0">
          <a:scrgbClr r="0" g="0" b="0"/>
        </a:effectRef>
        <a:fontRef idx="minor"/>
      </dsp:style>
    </dsp:sp>
    <dsp:sp modelId="{4F70647D-0E8B-45CF-8032-9DFF64DB82CB}">
      <dsp:nvSpPr>
        <dsp:cNvPr id="0" name=""/>
        <dsp:cNvSpPr/>
      </dsp:nvSpPr>
      <dsp:spPr>
        <a:xfrm>
          <a:off x="285363" y="2201902"/>
          <a:ext cx="3729189" cy="686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s-AR" sz="1900" b="1" i="1" kern="1200" dirty="0" smtClean="0"/>
            <a:t>Barreras actitudinales.</a:t>
          </a:r>
          <a:endParaRPr lang="es-AR" sz="1900" kern="1200" dirty="0"/>
        </a:p>
      </dsp:txBody>
      <dsp:txXfrm>
        <a:off x="285363" y="2201902"/>
        <a:ext cx="3729189" cy="686650"/>
      </dsp:txXfrm>
    </dsp:sp>
    <dsp:sp modelId="{FE87301A-C92B-4C2D-A6E4-9060D4F928D6}">
      <dsp:nvSpPr>
        <dsp:cNvPr id="0" name=""/>
        <dsp:cNvSpPr/>
      </dsp:nvSpPr>
      <dsp:spPr>
        <a:xfrm>
          <a:off x="4671" y="3084592"/>
          <a:ext cx="294573" cy="294573"/>
        </a:xfrm>
        <a:prstGeom prst="rect">
          <a:avLst/>
        </a:prstGeom>
        <a:solidFill>
          <a:schemeClr val="lt1">
            <a:hueOff val="0"/>
            <a:satOff val="0"/>
            <a:lumOff val="0"/>
            <a:alphaOff val="0"/>
          </a:schemeClr>
        </a:solidFill>
        <a:ln w="25400" cap="flat" cmpd="sng" algn="ctr">
          <a:solidFill>
            <a:schemeClr val="accent4">
              <a:hueOff val="-1785908"/>
              <a:satOff val="10760"/>
              <a:lumOff val="862"/>
              <a:alphaOff val="0"/>
            </a:schemeClr>
          </a:solidFill>
          <a:prstDash val="solid"/>
        </a:ln>
        <a:effectLst/>
      </dsp:spPr>
      <dsp:style>
        <a:lnRef idx="2">
          <a:scrgbClr r="0" g="0" b="0"/>
        </a:lnRef>
        <a:fillRef idx="1">
          <a:scrgbClr r="0" g="0" b="0"/>
        </a:fillRef>
        <a:effectRef idx="0">
          <a:scrgbClr r="0" g="0" b="0"/>
        </a:effectRef>
        <a:fontRef idx="minor"/>
      </dsp:style>
    </dsp:sp>
    <dsp:sp modelId="{5D88CA6F-0975-4C9A-B3FB-22246FCA880C}">
      <dsp:nvSpPr>
        <dsp:cNvPr id="0" name=""/>
        <dsp:cNvSpPr/>
      </dsp:nvSpPr>
      <dsp:spPr>
        <a:xfrm>
          <a:off x="285363" y="2888553"/>
          <a:ext cx="3729189" cy="686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s-AR" sz="1900" b="1" i="1" kern="1200" dirty="0" smtClean="0"/>
            <a:t>Barreras administrativas.</a:t>
          </a:r>
          <a:endParaRPr lang="es-AR" sz="1900" kern="1200" dirty="0"/>
        </a:p>
      </dsp:txBody>
      <dsp:txXfrm>
        <a:off x="285363" y="2888553"/>
        <a:ext cx="3729189" cy="686650"/>
      </dsp:txXfrm>
    </dsp:sp>
    <dsp:sp modelId="{5EB78080-2EF5-4A5C-8E5B-0DF24C5997CB}">
      <dsp:nvSpPr>
        <dsp:cNvPr id="0" name=""/>
        <dsp:cNvSpPr/>
      </dsp:nvSpPr>
      <dsp:spPr>
        <a:xfrm>
          <a:off x="4215047" y="847462"/>
          <a:ext cx="4009881" cy="471750"/>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B1CC2-63ED-46FE-B03C-D6DA63368EAB}">
      <dsp:nvSpPr>
        <dsp:cNvPr id="0" name=""/>
        <dsp:cNvSpPr/>
      </dsp:nvSpPr>
      <dsp:spPr>
        <a:xfrm>
          <a:off x="4215047" y="1024633"/>
          <a:ext cx="294580" cy="29458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C678CA09-E8D1-4DE6-A3FA-319CE6E14936}">
      <dsp:nvSpPr>
        <dsp:cNvPr id="0" name=""/>
        <dsp:cNvSpPr/>
      </dsp:nvSpPr>
      <dsp:spPr>
        <a:xfrm>
          <a:off x="4215047" y="0"/>
          <a:ext cx="4009881" cy="8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l" defTabSz="1200150">
            <a:lnSpc>
              <a:spcPct val="90000"/>
            </a:lnSpc>
            <a:spcBef>
              <a:spcPct val="0"/>
            </a:spcBef>
            <a:spcAft>
              <a:spcPct val="35000"/>
            </a:spcAft>
          </a:pPr>
          <a:r>
            <a:rPr lang="es-AR" sz="2700" kern="1200" dirty="0" smtClean="0"/>
            <a:t>y participación</a:t>
          </a:r>
          <a:endParaRPr lang="es-AR" sz="2700" kern="1200" dirty="0"/>
        </a:p>
      </dsp:txBody>
      <dsp:txXfrm>
        <a:off x="4215047" y="0"/>
        <a:ext cx="4009881" cy="847462"/>
      </dsp:txXfrm>
    </dsp:sp>
    <dsp:sp modelId="{A3882A0A-E0BA-4D25-B87A-068C4C246646}">
      <dsp:nvSpPr>
        <dsp:cNvPr id="0" name=""/>
        <dsp:cNvSpPr/>
      </dsp:nvSpPr>
      <dsp:spPr>
        <a:xfrm>
          <a:off x="4215047" y="1711290"/>
          <a:ext cx="294573" cy="294573"/>
        </a:xfrm>
        <a:prstGeom prst="rect">
          <a:avLst/>
        </a:prstGeom>
        <a:solidFill>
          <a:schemeClr val="lt1">
            <a:hueOff val="0"/>
            <a:satOff val="0"/>
            <a:lumOff val="0"/>
            <a:alphaOff val="0"/>
          </a:schemeClr>
        </a:solidFill>
        <a:ln w="25400" cap="flat" cmpd="sng" algn="ctr">
          <a:solidFill>
            <a:schemeClr val="accent4">
              <a:hueOff val="-2678862"/>
              <a:satOff val="16139"/>
              <a:lumOff val="1294"/>
              <a:alphaOff val="0"/>
            </a:schemeClr>
          </a:solidFill>
          <a:prstDash val="solid"/>
        </a:ln>
        <a:effectLst/>
      </dsp:spPr>
      <dsp:style>
        <a:lnRef idx="2">
          <a:scrgbClr r="0" g="0" b="0"/>
        </a:lnRef>
        <a:fillRef idx="1">
          <a:scrgbClr r="0" g="0" b="0"/>
        </a:fillRef>
        <a:effectRef idx="0">
          <a:scrgbClr r="0" g="0" b="0"/>
        </a:effectRef>
        <a:fontRef idx="minor"/>
      </dsp:style>
    </dsp:sp>
    <dsp:sp modelId="{C99D9DDA-52B2-4943-95F9-32591CEDA941}">
      <dsp:nvSpPr>
        <dsp:cNvPr id="0" name=""/>
        <dsp:cNvSpPr/>
      </dsp:nvSpPr>
      <dsp:spPr>
        <a:xfrm>
          <a:off x="4495738" y="1515252"/>
          <a:ext cx="3729189" cy="686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s-AR" sz="1900" b="1" i="1" kern="1200" dirty="0" smtClean="0"/>
            <a:t>Barreras curriculares.</a:t>
          </a:r>
          <a:endParaRPr lang="es-AR" sz="1900" kern="1200" dirty="0"/>
        </a:p>
      </dsp:txBody>
      <dsp:txXfrm>
        <a:off x="4495738" y="1515252"/>
        <a:ext cx="3729189" cy="686650"/>
      </dsp:txXfrm>
    </dsp:sp>
    <dsp:sp modelId="{84EC04D5-812C-4529-9CFD-54B697C80909}">
      <dsp:nvSpPr>
        <dsp:cNvPr id="0" name=""/>
        <dsp:cNvSpPr/>
      </dsp:nvSpPr>
      <dsp:spPr>
        <a:xfrm>
          <a:off x="4215047" y="2397941"/>
          <a:ext cx="294573" cy="294573"/>
        </a:xfrm>
        <a:prstGeom prst="rect">
          <a:avLst/>
        </a:prstGeom>
        <a:solidFill>
          <a:schemeClr val="lt1">
            <a:hueOff val="0"/>
            <a:satOff val="0"/>
            <a:lumOff val="0"/>
            <a:alphaOff val="0"/>
          </a:schemeClr>
        </a:solidFill>
        <a:ln w="25400" cap="flat" cmpd="sng" algn="ctr">
          <a:solidFill>
            <a:schemeClr val="accent4">
              <a:hueOff val="-3571816"/>
              <a:satOff val="21519"/>
              <a:lumOff val="1725"/>
              <a:alphaOff val="0"/>
            </a:schemeClr>
          </a:solidFill>
          <a:prstDash val="solid"/>
        </a:ln>
        <a:effectLst/>
      </dsp:spPr>
      <dsp:style>
        <a:lnRef idx="2">
          <a:scrgbClr r="0" g="0" b="0"/>
        </a:lnRef>
        <a:fillRef idx="1">
          <a:scrgbClr r="0" g="0" b="0"/>
        </a:fillRef>
        <a:effectRef idx="0">
          <a:scrgbClr r="0" g="0" b="0"/>
        </a:effectRef>
        <a:fontRef idx="minor"/>
      </dsp:style>
    </dsp:sp>
    <dsp:sp modelId="{C1D7EE03-A9D3-4522-86CC-499C01818C2D}">
      <dsp:nvSpPr>
        <dsp:cNvPr id="0" name=""/>
        <dsp:cNvSpPr/>
      </dsp:nvSpPr>
      <dsp:spPr>
        <a:xfrm>
          <a:off x="4495738" y="2201902"/>
          <a:ext cx="3729189" cy="686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s-AR" sz="1900" b="1" i="1" kern="1200" dirty="0" smtClean="0"/>
            <a:t>Barreras metodológicas.</a:t>
          </a:r>
          <a:endParaRPr lang="es-AR" sz="1900" kern="1200" dirty="0"/>
        </a:p>
      </dsp:txBody>
      <dsp:txXfrm>
        <a:off x="4495738" y="2201902"/>
        <a:ext cx="3729189" cy="686650"/>
      </dsp:txXfrm>
    </dsp:sp>
    <dsp:sp modelId="{5DE073DD-4F19-4F46-AD66-4E83E8604E9B}">
      <dsp:nvSpPr>
        <dsp:cNvPr id="0" name=""/>
        <dsp:cNvSpPr/>
      </dsp:nvSpPr>
      <dsp:spPr>
        <a:xfrm>
          <a:off x="4215047" y="3084592"/>
          <a:ext cx="294573" cy="294573"/>
        </a:xfrm>
        <a:prstGeom prst="rect">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9DCE46E7-F8B4-467C-BC82-22A3D1CE227E}">
      <dsp:nvSpPr>
        <dsp:cNvPr id="0" name=""/>
        <dsp:cNvSpPr/>
      </dsp:nvSpPr>
      <dsp:spPr>
        <a:xfrm>
          <a:off x="4495738" y="2888553"/>
          <a:ext cx="3729189" cy="686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l" defTabSz="844550">
            <a:lnSpc>
              <a:spcPct val="90000"/>
            </a:lnSpc>
            <a:spcBef>
              <a:spcPct val="0"/>
            </a:spcBef>
            <a:spcAft>
              <a:spcPct val="35000"/>
            </a:spcAft>
          </a:pPr>
          <a:r>
            <a:rPr lang="es-AR" sz="1900" b="1" i="1" kern="1200" dirty="0" smtClean="0"/>
            <a:t>Sociales y económicas</a:t>
          </a:r>
          <a:endParaRPr lang="es-AR" sz="1900" b="1" i="1" kern="1200" dirty="0"/>
        </a:p>
      </dsp:txBody>
      <dsp:txXfrm>
        <a:off x="4495738" y="2888553"/>
        <a:ext cx="3729189" cy="68665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89DC3-D096-416E-8FA8-A93CE05776E0}">
      <dsp:nvSpPr>
        <dsp:cNvPr id="0" name=""/>
        <dsp:cNvSpPr/>
      </dsp:nvSpPr>
      <dsp:spPr>
        <a:xfrm>
          <a:off x="1948769" y="1903667"/>
          <a:ext cx="1970166" cy="197049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CD7A7-0CB6-4BDF-A518-211805F204AC}">
      <dsp:nvSpPr>
        <dsp:cNvPr id="0" name=""/>
        <dsp:cNvSpPr/>
      </dsp:nvSpPr>
      <dsp:spPr>
        <a:xfrm>
          <a:off x="3205429" y="452572"/>
          <a:ext cx="585124" cy="584749"/>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14863B-6258-4EDA-A9D4-F3A76477C63D}">
      <dsp:nvSpPr>
        <dsp:cNvPr id="0" name=""/>
        <dsp:cNvSpPr/>
      </dsp:nvSpPr>
      <dsp:spPr>
        <a:xfrm>
          <a:off x="2024481" y="1979284"/>
          <a:ext cx="1819564" cy="1819257"/>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033C0E-6D58-4B21-B813-88FEA2269B44}">
      <dsp:nvSpPr>
        <dsp:cNvPr id="0" name=""/>
        <dsp:cNvSpPr/>
      </dsp:nvSpPr>
      <dsp:spPr>
        <a:xfrm>
          <a:off x="4062130" y="2275935"/>
          <a:ext cx="1031168" cy="103092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CB4BCD-D72F-496B-94A5-B321C6A813C2}">
      <dsp:nvSpPr>
        <dsp:cNvPr id="0" name=""/>
        <dsp:cNvSpPr/>
      </dsp:nvSpPr>
      <dsp:spPr>
        <a:xfrm>
          <a:off x="4123029" y="2336839"/>
          <a:ext cx="909370" cy="909457"/>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B574E6-D777-441C-946E-A0C95B3A8ECF}">
      <dsp:nvSpPr>
        <dsp:cNvPr id="0" name=""/>
        <dsp:cNvSpPr/>
      </dsp:nvSpPr>
      <dsp:spPr>
        <a:xfrm>
          <a:off x="3658880" y="820734"/>
          <a:ext cx="1321673" cy="132210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AA19FA-BFFF-4DB5-B742-4B1479ECCBA5}">
      <dsp:nvSpPr>
        <dsp:cNvPr id="0" name=""/>
        <dsp:cNvSpPr/>
      </dsp:nvSpPr>
      <dsp:spPr>
        <a:xfrm>
          <a:off x="4764115" y="496026"/>
          <a:ext cx="432876" cy="433172"/>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5E0D5F-1EAF-4AE0-85F8-49DA54F07322}">
      <dsp:nvSpPr>
        <dsp:cNvPr id="0" name=""/>
        <dsp:cNvSpPr/>
      </dsp:nvSpPr>
      <dsp:spPr>
        <a:xfrm>
          <a:off x="5197815" y="3311307"/>
          <a:ext cx="325069" cy="324708"/>
        </a:xfrm>
        <a:prstGeom prst="donut">
          <a:avLst>
            <a:gd name="adj" fmla="val 746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324698-F96B-4882-B877-82EA0B54EEB1}">
      <dsp:nvSpPr>
        <dsp:cNvPr id="0" name=""/>
        <dsp:cNvSpPr/>
      </dsp:nvSpPr>
      <dsp:spPr>
        <a:xfrm>
          <a:off x="3728831" y="890535"/>
          <a:ext cx="1182593" cy="1182500"/>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37A58B-B8BA-4A7B-851A-457489D47050}">
      <dsp:nvSpPr>
        <dsp:cNvPr id="0" name=""/>
        <dsp:cNvSpPr/>
      </dsp:nvSpPr>
      <dsp:spPr>
        <a:xfrm>
          <a:off x="0" y="890535"/>
          <a:ext cx="2923976" cy="949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 numCol="1" spcCol="1270" anchor="b" anchorCtr="0">
          <a:noAutofit/>
        </a:bodyPr>
        <a:lstStyle/>
        <a:p>
          <a:pPr lvl="0" algn="r" defTabSz="711200">
            <a:lnSpc>
              <a:spcPct val="90000"/>
            </a:lnSpc>
            <a:spcBef>
              <a:spcPct val="0"/>
            </a:spcBef>
            <a:spcAft>
              <a:spcPct val="35000"/>
            </a:spcAft>
          </a:pPr>
          <a:r>
            <a:rPr lang="es-AR" sz="1600" b="1" kern="1200" dirty="0" smtClean="0"/>
            <a:t>Utilizar las TIC.  </a:t>
          </a:r>
          <a:r>
            <a:rPr lang="es-ES" sz="1600" b="1" kern="1200" dirty="0" smtClean="0"/>
            <a:t>Conocer los recursos o apoyos educativos que precisa el estudiante para su integración académica</a:t>
          </a:r>
          <a:r>
            <a:rPr lang="es-ES" sz="1600" kern="1200" dirty="0" smtClean="0"/>
            <a:t>. </a:t>
          </a:r>
          <a:r>
            <a:rPr lang="es-AR" sz="1600" kern="1200" dirty="0" smtClean="0"/>
            <a:t> </a:t>
          </a:r>
          <a:endParaRPr lang="es-AR" sz="1600" kern="1200" dirty="0"/>
        </a:p>
      </dsp:txBody>
      <dsp:txXfrm>
        <a:off x="0" y="890535"/>
        <a:ext cx="2923976" cy="949490"/>
      </dsp:txXfrm>
    </dsp:sp>
    <dsp:sp modelId="{3DD25994-8A6A-4C75-936D-D459B4DB65FD}">
      <dsp:nvSpPr>
        <dsp:cNvPr id="0" name=""/>
        <dsp:cNvSpPr/>
      </dsp:nvSpPr>
      <dsp:spPr>
        <a:xfrm>
          <a:off x="5305623" y="2336839"/>
          <a:ext cx="2923976" cy="909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100000"/>
            </a:lnSpc>
            <a:spcBef>
              <a:spcPct val="0"/>
            </a:spcBef>
            <a:spcAft>
              <a:spcPts val="0"/>
            </a:spcAft>
          </a:pPr>
          <a:r>
            <a:rPr lang="es-ES" sz="1600" kern="1200" dirty="0" smtClean="0">
              <a:solidFill>
                <a:schemeClr val="tx1"/>
              </a:solidFill>
            </a:rPr>
            <a:t> </a:t>
          </a:r>
          <a:r>
            <a:rPr lang="es-ES" sz="1600" b="1" kern="1200" dirty="0" smtClean="0">
              <a:solidFill>
                <a:schemeClr val="tx1"/>
              </a:solidFill>
            </a:rPr>
            <a:t>Información que el propio estudiante </a:t>
          </a:r>
        </a:p>
        <a:p>
          <a:pPr lvl="0" algn="l" defTabSz="711200">
            <a:lnSpc>
              <a:spcPct val="100000"/>
            </a:lnSpc>
            <a:spcBef>
              <a:spcPct val="0"/>
            </a:spcBef>
            <a:spcAft>
              <a:spcPts val="0"/>
            </a:spcAft>
          </a:pPr>
          <a:r>
            <a:rPr lang="es-ES" sz="1600" b="1" kern="1200" dirty="0" smtClean="0">
              <a:solidFill>
                <a:schemeClr val="tx1"/>
              </a:solidFill>
            </a:rPr>
            <a:t>con discapacidad nos puede aportar</a:t>
          </a:r>
          <a:r>
            <a:rPr lang="es-ES" sz="1400" b="1" kern="1200" dirty="0" smtClean="0"/>
            <a:t>.</a:t>
          </a:r>
          <a:endParaRPr lang="es-AR" sz="1400" b="1" kern="1200" dirty="0"/>
        </a:p>
      </dsp:txBody>
      <dsp:txXfrm>
        <a:off x="5305623" y="2336839"/>
        <a:ext cx="2923976" cy="909457"/>
      </dsp:txXfrm>
    </dsp:sp>
    <dsp:sp modelId="{AE02BCC1-17B9-4D9D-A671-A17DE1F86A97}">
      <dsp:nvSpPr>
        <dsp:cNvPr id="0" name=""/>
        <dsp:cNvSpPr/>
      </dsp:nvSpPr>
      <dsp:spPr>
        <a:xfrm>
          <a:off x="5197815" y="890535"/>
          <a:ext cx="2923976" cy="118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a:lnSpc>
              <a:spcPct val="100000"/>
            </a:lnSpc>
            <a:spcBef>
              <a:spcPct val="0"/>
            </a:spcBef>
            <a:spcAft>
              <a:spcPts val="0"/>
            </a:spcAft>
          </a:pPr>
          <a:r>
            <a:rPr lang="es-ES" sz="1600" b="1" kern="1200" dirty="0" smtClean="0"/>
            <a:t>Utilizar las tutorías como una estrategia educativa de apoyo</a:t>
          </a:r>
        </a:p>
        <a:p>
          <a:pPr lvl="0" algn="l" defTabSz="711200">
            <a:lnSpc>
              <a:spcPct val="100000"/>
            </a:lnSpc>
            <a:spcBef>
              <a:spcPct val="0"/>
            </a:spcBef>
            <a:spcAft>
              <a:spcPts val="0"/>
            </a:spcAft>
          </a:pPr>
          <a:r>
            <a:rPr lang="es-ES" sz="1600" b="1" kern="1200" dirty="0" smtClean="0"/>
            <a:t>al proceso formativo y de integración en la universidad.</a:t>
          </a:r>
          <a:endParaRPr lang="es-AR" sz="1600" b="1" kern="1200" dirty="0"/>
        </a:p>
      </dsp:txBody>
      <dsp:txXfrm>
        <a:off x="5197815" y="890535"/>
        <a:ext cx="2923976" cy="11825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93FE2-CDBC-4F03-9C10-79BDC16FFF1A}">
      <dsp:nvSpPr>
        <dsp:cNvPr id="0" name=""/>
        <dsp:cNvSpPr/>
      </dsp:nvSpPr>
      <dsp:spPr>
        <a:xfrm>
          <a:off x="2989631" y="0"/>
          <a:ext cx="2835691" cy="2835772"/>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6D380-8341-4130-B1B6-DEFB2F0E32AE}">
      <dsp:nvSpPr>
        <dsp:cNvPr id="0" name=""/>
        <dsp:cNvSpPr/>
      </dsp:nvSpPr>
      <dsp:spPr>
        <a:xfrm>
          <a:off x="3615918" y="1026664"/>
          <a:ext cx="1582092" cy="790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AR" sz="2300" kern="1200" dirty="0" smtClean="0"/>
            <a:t>Diversidad como norma</a:t>
          </a:r>
          <a:endParaRPr lang="es-AR" sz="2300" kern="1200" dirty="0"/>
        </a:p>
      </dsp:txBody>
      <dsp:txXfrm>
        <a:off x="3615918" y="1026664"/>
        <a:ext cx="1582092" cy="790953"/>
      </dsp:txXfrm>
    </dsp:sp>
    <dsp:sp modelId="{AFB4326B-87A0-4335-87B4-EF7A40DE6A74}">
      <dsp:nvSpPr>
        <dsp:cNvPr id="0" name=""/>
        <dsp:cNvSpPr/>
      </dsp:nvSpPr>
      <dsp:spPr>
        <a:xfrm>
          <a:off x="2404277" y="1817617"/>
          <a:ext cx="2436075" cy="2437105"/>
        </a:xfrm>
        <a:prstGeom prst="blockArc">
          <a:avLst>
            <a:gd name="adj1" fmla="val 0"/>
            <a:gd name="adj2" fmla="val 18900000"/>
            <a:gd name="adj3" fmla="val 1274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95FBE7-2A42-4223-845F-47E8EB0A8074}">
      <dsp:nvSpPr>
        <dsp:cNvPr id="0" name=""/>
        <dsp:cNvSpPr/>
      </dsp:nvSpPr>
      <dsp:spPr>
        <a:xfrm>
          <a:off x="2824872" y="2659201"/>
          <a:ext cx="1582092" cy="790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AR" sz="2300" kern="1200" dirty="0" smtClean="0"/>
            <a:t>DUA</a:t>
          </a:r>
          <a:endParaRPr lang="es-AR" sz="2300" kern="1200" dirty="0"/>
        </a:p>
      </dsp:txBody>
      <dsp:txXfrm>
        <a:off x="2824872" y="2659201"/>
        <a:ext cx="1582092" cy="79095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CF49B-DE5F-427E-843B-CFE90A05BEDD}">
      <dsp:nvSpPr>
        <dsp:cNvPr id="0" name=""/>
        <dsp:cNvSpPr/>
      </dsp:nvSpPr>
      <dsp:spPr>
        <a:xfrm rot="5400000">
          <a:off x="525272" y="1185514"/>
          <a:ext cx="1577454" cy="2624848"/>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D547CA-840B-4338-A138-EA1B2B1CF195}">
      <dsp:nvSpPr>
        <dsp:cNvPr id="0" name=""/>
        <dsp:cNvSpPr/>
      </dsp:nvSpPr>
      <dsp:spPr>
        <a:xfrm>
          <a:off x="261955" y="1969778"/>
          <a:ext cx="2369728" cy="2077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b="1" kern="1200" dirty="0" smtClean="0"/>
            <a:t>El Diseño Universal (DU) </a:t>
          </a:r>
          <a:r>
            <a:rPr lang="es-ES" sz="1300" kern="1200" dirty="0" smtClean="0"/>
            <a:t>surgió en el campo de la arquitectura en la década de 1970 en Estados Unidos.</a:t>
          </a:r>
        </a:p>
        <a:p>
          <a:pPr lvl="0" algn="l" defTabSz="577850">
            <a:lnSpc>
              <a:spcPct val="90000"/>
            </a:lnSpc>
            <a:spcBef>
              <a:spcPct val="0"/>
            </a:spcBef>
            <a:spcAft>
              <a:spcPct val="35000"/>
            </a:spcAft>
          </a:pPr>
          <a:endParaRPr lang="es-AR" sz="1300" kern="1200" dirty="0"/>
        </a:p>
      </dsp:txBody>
      <dsp:txXfrm>
        <a:off x="261955" y="1969778"/>
        <a:ext cx="2369728" cy="2077205"/>
      </dsp:txXfrm>
    </dsp:sp>
    <dsp:sp modelId="{E7FC7629-7B50-4FFA-B737-E0D3565571E6}">
      <dsp:nvSpPr>
        <dsp:cNvPr id="0" name=""/>
        <dsp:cNvSpPr/>
      </dsp:nvSpPr>
      <dsp:spPr>
        <a:xfrm>
          <a:off x="2184565" y="992269"/>
          <a:ext cx="447118" cy="447118"/>
        </a:xfrm>
        <a:prstGeom prst="triangle">
          <a:avLst>
            <a:gd name="adj" fmla="val 100000"/>
          </a:avLst>
        </a:prstGeom>
        <a:solidFill>
          <a:schemeClr val="accent4">
            <a:hueOff val="-1116192"/>
            <a:satOff val="6725"/>
            <a:lumOff val="539"/>
            <a:alphaOff val="0"/>
          </a:schemeClr>
        </a:solidFill>
        <a:ln w="25400" cap="flat" cmpd="sng" algn="ctr">
          <a:solidFill>
            <a:schemeClr val="accent4">
              <a:hueOff val="-1116192"/>
              <a:satOff val="6725"/>
              <a:lumOff val="5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A619BF-3D75-4677-8963-E890A8610844}">
      <dsp:nvSpPr>
        <dsp:cNvPr id="0" name=""/>
        <dsp:cNvSpPr/>
      </dsp:nvSpPr>
      <dsp:spPr>
        <a:xfrm rot="5400000">
          <a:off x="3426282" y="467656"/>
          <a:ext cx="1577454" cy="2624848"/>
        </a:xfrm>
        <a:prstGeom prst="corner">
          <a:avLst>
            <a:gd name="adj1" fmla="val 16120"/>
            <a:gd name="adj2" fmla="val 1611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C5CD36-4470-46DF-AB30-2DB284D0511F}">
      <dsp:nvSpPr>
        <dsp:cNvPr id="0" name=""/>
        <dsp:cNvSpPr/>
      </dsp:nvSpPr>
      <dsp:spPr>
        <a:xfrm>
          <a:off x="3162966" y="1251920"/>
          <a:ext cx="2369728" cy="2077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b="1" kern="1200" dirty="0" smtClean="0"/>
            <a:t>Ron Mace</a:t>
          </a:r>
          <a:r>
            <a:rPr lang="es-ES" sz="1300" kern="1200" dirty="0" smtClean="0"/>
            <a:t>, fundador del Centro para el Diseño Universal (CUD), quien lo usó por primera vez, definiéndolo como el diseño de productos y entornos que cualquier persona pueda utilizar, en la mayor medida posible, sin necesidad de una adaptación posterior destinada a un público específico (CUD, 1997).</a:t>
          </a:r>
          <a:endParaRPr lang="es-AR" sz="1300" kern="1200" dirty="0"/>
        </a:p>
      </dsp:txBody>
      <dsp:txXfrm>
        <a:off x="3162966" y="1251920"/>
        <a:ext cx="2369728" cy="2077205"/>
      </dsp:txXfrm>
    </dsp:sp>
    <dsp:sp modelId="{269EC4BF-59F6-4370-8AAB-9295203A37D3}">
      <dsp:nvSpPr>
        <dsp:cNvPr id="0" name=""/>
        <dsp:cNvSpPr/>
      </dsp:nvSpPr>
      <dsp:spPr>
        <a:xfrm>
          <a:off x="5085575" y="274412"/>
          <a:ext cx="447118" cy="447118"/>
        </a:xfrm>
        <a:prstGeom prst="triangle">
          <a:avLst>
            <a:gd name="adj" fmla="val 100000"/>
          </a:avLst>
        </a:prstGeom>
        <a:solidFill>
          <a:schemeClr val="accent4">
            <a:hueOff val="-3348577"/>
            <a:satOff val="20174"/>
            <a:lumOff val="1617"/>
            <a:alphaOff val="0"/>
          </a:schemeClr>
        </a:solidFill>
        <a:ln w="25400" cap="flat" cmpd="sng" algn="ctr">
          <a:solidFill>
            <a:schemeClr val="accent4">
              <a:hueOff val="-3348577"/>
              <a:satOff val="20174"/>
              <a:lumOff val="16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528C58-6BCD-426C-8AE3-940F29E17C6E}">
      <dsp:nvSpPr>
        <dsp:cNvPr id="0" name=""/>
        <dsp:cNvSpPr/>
      </dsp:nvSpPr>
      <dsp:spPr>
        <a:xfrm rot="5400000">
          <a:off x="6327292" y="-250201"/>
          <a:ext cx="1577454" cy="2624848"/>
        </a:xfrm>
        <a:prstGeom prst="corner">
          <a:avLst>
            <a:gd name="adj1" fmla="val 16120"/>
            <a:gd name="adj2" fmla="val 1611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FDABF7-F33A-449D-B441-478201EE505C}">
      <dsp:nvSpPr>
        <dsp:cNvPr id="0" name=""/>
        <dsp:cNvSpPr/>
      </dsp:nvSpPr>
      <dsp:spPr>
        <a:xfrm>
          <a:off x="6063976" y="534062"/>
          <a:ext cx="2369728" cy="2077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s-ES" sz="1300" b="1" kern="1200" dirty="0" smtClean="0"/>
            <a:t>Objetivo</a:t>
          </a:r>
          <a:r>
            <a:rPr lang="es-ES" sz="1300" kern="1200" dirty="0" smtClean="0"/>
            <a:t>  era diseñar y construir edificios y espacios públicos pensados desde el principio para atender la variedad de necesidades de acceso, comunicación y uso de los potenciales usuarios</a:t>
          </a:r>
          <a:endParaRPr lang="es-AR" sz="1300" kern="1200" dirty="0"/>
        </a:p>
      </dsp:txBody>
      <dsp:txXfrm>
        <a:off x="6063976" y="534062"/>
        <a:ext cx="2369728" cy="207720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4C81B-6CD0-45C6-8C08-CEABBDF774FF}">
      <dsp:nvSpPr>
        <dsp:cNvPr id="0" name=""/>
        <dsp:cNvSpPr/>
      </dsp:nvSpPr>
      <dsp:spPr>
        <a:xfrm rot="5400000">
          <a:off x="514996" y="1101937"/>
          <a:ext cx="1537909" cy="2559046"/>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F10A65-5765-463A-981D-0BD3D455703D}">
      <dsp:nvSpPr>
        <dsp:cNvPr id="0" name=""/>
        <dsp:cNvSpPr/>
      </dsp:nvSpPr>
      <dsp:spPr>
        <a:xfrm>
          <a:off x="258281" y="1866541"/>
          <a:ext cx="2310321" cy="202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b="1" kern="1200" dirty="0" smtClean="0"/>
            <a:t>Es un enfoque didáctico que pretende aplicar los principios del DU al diseño del currículo de los diferentes niveles educativos</a:t>
          </a:r>
          <a:r>
            <a:rPr lang="es-ES" sz="1900" kern="1200" dirty="0" smtClean="0"/>
            <a:t>.</a:t>
          </a:r>
          <a:endParaRPr lang="es-AR" sz="1900" kern="1200" dirty="0"/>
        </a:p>
      </dsp:txBody>
      <dsp:txXfrm>
        <a:off x="258281" y="1866541"/>
        <a:ext cx="2310321" cy="2025132"/>
      </dsp:txXfrm>
    </dsp:sp>
    <dsp:sp modelId="{D0FF10B5-85F8-479B-8DF7-4EAE9F11C38A}">
      <dsp:nvSpPr>
        <dsp:cNvPr id="0" name=""/>
        <dsp:cNvSpPr/>
      </dsp:nvSpPr>
      <dsp:spPr>
        <a:xfrm>
          <a:off x="2132692" y="913537"/>
          <a:ext cx="435909" cy="435909"/>
        </a:xfrm>
        <a:prstGeom prst="triangle">
          <a:avLst>
            <a:gd name="adj" fmla="val 100000"/>
          </a:avLst>
        </a:prstGeom>
        <a:solidFill>
          <a:schemeClr val="accent3">
            <a:hueOff val="2812566"/>
            <a:satOff val="-4220"/>
            <a:lumOff val="-686"/>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0DA18F-BB08-4B11-9310-3D2D87CDFDC0}">
      <dsp:nvSpPr>
        <dsp:cNvPr id="0" name=""/>
        <dsp:cNvSpPr/>
      </dsp:nvSpPr>
      <dsp:spPr>
        <a:xfrm rot="5400000">
          <a:off x="3343281" y="402075"/>
          <a:ext cx="1537909" cy="2559046"/>
        </a:xfrm>
        <a:prstGeom prst="corner">
          <a:avLst>
            <a:gd name="adj1" fmla="val 16120"/>
            <a:gd name="adj2" fmla="val 16110"/>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ABEC42-CE43-4788-A9BC-C29AA343D755}">
      <dsp:nvSpPr>
        <dsp:cNvPr id="0" name=""/>
        <dsp:cNvSpPr/>
      </dsp:nvSpPr>
      <dsp:spPr>
        <a:xfrm>
          <a:off x="3086565" y="1166679"/>
          <a:ext cx="2310321" cy="202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b="1" kern="1200" dirty="0" smtClean="0"/>
            <a:t>Desarrollado por el Centro de Tecnología Especial Aplicada, CAST (</a:t>
          </a:r>
          <a:r>
            <a:rPr lang="es-AR" sz="1600" b="1" kern="1200" dirty="0" smtClean="0"/>
            <a:t>1984).</a:t>
          </a:r>
        </a:p>
        <a:p>
          <a:pPr lvl="0" algn="l" defTabSz="711200">
            <a:lnSpc>
              <a:spcPct val="90000"/>
            </a:lnSpc>
            <a:spcBef>
              <a:spcPct val="0"/>
            </a:spcBef>
            <a:spcAft>
              <a:spcPct val="35000"/>
            </a:spcAft>
          </a:pPr>
          <a:r>
            <a:rPr lang="es-ES" sz="1600" b="1" kern="1200" dirty="0" smtClean="0"/>
            <a:t>Se focalizaron los en diseñar libros electrónicos con determinadas funciones y características que los hacían accesibles, como la opción de convertir el texto en audio.</a:t>
          </a:r>
          <a:endParaRPr lang="es-AR" sz="1600" b="1" kern="1200" dirty="0"/>
        </a:p>
      </dsp:txBody>
      <dsp:txXfrm>
        <a:off x="3086565" y="1166679"/>
        <a:ext cx="2310321" cy="2025132"/>
      </dsp:txXfrm>
    </dsp:sp>
    <dsp:sp modelId="{643C125B-EF4B-4D73-AD0C-696A2C6C3B5B}">
      <dsp:nvSpPr>
        <dsp:cNvPr id="0" name=""/>
        <dsp:cNvSpPr/>
      </dsp:nvSpPr>
      <dsp:spPr>
        <a:xfrm>
          <a:off x="4960977" y="213676"/>
          <a:ext cx="435909" cy="435909"/>
        </a:xfrm>
        <a:prstGeom prst="triangle">
          <a:avLst>
            <a:gd name="adj" fmla="val 100000"/>
          </a:avLst>
        </a:prstGeom>
        <a:solidFill>
          <a:schemeClr val="accent3">
            <a:hueOff val="8437698"/>
            <a:satOff val="-12660"/>
            <a:lumOff val="-2059"/>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A658B6-E926-4250-B43B-8B0120794EC7}">
      <dsp:nvSpPr>
        <dsp:cNvPr id="0" name=""/>
        <dsp:cNvSpPr/>
      </dsp:nvSpPr>
      <dsp:spPr>
        <a:xfrm rot="5400000">
          <a:off x="6171565" y="-297786"/>
          <a:ext cx="1537909" cy="2559046"/>
        </a:xfrm>
        <a:prstGeom prst="corner">
          <a:avLst>
            <a:gd name="adj1" fmla="val 16120"/>
            <a:gd name="adj2" fmla="val 1611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4F28B6-EE9E-4A1A-93C9-56460B6419F6}">
      <dsp:nvSpPr>
        <dsp:cNvPr id="0" name=""/>
        <dsp:cNvSpPr/>
      </dsp:nvSpPr>
      <dsp:spPr>
        <a:xfrm>
          <a:off x="5914850" y="466817"/>
          <a:ext cx="2310321" cy="202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AR" sz="1600" b="1" kern="1200" dirty="0" smtClean="0"/>
            <a:t>Un </a:t>
          </a:r>
          <a:r>
            <a:rPr lang="es-ES" sz="1600" b="1" kern="1200" dirty="0" smtClean="0"/>
            <a:t>equipo de investigación interdisciplinario sustentados en el marco teórico de la neurociencia aplicada al aprendizaje, investigación educativa, y tecnologías y medios digitales.</a:t>
          </a:r>
          <a:endParaRPr lang="es-AR" sz="1600" b="1" kern="1200" dirty="0"/>
        </a:p>
      </dsp:txBody>
      <dsp:txXfrm>
        <a:off x="5914850" y="466817"/>
        <a:ext cx="2310321" cy="202513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BCE6F-653F-45C5-88E1-88D9401BE601}">
      <dsp:nvSpPr>
        <dsp:cNvPr id="0" name=""/>
        <dsp:cNvSpPr/>
      </dsp:nvSpPr>
      <dsp:spPr>
        <a:xfrm>
          <a:off x="0" y="0"/>
          <a:ext cx="8229600" cy="1319621"/>
        </a:xfrm>
        <a:prstGeom prst="rect">
          <a:avLst/>
        </a:prstGeom>
        <a:solidFill>
          <a:schemeClr val="accent4">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AR" sz="3200" kern="1200" dirty="0" smtClean="0"/>
            <a:t>Hallazgo del CAST</a:t>
          </a:r>
          <a:endParaRPr lang="es-AR" sz="3200" kern="1200" dirty="0"/>
        </a:p>
      </dsp:txBody>
      <dsp:txXfrm>
        <a:off x="0" y="0"/>
        <a:ext cx="8229600" cy="1319621"/>
      </dsp:txXfrm>
    </dsp:sp>
    <dsp:sp modelId="{764F33F0-D6A2-4C79-85AF-84AFF4C7CB58}">
      <dsp:nvSpPr>
        <dsp:cNvPr id="0" name=""/>
        <dsp:cNvSpPr/>
      </dsp:nvSpPr>
      <dsp:spPr>
        <a:xfrm>
          <a:off x="0" y="1319621"/>
          <a:ext cx="4114799" cy="277120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Que las tecnologías diseñadas para personas con discapacidad</a:t>
          </a:r>
        </a:p>
        <a:p>
          <a:pPr lvl="0" algn="l" defTabSz="933450">
            <a:lnSpc>
              <a:spcPct val="90000"/>
            </a:lnSpc>
            <a:spcBef>
              <a:spcPct val="0"/>
            </a:spcBef>
            <a:spcAft>
              <a:spcPct val="35000"/>
            </a:spcAft>
          </a:pPr>
          <a:r>
            <a:rPr lang="es-ES" sz="2100" kern="1200" dirty="0" smtClean="0"/>
            <a:t> también las usaban los estudiantes sin ningún tipo de necesidad aparente, por iniciativa propia.</a:t>
          </a:r>
        </a:p>
        <a:p>
          <a:pPr lvl="0" algn="l" defTabSz="933450">
            <a:lnSpc>
              <a:spcPct val="90000"/>
            </a:lnSpc>
            <a:spcBef>
              <a:spcPct val="0"/>
            </a:spcBef>
            <a:spcAft>
              <a:spcPct val="35000"/>
            </a:spcAft>
          </a:pPr>
          <a:r>
            <a:rPr lang="es-ES" sz="2100" kern="1200" dirty="0" smtClean="0">
              <a:sym typeface="Comic Sans MS"/>
            </a:rPr>
            <a:t>Se rompe la dicotomía entre alumnado con discapacidad y sin discapacidad. </a:t>
          </a:r>
          <a:endParaRPr lang="es-AR" sz="2100" kern="1200" dirty="0"/>
        </a:p>
      </dsp:txBody>
      <dsp:txXfrm>
        <a:off x="0" y="1319621"/>
        <a:ext cx="4114799" cy="2771205"/>
      </dsp:txXfrm>
    </dsp:sp>
    <dsp:sp modelId="{8C9ACA5B-938D-4180-ADE8-BD6EF9C95A0D}">
      <dsp:nvSpPr>
        <dsp:cNvPr id="0" name=""/>
        <dsp:cNvSpPr/>
      </dsp:nvSpPr>
      <dsp:spPr>
        <a:xfrm>
          <a:off x="4114800" y="1319621"/>
          <a:ext cx="4114799" cy="2771205"/>
        </a:xfrm>
        <a:prstGeom prst="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Dificultades para acceder al aprendizaje:</a:t>
          </a:r>
        </a:p>
        <a:p>
          <a:pPr lvl="0" algn="ctr" defTabSz="933450">
            <a:lnSpc>
              <a:spcPct val="90000"/>
            </a:lnSpc>
            <a:spcBef>
              <a:spcPct val="0"/>
            </a:spcBef>
            <a:spcAft>
              <a:spcPct val="35000"/>
            </a:spcAft>
          </a:pPr>
          <a:r>
            <a:rPr lang="es-ES" sz="2100" kern="1200" dirty="0" smtClean="0"/>
            <a:t>propia naturaleza de los materiales didácticos, de los medios y métodos usados en la actividad docente, los cuales, debido a su rigidez, no podían satisfacer la diversidad del alumnado.</a:t>
          </a:r>
          <a:endParaRPr lang="es-AR" sz="2100" kern="1200" dirty="0"/>
        </a:p>
      </dsp:txBody>
      <dsp:txXfrm>
        <a:off x="4114800" y="1319621"/>
        <a:ext cx="4114799" cy="2771205"/>
      </dsp:txXfrm>
    </dsp:sp>
    <dsp:sp modelId="{37D1338B-5BC6-4194-9384-8E33A5866257}">
      <dsp:nvSpPr>
        <dsp:cNvPr id="0" name=""/>
        <dsp:cNvSpPr/>
      </dsp:nvSpPr>
      <dsp:spPr>
        <a:xfrm>
          <a:off x="0" y="4090827"/>
          <a:ext cx="8229600" cy="307911"/>
        </a:xfrm>
        <a:prstGeom prst="rect">
          <a:avLst/>
        </a:prstGeom>
        <a:solidFill>
          <a:schemeClr val="accent4">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98FC3F-8E6B-498D-A68B-621FB2FAAEA4}">
      <dsp:nvSpPr>
        <dsp:cNvPr id="0" name=""/>
        <dsp:cNvSpPr/>
      </dsp:nvSpPr>
      <dsp:spPr>
        <a:xfrm>
          <a:off x="7233" y="217839"/>
          <a:ext cx="2161877" cy="12971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smtClean="0">
              <a:solidFill>
                <a:schemeClr val="tx1"/>
              </a:solidFill>
            </a:rPr>
            <a:t>Diseño curricular </a:t>
          </a:r>
          <a:endParaRPr lang="es-AR" sz="2800" kern="1200" dirty="0">
            <a:solidFill>
              <a:schemeClr val="tx1"/>
            </a:solidFill>
          </a:endParaRPr>
        </a:p>
      </dsp:txBody>
      <dsp:txXfrm>
        <a:off x="45225" y="255831"/>
        <a:ext cx="2085893" cy="1221142"/>
      </dsp:txXfrm>
    </dsp:sp>
    <dsp:sp modelId="{C61D8900-B074-4999-943E-D716855BDD11}">
      <dsp:nvSpPr>
        <dsp:cNvPr id="0" name=""/>
        <dsp:cNvSpPr/>
      </dsp:nvSpPr>
      <dsp:spPr>
        <a:xfrm>
          <a:off x="2359355" y="598330"/>
          <a:ext cx="458317" cy="53614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AR" sz="2200" kern="1200"/>
        </a:p>
      </dsp:txBody>
      <dsp:txXfrm>
        <a:off x="2359355" y="705559"/>
        <a:ext cx="320822" cy="321687"/>
      </dsp:txXfrm>
    </dsp:sp>
    <dsp:sp modelId="{3CAEAEA0-DA58-4D49-8D6C-F31992799687}">
      <dsp:nvSpPr>
        <dsp:cNvPr id="0" name=""/>
        <dsp:cNvSpPr/>
      </dsp:nvSpPr>
      <dsp:spPr>
        <a:xfrm>
          <a:off x="3033861" y="217839"/>
          <a:ext cx="2161877" cy="1297126"/>
        </a:xfrm>
        <a:prstGeom prst="roundRect">
          <a:avLst>
            <a:gd name="adj" fmla="val 10000"/>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smtClean="0">
              <a:solidFill>
                <a:schemeClr val="tx1"/>
              </a:solidFill>
            </a:rPr>
            <a:t>Flexible</a:t>
          </a:r>
          <a:endParaRPr lang="es-AR" sz="2800" kern="1200" dirty="0">
            <a:solidFill>
              <a:schemeClr val="tx1"/>
            </a:solidFill>
          </a:endParaRPr>
        </a:p>
      </dsp:txBody>
      <dsp:txXfrm>
        <a:off x="3071853" y="255831"/>
        <a:ext cx="2085893" cy="1221142"/>
      </dsp:txXfrm>
    </dsp:sp>
    <dsp:sp modelId="{FB3181D9-ADB9-475F-986F-1DA5BC7C5DDA}">
      <dsp:nvSpPr>
        <dsp:cNvPr id="0" name=""/>
        <dsp:cNvSpPr/>
      </dsp:nvSpPr>
      <dsp:spPr>
        <a:xfrm>
          <a:off x="5385983" y="598330"/>
          <a:ext cx="458317" cy="536145"/>
        </a:xfrm>
        <a:prstGeom prst="rightArrow">
          <a:avLst>
            <a:gd name="adj1" fmla="val 60000"/>
            <a:gd name="adj2" fmla="val 50000"/>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AR" sz="2200" kern="1200"/>
        </a:p>
      </dsp:txBody>
      <dsp:txXfrm>
        <a:off x="5385983" y="705559"/>
        <a:ext cx="320822" cy="321687"/>
      </dsp:txXfrm>
    </dsp:sp>
    <dsp:sp modelId="{44DD4E80-07A9-409E-8580-306B74015BD7}">
      <dsp:nvSpPr>
        <dsp:cNvPr id="0" name=""/>
        <dsp:cNvSpPr/>
      </dsp:nvSpPr>
      <dsp:spPr>
        <a:xfrm>
          <a:off x="6060489" y="217839"/>
          <a:ext cx="2161877" cy="1297126"/>
        </a:xfrm>
        <a:prstGeom prst="roundRect">
          <a:avLst>
            <a:gd name="adj" fmla="val 10000"/>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smtClean="0">
              <a:solidFill>
                <a:schemeClr val="tx1"/>
              </a:solidFill>
            </a:rPr>
            <a:t>Universal</a:t>
          </a:r>
          <a:endParaRPr lang="es-AR" sz="2800" kern="1200" dirty="0">
            <a:solidFill>
              <a:schemeClr val="tx1"/>
            </a:solidFill>
          </a:endParaRPr>
        </a:p>
      </dsp:txBody>
      <dsp:txXfrm>
        <a:off x="6098481" y="255831"/>
        <a:ext cx="2085893" cy="1221142"/>
      </dsp:txXfrm>
    </dsp:sp>
    <dsp:sp modelId="{47DFB8B0-B713-4F08-B0D4-7A9D5DF52C90}">
      <dsp:nvSpPr>
        <dsp:cNvPr id="0" name=""/>
        <dsp:cNvSpPr/>
      </dsp:nvSpPr>
      <dsp:spPr>
        <a:xfrm rot="5400000">
          <a:off x="6912269" y="1666297"/>
          <a:ext cx="458317" cy="536145"/>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AR" sz="2200" kern="1200"/>
        </a:p>
      </dsp:txBody>
      <dsp:txXfrm rot="-5400000">
        <a:off x="6980585" y="1705211"/>
        <a:ext cx="321687" cy="320822"/>
      </dsp:txXfrm>
    </dsp:sp>
    <dsp:sp modelId="{520BE16C-8934-43B9-9070-5523E27BB902}">
      <dsp:nvSpPr>
        <dsp:cNvPr id="0" name=""/>
        <dsp:cNvSpPr/>
      </dsp:nvSpPr>
      <dsp:spPr>
        <a:xfrm>
          <a:off x="6060489" y="2379716"/>
          <a:ext cx="2161877" cy="1297126"/>
        </a:xfrm>
        <a:prstGeom prst="roundRect">
          <a:avLst>
            <a:gd name="adj" fmla="val 10000"/>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smtClean="0">
              <a:solidFill>
                <a:schemeClr val="tx1"/>
              </a:solidFill>
            </a:rPr>
            <a:t>Centrado en el estudiante</a:t>
          </a:r>
          <a:endParaRPr lang="es-AR" sz="2800" kern="1200" dirty="0">
            <a:solidFill>
              <a:schemeClr val="tx1"/>
            </a:solidFill>
          </a:endParaRPr>
        </a:p>
      </dsp:txBody>
      <dsp:txXfrm>
        <a:off x="6098481" y="2417708"/>
        <a:ext cx="2085893" cy="1221142"/>
      </dsp:txXfrm>
    </dsp:sp>
    <dsp:sp modelId="{72CC1C10-1099-4F8A-9D11-D77F4325822C}">
      <dsp:nvSpPr>
        <dsp:cNvPr id="0" name=""/>
        <dsp:cNvSpPr/>
      </dsp:nvSpPr>
      <dsp:spPr>
        <a:xfrm rot="10800000">
          <a:off x="5411926" y="2760207"/>
          <a:ext cx="458317" cy="536145"/>
        </a:xfrm>
        <a:prstGeom prst="rightArrow">
          <a:avLst>
            <a:gd name="adj1" fmla="val 60000"/>
            <a:gd name="adj2" fmla="val 50000"/>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AR" sz="2200" kern="1200"/>
        </a:p>
      </dsp:txBody>
      <dsp:txXfrm rot="10800000">
        <a:off x="5549421" y="2867436"/>
        <a:ext cx="320822" cy="321687"/>
      </dsp:txXfrm>
    </dsp:sp>
    <dsp:sp modelId="{B793CDA3-C798-421D-88A4-B2AD7BA3C4A1}">
      <dsp:nvSpPr>
        <dsp:cNvPr id="0" name=""/>
        <dsp:cNvSpPr/>
      </dsp:nvSpPr>
      <dsp:spPr>
        <a:xfrm>
          <a:off x="3033861" y="2379716"/>
          <a:ext cx="2161877" cy="1297126"/>
        </a:xfrm>
        <a:prstGeom prst="roundRect">
          <a:avLst>
            <a:gd name="adj" fmla="val 10000"/>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smtClean="0">
              <a:solidFill>
                <a:schemeClr val="tx1"/>
              </a:solidFill>
            </a:rPr>
            <a:t>Situado</a:t>
          </a:r>
          <a:endParaRPr lang="es-AR" sz="2800" kern="1200" dirty="0">
            <a:solidFill>
              <a:schemeClr val="tx1"/>
            </a:solidFill>
          </a:endParaRPr>
        </a:p>
      </dsp:txBody>
      <dsp:txXfrm>
        <a:off x="3071853" y="2417708"/>
        <a:ext cx="2085893" cy="1221142"/>
      </dsp:txXfrm>
    </dsp:sp>
    <dsp:sp modelId="{98433A7D-DC1F-41EA-B0F6-EF84E999582C}">
      <dsp:nvSpPr>
        <dsp:cNvPr id="0" name=""/>
        <dsp:cNvSpPr/>
      </dsp:nvSpPr>
      <dsp:spPr>
        <a:xfrm rot="10800000">
          <a:off x="2385298" y="2760207"/>
          <a:ext cx="458317" cy="536145"/>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AR" sz="2200" kern="1200"/>
        </a:p>
      </dsp:txBody>
      <dsp:txXfrm rot="10800000">
        <a:off x="2522793" y="2867436"/>
        <a:ext cx="320822" cy="321687"/>
      </dsp:txXfrm>
    </dsp:sp>
    <dsp:sp modelId="{66FC32B0-2EE4-4331-9F98-CB52F443C186}">
      <dsp:nvSpPr>
        <dsp:cNvPr id="0" name=""/>
        <dsp:cNvSpPr/>
      </dsp:nvSpPr>
      <dsp:spPr>
        <a:xfrm>
          <a:off x="7233" y="2379716"/>
          <a:ext cx="2161877" cy="1297126"/>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AR" sz="2800" kern="1200" dirty="0" smtClean="0">
              <a:solidFill>
                <a:schemeClr val="tx1"/>
              </a:solidFill>
            </a:rPr>
            <a:t>Elimine barreas</a:t>
          </a:r>
          <a:endParaRPr lang="es-AR" sz="2800" kern="1200" dirty="0">
            <a:solidFill>
              <a:schemeClr val="tx1"/>
            </a:solidFill>
          </a:endParaRPr>
        </a:p>
      </dsp:txBody>
      <dsp:txXfrm>
        <a:off x="45225" y="2417708"/>
        <a:ext cx="2085893" cy="122114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16259-0972-4E42-B190-9869ACB043FB}">
      <dsp:nvSpPr>
        <dsp:cNvPr id="0" name=""/>
        <dsp:cNvSpPr/>
      </dsp:nvSpPr>
      <dsp:spPr>
        <a:xfrm>
          <a:off x="2523160" y="2447675"/>
          <a:ext cx="1866447" cy="186644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solidFill>
                <a:schemeClr val="tx1"/>
              </a:solidFill>
              <a:latin typeface="Century Gothic"/>
              <a:ea typeface="Century Gothic"/>
              <a:cs typeface="Century Gothic"/>
              <a:sym typeface="Century Gothic"/>
            </a:rPr>
            <a:t>Teorías del Aprendizaje en las que se basa el DUA:</a:t>
          </a:r>
          <a:endParaRPr lang="es-AR" sz="1700" kern="1200" dirty="0">
            <a:solidFill>
              <a:schemeClr val="tx1"/>
            </a:solidFill>
          </a:endParaRPr>
        </a:p>
      </dsp:txBody>
      <dsp:txXfrm>
        <a:off x="2796495" y="2721010"/>
        <a:ext cx="1319777" cy="1319777"/>
      </dsp:txXfrm>
    </dsp:sp>
    <dsp:sp modelId="{91B2016C-B80A-4482-B360-18B69B8B63E8}">
      <dsp:nvSpPr>
        <dsp:cNvPr id="0" name=""/>
        <dsp:cNvSpPr/>
      </dsp:nvSpPr>
      <dsp:spPr>
        <a:xfrm rot="12900000">
          <a:off x="1120789" y="2054157"/>
          <a:ext cx="1641305" cy="531937"/>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9265C3-54E3-4720-80C7-6554FC33F796}">
      <dsp:nvSpPr>
        <dsp:cNvPr id="0" name=""/>
        <dsp:cNvSpPr/>
      </dsp:nvSpPr>
      <dsp:spPr>
        <a:xfrm>
          <a:off x="382640" y="1140169"/>
          <a:ext cx="1773124" cy="141849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AR" sz="1400" b="1" i="0" kern="1200" dirty="0" smtClean="0">
              <a:solidFill>
                <a:schemeClr val="tx1"/>
              </a:solidFill>
            </a:rPr>
            <a:t>Teoría del Andamiaje</a:t>
          </a:r>
          <a:r>
            <a:rPr lang="es-AR" sz="1400" kern="1200" dirty="0" smtClean="0">
              <a:solidFill>
                <a:schemeClr val="tx1"/>
              </a:solidFill>
            </a:rPr>
            <a:t> de </a:t>
          </a:r>
          <a:r>
            <a:rPr lang="es-AR" sz="1400" b="0" i="0" kern="1200" dirty="0" smtClean="0">
              <a:solidFill>
                <a:schemeClr val="tx1"/>
              </a:solidFill>
            </a:rPr>
            <a:t>Jerome </a:t>
          </a:r>
          <a:r>
            <a:rPr lang="es-AR" sz="1400" kern="1200" dirty="0" smtClean="0">
              <a:solidFill>
                <a:schemeClr val="tx1"/>
              </a:solidFill>
            </a:rPr>
            <a:t>Bruner y sirviéndose del concepto de </a:t>
          </a:r>
          <a:r>
            <a:rPr lang="es-AR" sz="1400" b="1" kern="1200" dirty="0" smtClean="0">
              <a:solidFill>
                <a:schemeClr val="tx1"/>
              </a:solidFill>
            </a:rPr>
            <a:t>Zona de Desarrollo Próximo </a:t>
          </a:r>
          <a:r>
            <a:rPr lang="es-AR" sz="1400" kern="1200" dirty="0" smtClean="0">
              <a:solidFill>
                <a:schemeClr val="tx1"/>
              </a:solidFill>
            </a:rPr>
            <a:t>de Lev Vygotsky. </a:t>
          </a:r>
          <a:endParaRPr lang="es-AR" sz="1400" kern="1200" dirty="0">
            <a:solidFill>
              <a:schemeClr val="tx1"/>
            </a:solidFill>
          </a:endParaRPr>
        </a:p>
      </dsp:txBody>
      <dsp:txXfrm>
        <a:off x="424186" y="1181715"/>
        <a:ext cx="1690032" cy="1335407"/>
      </dsp:txXfrm>
    </dsp:sp>
    <dsp:sp modelId="{B786C84A-E46B-4016-B4C4-925C81F8BF85}">
      <dsp:nvSpPr>
        <dsp:cNvPr id="0" name=""/>
        <dsp:cNvSpPr/>
      </dsp:nvSpPr>
      <dsp:spPr>
        <a:xfrm rot="16200000">
          <a:off x="2635731" y="1265528"/>
          <a:ext cx="1641305" cy="531937"/>
        </a:xfrm>
        <a:prstGeom prst="lef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E04749-9066-452E-8F03-47728647B7F9}">
      <dsp:nvSpPr>
        <dsp:cNvPr id="0" name=""/>
        <dsp:cNvSpPr/>
      </dsp:nvSpPr>
      <dsp:spPr>
        <a:xfrm>
          <a:off x="2569821" y="1594"/>
          <a:ext cx="1773124" cy="1418499"/>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AR" sz="1400" kern="1200" dirty="0" smtClean="0">
              <a:solidFill>
                <a:schemeClr val="tx1"/>
              </a:solidFill>
            </a:rPr>
            <a:t>Teoría del A</a:t>
          </a:r>
          <a:r>
            <a:rPr lang="es-AR" sz="1400" b="1" i="0" kern="1200" dirty="0" smtClean="0">
              <a:solidFill>
                <a:schemeClr val="tx1"/>
              </a:solidFill>
            </a:rPr>
            <a:t>prendizaje social</a:t>
          </a:r>
          <a:r>
            <a:rPr lang="es-AR" sz="1400" b="1" kern="1200" dirty="0" smtClean="0">
              <a:solidFill>
                <a:schemeClr val="tx1"/>
              </a:solidFill>
            </a:rPr>
            <a:t> </a:t>
          </a:r>
        </a:p>
        <a:p>
          <a:pPr lvl="0" algn="ctr" defTabSz="622300">
            <a:lnSpc>
              <a:spcPct val="90000"/>
            </a:lnSpc>
            <a:spcBef>
              <a:spcPct val="0"/>
            </a:spcBef>
            <a:spcAft>
              <a:spcPct val="35000"/>
            </a:spcAft>
          </a:pPr>
          <a:r>
            <a:rPr lang="es-AR" sz="1400" b="0" i="0" kern="1200" dirty="0" smtClean="0">
              <a:solidFill>
                <a:schemeClr val="tx1"/>
              </a:solidFill>
            </a:rPr>
            <a:t>Albert </a:t>
          </a:r>
          <a:r>
            <a:rPr lang="es-AR" sz="1400" kern="1200" dirty="0" smtClean="0">
              <a:solidFill>
                <a:schemeClr val="tx1"/>
              </a:solidFill>
            </a:rPr>
            <a:t>Bandura </a:t>
          </a:r>
          <a:endParaRPr lang="es-AR" sz="1400" kern="1200" dirty="0">
            <a:solidFill>
              <a:schemeClr val="tx1"/>
            </a:solidFill>
          </a:endParaRPr>
        </a:p>
      </dsp:txBody>
      <dsp:txXfrm>
        <a:off x="2611367" y="43140"/>
        <a:ext cx="1690032" cy="1335407"/>
      </dsp:txXfrm>
    </dsp:sp>
    <dsp:sp modelId="{167B6308-B26F-46CF-AD00-63F426103804}">
      <dsp:nvSpPr>
        <dsp:cNvPr id="0" name=""/>
        <dsp:cNvSpPr/>
      </dsp:nvSpPr>
      <dsp:spPr>
        <a:xfrm rot="19500000">
          <a:off x="4150672" y="2054157"/>
          <a:ext cx="1641305" cy="531937"/>
        </a:xfrm>
        <a:prstGeom prst="lef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8C9163-1D42-48F8-B00E-0EDADB8FF0E5}">
      <dsp:nvSpPr>
        <dsp:cNvPr id="0" name=""/>
        <dsp:cNvSpPr/>
      </dsp:nvSpPr>
      <dsp:spPr>
        <a:xfrm>
          <a:off x="4757002" y="1140169"/>
          <a:ext cx="1773124" cy="1418499"/>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s-AR" sz="1400" kern="1200" dirty="0" smtClean="0">
              <a:solidFill>
                <a:schemeClr val="tx1"/>
              </a:solidFill>
            </a:rPr>
            <a:t>Teoría de las I</a:t>
          </a:r>
          <a:r>
            <a:rPr lang="es-AR" sz="1400" b="1" kern="1200" dirty="0" smtClean="0">
              <a:solidFill>
                <a:schemeClr val="tx1"/>
              </a:solidFill>
            </a:rPr>
            <a:t>nteligencias múltiples de </a:t>
          </a:r>
          <a:r>
            <a:rPr lang="es-AR" sz="1400" b="0" i="0" kern="1200" dirty="0" smtClean="0">
              <a:solidFill>
                <a:schemeClr val="tx1"/>
              </a:solidFill>
            </a:rPr>
            <a:t>Howard </a:t>
          </a:r>
          <a:r>
            <a:rPr lang="es-AR" sz="1400" b="0" kern="1200" dirty="0" smtClean="0">
              <a:solidFill>
                <a:schemeClr val="tx1"/>
              </a:solidFill>
            </a:rPr>
            <a:t>Gardner </a:t>
          </a:r>
          <a:endParaRPr lang="es-AR" sz="1400" b="0" kern="1200" dirty="0">
            <a:solidFill>
              <a:schemeClr val="tx1"/>
            </a:solidFill>
          </a:endParaRPr>
        </a:p>
      </dsp:txBody>
      <dsp:txXfrm>
        <a:off x="4798548" y="1181715"/>
        <a:ext cx="1690032" cy="1335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4ABFE-8585-4DBD-B256-9AB2EC9252A4}">
      <dsp:nvSpPr>
        <dsp:cNvPr id="0" name=""/>
        <dsp:cNvSpPr/>
      </dsp:nvSpPr>
      <dsp:spPr>
        <a:xfrm>
          <a:off x="0" y="0"/>
          <a:ext cx="8229600" cy="777600"/>
        </a:xfrm>
        <a:prstGeom prst="rect">
          <a:avLst/>
        </a:prstGeom>
        <a:solidFill>
          <a:schemeClr val="tx1"/>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s-AR" sz="2700" kern="1200" dirty="0" smtClean="0">
              <a:solidFill>
                <a:schemeClr val="bg1"/>
              </a:solidFill>
            </a:rPr>
            <a:t>MODELO DE PRESCINDENCIA </a:t>
          </a:r>
          <a:endParaRPr lang="es-AR" sz="2700" kern="1200" dirty="0">
            <a:solidFill>
              <a:schemeClr val="bg1"/>
            </a:solidFill>
          </a:endParaRPr>
        </a:p>
      </dsp:txBody>
      <dsp:txXfrm>
        <a:off x="0" y="0"/>
        <a:ext cx="8229600" cy="777600"/>
      </dsp:txXfrm>
    </dsp:sp>
    <dsp:sp modelId="{82A38A35-D47B-4FB1-BDE9-1FA853244196}">
      <dsp:nvSpPr>
        <dsp:cNvPr id="0" name=""/>
        <dsp:cNvSpPr/>
      </dsp:nvSpPr>
      <dsp:spPr>
        <a:xfrm>
          <a:off x="0" y="780432"/>
          <a:ext cx="8229600" cy="2964599"/>
        </a:xfrm>
        <a:prstGeom prst="rect">
          <a:avLst/>
        </a:prstGeom>
        <a:solidFill>
          <a:srgbClr val="EAF462">
            <a:alpha val="89804"/>
          </a:srgb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s-AR" sz="2700" kern="1200" dirty="0" smtClean="0"/>
            <a:t>Edad </a:t>
          </a:r>
          <a:r>
            <a:rPr lang="es-AR" sz="2700" kern="1200" dirty="0" smtClean="0"/>
            <a:t>media.</a:t>
          </a:r>
          <a:endParaRPr lang="es-AR" sz="2700" kern="1200" dirty="0"/>
        </a:p>
        <a:p>
          <a:pPr marL="228600" lvl="1" indent="-228600" algn="l" defTabSz="1200150">
            <a:lnSpc>
              <a:spcPct val="90000"/>
            </a:lnSpc>
            <a:spcBef>
              <a:spcPct val="0"/>
            </a:spcBef>
            <a:spcAft>
              <a:spcPct val="15000"/>
            </a:spcAft>
            <a:buChar char="••"/>
          </a:pPr>
          <a:r>
            <a:rPr lang="es-ES" sz="2700" kern="1200" smtClean="0"/>
            <a:t>Castigo de los dioses – pecado progenitores.</a:t>
          </a:r>
          <a:endParaRPr lang="es-AR" sz="2700" kern="1200"/>
        </a:p>
        <a:p>
          <a:pPr marL="228600" lvl="1" indent="-228600" algn="l" defTabSz="1200150">
            <a:lnSpc>
              <a:spcPct val="90000"/>
            </a:lnSpc>
            <a:spcBef>
              <a:spcPct val="0"/>
            </a:spcBef>
            <a:spcAft>
              <a:spcPct val="15000"/>
            </a:spcAft>
            <a:buChar char="••"/>
          </a:pPr>
          <a:r>
            <a:rPr lang="es-ES" sz="2700" kern="1200" dirty="0" smtClean="0"/>
            <a:t>Rol de las personas según aporte social.</a:t>
          </a:r>
          <a:endParaRPr lang="es-AR" sz="2700" kern="1200" dirty="0"/>
        </a:p>
        <a:p>
          <a:pPr marL="228600" lvl="1" indent="-228600" algn="l" defTabSz="1200150">
            <a:lnSpc>
              <a:spcPct val="90000"/>
            </a:lnSpc>
            <a:spcBef>
              <a:spcPct val="0"/>
            </a:spcBef>
            <a:spcAft>
              <a:spcPct val="15000"/>
            </a:spcAft>
            <a:buChar char="••"/>
          </a:pPr>
          <a:r>
            <a:rPr lang="es-AR" sz="2700" kern="1200" smtClean="0"/>
            <a:t>Muerte – Aislamiento.</a:t>
          </a:r>
          <a:endParaRPr lang="es-AR" sz="2700" kern="1200"/>
        </a:p>
        <a:p>
          <a:pPr marL="228600" lvl="1" indent="-228600" algn="l" defTabSz="1200150">
            <a:lnSpc>
              <a:spcPct val="90000"/>
            </a:lnSpc>
            <a:spcBef>
              <a:spcPct val="0"/>
            </a:spcBef>
            <a:spcAft>
              <a:spcPct val="15000"/>
            </a:spcAft>
            <a:buChar char="••"/>
          </a:pPr>
          <a:r>
            <a:rPr lang="es-AR" sz="2700" kern="1200" smtClean="0"/>
            <a:t>Sobrevivían Jorobados.</a:t>
          </a:r>
          <a:endParaRPr lang="es-AR" sz="2700" kern="1200"/>
        </a:p>
        <a:p>
          <a:pPr marL="228600" lvl="1" indent="-228600" algn="l" defTabSz="1200150">
            <a:lnSpc>
              <a:spcPct val="90000"/>
            </a:lnSpc>
            <a:spcBef>
              <a:spcPct val="0"/>
            </a:spcBef>
            <a:spcAft>
              <a:spcPct val="15000"/>
            </a:spcAft>
            <a:buChar char="••"/>
          </a:pPr>
          <a:r>
            <a:rPr lang="es-AR" sz="2700" kern="1200" dirty="0" smtClean="0"/>
            <a:t>bufones, etc.</a:t>
          </a:r>
          <a:endParaRPr lang="es-AR" sz="2700" kern="1200" dirty="0"/>
        </a:p>
      </dsp:txBody>
      <dsp:txXfrm>
        <a:off x="0" y="780432"/>
        <a:ext cx="8229600" cy="296459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72F56-8042-4B7D-AECD-E63E244A124A}">
      <dsp:nvSpPr>
        <dsp:cNvPr id="0" name=""/>
        <dsp:cNvSpPr/>
      </dsp:nvSpPr>
      <dsp:spPr>
        <a:xfrm rot="2569667">
          <a:off x="1992807" y="3196085"/>
          <a:ext cx="656899" cy="61259"/>
        </a:xfrm>
        <a:custGeom>
          <a:avLst/>
          <a:gdLst/>
          <a:ahLst/>
          <a:cxnLst/>
          <a:rect l="0" t="0" r="0" b="0"/>
          <a:pathLst>
            <a:path>
              <a:moveTo>
                <a:pt x="0" y="30629"/>
              </a:moveTo>
              <a:lnTo>
                <a:pt x="656899" y="3062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2746CE-BA22-4475-B800-B1265359648F}">
      <dsp:nvSpPr>
        <dsp:cNvPr id="0" name=""/>
        <dsp:cNvSpPr/>
      </dsp:nvSpPr>
      <dsp:spPr>
        <a:xfrm>
          <a:off x="2080372" y="2254656"/>
          <a:ext cx="771948" cy="61259"/>
        </a:xfrm>
        <a:custGeom>
          <a:avLst/>
          <a:gdLst/>
          <a:ahLst/>
          <a:cxnLst/>
          <a:rect l="0" t="0" r="0" b="0"/>
          <a:pathLst>
            <a:path>
              <a:moveTo>
                <a:pt x="0" y="30629"/>
              </a:moveTo>
              <a:lnTo>
                <a:pt x="771948" y="3062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713C4-84A5-4714-96EA-8337D9593BD7}">
      <dsp:nvSpPr>
        <dsp:cNvPr id="0" name=""/>
        <dsp:cNvSpPr/>
      </dsp:nvSpPr>
      <dsp:spPr>
        <a:xfrm rot="19036659">
          <a:off x="1988337" y="1303837"/>
          <a:ext cx="693687" cy="61259"/>
        </a:xfrm>
        <a:custGeom>
          <a:avLst/>
          <a:gdLst/>
          <a:ahLst/>
          <a:cxnLst/>
          <a:rect l="0" t="0" r="0" b="0"/>
          <a:pathLst>
            <a:path>
              <a:moveTo>
                <a:pt x="0" y="30629"/>
              </a:moveTo>
              <a:lnTo>
                <a:pt x="693687" y="3062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B83B5B-A4A1-4907-8B36-4732139312CF}">
      <dsp:nvSpPr>
        <dsp:cNvPr id="0" name=""/>
        <dsp:cNvSpPr/>
      </dsp:nvSpPr>
      <dsp:spPr>
        <a:xfrm>
          <a:off x="198769" y="1178461"/>
          <a:ext cx="2213650" cy="221365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14123B-C53C-456D-8639-DD2BCD14C607}">
      <dsp:nvSpPr>
        <dsp:cNvPr id="0" name=""/>
        <dsp:cNvSpPr/>
      </dsp:nvSpPr>
      <dsp:spPr>
        <a:xfrm>
          <a:off x="2413771" y="-15495"/>
          <a:ext cx="1328190" cy="1328190"/>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AR" sz="1200" b="1" kern="1200" smtClean="0"/>
            <a:t>Pauta I</a:t>
          </a:r>
        </a:p>
        <a:p>
          <a:pPr lvl="0" algn="ctr" defTabSz="533400">
            <a:lnSpc>
              <a:spcPct val="90000"/>
            </a:lnSpc>
            <a:spcBef>
              <a:spcPct val="0"/>
            </a:spcBef>
            <a:spcAft>
              <a:spcPct val="35000"/>
            </a:spcAft>
          </a:pPr>
          <a:r>
            <a:rPr lang="es-AR" sz="1200" kern="1200" smtClean="0"/>
            <a:t>Percibir información</a:t>
          </a:r>
          <a:endParaRPr lang="es-AR" sz="1200" kern="1200" dirty="0"/>
        </a:p>
      </dsp:txBody>
      <dsp:txXfrm>
        <a:off x="2608280" y="179014"/>
        <a:ext cx="939172" cy="939172"/>
      </dsp:txXfrm>
    </dsp:sp>
    <dsp:sp modelId="{33771C02-BC3E-4132-A519-CFB72530BA51}">
      <dsp:nvSpPr>
        <dsp:cNvPr id="0" name=""/>
        <dsp:cNvSpPr/>
      </dsp:nvSpPr>
      <dsp:spPr>
        <a:xfrm>
          <a:off x="3874780" y="-15495"/>
          <a:ext cx="1992285" cy="132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s-AR" sz="1800" kern="1200" dirty="0" smtClean="0"/>
            <a:t>Proporcionar información en diversas modalidades.</a:t>
          </a:r>
          <a:endParaRPr lang="es-AR" sz="1800" kern="1200" dirty="0"/>
        </a:p>
      </dsp:txBody>
      <dsp:txXfrm>
        <a:off x="3874780" y="-15495"/>
        <a:ext cx="1992285" cy="1328190"/>
      </dsp:txXfrm>
    </dsp:sp>
    <dsp:sp modelId="{5643CABF-DE69-4277-9C81-A16F99697C7C}">
      <dsp:nvSpPr>
        <dsp:cNvPr id="0" name=""/>
        <dsp:cNvSpPr/>
      </dsp:nvSpPr>
      <dsp:spPr>
        <a:xfrm>
          <a:off x="2852320" y="1621191"/>
          <a:ext cx="1328190" cy="1328190"/>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AR" sz="1400" b="1" kern="1200" smtClean="0"/>
            <a:t>Pauta II</a:t>
          </a:r>
        </a:p>
        <a:p>
          <a:pPr lvl="0" algn="ctr" defTabSz="622300">
            <a:lnSpc>
              <a:spcPct val="90000"/>
            </a:lnSpc>
            <a:spcBef>
              <a:spcPct val="0"/>
            </a:spcBef>
            <a:spcAft>
              <a:spcPct val="35000"/>
            </a:spcAft>
          </a:pPr>
          <a:r>
            <a:rPr lang="es-AR" sz="1400" kern="1200" smtClean="0"/>
            <a:t>Lenguaje y símbolos</a:t>
          </a:r>
        </a:p>
        <a:p>
          <a:pPr lvl="0" algn="ctr" defTabSz="622300">
            <a:lnSpc>
              <a:spcPct val="90000"/>
            </a:lnSpc>
            <a:spcBef>
              <a:spcPct val="0"/>
            </a:spcBef>
            <a:spcAft>
              <a:spcPct val="35000"/>
            </a:spcAft>
          </a:pPr>
          <a:endParaRPr lang="es-AR" sz="1200" kern="1200" dirty="0"/>
        </a:p>
      </dsp:txBody>
      <dsp:txXfrm>
        <a:off x="3046829" y="1815700"/>
        <a:ext cx="939172" cy="939172"/>
      </dsp:txXfrm>
    </dsp:sp>
    <dsp:sp modelId="{68055908-2E3E-4A6F-98C5-769F8C0C4243}">
      <dsp:nvSpPr>
        <dsp:cNvPr id="0" name=""/>
        <dsp:cNvSpPr/>
      </dsp:nvSpPr>
      <dsp:spPr>
        <a:xfrm>
          <a:off x="4313329" y="1621191"/>
          <a:ext cx="1992285" cy="132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s-AR" sz="1800" kern="1200" dirty="0" smtClean="0"/>
            <a:t>Proporcionar información complementando distintas opciones de representación.</a:t>
          </a:r>
          <a:endParaRPr lang="es-AR" sz="1800" kern="1200" dirty="0"/>
        </a:p>
      </dsp:txBody>
      <dsp:txXfrm>
        <a:off x="4313329" y="1621191"/>
        <a:ext cx="1992285" cy="1328190"/>
      </dsp:txXfrm>
    </dsp:sp>
    <dsp:sp modelId="{F1694B64-C212-4C1B-B1CA-AC254A668975}">
      <dsp:nvSpPr>
        <dsp:cNvPr id="0" name=""/>
        <dsp:cNvSpPr/>
      </dsp:nvSpPr>
      <dsp:spPr>
        <a:xfrm>
          <a:off x="2381122" y="3222839"/>
          <a:ext cx="1380427" cy="1398265"/>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AR" sz="1400" b="1" kern="1200" smtClean="0"/>
            <a:t>Pauta III</a:t>
          </a:r>
        </a:p>
        <a:p>
          <a:pPr lvl="0" algn="ctr" defTabSz="622300">
            <a:lnSpc>
              <a:spcPct val="90000"/>
            </a:lnSpc>
            <a:spcBef>
              <a:spcPct val="0"/>
            </a:spcBef>
            <a:spcAft>
              <a:spcPct val="35000"/>
            </a:spcAft>
          </a:pPr>
          <a:r>
            <a:rPr lang="es-AR" sz="1300" kern="1200" smtClean="0"/>
            <a:t>Comprensión</a:t>
          </a:r>
        </a:p>
        <a:p>
          <a:pPr lvl="0" algn="ctr" defTabSz="622300">
            <a:lnSpc>
              <a:spcPct val="90000"/>
            </a:lnSpc>
            <a:spcBef>
              <a:spcPct val="0"/>
            </a:spcBef>
            <a:spcAft>
              <a:spcPct val="35000"/>
            </a:spcAft>
          </a:pPr>
          <a:endParaRPr lang="es-AR" sz="1300" kern="1200" dirty="0"/>
        </a:p>
      </dsp:txBody>
      <dsp:txXfrm>
        <a:off x="2583281" y="3427610"/>
        <a:ext cx="976109" cy="988723"/>
      </dsp:txXfrm>
    </dsp:sp>
    <dsp:sp modelId="{AFE2D02C-12C9-462C-A00F-8BD00F64A07D}">
      <dsp:nvSpPr>
        <dsp:cNvPr id="0" name=""/>
        <dsp:cNvSpPr/>
      </dsp:nvSpPr>
      <dsp:spPr>
        <a:xfrm>
          <a:off x="3829072" y="3222839"/>
          <a:ext cx="2070641" cy="1398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s-AR" sz="1800" kern="1200" dirty="0" smtClean="0"/>
            <a:t>Enseñar a transformar la información en conocimiento.</a:t>
          </a:r>
          <a:endParaRPr lang="es-AR" sz="1800" kern="1200" dirty="0"/>
        </a:p>
      </dsp:txBody>
      <dsp:txXfrm>
        <a:off x="3829072" y="3222839"/>
        <a:ext cx="2070641" cy="139826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72F56-8042-4B7D-AECD-E63E244A124A}">
      <dsp:nvSpPr>
        <dsp:cNvPr id="0" name=""/>
        <dsp:cNvSpPr/>
      </dsp:nvSpPr>
      <dsp:spPr>
        <a:xfrm rot="2569667">
          <a:off x="1935541" y="3196085"/>
          <a:ext cx="656899" cy="61259"/>
        </a:xfrm>
        <a:custGeom>
          <a:avLst/>
          <a:gdLst/>
          <a:ahLst/>
          <a:cxnLst/>
          <a:rect l="0" t="0" r="0" b="0"/>
          <a:pathLst>
            <a:path>
              <a:moveTo>
                <a:pt x="0" y="30629"/>
              </a:moveTo>
              <a:lnTo>
                <a:pt x="656899" y="3062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2746CE-BA22-4475-B800-B1265359648F}">
      <dsp:nvSpPr>
        <dsp:cNvPr id="0" name=""/>
        <dsp:cNvSpPr/>
      </dsp:nvSpPr>
      <dsp:spPr>
        <a:xfrm>
          <a:off x="2023106" y="2254656"/>
          <a:ext cx="657416" cy="61259"/>
        </a:xfrm>
        <a:custGeom>
          <a:avLst/>
          <a:gdLst/>
          <a:ahLst/>
          <a:cxnLst/>
          <a:rect l="0" t="0" r="0" b="0"/>
          <a:pathLst>
            <a:path>
              <a:moveTo>
                <a:pt x="0" y="30629"/>
              </a:moveTo>
              <a:lnTo>
                <a:pt x="657416" y="3062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713C4-84A5-4714-96EA-8337D9593BD7}">
      <dsp:nvSpPr>
        <dsp:cNvPr id="0" name=""/>
        <dsp:cNvSpPr/>
      </dsp:nvSpPr>
      <dsp:spPr>
        <a:xfrm rot="19036659">
          <a:off x="1931071" y="1303837"/>
          <a:ext cx="693687" cy="61259"/>
        </a:xfrm>
        <a:custGeom>
          <a:avLst/>
          <a:gdLst/>
          <a:ahLst/>
          <a:cxnLst/>
          <a:rect l="0" t="0" r="0" b="0"/>
          <a:pathLst>
            <a:path>
              <a:moveTo>
                <a:pt x="0" y="30629"/>
              </a:moveTo>
              <a:lnTo>
                <a:pt x="693687" y="3062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B83B5B-A4A1-4907-8B36-4732139312CF}">
      <dsp:nvSpPr>
        <dsp:cNvPr id="0" name=""/>
        <dsp:cNvSpPr/>
      </dsp:nvSpPr>
      <dsp:spPr>
        <a:xfrm>
          <a:off x="141503" y="1178461"/>
          <a:ext cx="2213650" cy="221365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14123B-C53C-456D-8639-DD2BCD14C607}">
      <dsp:nvSpPr>
        <dsp:cNvPr id="0" name=""/>
        <dsp:cNvSpPr/>
      </dsp:nvSpPr>
      <dsp:spPr>
        <a:xfrm>
          <a:off x="2356505" y="-15495"/>
          <a:ext cx="1328190" cy="1328190"/>
        </a:xfrm>
        <a:prstGeom prst="ellipse">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AR" sz="1200" b="1" kern="1200" dirty="0" smtClean="0">
              <a:solidFill>
                <a:schemeClr val="tx1"/>
              </a:solidFill>
            </a:rPr>
            <a:t>Pauta IV</a:t>
          </a:r>
        </a:p>
        <a:p>
          <a:pPr lvl="0" algn="ctr" defTabSz="533400">
            <a:lnSpc>
              <a:spcPct val="90000"/>
            </a:lnSpc>
            <a:spcBef>
              <a:spcPct val="0"/>
            </a:spcBef>
            <a:spcAft>
              <a:spcPct val="35000"/>
            </a:spcAft>
          </a:pPr>
          <a:r>
            <a:rPr lang="es-AR" sz="1200" kern="1200" dirty="0" smtClean="0">
              <a:solidFill>
                <a:schemeClr val="tx1"/>
              </a:solidFill>
            </a:rPr>
            <a:t>Medios físicos de acción</a:t>
          </a:r>
          <a:endParaRPr lang="es-AR" sz="1200" kern="1200" dirty="0">
            <a:solidFill>
              <a:schemeClr val="tx1"/>
            </a:solidFill>
          </a:endParaRPr>
        </a:p>
      </dsp:txBody>
      <dsp:txXfrm>
        <a:off x="2551014" y="179014"/>
        <a:ext cx="939172" cy="939172"/>
      </dsp:txXfrm>
    </dsp:sp>
    <dsp:sp modelId="{33771C02-BC3E-4132-A519-CFB72530BA51}">
      <dsp:nvSpPr>
        <dsp:cNvPr id="0" name=""/>
        <dsp:cNvSpPr/>
      </dsp:nvSpPr>
      <dsp:spPr>
        <a:xfrm>
          <a:off x="3817514" y="-15495"/>
          <a:ext cx="1992285" cy="132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s-AR" sz="1800" kern="1200" dirty="0" smtClean="0"/>
            <a:t>Proporcionar un diseño curricular compatible con tecnologías de apoyo comunes.</a:t>
          </a:r>
          <a:endParaRPr lang="es-AR" sz="1800" kern="1200" dirty="0"/>
        </a:p>
      </dsp:txBody>
      <dsp:txXfrm>
        <a:off x="3817514" y="-15495"/>
        <a:ext cx="1992285" cy="1328190"/>
      </dsp:txXfrm>
    </dsp:sp>
    <dsp:sp modelId="{5643CABF-DE69-4277-9C81-A16F99697C7C}">
      <dsp:nvSpPr>
        <dsp:cNvPr id="0" name=""/>
        <dsp:cNvSpPr/>
      </dsp:nvSpPr>
      <dsp:spPr>
        <a:xfrm>
          <a:off x="2680523" y="1621191"/>
          <a:ext cx="1511440" cy="1328190"/>
        </a:xfrm>
        <a:prstGeom prst="ellipse">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AR" sz="1400" b="1" kern="1200" dirty="0" smtClean="0"/>
        </a:p>
        <a:p>
          <a:pPr lvl="0" algn="ctr" defTabSz="622300">
            <a:lnSpc>
              <a:spcPct val="90000"/>
            </a:lnSpc>
            <a:spcBef>
              <a:spcPct val="0"/>
            </a:spcBef>
            <a:spcAft>
              <a:spcPct val="35000"/>
            </a:spcAft>
          </a:pPr>
          <a:r>
            <a:rPr lang="es-AR" sz="1400" b="1" kern="1200" dirty="0" smtClean="0">
              <a:solidFill>
                <a:schemeClr val="tx1"/>
              </a:solidFill>
            </a:rPr>
            <a:t>Pauta V</a:t>
          </a:r>
        </a:p>
        <a:p>
          <a:pPr lvl="0" algn="ctr" defTabSz="622300">
            <a:lnSpc>
              <a:spcPct val="90000"/>
            </a:lnSpc>
            <a:spcBef>
              <a:spcPct val="0"/>
            </a:spcBef>
            <a:spcAft>
              <a:spcPct val="35000"/>
            </a:spcAft>
          </a:pPr>
          <a:r>
            <a:rPr lang="es-AR" sz="1300" kern="1200" dirty="0" smtClean="0">
              <a:solidFill>
                <a:schemeClr val="tx1"/>
              </a:solidFill>
            </a:rPr>
            <a:t>Expresión y fluidez de comunicación</a:t>
          </a:r>
        </a:p>
        <a:p>
          <a:pPr lvl="0" algn="ctr" defTabSz="622300">
            <a:lnSpc>
              <a:spcPct val="90000"/>
            </a:lnSpc>
            <a:spcBef>
              <a:spcPct val="0"/>
            </a:spcBef>
            <a:spcAft>
              <a:spcPct val="35000"/>
            </a:spcAft>
          </a:pPr>
          <a:endParaRPr lang="es-AR" sz="1200" kern="1200" dirty="0"/>
        </a:p>
      </dsp:txBody>
      <dsp:txXfrm>
        <a:off x="2901868" y="1815700"/>
        <a:ext cx="1068750" cy="939172"/>
      </dsp:txXfrm>
    </dsp:sp>
    <dsp:sp modelId="{68055908-2E3E-4A6F-98C5-769F8C0C4243}">
      <dsp:nvSpPr>
        <dsp:cNvPr id="0" name=""/>
        <dsp:cNvSpPr/>
      </dsp:nvSpPr>
      <dsp:spPr>
        <a:xfrm>
          <a:off x="4095719" y="1621191"/>
          <a:ext cx="2267160" cy="132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s-AR" sz="1800" kern="1200" smtClean="0"/>
            <a:t>Proporcionar el uso de medios alternativos para expresarse y apoyos de composición</a:t>
          </a:r>
          <a:r>
            <a:rPr lang="es-AR" sz="1900" kern="1200" smtClean="0"/>
            <a:t>.</a:t>
          </a:r>
          <a:endParaRPr lang="es-AR" sz="1900" kern="1200" dirty="0"/>
        </a:p>
      </dsp:txBody>
      <dsp:txXfrm>
        <a:off x="4095719" y="1621191"/>
        <a:ext cx="2267160" cy="1328190"/>
      </dsp:txXfrm>
    </dsp:sp>
    <dsp:sp modelId="{F1694B64-C212-4C1B-B1CA-AC254A668975}">
      <dsp:nvSpPr>
        <dsp:cNvPr id="0" name=""/>
        <dsp:cNvSpPr/>
      </dsp:nvSpPr>
      <dsp:spPr>
        <a:xfrm>
          <a:off x="2323857" y="3222839"/>
          <a:ext cx="1380427" cy="1398265"/>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AR" sz="1400" b="1" kern="1200" dirty="0" smtClean="0">
              <a:solidFill>
                <a:schemeClr val="tx1"/>
              </a:solidFill>
            </a:rPr>
            <a:t>Pauta VI</a:t>
          </a:r>
        </a:p>
        <a:p>
          <a:pPr lvl="0" algn="ctr" defTabSz="622300">
            <a:lnSpc>
              <a:spcPct val="90000"/>
            </a:lnSpc>
            <a:spcBef>
              <a:spcPct val="0"/>
            </a:spcBef>
            <a:spcAft>
              <a:spcPct val="35000"/>
            </a:spcAft>
          </a:pPr>
          <a:r>
            <a:rPr lang="es-AR" sz="1300" kern="1200" dirty="0" smtClean="0">
              <a:solidFill>
                <a:schemeClr val="tx1"/>
              </a:solidFill>
            </a:rPr>
            <a:t>Funciones ejecutivas</a:t>
          </a:r>
        </a:p>
        <a:p>
          <a:pPr lvl="0" algn="ctr" defTabSz="622300">
            <a:lnSpc>
              <a:spcPct val="90000"/>
            </a:lnSpc>
            <a:spcBef>
              <a:spcPct val="0"/>
            </a:spcBef>
            <a:spcAft>
              <a:spcPct val="35000"/>
            </a:spcAft>
          </a:pPr>
          <a:endParaRPr lang="es-AR" sz="1300" kern="1200" dirty="0"/>
        </a:p>
      </dsp:txBody>
      <dsp:txXfrm>
        <a:off x="2526016" y="3427610"/>
        <a:ext cx="976109" cy="988723"/>
      </dsp:txXfrm>
    </dsp:sp>
    <dsp:sp modelId="{AFE2D02C-12C9-462C-A00F-8BD00F64A07D}">
      <dsp:nvSpPr>
        <dsp:cNvPr id="0" name=""/>
        <dsp:cNvSpPr/>
      </dsp:nvSpPr>
      <dsp:spPr>
        <a:xfrm>
          <a:off x="3771806" y="3222839"/>
          <a:ext cx="2070641" cy="1398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s-AR" sz="1800" kern="1200" dirty="0" smtClean="0"/>
            <a:t>Brindar apoyo a habilidades de bajo nivel y apoyar habilidades de alto nivel para que sean más eficaces. </a:t>
          </a:r>
          <a:endParaRPr lang="es-AR" sz="2300" kern="1200" dirty="0"/>
        </a:p>
      </dsp:txBody>
      <dsp:txXfrm>
        <a:off x="3771806" y="3222839"/>
        <a:ext cx="2070641" cy="139826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72F56-8042-4B7D-AECD-E63E244A124A}">
      <dsp:nvSpPr>
        <dsp:cNvPr id="0" name=""/>
        <dsp:cNvSpPr/>
      </dsp:nvSpPr>
      <dsp:spPr>
        <a:xfrm rot="2586240">
          <a:off x="1941438" y="3186556"/>
          <a:ext cx="605202" cy="61259"/>
        </a:xfrm>
        <a:custGeom>
          <a:avLst/>
          <a:gdLst/>
          <a:ahLst/>
          <a:cxnLst/>
          <a:rect l="0" t="0" r="0" b="0"/>
          <a:pathLst>
            <a:path>
              <a:moveTo>
                <a:pt x="0" y="30629"/>
              </a:moveTo>
              <a:lnTo>
                <a:pt x="605202" y="3062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2746CE-BA22-4475-B800-B1265359648F}">
      <dsp:nvSpPr>
        <dsp:cNvPr id="0" name=""/>
        <dsp:cNvSpPr/>
      </dsp:nvSpPr>
      <dsp:spPr>
        <a:xfrm>
          <a:off x="2023106" y="2254656"/>
          <a:ext cx="657416" cy="61259"/>
        </a:xfrm>
        <a:custGeom>
          <a:avLst/>
          <a:gdLst/>
          <a:ahLst/>
          <a:cxnLst/>
          <a:rect l="0" t="0" r="0" b="0"/>
          <a:pathLst>
            <a:path>
              <a:moveTo>
                <a:pt x="0" y="30629"/>
              </a:moveTo>
              <a:lnTo>
                <a:pt x="657416" y="3062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8713C4-84A5-4714-96EA-8337D9593BD7}">
      <dsp:nvSpPr>
        <dsp:cNvPr id="0" name=""/>
        <dsp:cNvSpPr/>
      </dsp:nvSpPr>
      <dsp:spPr>
        <a:xfrm rot="19036659">
          <a:off x="1931071" y="1303837"/>
          <a:ext cx="693687" cy="61259"/>
        </a:xfrm>
        <a:custGeom>
          <a:avLst/>
          <a:gdLst/>
          <a:ahLst/>
          <a:cxnLst/>
          <a:rect l="0" t="0" r="0" b="0"/>
          <a:pathLst>
            <a:path>
              <a:moveTo>
                <a:pt x="0" y="30629"/>
              </a:moveTo>
              <a:lnTo>
                <a:pt x="693687" y="30629"/>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B83B5B-A4A1-4907-8B36-4732139312CF}">
      <dsp:nvSpPr>
        <dsp:cNvPr id="0" name=""/>
        <dsp:cNvSpPr/>
      </dsp:nvSpPr>
      <dsp:spPr>
        <a:xfrm>
          <a:off x="141503" y="1178461"/>
          <a:ext cx="2213650" cy="221365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14123B-C53C-456D-8639-DD2BCD14C607}">
      <dsp:nvSpPr>
        <dsp:cNvPr id="0" name=""/>
        <dsp:cNvSpPr/>
      </dsp:nvSpPr>
      <dsp:spPr>
        <a:xfrm>
          <a:off x="2356505" y="-15495"/>
          <a:ext cx="1328190" cy="132819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AR" sz="1400" b="1" kern="1200" dirty="0" smtClean="0">
              <a:solidFill>
                <a:schemeClr val="tx1"/>
              </a:solidFill>
            </a:rPr>
            <a:t>Pauta VII</a:t>
          </a:r>
        </a:p>
        <a:p>
          <a:pPr lvl="0" algn="ctr" defTabSz="622300">
            <a:lnSpc>
              <a:spcPct val="90000"/>
            </a:lnSpc>
            <a:spcBef>
              <a:spcPct val="0"/>
            </a:spcBef>
            <a:spcAft>
              <a:spcPct val="35000"/>
            </a:spcAft>
          </a:pPr>
          <a:r>
            <a:rPr lang="es-AR" sz="1400" kern="1200" dirty="0" smtClean="0">
              <a:solidFill>
                <a:schemeClr val="tx1"/>
              </a:solidFill>
            </a:rPr>
            <a:t>Captar el interés</a:t>
          </a:r>
          <a:endParaRPr lang="es-AR" sz="1400" kern="1200" dirty="0">
            <a:solidFill>
              <a:schemeClr val="tx1"/>
            </a:solidFill>
          </a:endParaRPr>
        </a:p>
      </dsp:txBody>
      <dsp:txXfrm>
        <a:off x="2551014" y="179014"/>
        <a:ext cx="939172" cy="939172"/>
      </dsp:txXfrm>
    </dsp:sp>
    <dsp:sp modelId="{33771C02-BC3E-4132-A519-CFB72530BA51}">
      <dsp:nvSpPr>
        <dsp:cNvPr id="0" name=""/>
        <dsp:cNvSpPr/>
      </dsp:nvSpPr>
      <dsp:spPr>
        <a:xfrm>
          <a:off x="3817514" y="-15495"/>
          <a:ext cx="1992285" cy="132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s-AR" sz="1800" kern="1200" dirty="0" smtClean="0"/>
            <a:t>Disponer de vías alternativas para captar el interés.</a:t>
          </a:r>
          <a:endParaRPr lang="es-AR" sz="1800" kern="1200" dirty="0"/>
        </a:p>
      </dsp:txBody>
      <dsp:txXfrm>
        <a:off x="3817514" y="-15495"/>
        <a:ext cx="1992285" cy="1328190"/>
      </dsp:txXfrm>
    </dsp:sp>
    <dsp:sp modelId="{5643CABF-DE69-4277-9C81-A16F99697C7C}">
      <dsp:nvSpPr>
        <dsp:cNvPr id="0" name=""/>
        <dsp:cNvSpPr/>
      </dsp:nvSpPr>
      <dsp:spPr>
        <a:xfrm>
          <a:off x="2680523" y="1621191"/>
          <a:ext cx="1511440" cy="132819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AR" sz="1400" b="1" kern="1200" dirty="0" smtClean="0"/>
        </a:p>
        <a:p>
          <a:pPr lvl="0" algn="ctr" defTabSz="622300">
            <a:lnSpc>
              <a:spcPct val="90000"/>
            </a:lnSpc>
            <a:spcBef>
              <a:spcPct val="0"/>
            </a:spcBef>
            <a:spcAft>
              <a:spcPct val="35000"/>
            </a:spcAft>
          </a:pPr>
          <a:r>
            <a:rPr lang="es-AR" sz="1400" b="1" kern="1200" dirty="0" smtClean="0">
              <a:solidFill>
                <a:schemeClr val="tx1"/>
              </a:solidFill>
            </a:rPr>
            <a:t>Pauta VIII</a:t>
          </a:r>
        </a:p>
        <a:p>
          <a:pPr lvl="0" algn="ctr" defTabSz="622300">
            <a:lnSpc>
              <a:spcPct val="90000"/>
            </a:lnSpc>
            <a:spcBef>
              <a:spcPct val="0"/>
            </a:spcBef>
            <a:spcAft>
              <a:spcPct val="35000"/>
            </a:spcAft>
          </a:pPr>
          <a:r>
            <a:rPr lang="es-AR" sz="1300" kern="1200" dirty="0" smtClean="0">
              <a:solidFill>
                <a:schemeClr val="tx1"/>
              </a:solidFill>
            </a:rPr>
            <a:t>Mantener el esfuerzo y la persistencia</a:t>
          </a:r>
        </a:p>
        <a:p>
          <a:pPr lvl="0" algn="ctr" defTabSz="622300">
            <a:lnSpc>
              <a:spcPct val="90000"/>
            </a:lnSpc>
            <a:spcBef>
              <a:spcPct val="0"/>
            </a:spcBef>
            <a:spcAft>
              <a:spcPct val="35000"/>
            </a:spcAft>
          </a:pPr>
          <a:endParaRPr lang="es-AR" sz="1200" kern="1200" dirty="0"/>
        </a:p>
      </dsp:txBody>
      <dsp:txXfrm>
        <a:off x="2901868" y="1815700"/>
        <a:ext cx="1068750" cy="939172"/>
      </dsp:txXfrm>
    </dsp:sp>
    <dsp:sp modelId="{68055908-2E3E-4A6F-98C5-769F8C0C4243}">
      <dsp:nvSpPr>
        <dsp:cNvPr id="0" name=""/>
        <dsp:cNvSpPr/>
      </dsp:nvSpPr>
      <dsp:spPr>
        <a:xfrm>
          <a:off x="4095719" y="1621191"/>
          <a:ext cx="2267160" cy="1328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s-AR" sz="1800" kern="1200" dirty="0" smtClean="0"/>
            <a:t>Desarrollar habilidades  individuales de autorregulación y autodeterminación </a:t>
          </a:r>
          <a:r>
            <a:rPr lang="es-AR" sz="1800" kern="1200" dirty="0" smtClean="0"/>
            <a:t>.</a:t>
          </a:r>
          <a:endParaRPr lang="es-AR" sz="1900" kern="1200" dirty="0"/>
        </a:p>
      </dsp:txBody>
      <dsp:txXfrm>
        <a:off x="4095719" y="1621191"/>
        <a:ext cx="2267160" cy="1328190"/>
      </dsp:txXfrm>
    </dsp:sp>
    <dsp:sp modelId="{F1694B64-C212-4C1B-B1CA-AC254A668975}">
      <dsp:nvSpPr>
        <dsp:cNvPr id="0" name=""/>
        <dsp:cNvSpPr/>
      </dsp:nvSpPr>
      <dsp:spPr>
        <a:xfrm>
          <a:off x="2238927" y="3222839"/>
          <a:ext cx="1516314" cy="139826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AR" sz="1400" b="1" kern="1200" dirty="0" smtClean="0">
              <a:solidFill>
                <a:schemeClr val="tx1"/>
              </a:solidFill>
            </a:rPr>
            <a:t>Pauta IX</a:t>
          </a:r>
        </a:p>
        <a:p>
          <a:pPr lvl="0" algn="ctr" defTabSz="622300">
            <a:lnSpc>
              <a:spcPct val="90000"/>
            </a:lnSpc>
            <a:spcBef>
              <a:spcPct val="0"/>
            </a:spcBef>
            <a:spcAft>
              <a:spcPct val="35000"/>
            </a:spcAft>
          </a:pPr>
          <a:r>
            <a:rPr lang="es-AR" sz="1300" kern="1200" dirty="0" smtClean="0">
              <a:solidFill>
                <a:schemeClr val="tx1"/>
              </a:solidFill>
            </a:rPr>
            <a:t>Autorregulación</a:t>
          </a:r>
          <a:endParaRPr lang="es-AR" sz="1300" kern="1200" dirty="0" smtClean="0">
            <a:solidFill>
              <a:schemeClr val="tx1"/>
            </a:solidFill>
          </a:endParaRPr>
        </a:p>
        <a:p>
          <a:pPr lvl="0" algn="ctr" defTabSz="622300">
            <a:lnSpc>
              <a:spcPct val="90000"/>
            </a:lnSpc>
            <a:spcBef>
              <a:spcPct val="0"/>
            </a:spcBef>
            <a:spcAft>
              <a:spcPct val="35000"/>
            </a:spcAft>
          </a:pPr>
          <a:endParaRPr lang="es-AR" sz="1300" kern="1200" dirty="0">
            <a:solidFill>
              <a:schemeClr val="tx1"/>
            </a:solidFill>
          </a:endParaRPr>
        </a:p>
      </dsp:txBody>
      <dsp:txXfrm>
        <a:off x="2460986" y="3427610"/>
        <a:ext cx="1072196" cy="988723"/>
      </dsp:txXfrm>
    </dsp:sp>
    <dsp:sp modelId="{AFE2D02C-12C9-462C-A00F-8BD00F64A07D}">
      <dsp:nvSpPr>
        <dsp:cNvPr id="0" name=""/>
        <dsp:cNvSpPr/>
      </dsp:nvSpPr>
      <dsp:spPr>
        <a:xfrm>
          <a:off x="3652905" y="3222839"/>
          <a:ext cx="2274472" cy="1398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s-AR" sz="1800" kern="1200" dirty="0" smtClean="0"/>
            <a:t>Proporcionar alternativas que ayude a los estudiantes a implicarse en su propio aprendizaje. </a:t>
          </a:r>
          <a:endParaRPr lang="es-AR" sz="2300" kern="1200" dirty="0"/>
        </a:p>
      </dsp:txBody>
      <dsp:txXfrm>
        <a:off x="3652905" y="3222839"/>
        <a:ext cx="2274472" cy="13982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15228-7FCE-4FBC-9BD0-5281F765A0D9}">
      <dsp:nvSpPr>
        <dsp:cNvPr id="0" name=""/>
        <dsp:cNvSpPr/>
      </dsp:nvSpPr>
      <dsp:spPr>
        <a:xfrm>
          <a:off x="0" y="-328823"/>
          <a:ext cx="8221563" cy="93096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ct val="35000"/>
            </a:spcAft>
          </a:pPr>
          <a:r>
            <a:rPr lang="es-ES" sz="4000" kern="1200" dirty="0" smtClean="0"/>
            <a:t>MODELO REHABILITADOR</a:t>
          </a:r>
          <a:endParaRPr lang="es-AR" sz="4000" kern="1200" dirty="0"/>
        </a:p>
      </dsp:txBody>
      <dsp:txXfrm>
        <a:off x="0" y="-328823"/>
        <a:ext cx="8221563" cy="930960"/>
      </dsp:txXfrm>
    </dsp:sp>
    <dsp:sp modelId="{30BB822D-D3D8-4F63-8711-6D10F84B55B1}">
      <dsp:nvSpPr>
        <dsp:cNvPr id="0" name=""/>
        <dsp:cNvSpPr/>
      </dsp:nvSpPr>
      <dsp:spPr>
        <a:xfrm>
          <a:off x="4018" y="591738"/>
          <a:ext cx="8221563" cy="439199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s-AR" sz="2000" b="1" kern="1200" dirty="0" smtClean="0"/>
            <a:t>Principios del siglo XX.</a:t>
          </a:r>
          <a:endParaRPr lang="es-AR" sz="2000" b="1" kern="1200" dirty="0"/>
        </a:p>
        <a:p>
          <a:pPr marL="228600" lvl="1" indent="-228600" algn="l" defTabSz="889000">
            <a:lnSpc>
              <a:spcPct val="90000"/>
            </a:lnSpc>
            <a:spcBef>
              <a:spcPct val="0"/>
            </a:spcBef>
            <a:spcAft>
              <a:spcPct val="15000"/>
            </a:spcAft>
            <a:buChar char="••"/>
          </a:pPr>
          <a:r>
            <a:rPr lang="es-AR" sz="2000" b="1" kern="1200" dirty="0"/>
            <a:t>Primera Guerra Mundial.</a:t>
          </a:r>
        </a:p>
        <a:p>
          <a:pPr marL="228600" lvl="1" indent="-228600" algn="l" defTabSz="889000">
            <a:lnSpc>
              <a:spcPct val="90000"/>
            </a:lnSpc>
            <a:spcBef>
              <a:spcPct val="0"/>
            </a:spcBef>
            <a:spcAft>
              <a:spcPct val="15000"/>
            </a:spcAft>
            <a:buChar char="••"/>
          </a:pPr>
          <a:r>
            <a:rPr lang="es-ES" sz="2000" b="1" kern="1200" dirty="0"/>
            <a:t>Primeras legislaciones en torno a la seguridad social.</a:t>
          </a:r>
          <a:endParaRPr lang="es-AR" sz="2000" b="1" kern="1200" dirty="0"/>
        </a:p>
        <a:p>
          <a:pPr marL="228600" lvl="1" indent="-228600" algn="l" defTabSz="889000">
            <a:lnSpc>
              <a:spcPct val="90000"/>
            </a:lnSpc>
            <a:spcBef>
              <a:spcPct val="0"/>
            </a:spcBef>
            <a:spcAft>
              <a:spcPct val="15000"/>
            </a:spcAft>
            <a:buChar char="••"/>
          </a:pPr>
          <a:r>
            <a:rPr lang="es-ES" sz="2000" b="1" kern="1200" dirty="0"/>
            <a:t>Enfermedades que podían recibir tratamientos.</a:t>
          </a:r>
          <a:endParaRPr lang="es-AR" sz="2000" b="1" kern="1200" dirty="0"/>
        </a:p>
        <a:p>
          <a:pPr marL="228600" lvl="1" indent="-228600" algn="l" defTabSz="889000">
            <a:lnSpc>
              <a:spcPct val="90000"/>
            </a:lnSpc>
            <a:spcBef>
              <a:spcPct val="0"/>
            </a:spcBef>
            <a:spcAft>
              <a:spcPct val="15000"/>
            </a:spcAft>
            <a:buChar char="••"/>
          </a:pPr>
          <a:r>
            <a:rPr lang="es-AR" sz="2000" b="1" kern="1200" dirty="0"/>
            <a:t>Causas científicas – curar - prevenir</a:t>
          </a:r>
          <a:r>
            <a:rPr lang="es-AR" sz="2000" b="1" kern="1200" dirty="0" smtClean="0"/>
            <a:t>. Test.</a:t>
          </a:r>
          <a:endParaRPr lang="es-AR" sz="2000" b="1" kern="1200" dirty="0"/>
        </a:p>
        <a:p>
          <a:pPr marL="228600" lvl="1" indent="-228600" algn="l" defTabSz="889000">
            <a:lnSpc>
              <a:spcPct val="90000"/>
            </a:lnSpc>
            <a:spcBef>
              <a:spcPct val="0"/>
            </a:spcBef>
            <a:spcAft>
              <a:spcPct val="15000"/>
            </a:spcAft>
            <a:buChar char="••"/>
          </a:pPr>
          <a:r>
            <a:rPr lang="es-ES" sz="2000" b="1" kern="1200" dirty="0"/>
            <a:t>Siempre que sean rehabilitadas pueden aportar algo a la sociedad.</a:t>
          </a:r>
          <a:endParaRPr lang="es-AR" sz="2000" b="1" kern="1200" dirty="0"/>
        </a:p>
        <a:p>
          <a:pPr marL="228600" lvl="1" indent="-228600" algn="l" defTabSz="889000">
            <a:lnSpc>
              <a:spcPct val="90000"/>
            </a:lnSpc>
            <a:spcBef>
              <a:spcPct val="0"/>
            </a:spcBef>
            <a:spcAft>
              <a:spcPct val="15000"/>
            </a:spcAft>
            <a:buChar char="••"/>
          </a:pPr>
          <a:r>
            <a:rPr lang="es-AR" sz="2000" b="1" kern="1200" dirty="0"/>
            <a:t>Normalizar (esconder la discapacidad</a:t>
          </a:r>
          <a:r>
            <a:rPr lang="es-AR" sz="2000" b="1" kern="1200" dirty="0" smtClean="0"/>
            <a:t>). -Parámetros de normalidad.</a:t>
          </a:r>
          <a:endParaRPr lang="es-AR" sz="2000" b="1" kern="1200" dirty="0"/>
        </a:p>
        <a:p>
          <a:pPr marL="228600" lvl="1" indent="-228600" algn="l" defTabSz="889000">
            <a:lnSpc>
              <a:spcPct val="90000"/>
            </a:lnSpc>
            <a:spcBef>
              <a:spcPct val="0"/>
            </a:spcBef>
            <a:spcAft>
              <a:spcPct val="15000"/>
            </a:spcAft>
            <a:buChar char="••"/>
          </a:pPr>
          <a:r>
            <a:rPr lang="es-AR" sz="2000" b="1" kern="1200" dirty="0"/>
            <a:t>inválido o minusválido </a:t>
          </a:r>
          <a:r>
            <a:rPr lang="es-AR" sz="2000" b="1" kern="1200" dirty="0" smtClean="0"/>
            <a:t>al referirse a las discapacidades físicas o sensoriales.</a:t>
          </a:r>
          <a:endParaRPr lang="es-AR" sz="2000" b="1" kern="1200" dirty="0"/>
        </a:p>
        <a:p>
          <a:pPr marL="228600" lvl="1" indent="-228600" algn="l" defTabSz="889000">
            <a:lnSpc>
              <a:spcPct val="90000"/>
            </a:lnSpc>
            <a:spcBef>
              <a:spcPct val="0"/>
            </a:spcBef>
            <a:spcAft>
              <a:spcPct val="15000"/>
            </a:spcAft>
            <a:buChar char="••"/>
          </a:pPr>
          <a:r>
            <a:rPr lang="es-AR" sz="2000" b="1" kern="1200" dirty="0"/>
            <a:t>subnormal cuando </a:t>
          </a:r>
          <a:r>
            <a:rPr lang="es-AR" sz="2000" b="1" kern="1200" dirty="0" smtClean="0"/>
            <a:t>se intenta catalogar una diversidad psicológica o mental.</a:t>
          </a:r>
          <a:endParaRPr lang="es-AR" sz="2000" b="1" kern="1200" dirty="0"/>
        </a:p>
        <a:p>
          <a:pPr marL="228600" lvl="1" indent="-228600" algn="l" defTabSz="889000">
            <a:lnSpc>
              <a:spcPct val="90000"/>
            </a:lnSpc>
            <a:spcBef>
              <a:spcPct val="0"/>
            </a:spcBef>
            <a:spcAft>
              <a:spcPct val="15000"/>
            </a:spcAft>
            <a:buChar char="••"/>
          </a:pPr>
          <a:r>
            <a:rPr lang="es-ES" sz="2000" b="1" kern="1200" dirty="0" smtClean="0"/>
            <a:t>Considera la discapacidad como un problema de la persona.</a:t>
          </a:r>
          <a:endParaRPr lang="es-AR" sz="2000" b="1" kern="1200" dirty="0"/>
        </a:p>
        <a:p>
          <a:pPr marL="228600" lvl="1" indent="-228600" algn="l" defTabSz="889000">
            <a:lnSpc>
              <a:spcPct val="90000"/>
            </a:lnSpc>
            <a:spcBef>
              <a:spcPct val="0"/>
            </a:spcBef>
            <a:spcAft>
              <a:spcPct val="15000"/>
            </a:spcAft>
            <a:buChar char="••"/>
          </a:pPr>
          <a:endParaRPr lang="es-AR" sz="2000" b="1" kern="1200" dirty="0"/>
        </a:p>
      </dsp:txBody>
      <dsp:txXfrm>
        <a:off x="4018" y="591738"/>
        <a:ext cx="8221563" cy="43919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715228-7FCE-4FBC-9BD0-5281F765A0D9}">
      <dsp:nvSpPr>
        <dsp:cNvPr id="0" name=""/>
        <dsp:cNvSpPr/>
      </dsp:nvSpPr>
      <dsp:spPr>
        <a:xfrm>
          <a:off x="0" y="-300886"/>
          <a:ext cx="8221563" cy="93096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ct val="35000"/>
            </a:spcAft>
          </a:pPr>
          <a:r>
            <a:rPr lang="es-ES" sz="4000" kern="1200" dirty="0" smtClean="0"/>
            <a:t>MODELO SOCIAL</a:t>
          </a:r>
          <a:endParaRPr lang="es-AR" sz="4000" kern="1200" dirty="0"/>
        </a:p>
      </dsp:txBody>
      <dsp:txXfrm>
        <a:off x="0" y="-300886"/>
        <a:ext cx="8221563" cy="930960"/>
      </dsp:txXfrm>
    </dsp:sp>
    <dsp:sp modelId="{30BB822D-D3D8-4F63-8711-6D10F84B55B1}">
      <dsp:nvSpPr>
        <dsp:cNvPr id="0" name=""/>
        <dsp:cNvSpPr/>
      </dsp:nvSpPr>
      <dsp:spPr>
        <a:xfrm>
          <a:off x="4018" y="465480"/>
          <a:ext cx="8221563" cy="4644516"/>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sz="2200" kern="1200" dirty="0" smtClean="0"/>
            <a:t>Tiene sus orígenes en el Movimiento de Vida Independiente, que nació en Estados Unidos a finales de los años 60.</a:t>
          </a:r>
          <a:endParaRPr lang="es-AR" sz="2200" kern="1200" dirty="0"/>
        </a:p>
        <a:p>
          <a:pPr marL="228600" lvl="1" indent="-228600" algn="l" defTabSz="977900">
            <a:lnSpc>
              <a:spcPct val="90000"/>
            </a:lnSpc>
            <a:spcBef>
              <a:spcPct val="0"/>
            </a:spcBef>
            <a:spcAft>
              <a:spcPct val="15000"/>
            </a:spcAft>
            <a:buChar char="••"/>
          </a:pPr>
          <a:r>
            <a:rPr lang="es-AR" sz="2200" kern="1200" dirty="0" smtClean="0"/>
            <a:t>El día en </a:t>
          </a:r>
          <a:r>
            <a:rPr lang="es-ES" sz="2200" kern="1200" dirty="0" smtClean="0"/>
            <a:t>que Ed Roberts, un alumno con discapacidad severa (secuela de Polio), ingresó en la universidad de Berkeley, California, para estudiar Ciencias Políticas. </a:t>
          </a:r>
          <a:endParaRPr lang="es-AR" sz="2200" kern="1200" dirty="0"/>
        </a:p>
        <a:p>
          <a:pPr marL="228600" lvl="1" indent="-228600" algn="l" defTabSz="977900">
            <a:lnSpc>
              <a:spcPct val="90000"/>
            </a:lnSpc>
            <a:spcBef>
              <a:spcPct val="0"/>
            </a:spcBef>
            <a:spcAft>
              <a:spcPct val="15000"/>
            </a:spcAft>
            <a:buChar char="••"/>
          </a:pPr>
          <a:r>
            <a:rPr lang="es-ES" sz="2200" kern="1200" dirty="0" smtClean="0"/>
            <a:t>El modelo social atenúa fuertemente los componentes médicos de la discapacidad y resalta los sociales.</a:t>
          </a:r>
          <a:endParaRPr lang="es-AR" sz="2200" kern="1200" dirty="0"/>
        </a:p>
        <a:p>
          <a:pPr marL="228600" lvl="1" indent="-228600" algn="l" defTabSz="977900">
            <a:lnSpc>
              <a:spcPct val="90000"/>
            </a:lnSpc>
            <a:spcBef>
              <a:spcPct val="0"/>
            </a:spcBef>
            <a:spcAft>
              <a:spcPct val="15000"/>
            </a:spcAft>
            <a:buChar char="••"/>
          </a:pPr>
          <a:r>
            <a:rPr lang="es-ES" sz="2200" kern="1200" dirty="0" smtClean="0"/>
            <a:t>El origen de la discapacidad son sociales.</a:t>
          </a:r>
          <a:endParaRPr lang="es-AR" sz="2200" kern="1200" dirty="0"/>
        </a:p>
        <a:p>
          <a:pPr marL="228600" lvl="1" indent="-228600" algn="l" defTabSz="977900">
            <a:lnSpc>
              <a:spcPct val="90000"/>
            </a:lnSpc>
            <a:spcBef>
              <a:spcPct val="0"/>
            </a:spcBef>
            <a:spcAft>
              <a:spcPct val="15000"/>
            </a:spcAft>
            <a:buChar char="••"/>
          </a:pPr>
          <a:r>
            <a:rPr lang="es-ES" sz="2200" kern="1200" dirty="0" smtClean="0"/>
            <a:t>Traslada el foco de lo individual a lo social.</a:t>
          </a:r>
          <a:endParaRPr lang="es-AR" sz="2200" kern="1200" dirty="0"/>
        </a:p>
        <a:p>
          <a:pPr marL="228600" lvl="1" indent="-228600" algn="l" defTabSz="977900">
            <a:lnSpc>
              <a:spcPct val="90000"/>
            </a:lnSpc>
            <a:spcBef>
              <a:spcPct val="0"/>
            </a:spcBef>
            <a:spcAft>
              <a:spcPct val="15000"/>
            </a:spcAft>
            <a:buChar char="••"/>
          </a:pPr>
          <a:r>
            <a:rPr lang="es-AR" sz="2200" kern="1200" dirty="0" smtClean="0"/>
            <a:t>Surge la Convención Internacional de los Derechos de las Personas con Discapacidad</a:t>
          </a:r>
          <a:r>
            <a:rPr lang="es-AR" sz="2400" kern="1200" dirty="0" smtClean="0"/>
            <a:t>.</a:t>
          </a:r>
          <a:endParaRPr lang="es-AR" sz="2400" kern="1200" dirty="0"/>
        </a:p>
        <a:p>
          <a:pPr marL="228600" lvl="1" indent="-228600" algn="l" defTabSz="977900">
            <a:lnSpc>
              <a:spcPct val="90000"/>
            </a:lnSpc>
            <a:spcBef>
              <a:spcPct val="0"/>
            </a:spcBef>
            <a:spcAft>
              <a:spcPct val="15000"/>
            </a:spcAft>
            <a:buChar char="••"/>
          </a:pPr>
          <a:endParaRPr lang="es-AR" sz="2200" kern="1200" dirty="0"/>
        </a:p>
        <a:p>
          <a:pPr marL="228600" lvl="1" indent="-228600" algn="l" defTabSz="977900">
            <a:lnSpc>
              <a:spcPct val="90000"/>
            </a:lnSpc>
            <a:spcBef>
              <a:spcPct val="0"/>
            </a:spcBef>
            <a:spcAft>
              <a:spcPct val="15000"/>
            </a:spcAft>
            <a:buChar char="••"/>
          </a:pPr>
          <a:endParaRPr lang="es-AR" sz="2200" kern="1200" dirty="0"/>
        </a:p>
        <a:p>
          <a:pPr marL="228600" lvl="1" indent="-228600" algn="l" defTabSz="977900">
            <a:lnSpc>
              <a:spcPct val="90000"/>
            </a:lnSpc>
            <a:spcBef>
              <a:spcPct val="0"/>
            </a:spcBef>
            <a:spcAft>
              <a:spcPct val="15000"/>
            </a:spcAft>
            <a:buChar char="••"/>
          </a:pPr>
          <a:endParaRPr lang="es-AR" sz="2200" kern="1200" dirty="0"/>
        </a:p>
      </dsp:txBody>
      <dsp:txXfrm>
        <a:off x="4018" y="465480"/>
        <a:ext cx="8221563" cy="46445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52B3C-5336-4C1A-BB24-9160121392AE}">
      <dsp:nvSpPr>
        <dsp:cNvPr id="0" name=""/>
        <dsp:cNvSpPr/>
      </dsp:nvSpPr>
      <dsp:spPr>
        <a:xfrm>
          <a:off x="0" y="2355"/>
          <a:ext cx="8229600" cy="4819824"/>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b="1" kern="1200" dirty="0" smtClean="0">
              <a:solidFill>
                <a:schemeClr val="tx1"/>
              </a:solidFill>
            </a:rPr>
            <a:t>Desde esta perspectiva, las personas con discapacidad lo son:</a:t>
          </a:r>
        </a:p>
        <a:p>
          <a:pPr lvl="0" algn="l" defTabSz="1066800">
            <a:lnSpc>
              <a:spcPct val="90000"/>
            </a:lnSpc>
            <a:spcBef>
              <a:spcPct val="0"/>
            </a:spcBef>
            <a:spcAft>
              <a:spcPct val="35000"/>
            </a:spcAft>
          </a:pPr>
          <a:r>
            <a:rPr lang="es-ES" sz="2000" b="1" kern="1200" dirty="0" smtClean="0">
              <a:solidFill>
                <a:schemeClr val="tx1"/>
              </a:solidFill>
            </a:rPr>
            <a:t>Consecuencia de la negación por parte de la sociedad.</a:t>
          </a:r>
        </a:p>
        <a:p>
          <a:pPr lvl="0" algn="l" defTabSz="1066800">
            <a:lnSpc>
              <a:spcPct val="90000"/>
            </a:lnSpc>
            <a:spcBef>
              <a:spcPct val="0"/>
            </a:spcBef>
            <a:spcAft>
              <a:spcPct val="35000"/>
            </a:spcAft>
          </a:pPr>
          <a:r>
            <a:rPr lang="es-AR" sz="2000" b="1" kern="1200" dirty="0" smtClean="0">
              <a:solidFill>
                <a:schemeClr val="tx1"/>
              </a:solidFill>
            </a:rPr>
            <a:t>En este contexto cobra importancia la distinción entre deficiencia y discapacidad.</a:t>
          </a:r>
          <a:endParaRPr lang="es-ES" sz="2000" b="1" kern="1200" dirty="0" smtClean="0">
            <a:solidFill>
              <a:schemeClr val="tx1"/>
            </a:solidFill>
          </a:endParaRPr>
        </a:p>
        <a:p>
          <a:pPr lvl="0" algn="l" defTabSz="1066800">
            <a:lnSpc>
              <a:spcPct val="90000"/>
            </a:lnSpc>
            <a:spcBef>
              <a:spcPct val="0"/>
            </a:spcBef>
            <a:spcAft>
              <a:spcPct val="35000"/>
            </a:spcAft>
          </a:pPr>
          <a:r>
            <a:rPr lang="es-ES" sz="2000" b="1" kern="1200" dirty="0" smtClean="0">
              <a:solidFill>
                <a:schemeClr val="tx1"/>
              </a:solidFill>
            </a:rPr>
            <a:t>Deficiencia es la pérdida o limitación total o parcial de un miembro, órgano o mecanismo del </a:t>
          </a:r>
          <a:r>
            <a:rPr lang="es-ES" sz="2000" b="1" kern="1200" dirty="0" smtClean="0">
              <a:solidFill>
                <a:schemeClr val="tx1"/>
              </a:solidFill>
            </a:rPr>
            <a:t>cuerpo (Biológico).</a:t>
          </a:r>
          <a:endParaRPr lang="es-ES" sz="2000" b="1" kern="1200" dirty="0" smtClean="0">
            <a:solidFill>
              <a:schemeClr val="tx1"/>
            </a:solidFill>
          </a:endParaRPr>
        </a:p>
        <a:p>
          <a:pPr lvl="0" algn="l" defTabSz="1066800">
            <a:lnSpc>
              <a:spcPct val="90000"/>
            </a:lnSpc>
            <a:spcBef>
              <a:spcPct val="0"/>
            </a:spcBef>
            <a:spcAft>
              <a:spcPct val="35000"/>
            </a:spcAft>
          </a:pPr>
          <a:r>
            <a:rPr lang="es-ES" sz="2000" b="1" kern="1200" dirty="0" smtClean="0">
              <a:solidFill>
                <a:schemeClr val="tx1"/>
              </a:solidFill>
            </a:rPr>
            <a:t>La discapacidad estaría compuesta por los factores sociales que restringen, limitan o impiden a las personas con diversidad funcional, vivir una vida en </a:t>
          </a:r>
          <a:r>
            <a:rPr lang="es-ES" sz="2000" b="1" kern="1200" dirty="0" smtClean="0">
              <a:solidFill>
                <a:schemeClr val="tx1"/>
              </a:solidFill>
            </a:rPr>
            <a:t>sociedad (Social).</a:t>
          </a:r>
          <a:endParaRPr lang="es-AR" sz="2000" b="1" kern="1200" dirty="0">
            <a:solidFill>
              <a:schemeClr val="tx1"/>
            </a:solidFill>
          </a:endParaRPr>
        </a:p>
      </dsp:txBody>
      <dsp:txXfrm>
        <a:off x="235284" y="237639"/>
        <a:ext cx="7759032" cy="43492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E16E1-B0F9-4F1D-8ED1-1D330B388310}">
      <dsp:nvSpPr>
        <dsp:cNvPr id="0" name=""/>
        <dsp:cNvSpPr/>
      </dsp:nvSpPr>
      <dsp:spPr>
        <a:xfrm>
          <a:off x="0" y="0"/>
          <a:ext cx="8229600" cy="4172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0" i="0" kern="1200" dirty="0" smtClean="0">
              <a:latin typeface="Arial" pitchFamily="34" charset="0"/>
              <a:cs typeface="Arial" pitchFamily="34" charset="0"/>
            </a:rPr>
            <a:t>Según la </a:t>
          </a:r>
          <a:r>
            <a:rPr lang="es-ES" sz="2000" b="1" i="0" kern="1200" dirty="0" smtClean="0">
              <a:latin typeface="Arial" pitchFamily="34" charset="0"/>
              <a:cs typeface="Arial" pitchFamily="34" charset="0"/>
            </a:rPr>
            <a:t>OMS</a:t>
          </a:r>
          <a:r>
            <a:rPr lang="es-ES" sz="2000" b="0" i="0" kern="1200" dirty="0" smtClean="0">
              <a:latin typeface="Arial" pitchFamily="34" charset="0"/>
              <a:cs typeface="Arial" pitchFamily="34" charset="0"/>
            </a:rPr>
            <a:t> “la </a:t>
          </a:r>
          <a:r>
            <a:rPr lang="es-ES" sz="2000" b="1" i="0" kern="1200" dirty="0" smtClean="0">
              <a:latin typeface="Arial" pitchFamily="34" charset="0"/>
              <a:cs typeface="Arial" pitchFamily="34" charset="0"/>
            </a:rPr>
            <a:t>discapacidad</a:t>
          </a:r>
          <a:r>
            <a:rPr lang="es-ES" sz="2000" b="0" i="0" kern="1200" dirty="0" smtClean="0">
              <a:latin typeface="Arial" pitchFamily="34" charset="0"/>
              <a:cs typeface="Arial" pitchFamily="34" charset="0"/>
            </a:rPr>
            <a:t>,  es un fenómeno complejo que no contempla al individuo de forma aislada, sino en su interacción con la sociedad en la que vive”. </a:t>
          </a:r>
        </a:p>
        <a:p>
          <a:pPr lvl="0" algn="l" defTabSz="889000">
            <a:lnSpc>
              <a:spcPct val="90000"/>
            </a:lnSpc>
            <a:spcBef>
              <a:spcPct val="0"/>
            </a:spcBef>
            <a:spcAft>
              <a:spcPct val="35000"/>
            </a:spcAft>
          </a:pPr>
          <a:r>
            <a:rPr lang="es-ES" sz="2000" b="0" i="0" kern="1200" dirty="0" smtClean="0">
              <a:latin typeface="Arial" pitchFamily="34" charset="0"/>
              <a:cs typeface="Arial" pitchFamily="34" charset="0"/>
            </a:rPr>
            <a:t>Esta definición reconoce, por primera vez, el </a:t>
          </a:r>
          <a:r>
            <a:rPr lang="es-ES" sz="2000" b="1" i="0" kern="1200" dirty="0" smtClean="0">
              <a:latin typeface="Arial" pitchFamily="34" charset="0"/>
              <a:cs typeface="Arial" pitchFamily="34" charset="0"/>
            </a:rPr>
            <a:t>contexto social</a:t>
          </a:r>
          <a:r>
            <a:rPr lang="es-ES" sz="2000" b="0" i="0" kern="1200" dirty="0" smtClean="0">
              <a:latin typeface="Arial" pitchFamily="34" charset="0"/>
              <a:cs typeface="Arial" pitchFamily="34" charset="0"/>
            </a:rPr>
            <a:t> como factor determinante en la discapacidad de una persona.</a:t>
          </a:r>
          <a:endParaRPr lang="es-AR" sz="2000" kern="1200" dirty="0">
            <a:latin typeface="Arial" pitchFamily="34" charset="0"/>
            <a:cs typeface="Arial" pitchFamily="34" charset="0"/>
          </a:endParaRPr>
        </a:p>
      </dsp:txBody>
      <dsp:txXfrm>
        <a:off x="203679" y="203679"/>
        <a:ext cx="7822242" cy="37650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3D6AF-B53A-4C27-8B10-097DCBF595C2}">
      <dsp:nvSpPr>
        <dsp:cNvPr id="0" name=""/>
        <dsp:cNvSpPr/>
      </dsp:nvSpPr>
      <dsp:spPr>
        <a:xfrm>
          <a:off x="2411" y="487511"/>
          <a:ext cx="2419052" cy="241905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30480" rIns="133129" bIns="30480" numCol="1" spcCol="1270" anchor="ctr" anchorCtr="0">
          <a:noAutofit/>
        </a:bodyPr>
        <a:lstStyle/>
        <a:p>
          <a:pPr lvl="0" algn="ctr" defTabSz="1066800">
            <a:lnSpc>
              <a:spcPct val="90000"/>
            </a:lnSpc>
            <a:spcBef>
              <a:spcPct val="0"/>
            </a:spcBef>
            <a:spcAft>
              <a:spcPct val="35000"/>
            </a:spcAft>
          </a:pPr>
          <a:r>
            <a:rPr lang="es-AR" sz="2400" b="1" kern="1200" dirty="0" smtClean="0"/>
            <a:t>Motora.</a:t>
          </a:r>
          <a:endParaRPr lang="es-AR" sz="2400" b="1" kern="1200" dirty="0"/>
        </a:p>
      </dsp:txBody>
      <dsp:txXfrm>
        <a:off x="356673" y="841773"/>
        <a:ext cx="1710528" cy="1710528"/>
      </dsp:txXfrm>
    </dsp:sp>
    <dsp:sp modelId="{92F658CD-4026-4AA5-A052-174F8CAEABF2}">
      <dsp:nvSpPr>
        <dsp:cNvPr id="0" name=""/>
        <dsp:cNvSpPr/>
      </dsp:nvSpPr>
      <dsp:spPr>
        <a:xfrm>
          <a:off x="1937652" y="487511"/>
          <a:ext cx="2419052" cy="2419052"/>
        </a:xfrm>
        <a:prstGeom prst="ellipse">
          <a:avLst/>
        </a:prstGeom>
        <a:solidFill>
          <a:schemeClr val="accent5">
            <a:alpha val="50000"/>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30480" rIns="133129" bIns="30480" numCol="1" spcCol="1270" anchor="ctr" anchorCtr="0">
          <a:noAutofit/>
        </a:bodyPr>
        <a:lstStyle/>
        <a:p>
          <a:pPr lvl="0" algn="ctr" defTabSz="1066800">
            <a:lnSpc>
              <a:spcPct val="90000"/>
            </a:lnSpc>
            <a:spcBef>
              <a:spcPct val="0"/>
            </a:spcBef>
            <a:spcAft>
              <a:spcPct val="35000"/>
            </a:spcAft>
          </a:pPr>
          <a:r>
            <a:rPr lang="es-AR" sz="2400" b="1" kern="1200" dirty="0" smtClean="0"/>
            <a:t>Visual. </a:t>
          </a:r>
          <a:endParaRPr lang="es-AR" sz="2400" b="1" kern="1200" dirty="0"/>
        </a:p>
      </dsp:txBody>
      <dsp:txXfrm>
        <a:off x="2291914" y="841773"/>
        <a:ext cx="1710528" cy="1710528"/>
      </dsp:txXfrm>
    </dsp:sp>
    <dsp:sp modelId="{3F47CFA6-FE0F-4C36-9D96-60D1347E832E}">
      <dsp:nvSpPr>
        <dsp:cNvPr id="0" name=""/>
        <dsp:cNvSpPr/>
      </dsp:nvSpPr>
      <dsp:spPr>
        <a:xfrm>
          <a:off x="3872894" y="487511"/>
          <a:ext cx="2419052" cy="2419052"/>
        </a:xfrm>
        <a:prstGeom prst="ellipse">
          <a:avLst/>
        </a:prstGeom>
        <a:solidFill>
          <a:schemeClr val="accent5">
            <a:alpha val="50000"/>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30480" rIns="133129" bIns="30480" numCol="1" spcCol="1270" anchor="ctr" anchorCtr="0">
          <a:noAutofit/>
        </a:bodyPr>
        <a:lstStyle/>
        <a:p>
          <a:pPr lvl="0" algn="ctr" defTabSz="1066800">
            <a:lnSpc>
              <a:spcPct val="90000"/>
            </a:lnSpc>
            <a:spcBef>
              <a:spcPct val="0"/>
            </a:spcBef>
            <a:spcAft>
              <a:spcPct val="35000"/>
            </a:spcAft>
          </a:pPr>
          <a:r>
            <a:rPr lang="es-AR" sz="2400" b="1" kern="1200" dirty="0" smtClean="0"/>
            <a:t>Auditiva.</a:t>
          </a:r>
          <a:endParaRPr lang="es-AR" sz="2400" b="1" kern="1200" dirty="0"/>
        </a:p>
      </dsp:txBody>
      <dsp:txXfrm>
        <a:off x="4227156" y="841773"/>
        <a:ext cx="1710528" cy="1710528"/>
      </dsp:txXfrm>
    </dsp:sp>
    <dsp:sp modelId="{FB4EEAD2-96F8-4E5A-B6F4-4A7697349786}">
      <dsp:nvSpPr>
        <dsp:cNvPr id="0" name=""/>
        <dsp:cNvSpPr/>
      </dsp:nvSpPr>
      <dsp:spPr>
        <a:xfrm>
          <a:off x="5808136" y="487511"/>
          <a:ext cx="2419052" cy="2419052"/>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3129" tIns="30480" rIns="133129" bIns="30480" numCol="1" spcCol="1270" anchor="ctr" anchorCtr="1">
          <a:noAutofit/>
        </a:bodyPr>
        <a:lstStyle/>
        <a:p>
          <a:pPr lvl="0" algn="l" defTabSz="1066800">
            <a:lnSpc>
              <a:spcPct val="90000"/>
            </a:lnSpc>
            <a:spcBef>
              <a:spcPct val="0"/>
            </a:spcBef>
            <a:spcAft>
              <a:spcPct val="35000"/>
            </a:spcAft>
          </a:pPr>
          <a:endParaRPr lang="es-AR" sz="2400" kern="1200" dirty="0" smtClean="0"/>
        </a:p>
        <a:p>
          <a:pPr lvl="0" algn="l" defTabSz="1066800">
            <a:lnSpc>
              <a:spcPct val="90000"/>
            </a:lnSpc>
            <a:spcBef>
              <a:spcPct val="0"/>
            </a:spcBef>
            <a:spcAft>
              <a:spcPct val="35000"/>
            </a:spcAft>
          </a:pPr>
          <a:r>
            <a:rPr lang="es-AR" sz="2400" b="1" kern="1200" dirty="0" smtClean="0"/>
            <a:t>Intelectual.</a:t>
          </a:r>
          <a:endParaRPr lang="es-AR" sz="2400" b="1" kern="1200" dirty="0"/>
        </a:p>
        <a:p>
          <a:pPr marL="171450" lvl="1" indent="-171450" algn="l" defTabSz="844550">
            <a:lnSpc>
              <a:spcPct val="90000"/>
            </a:lnSpc>
            <a:spcBef>
              <a:spcPct val="0"/>
            </a:spcBef>
            <a:spcAft>
              <a:spcPct val="15000"/>
            </a:spcAft>
            <a:buChar char="••"/>
          </a:pPr>
          <a:endParaRPr lang="es-AR" sz="1900" kern="1200" dirty="0"/>
        </a:p>
      </dsp:txBody>
      <dsp:txXfrm>
        <a:off x="6162398" y="841773"/>
        <a:ext cx="1710528" cy="17105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FA900-135C-4CF6-BAD3-C0652A518920}">
      <dsp:nvSpPr>
        <dsp:cNvPr id="0" name=""/>
        <dsp:cNvSpPr/>
      </dsp:nvSpPr>
      <dsp:spPr>
        <a:xfrm>
          <a:off x="0" y="0"/>
          <a:ext cx="6583680" cy="967722"/>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b="0" kern="1200" dirty="0" smtClean="0">
              <a:solidFill>
                <a:schemeClr val="tx1"/>
              </a:solidFill>
            </a:rPr>
            <a:t>La discapacidad es consecuencia no solo de la condición de salud de la persona, sino también de factores personales y ambientales.</a:t>
          </a:r>
          <a:endParaRPr lang="es-AR" sz="1800" b="0" kern="1200" dirty="0">
            <a:solidFill>
              <a:schemeClr val="tx1"/>
            </a:solidFill>
          </a:endParaRPr>
        </a:p>
      </dsp:txBody>
      <dsp:txXfrm>
        <a:off x="28344" y="28344"/>
        <a:ext cx="5457658" cy="911034"/>
      </dsp:txXfrm>
    </dsp:sp>
    <dsp:sp modelId="{44BC5DAD-43D2-4FBC-9F23-79D01459BFA5}">
      <dsp:nvSpPr>
        <dsp:cNvPr id="0" name=""/>
        <dsp:cNvSpPr/>
      </dsp:nvSpPr>
      <dsp:spPr>
        <a:xfrm>
          <a:off x="551383" y="1143672"/>
          <a:ext cx="6583680" cy="967722"/>
        </a:xfrm>
        <a:prstGeom prst="roundRect">
          <a:avLst>
            <a:gd name="adj" fmla="val 10000"/>
          </a:avLst>
        </a:prstGeom>
        <a:solidFill>
          <a:schemeClr val="accent3">
            <a:hueOff val="3750088"/>
            <a:satOff val="-5627"/>
            <a:lumOff val="-91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b="0" kern="1200" dirty="0" smtClean="0">
              <a:solidFill>
                <a:schemeClr val="tx1"/>
              </a:solidFill>
            </a:rPr>
            <a:t>La discapacidad es algo dinámico sujeto a las circunstancias y al entorno.</a:t>
          </a:r>
          <a:endParaRPr lang="es-AR" sz="1800" b="0" kern="1200" dirty="0">
            <a:solidFill>
              <a:schemeClr val="tx1"/>
            </a:solidFill>
          </a:endParaRPr>
        </a:p>
      </dsp:txBody>
      <dsp:txXfrm>
        <a:off x="579727" y="1172016"/>
        <a:ext cx="5346589" cy="911034"/>
      </dsp:txXfrm>
    </dsp:sp>
    <dsp:sp modelId="{A17FB00F-5E94-41D8-87BC-C264EDF8B208}">
      <dsp:nvSpPr>
        <dsp:cNvPr id="0" name=""/>
        <dsp:cNvSpPr/>
      </dsp:nvSpPr>
      <dsp:spPr>
        <a:xfrm>
          <a:off x="1094536" y="2287344"/>
          <a:ext cx="6583680" cy="967722"/>
        </a:xfrm>
        <a:prstGeom prst="roundRect">
          <a:avLst>
            <a:gd name="adj" fmla="val 10000"/>
          </a:avLst>
        </a:prstGeom>
        <a:solidFill>
          <a:schemeClr val="accent3">
            <a:hueOff val="7500176"/>
            <a:satOff val="-11253"/>
            <a:lumOff val="-18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b="0" kern="1200" dirty="0" smtClean="0">
              <a:solidFill>
                <a:schemeClr val="tx1"/>
              </a:solidFill>
            </a:rPr>
            <a:t>Los factores personales y contextuales pueden hacer variar la discapacidad de las </a:t>
          </a:r>
          <a:r>
            <a:rPr lang="es-ES" sz="1800" b="0" kern="1200" dirty="0" smtClean="0">
              <a:solidFill>
                <a:schemeClr val="tx1"/>
              </a:solidFill>
            </a:rPr>
            <a:t>personas.</a:t>
          </a:r>
          <a:endParaRPr lang="es-AR" sz="1800" b="0" kern="1200" dirty="0">
            <a:solidFill>
              <a:schemeClr val="tx1"/>
            </a:solidFill>
          </a:endParaRPr>
        </a:p>
      </dsp:txBody>
      <dsp:txXfrm>
        <a:off x="1122880" y="2315688"/>
        <a:ext cx="5354818" cy="911034"/>
      </dsp:txXfrm>
    </dsp:sp>
    <dsp:sp modelId="{34A70371-276C-4D31-8B2C-C1475C1F64B3}">
      <dsp:nvSpPr>
        <dsp:cNvPr id="0" name=""/>
        <dsp:cNvSpPr/>
      </dsp:nvSpPr>
      <dsp:spPr>
        <a:xfrm>
          <a:off x="1645920" y="3431016"/>
          <a:ext cx="6583680" cy="967722"/>
        </a:xfrm>
        <a:prstGeom prst="roundRect">
          <a:avLst>
            <a:gd name="adj" fmla="val 10000"/>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 sz="1800" b="0" kern="1200" dirty="0" smtClean="0">
              <a:solidFill>
                <a:schemeClr val="tx1"/>
              </a:solidFill>
            </a:rPr>
            <a:t>Cada estudiante con discapacidad es único, al igual que lo es cada estudiante sin </a:t>
          </a:r>
          <a:r>
            <a:rPr lang="es-ES" sz="1800" b="0" kern="1200" dirty="0" smtClean="0">
              <a:solidFill>
                <a:schemeClr val="tx1"/>
              </a:solidFill>
            </a:rPr>
            <a:t>discapacidad.</a:t>
          </a:r>
          <a:endParaRPr lang="es-AR" sz="1800" b="0" kern="1200" dirty="0">
            <a:solidFill>
              <a:schemeClr val="tx1"/>
            </a:solidFill>
          </a:endParaRPr>
        </a:p>
      </dsp:txBody>
      <dsp:txXfrm>
        <a:off x="1674264" y="3459360"/>
        <a:ext cx="5346589" cy="911034"/>
      </dsp:txXfrm>
    </dsp:sp>
    <dsp:sp modelId="{75FAC050-3007-4BBE-994C-9EE8460335A6}">
      <dsp:nvSpPr>
        <dsp:cNvPr id="0" name=""/>
        <dsp:cNvSpPr/>
      </dsp:nvSpPr>
      <dsp:spPr>
        <a:xfrm>
          <a:off x="5954660" y="741187"/>
          <a:ext cx="629019" cy="629019"/>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AR" sz="2800" kern="1200"/>
        </a:p>
      </dsp:txBody>
      <dsp:txXfrm>
        <a:off x="6096189" y="741187"/>
        <a:ext cx="345961" cy="473337"/>
      </dsp:txXfrm>
    </dsp:sp>
    <dsp:sp modelId="{81426560-E9EA-4C3F-A69B-7A50BEFE4544}">
      <dsp:nvSpPr>
        <dsp:cNvPr id="0" name=""/>
        <dsp:cNvSpPr/>
      </dsp:nvSpPr>
      <dsp:spPr>
        <a:xfrm>
          <a:off x="6506043" y="1884859"/>
          <a:ext cx="629019" cy="629019"/>
        </a:xfrm>
        <a:prstGeom prst="downArrow">
          <a:avLst>
            <a:gd name="adj1" fmla="val 55000"/>
            <a:gd name="adj2" fmla="val 45000"/>
          </a:avLst>
        </a:prstGeom>
        <a:solidFill>
          <a:schemeClr val="accent3">
            <a:tint val="40000"/>
            <a:alpha val="90000"/>
            <a:hueOff val="5358425"/>
            <a:satOff val="-6896"/>
            <a:lumOff val="-537"/>
            <a:alphaOff val="0"/>
          </a:schemeClr>
        </a:solidFill>
        <a:ln w="25400" cap="flat" cmpd="sng" algn="ctr">
          <a:solidFill>
            <a:schemeClr val="accent3">
              <a:tint val="40000"/>
              <a:alpha val="90000"/>
              <a:hueOff val="5358425"/>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AR" sz="2800" kern="1200"/>
        </a:p>
      </dsp:txBody>
      <dsp:txXfrm>
        <a:off x="6647572" y="1884859"/>
        <a:ext cx="345961" cy="473337"/>
      </dsp:txXfrm>
    </dsp:sp>
    <dsp:sp modelId="{B25BFBCB-F99E-4DB1-9349-EF15CB4D19CF}">
      <dsp:nvSpPr>
        <dsp:cNvPr id="0" name=""/>
        <dsp:cNvSpPr/>
      </dsp:nvSpPr>
      <dsp:spPr>
        <a:xfrm>
          <a:off x="7049197" y="3028531"/>
          <a:ext cx="629019" cy="629019"/>
        </a:xfrm>
        <a:prstGeom prst="downArrow">
          <a:avLst>
            <a:gd name="adj1" fmla="val 55000"/>
            <a:gd name="adj2" fmla="val 45000"/>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AR" sz="2800" kern="1200"/>
        </a:p>
      </dsp:txBody>
      <dsp:txXfrm>
        <a:off x="7190726" y="3028531"/>
        <a:ext cx="345961" cy="473337"/>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8A33E4-AAAB-4ED4-864D-835D2C327A27}" type="datetimeFigureOut">
              <a:rPr lang="es-ES" smtClean="0"/>
              <a:pPr/>
              <a:t>03/08/2021</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1119B-46F6-4CFC-9C44-0A3AB7636EB1}" type="slidenum">
              <a:rPr lang="es-ES" smtClean="0"/>
              <a:pPr/>
              <a:t>‹Nº›</a:t>
            </a:fld>
            <a:endParaRPr lang="es-ES"/>
          </a:p>
        </p:txBody>
      </p:sp>
    </p:spTree>
    <p:extLst>
      <p:ext uri="{BB962C8B-B14F-4D97-AF65-F5344CB8AC3E}">
        <p14:creationId xmlns:p14="http://schemas.microsoft.com/office/powerpoint/2010/main" val="998607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3F1119B-46F6-4CFC-9C44-0A3AB7636EB1}" type="slidenum">
              <a:rPr lang="es-ES" smtClean="0"/>
              <a:pPr/>
              <a:t>20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13F1119B-46F6-4CFC-9C44-0A3AB7636EB1}" type="slidenum">
              <a:rPr lang="es-ES" smtClean="0"/>
              <a:pPr/>
              <a:t>45</a:t>
            </a:fld>
            <a:endParaRPr lang="es-ES"/>
          </a:p>
        </p:txBody>
      </p:sp>
    </p:spTree>
    <p:extLst>
      <p:ext uri="{BB962C8B-B14F-4D97-AF65-F5344CB8AC3E}">
        <p14:creationId xmlns:p14="http://schemas.microsoft.com/office/powerpoint/2010/main" val="339854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7134B9CC-FC3F-41E6-862E-C1C4E69E679D}" type="datetimeFigureOut">
              <a:rPr lang="es-AR" smtClean="0"/>
              <a:pPr/>
              <a:t>3/8/2021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EDE06AAA-E8E9-4CD3-B61A-467F8A05A59C}" type="slidenum">
              <a:rPr lang="es-AR" smtClean="0"/>
              <a:pPr/>
              <a:t>‹Nº›</a:t>
            </a:fld>
            <a:endParaRPr lang="es-AR"/>
          </a:p>
        </p:txBody>
      </p:sp>
    </p:spTree>
    <p:extLst>
      <p:ext uri="{BB962C8B-B14F-4D97-AF65-F5344CB8AC3E}">
        <p14:creationId xmlns:p14="http://schemas.microsoft.com/office/powerpoint/2010/main" val="425681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7134B9CC-FC3F-41E6-862E-C1C4E69E679D}" type="datetimeFigureOut">
              <a:rPr lang="es-AR" smtClean="0"/>
              <a:pPr/>
              <a:t>3/8/2021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EDE06AAA-E8E9-4CD3-B61A-467F8A05A59C}" type="slidenum">
              <a:rPr lang="es-AR" smtClean="0"/>
              <a:pPr/>
              <a:t>‹Nº›</a:t>
            </a:fld>
            <a:endParaRPr lang="es-AR"/>
          </a:p>
        </p:txBody>
      </p:sp>
    </p:spTree>
    <p:extLst>
      <p:ext uri="{BB962C8B-B14F-4D97-AF65-F5344CB8AC3E}">
        <p14:creationId xmlns:p14="http://schemas.microsoft.com/office/powerpoint/2010/main" val="2847067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7134B9CC-FC3F-41E6-862E-C1C4E69E679D}" type="datetimeFigureOut">
              <a:rPr lang="es-AR" smtClean="0"/>
              <a:pPr/>
              <a:t>3/8/2021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EDE06AAA-E8E9-4CD3-B61A-467F8A05A59C}" type="slidenum">
              <a:rPr lang="es-AR" smtClean="0"/>
              <a:pPr/>
              <a:t>‹Nº›</a:t>
            </a:fld>
            <a:endParaRPr lang="es-AR"/>
          </a:p>
        </p:txBody>
      </p:sp>
    </p:spTree>
    <p:extLst>
      <p:ext uri="{BB962C8B-B14F-4D97-AF65-F5344CB8AC3E}">
        <p14:creationId xmlns:p14="http://schemas.microsoft.com/office/powerpoint/2010/main" val="2210980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19"/>
            <a:ext cx="7772400" cy="1102519"/>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FCE3875C-AB06-4A75-B9D9-5E6C72AF2E85}" type="datetimeFigureOut">
              <a:rPr lang="es-AR" smtClean="0">
                <a:solidFill>
                  <a:srgbClr val="292934">
                    <a:tint val="75000"/>
                  </a:srgbClr>
                </a:solidFill>
              </a:rPr>
              <a:pPr/>
              <a:t>3/8/2021</a:t>
            </a:fld>
            <a:endParaRPr lang="es-AR">
              <a:solidFill>
                <a:srgbClr val="292934">
                  <a:tint val="75000"/>
                </a:srgbClr>
              </a:solidFill>
            </a:endParaRPr>
          </a:p>
        </p:txBody>
      </p:sp>
      <p:sp>
        <p:nvSpPr>
          <p:cNvPr id="5" name="4 Marcador de pie de página"/>
          <p:cNvSpPr>
            <a:spLocks noGrp="1"/>
          </p:cNvSpPr>
          <p:nvPr>
            <p:ph type="ftr" sz="quarter" idx="11"/>
          </p:nvPr>
        </p:nvSpPr>
        <p:spPr/>
        <p:txBody>
          <a:bodyPr/>
          <a:lstStyle/>
          <a:p>
            <a:endParaRPr lang="es-AR">
              <a:solidFill>
                <a:srgbClr val="292934">
                  <a:tint val="75000"/>
                </a:srgbClr>
              </a:solidFill>
            </a:endParaRPr>
          </a:p>
        </p:txBody>
      </p:sp>
      <p:sp>
        <p:nvSpPr>
          <p:cNvPr id="6" name="5 Marcador de número de diapositiva"/>
          <p:cNvSpPr>
            <a:spLocks noGrp="1"/>
          </p:cNvSpPr>
          <p:nvPr>
            <p:ph type="sldNum" sz="quarter" idx="12"/>
          </p:nvPr>
        </p:nvSpPr>
        <p:spPr/>
        <p:txBody>
          <a:bodyPr/>
          <a:lstStyle/>
          <a:p>
            <a:fld id="{9916E8A5-F392-426A-8248-5C885EC2C268}" type="slidenum">
              <a:rPr lang="es-AR" smtClean="0">
                <a:solidFill>
                  <a:srgbClr val="292934">
                    <a:tint val="75000"/>
                  </a:srgbClr>
                </a:solidFill>
              </a:rPr>
              <a:pPr/>
              <a:t>‹Nº›</a:t>
            </a:fld>
            <a:endParaRPr lang="es-AR">
              <a:solidFill>
                <a:srgbClr val="292934">
                  <a:tint val="75000"/>
                </a:srgbClr>
              </a:solidFill>
            </a:endParaRPr>
          </a:p>
        </p:txBody>
      </p:sp>
    </p:spTree>
    <p:extLst>
      <p:ext uri="{BB962C8B-B14F-4D97-AF65-F5344CB8AC3E}">
        <p14:creationId xmlns:p14="http://schemas.microsoft.com/office/powerpoint/2010/main" val="850979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FCE3875C-AB06-4A75-B9D9-5E6C72AF2E85}" type="datetimeFigureOut">
              <a:rPr lang="es-AR" smtClean="0">
                <a:solidFill>
                  <a:srgbClr val="292934">
                    <a:tint val="75000"/>
                  </a:srgbClr>
                </a:solidFill>
              </a:rPr>
              <a:pPr/>
              <a:t>3/8/2021</a:t>
            </a:fld>
            <a:endParaRPr lang="es-AR">
              <a:solidFill>
                <a:srgbClr val="292934">
                  <a:tint val="75000"/>
                </a:srgbClr>
              </a:solidFill>
            </a:endParaRPr>
          </a:p>
        </p:txBody>
      </p:sp>
      <p:sp>
        <p:nvSpPr>
          <p:cNvPr id="5" name="4 Marcador de pie de página"/>
          <p:cNvSpPr>
            <a:spLocks noGrp="1"/>
          </p:cNvSpPr>
          <p:nvPr>
            <p:ph type="ftr" sz="quarter" idx="11"/>
          </p:nvPr>
        </p:nvSpPr>
        <p:spPr/>
        <p:txBody>
          <a:bodyPr/>
          <a:lstStyle/>
          <a:p>
            <a:endParaRPr lang="es-AR">
              <a:solidFill>
                <a:srgbClr val="292934">
                  <a:tint val="75000"/>
                </a:srgbClr>
              </a:solidFill>
            </a:endParaRPr>
          </a:p>
        </p:txBody>
      </p:sp>
      <p:sp>
        <p:nvSpPr>
          <p:cNvPr id="6" name="5 Marcador de número de diapositiva"/>
          <p:cNvSpPr>
            <a:spLocks noGrp="1"/>
          </p:cNvSpPr>
          <p:nvPr>
            <p:ph type="sldNum" sz="quarter" idx="12"/>
          </p:nvPr>
        </p:nvSpPr>
        <p:spPr/>
        <p:txBody>
          <a:bodyPr/>
          <a:lstStyle/>
          <a:p>
            <a:fld id="{9916E8A5-F392-426A-8248-5C885EC2C268}" type="slidenum">
              <a:rPr lang="es-AR" smtClean="0">
                <a:solidFill>
                  <a:srgbClr val="292934">
                    <a:tint val="75000"/>
                  </a:srgbClr>
                </a:solidFill>
              </a:rPr>
              <a:pPr/>
              <a:t>‹Nº›</a:t>
            </a:fld>
            <a:endParaRPr lang="es-AR">
              <a:solidFill>
                <a:srgbClr val="292934">
                  <a:tint val="75000"/>
                </a:srgbClr>
              </a:solidFill>
            </a:endParaRPr>
          </a:p>
        </p:txBody>
      </p:sp>
    </p:spTree>
    <p:extLst>
      <p:ext uri="{BB962C8B-B14F-4D97-AF65-F5344CB8AC3E}">
        <p14:creationId xmlns:p14="http://schemas.microsoft.com/office/powerpoint/2010/main" val="1255386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CE3875C-AB06-4A75-B9D9-5E6C72AF2E85}" type="datetimeFigureOut">
              <a:rPr lang="es-AR" smtClean="0">
                <a:solidFill>
                  <a:srgbClr val="292934">
                    <a:tint val="75000"/>
                  </a:srgbClr>
                </a:solidFill>
              </a:rPr>
              <a:pPr/>
              <a:t>3/8/2021</a:t>
            </a:fld>
            <a:endParaRPr lang="es-AR">
              <a:solidFill>
                <a:srgbClr val="292934">
                  <a:tint val="75000"/>
                </a:srgbClr>
              </a:solidFill>
            </a:endParaRPr>
          </a:p>
        </p:txBody>
      </p:sp>
      <p:sp>
        <p:nvSpPr>
          <p:cNvPr id="5" name="4 Marcador de pie de página"/>
          <p:cNvSpPr>
            <a:spLocks noGrp="1"/>
          </p:cNvSpPr>
          <p:nvPr>
            <p:ph type="ftr" sz="quarter" idx="11"/>
          </p:nvPr>
        </p:nvSpPr>
        <p:spPr/>
        <p:txBody>
          <a:bodyPr/>
          <a:lstStyle/>
          <a:p>
            <a:endParaRPr lang="es-AR">
              <a:solidFill>
                <a:srgbClr val="292934">
                  <a:tint val="75000"/>
                </a:srgbClr>
              </a:solidFill>
            </a:endParaRPr>
          </a:p>
        </p:txBody>
      </p:sp>
      <p:sp>
        <p:nvSpPr>
          <p:cNvPr id="6" name="5 Marcador de número de diapositiva"/>
          <p:cNvSpPr>
            <a:spLocks noGrp="1"/>
          </p:cNvSpPr>
          <p:nvPr>
            <p:ph type="sldNum" sz="quarter" idx="12"/>
          </p:nvPr>
        </p:nvSpPr>
        <p:spPr/>
        <p:txBody>
          <a:bodyPr/>
          <a:lstStyle/>
          <a:p>
            <a:fld id="{9916E8A5-F392-426A-8248-5C885EC2C268}" type="slidenum">
              <a:rPr lang="es-AR" smtClean="0">
                <a:solidFill>
                  <a:srgbClr val="292934">
                    <a:tint val="75000"/>
                  </a:srgbClr>
                </a:solidFill>
              </a:rPr>
              <a:pPr/>
              <a:t>‹Nº›</a:t>
            </a:fld>
            <a:endParaRPr lang="es-AR">
              <a:solidFill>
                <a:srgbClr val="292934">
                  <a:tint val="75000"/>
                </a:srgbClr>
              </a:solidFill>
            </a:endParaRPr>
          </a:p>
        </p:txBody>
      </p:sp>
    </p:spTree>
    <p:extLst>
      <p:ext uri="{BB962C8B-B14F-4D97-AF65-F5344CB8AC3E}">
        <p14:creationId xmlns:p14="http://schemas.microsoft.com/office/powerpoint/2010/main" val="3732585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FCE3875C-AB06-4A75-B9D9-5E6C72AF2E85}" type="datetimeFigureOut">
              <a:rPr lang="es-AR" smtClean="0">
                <a:solidFill>
                  <a:srgbClr val="292934">
                    <a:tint val="75000"/>
                  </a:srgbClr>
                </a:solidFill>
              </a:rPr>
              <a:pPr/>
              <a:t>3/8/2021</a:t>
            </a:fld>
            <a:endParaRPr lang="es-AR">
              <a:solidFill>
                <a:srgbClr val="292934">
                  <a:tint val="75000"/>
                </a:srgbClr>
              </a:solidFill>
            </a:endParaRPr>
          </a:p>
        </p:txBody>
      </p:sp>
      <p:sp>
        <p:nvSpPr>
          <p:cNvPr id="6" name="5 Marcador de pie de página"/>
          <p:cNvSpPr>
            <a:spLocks noGrp="1"/>
          </p:cNvSpPr>
          <p:nvPr>
            <p:ph type="ftr" sz="quarter" idx="11"/>
          </p:nvPr>
        </p:nvSpPr>
        <p:spPr/>
        <p:txBody>
          <a:bodyPr/>
          <a:lstStyle/>
          <a:p>
            <a:endParaRPr lang="es-AR">
              <a:solidFill>
                <a:srgbClr val="292934">
                  <a:tint val="75000"/>
                </a:srgbClr>
              </a:solidFill>
            </a:endParaRPr>
          </a:p>
        </p:txBody>
      </p:sp>
      <p:sp>
        <p:nvSpPr>
          <p:cNvPr id="7" name="6 Marcador de número de diapositiva"/>
          <p:cNvSpPr>
            <a:spLocks noGrp="1"/>
          </p:cNvSpPr>
          <p:nvPr>
            <p:ph type="sldNum" sz="quarter" idx="12"/>
          </p:nvPr>
        </p:nvSpPr>
        <p:spPr/>
        <p:txBody>
          <a:bodyPr/>
          <a:lstStyle/>
          <a:p>
            <a:fld id="{9916E8A5-F392-426A-8248-5C885EC2C268}" type="slidenum">
              <a:rPr lang="es-AR" smtClean="0">
                <a:solidFill>
                  <a:srgbClr val="292934">
                    <a:tint val="75000"/>
                  </a:srgbClr>
                </a:solidFill>
              </a:rPr>
              <a:pPr/>
              <a:t>‹Nº›</a:t>
            </a:fld>
            <a:endParaRPr lang="es-AR">
              <a:solidFill>
                <a:srgbClr val="292934">
                  <a:tint val="75000"/>
                </a:srgbClr>
              </a:solidFill>
            </a:endParaRPr>
          </a:p>
        </p:txBody>
      </p:sp>
    </p:spTree>
    <p:extLst>
      <p:ext uri="{BB962C8B-B14F-4D97-AF65-F5344CB8AC3E}">
        <p14:creationId xmlns:p14="http://schemas.microsoft.com/office/powerpoint/2010/main" val="4010263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FCE3875C-AB06-4A75-B9D9-5E6C72AF2E85}" type="datetimeFigureOut">
              <a:rPr lang="es-AR" smtClean="0">
                <a:solidFill>
                  <a:srgbClr val="292934">
                    <a:tint val="75000"/>
                  </a:srgbClr>
                </a:solidFill>
              </a:rPr>
              <a:pPr/>
              <a:t>3/8/2021</a:t>
            </a:fld>
            <a:endParaRPr lang="es-AR">
              <a:solidFill>
                <a:srgbClr val="292934">
                  <a:tint val="75000"/>
                </a:srgbClr>
              </a:solidFill>
            </a:endParaRPr>
          </a:p>
        </p:txBody>
      </p:sp>
      <p:sp>
        <p:nvSpPr>
          <p:cNvPr id="8" name="7 Marcador de pie de página"/>
          <p:cNvSpPr>
            <a:spLocks noGrp="1"/>
          </p:cNvSpPr>
          <p:nvPr>
            <p:ph type="ftr" sz="quarter" idx="11"/>
          </p:nvPr>
        </p:nvSpPr>
        <p:spPr/>
        <p:txBody>
          <a:bodyPr/>
          <a:lstStyle/>
          <a:p>
            <a:endParaRPr lang="es-AR">
              <a:solidFill>
                <a:srgbClr val="292934">
                  <a:tint val="75000"/>
                </a:srgbClr>
              </a:solidFill>
            </a:endParaRPr>
          </a:p>
        </p:txBody>
      </p:sp>
      <p:sp>
        <p:nvSpPr>
          <p:cNvPr id="9" name="8 Marcador de número de diapositiva"/>
          <p:cNvSpPr>
            <a:spLocks noGrp="1"/>
          </p:cNvSpPr>
          <p:nvPr>
            <p:ph type="sldNum" sz="quarter" idx="12"/>
          </p:nvPr>
        </p:nvSpPr>
        <p:spPr/>
        <p:txBody>
          <a:bodyPr/>
          <a:lstStyle/>
          <a:p>
            <a:fld id="{9916E8A5-F392-426A-8248-5C885EC2C268}" type="slidenum">
              <a:rPr lang="es-AR" smtClean="0">
                <a:solidFill>
                  <a:srgbClr val="292934">
                    <a:tint val="75000"/>
                  </a:srgbClr>
                </a:solidFill>
              </a:rPr>
              <a:pPr/>
              <a:t>‹Nº›</a:t>
            </a:fld>
            <a:endParaRPr lang="es-AR">
              <a:solidFill>
                <a:srgbClr val="292934">
                  <a:tint val="75000"/>
                </a:srgbClr>
              </a:solidFill>
            </a:endParaRPr>
          </a:p>
        </p:txBody>
      </p:sp>
    </p:spTree>
    <p:extLst>
      <p:ext uri="{BB962C8B-B14F-4D97-AF65-F5344CB8AC3E}">
        <p14:creationId xmlns:p14="http://schemas.microsoft.com/office/powerpoint/2010/main" val="3973967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FCE3875C-AB06-4A75-B9D9-5E6C72AF2E85}" type="datetimeFigureOut">
              <a:rPr lang="es-AR" smtClean="0">
                <a:solidFill>
                  <a:srgbClr val="292934">
                    <a:tint val="75000"/>
                  </a:srgbClr>
                </a:solidFill>
              </a:rPr>
              <a:pPr/>
              <a:t>3/8/2021</a:t>
            </a:fld>
            <a:endParaRPr lang="es-AR">
              <a:solidFill>
                <a:srgbClr val="292934">
                  <a:tint val="75000"/>
                </a:srgbClr>
              </a:solidFill>
            </a:endParaRPr>
          </a:p>
        </p:txBody>
      </p:sp>
      <p:sp>
        <p:nvSpPr>
          <p:cNvPr id="4" name="3 Marcador de pie de página"/>
          <p:cNvSpPr>
            <a:spLocks noGrp="1"/>
          </p:cNvSpPr>
          <p:nvPr>
            <p:ph type="ftr" sz="quarter" idx="11"/>
          </p:nvPr>
        </p:nvSpPr>
        <p:spPr/>
        <p:txBody>
          <a:bodyPr/>
          <a:lstStyle/>
          <a:p>
            <a:endParaRPr lang="es-AR">
              <a:solidFill>
                <a:srgbClr val="292934">
                  <a:tint val="75000"/>
                </a:srgbClr>
              </a:solidFill>
            </a:endParaRPr>
          </a:p>
        </p:txBody>
      </p:sp>
      <p:sp>
        <p:nvSpPr>
          <p:cNvPr id="5" name="4 Marcador de número de diapositiva"/>
          <p:cNvSpPr>
            <a:spLocks noGrp="1"/>
          </p:cNvSpPr>
          <p:nvPr>
            <p:ph type="sldNum" sz="quarter" idx="12"/>
          </p:nvPr>
        </p:nvSpPr>
        <p:spPr/>
        <p:txBody>
          <a:bodyPr/>
          <a:lstStyle/>
          <a:p>
            <a:fld id="{9916E8A5-F392-426A-8248-5C885EC2C268}" type="slidenum">
              <a:rPr lang="es-AR" smtClean="0">
                <a:solidFill>
                  <a:srgbClr val="292934">
                    <a:tint val="75000"/>
                  </a:srgbClr>
                </a:solidFill>
              </a:rPr>
              <a:pPr/>
              <a:t>‹Nº›</a:t>
            </a:fld>
            <a:endParaRPr lang="es-AR">
              <a:solidFill>
                <a:srgbClr val="292934">
                  <a:tint val="75000"/>
                </a:srgbClr>
              </a:solidFill>
            </a:endParaRPr>
          </a:p>
        </p:txBody>
      </p:sp>
    </p:spTree>
    <p:extLst>
      <p:ext uri="{BB962C8B-B14F-4D97-AF65-F5344CB8AC3E}">
        <p14:creationId xmlns:p14="http://schemas.microsoft.com/office/powerpoint/2010/main" val="2735005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CE3875C-AB06-4A75-B9D9-5E6C72AF2E85}" type="datetimeFigureOut">
              <a:rPr lang="es-AR" smtClean="0">
                <a:solidFill>
                  <a:srgbClr val="292934">
                    <a:tint val="75000"/>
                  </a:srgbClr>
                </a:solidFill>
              </a:rPr>
              <a:pPr/>
              <a:t>3/8/2021</a:t>
            </a:fld>
            <a:endParaRPr lang="es-AR">
              <a:solidFill>
                <a:srgbClr val="292934">
                  <a:tint val="75000"/>
                </a:srgbClr>
              </a:solidFill>
            </a:endParaRPr>
          </a:p>
        </p:txBody>
      </p:sp>
      <p:sp>
        <p:nvSpPr>
          <p:cNvPr id="3" name="2 Marcador de pie de página"/>
          <p:cNvSpPr>
            <a:spLocks noGrp="1"/>
          </p:cNvSpPr>
          <p:nvPr>
            <p:ph type="ftr" sz="quarter" idx="11"/>
          </p:nvPr>
        </p:nvSpPr>
        <p:spPr/>
        <p:txBody>
          <a:bodyPr/>
          <a:lstStyle/>
          <a:p>
            <a:endParaRPr lang="es-AR">
              <a:solidFill>
                <a:srgbClr val="292934">
                  <a:tint val="75000"/>
                </a:srgbClr>
              </a:solidFill>
            </a:endParaRPr>
          </a:p>
        </p:txBody>
      </p:sp>
      <p:sp>
        <p:nvSpPr>
          <p:cNvPr id="4" name="3 Marcador de número de diapositiva"/>
          <p:cNvSpPr>
            <a:spLocks noGrp="1"/>
          </p:cNvSpPr>
          <p:nvPr>
            <p:ph type="sldNum" sz="quarter" idx="12"/>
          </p:nvPr>
        </p:nvSpPr>
        <p:spPr/>
        <p:txBody>
          <a:bodyPr/>
          <a:lstStyle/>
          <a:p>
            <a:fld id="{9916E8A5-F392-426A-8248-5C885EC2C268}" type="slidenum">
              <a:rPr lang="es-AR" smtClean="0">
                <a:solidFill>
                  <a:srgbClr val="292934">
                    <a:tint val="75000"/>
                  </a:srgbClr>
                </a:solidFill>
              </a:rPr>
              <a:pPr/>
              <a:t>‹Nº›</a:t>
            </a:fld>
            <a:endParaRPr lang="es-AR">
              <a:solidFill>
                <a:srgbClr val="292934">
                  <a:tint val="75000"/>
                </a:srgbClr>
              </a:solidFill>
            </a:endParaRPr>
          </a:p>
        </p:txBody>
      </p:sp>
    </p:spTree>
    <p:extLst>
      <p:ext uri="{BB962C8B-B14F-4D97-AF65-F5344CB8AC3E}">
        <p14:creationId xmlns:p14="http://schemas.microsoft.com/office/powerpoint/2010/main" val="3108381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CE3875C-AB06-4A75-B9D9-5E6C72AF2E85}" type="datetimeFigureOut">
              <a:rPr lang="es-AR" smtClean="0">
                <a:solidFill>
                  <a:srgbClr val="292934">
                    <a:tint val="75000"/>
                  </a:srgbClr>
                </a:solidFill>
              </a:rPr>
              <a:pPr/>
              <a:t>3/8/2021</a:t>
            </a:fld>
            <a:endParaRPr lang="es-AR">
              <a:solidFill>
                <a:srgbClr val="292934">
                  <a:tint val="75000"/>
                </a:srgbClr>
              </a:solidFill>
            </a:endParaRPr>
          </a:p>
        </p:txBody>
      </p:sp>
      <p:sp>
        <p:nvSpPr>
          <p:cNvPr id="6" name="5 Marcador de pie de página"/>
          <p:cNvSpPr>
            <a:spLocks noGrp="1"/>
          </p:cNvSpPr>
          <p:nvPr>
            <p:ph type="ftr" sz="quarter" idx="11"/>
          </p:nvPr>
        </p:nvSpPr>
        <p:spPr/>
        <p:txBody>
          <a:bodyPr/>
          <a:lstStyle/>
          <a:p>
            <a:endParaRPr lang="es-AR">
              <a:solidFill>
                <a:srgbClr val="292934">
                  <a:tint val="75000"/>
                </a:srgbClr>
              </a:solidFill>
            </a:endParaRPr>
          </a:p>
        </p:txBody>
      </p:sp>
      <p:sp>
        <p:nvSpPr>
          <p:cNvPr id="7" name="6 Marcador de número de diapositiva"/>
          <p:cNvSpPr>
            <a:spLocks noGrp="1"/>
          </p:cNvSpPr>
          <p:nvPr>
            <p:ph type="sldNum" sz="quarter" idx="12"/>
          </p:nvPr>
        </p:nvSpPr>
        <p:spPr/>
        <p:txBody>
          <a:bodyPr/>
          <a:lstStyle/>
          <a:p>
            <a:fld id="{9916E8A5-F392-426A-8248-5C885EC2C268}" type="slidenum">
              <a:rPr lang="es-AR" smtClean="0">
                <a:solidFill>
                  <a:srgbClr val="292934">
                    <a:tint val="75000"/>
                  </a:srgbClr>
                </a:solidFill>
              </a:rPr>
              <a:pPr/>
              <a:t>‹Nº›</a:t>
            </a:fld>
            <a:endParaRPr lang="es-AR">
              <a:solidFill>
                <a:srgbClr val="292934">
                  <a:tint val="75000"/>
                </a:srgbClr>
              </a:solidFill>
            </a:endParaRPr>
          </a:p>
        </p:txBody>
      </p:sp>
    </p:spTree>
    <p:extLst>
      <p:ext uri="{BB962C8B-B14F-4D97-AF65-F5344CB8AC3E}">
        <p14:creationId xmlns:p14="http://schemas.microsoft.com/office/powerpoint/2010/main" val="2608762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7134B9CC-FC3F-41E6-862E-C1C4E69E679D}" type="datetimeFigureOut">
              <a:rPr lang="es-AR" smtClean="0"/>
              <a:pPr/>
              <a:t>3/8/2021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EDE06AAA-E8E9-4CD3-B61A-467F8A05A59C}" type="slidenum">
              <a:rPr lang="es-AR" smtClean="0"/>
              <a:pPr/>
              <a:t>‹Nº›</a:t>
            </a:fld>
            <a:endParaRPr lang="es-AR"/>
          </a:p>
        </p:txBody>
      </p:sp>
    </p:spTree>
    <p:extLst>
      <p:ext uri="{BB962C8B-B14F-4D97-AF65-F5344CB8AC3E}">
        <p14:creationId xmlns:p14="http://schemas.microsoft.com/office/powerpoint/2010/main" val="3617516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CE3875C-AB06-4A75-B9D9-5E6C72AF2E85}" type="datetimeFigureOut">
              <a:rPr lang="es-AR" smtClean="0">
                <a:solidFill>
                  <a:srgbClr val="292934">
                    <a:tint val="75000"/>
                  </a:srgbClr>
                </a:solidFill>
              </a:rPr>
              <a:pPr/>
              <a:t>3/8/2021</a:t>
            </a:fld>
            <a:endParaRPr lang="es-AR">
              <a:solidFill>
                <a:srgbClr val="292934">
                  <a:tint val="75000"/>
                </a:srgbClr>
              </a:solidFill>
            </a:endParaRPr>
          </a:p>
        </p:txBody>
      </p:sp>
      <p:sp>
        <p:nvSpPr>
          <p:cNvPr id="6" name="5 Marcador de pie de página"/>
          <p:cNvSpPr>
            <a:spLocks noGrp="1"/>
          </p:cNvSpPr>
          <p:nvPr>
            <p:ph type="ftr" sz="quarter" idx="11"/>
          </p:nvPr>
        </p:nvSpPr>
        <p:spPr/>
        <p:txBody>
          <a:bodyPr/>
          <a:lstStyle/>
          <a:p>
            <a:endParaRPr lang="es-AR">
              <a:solidFill>
                <a:srgbClr val="292934">
                  <a:tint val="75000"/>
                </a:srgbClr>
              </a:solidFill>
            </a:endParaRPr>
          </a:p>
        </p:txBody>
      </p:sp>
      <p:sp>
        <p:nvSpPr>
          <p:cNvPr id="7" name="6 Marcador de número de diapositiva"/>
          <p:cNvSpPr>
            <a:spLocks noGrp="1"/>
          </p:cNvSpPr>
          <p:nvPr>
            <p:ph type="sldNum" sz="quarter" idx="12"/>
          </p:nvPr>
        </p:nvSpPr>
        <p:spPr/>
        <p:txBody>
          <a:bodyPr/>
          <a:lstStyle/>
          <a:p>
            <a:fld id="{9916E8A5-F392-426A-8248-5C885EC2C268}" type="slidenum">
              <a:rPr lang="es-AR" smtClean="0">
                <a:solidFill>
                  <a:srgbClr val="292934">
                    <a:tint val="75000"/>
                  </a:srgbClr>
                </a:solidFill>
              </a:rPr>
              <a:pPr/>
              <a:t>‹Nº›</a:t>
            </a:fld>
            <a:endParaRPr lang="es-AR">
              <a:solidFill>
                <a:srgbClr val="292934">
                  <a:tint val="75000"/>
                </a:srgbClr>
              </a:solidFill>
            </a:endParaRPr>
          </a:p>
        </p:txBody>
      </p:sp>
    </p:spTree>
    <p:extLst>
      <p:ext uri="{BB962C8B-B14F-4D97-AF65-F5344CB8AC3E}">
        <p14:creationId xmlns:p14="http://schemas.microsoft.com/office/powerpoint/2010/main" val="1216056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FCE3875C-AB06-4A75-B9D9-5E6C72AF2E85}" type="datetimeFigureOut">
              <a:rPr lang="es-AR" smtClean="0">
                <a:solidFill>
                  <a:srgbClr val="292934">
                    <a:tint val="75000"/>
                  </a:srgbClr>
                </a:solidFill>
              </a:rPr>
              <a:pPr/>
              <a:t>3/8/2021</a:t>
            </a:fld>
            <a:endParaRPr lang="es-AR">
              <a:solidFill>
                <a:srgbClr val="292934">
                  <a:tint val="75000"/>
                </a:srgbClr>
              </a:solidFill>
            </a:endParaRPr>
          </a:p>
        </p:txBody>
      </p:sp>
      <p:sp>
        <p:nvSpPr>
          <p:cNvPr id="5" name="4 Marcador de pie de página"/>
          <p:cNvSpPr>
            <a:spLocks noGrp="1"/>
          </p:cNvSpPr>
          <p:nvPr>
            <p:ph type="ftr" sz="quarter" idx="11"/>
          </p:nvPr>
        </p:nvSpPr>
        <p:spPr/>
        <p:txBody>
          <a:bodyPr/>
          <a:lstStyle/>
          <a:p>
            <a:endParaRPr lang="es-AR">
              <a:solidFill>
                <a:srgbClr val="292934">
                  <a:tint val="75000"/>
                </a:srgbClr>
              </a:solidFill>
            </a:endParaRPr>
          </a:p>
        </p:txBody>
      </p:sp>
      <p:sp>
        <p:nvSpPr>
          <p:cNvPr id="6" name="5 Marcador de número de diapositiva"/>
          <p:cNvSpPr>
            <a:spLocks noGrp="1"/>
          </p:cNvSpPr>
          <p:nvPr>
            <p:ph type="sldNum" sz="quarter" idx="12"/>
          </p:nvPr>
        </p:nvSpPr>
        <p:spPr/>
        <p:txBody>
          <a:bodyPr/>
          <a:lstStyle/>
          <a:p>
            <a:fld id="{9916E8A5-F392-426A-8248-5C885EC2C268}" type="slidenum">
              <a:rPr lang="es-AR" smtClean="0">
                <a:solidFill>
                  <a:srgbClr val="292934">
                    <a:tint val="75000"/>
                  </a:srgbClr>
                </a:solidFill>
              </a:rPr>
              <a:pPr/>
              <a:t>‹Nº›</a:t>
            </a:fld>
            <a:endParaRPr lang="es-AR">
              <a:solidFill>
                <a:srgbClr val="292934">
                  <a:tint val="75000"/>
                </a:srgbClr>
              </a:solidFill>
            </a:endParaRPr>
          </a:p>
        </p:txBody>
      </p:sp>
    </p:spTree>
    <p:extLst>
      <p:ext uri="{BB962C8B-B14F-4D97-AF65-F5344CB8AC3E}">
        <p14:creationId xmlns:p14="http://schemas.microsoft.com/office/powerpoint/2010/main" val="1582135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79"/>
            <a:ext cx="2057400" cy="4388644"/>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05979"/>
            <a:ext cx="6019800" cy="43886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FCE3875C-AB06-4A75-B9D9-5E6C72AF2E85}" type="datetimeFigureOut">
              <a:rPr lang="es-AR" smtClean="0">
                <a:solidFill>
                  <a:srgbClr val="292934">
                    <a:tint val="75000"/>
                  </a:srgbClr>
                </a:solidFill>
              </a:rPr>
              <a:pPr/>
              <a:t>3/8/2021</a:t>
            </a:fld>
            <a:endParaRPr lang="es-AR">
              <a:solidFill>
                <a:srgbClr val="292934">
                  <a:tint val="75000"/>
                </a:srgbClr>
              </a:solidFill>
            </a:endParaRPr>
          </a:p>
        </p:txBody>
      </p:sp>
      <p:sp>
        <p:nvSpPr>
          <p:cNvPr id="5" name="4 Marcador de pie de página"/>
          <p:cNvSpPr>
            <a:spLocks noGrp="1"/>
          </p:cNvSpPr>
          <p:nvPr>
            <p:ph type="ftr" sz="quarter" idx="11"/>
          </p:nvPr>
        </p:nvSpPr>
        <p:spPr/>
        <p:txBody>
          <a:bodyPr/>
          <a:lstStyle/>
          <a:p>
            <a:endParaRPr lang="es-AR">
              <a:solidFill>
                <a:srgbClr val="292934">
                  <a:tint val="75000"/>
                </a:srgbClr>
              </a:solidFill>
            </a:endParaRPr>
          </a:p>
        </p:txBody>
      </p:sp>
      <p:sp>
        <p:nvSpPr>
          <p:cNvPr id="6" name="5 Marcador de número de diapositiva"/>
          <p:cNvSpPr>
            <a:spLocks noGrp="1"/>
          </p:cNvSpPr>
          <p:nvPr>
            <p:ph type="sldNum" sz="quarter" idx="12"/>
          </p:nvPr>
        </p:nvSpPr>
        <p:spPr/>
        <p:txBody>
          <a:bodyPr/>
          <a:lstStyle/>
          <a:p>
            <a:fld id="{9916E8A5-F392-426A-8248-5C885EC2C268}" type="slidenum">
              <a:rPr lang="es-AR" smtClean="0">
                <a:solidFill>
                  <a:srgbClr val="292934">
                    <a:tint val="75000"/>
                  </a:srgbClr>
                </a:solidFill>
              </a:rPr>
              <a:pPr/>
              <a:t>‹Nº›</a:t>
            </a:fld>
            <a:endParaRPr lang="es-AR">
              <a:solidFill>
                <a:srgbClr val="292934">
                  <a:tint val="75000"/>
                </a:srgbClr>
              </a:solidFill>
            </a:endParaRPr>
          </a:p>
        </p:txBody>
      </p:sp>
    </p:spTree>
    <p:extLst>
      <p:ext uri="{BB962C8B-B14F-4D97-AF65-F5344CB8AC3E}">
        <p14:creationId xmlns:p14="http://schemas.microsoft.com/office/powerpoint/2010/main" val="172283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134B9CC-FC3F-41E6-862E-C1C4E69E679D}" type="datetimeFigureOut">
              <a:rPr lang="es-AR" smtClean="0"/>
              <a:pPr/>
              <a:t>3/8/2021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EDE06AAA-E8E9-4CD3-B61A-467F8A05A59C}" type="slidenum">
              <a:rPr lang="es-AR" smtClean="0"/>
              <a:pPr/>
              <a:t>‹Nº›</a:t>
            </a:fld>
            <a:endParaRPr lang="es-AR"/>
          </a:p>
        </p:txBody>
      </p:sp>
    </p:spTree>
    <p:extLst>
      <p:ext uri="{BB962C8B-B14F-4D97-AF65-F5344CB8AC3E}">
        <p14:creationId xmlns:p14="http://schemas.microsoft.com/office/powerpoint/2010/main" val="1244190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7134B9CC-FC3F-41E6-862E-C1C4E69E679D}" type="datetimeFigureOut">
              <a:rPr lang="es-AR" smtClean="0"/>
              <a:pPr/>
              <a:t>3/8/2021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EDE06AAA-E8E9-4CD3-B61A-467F8A05A59C}" type="slidenum">
              <a:rPr lang="es-AR" smtClean="0"/>
              <a:pPr/>
              <a:t>‹Nº›</a:t>
            </a:fld>
            <a:endParaRPr lang="es-AR"/>
          </a:p>
        </p:txBody>
      </p:sp>
    </p:spTree>
    <p:extLst>
      <p:ext uri="{BB962C8B-B14F-4D97-AF65-F5344CB8AC3E}">
        <p14:creationId xmlns:p14="http://schemas.microsoft.com/office/powerpoint/2010/main" val="423867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7134B9CC-FC3F-41E6-862E-C1C4E69E679D}" type="datetimeFigureOut">
              <a:rPr lang="es-AR" smtClean="0"/>
              <a:pPr/>
              <a:t>3/8/2021</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EDE06AAA-E8E9-4CD3-B61A-467F8A05A59C}" type="slidenum">
              <a:rPr lang="es-AR" smtClean="0"/>
              <a:pPr/>
              <a:t>‹Nº›</a:t>
            </a:fld>
            <a:endParaRPr lang="es-AR"/>
          </a:p>
        </p:txBody>
      </p:sp>
    </p:spTree>
    <p:extLst>
      <p:ext uri="{BB962C8B-B14F-4D97-AF65-F5344CB8AC3E}">
        <p14:creationId xmlns:p14="http://schemas.microsoft.com/office/powerpoint/2010/main" val="263459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7134B9CC-FC3F-41E6-862E-C1C4E69E679D}" type="datetimeFigureOut">
              <a:rPr lang="es-AR" smtClean="0"/>
              <a:pPr/>
              <a:t>3/8/2021</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EDE06AAA-E8E9-4CD3-B61A-467F8A05A59C}" type="slidenum">
              <a:rPr lang="es-AR" smtClean="0"/>
              <a:pPr/>
              <a:t>‹Nº›</a:t>
            </a:fld>
            <a:endParaRPr lang="es-AR"/>
          </a:p>
        </p:txBody>
      </p:sp>
    </p:spTree>
    <p:extLst>
      <p:ext uri="{BB962C8B-B14F-4D97-AF65-F5344CB8AC3E}">
        <p14:creationId xmlns:p14="http://schemas.microsoft.com/office/powerpoint/2010/main" val="244841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134B9CC-FC3F-41E6-862E-C1C4E69E679D}" type="datetimeFigureOut">
              <a:rPr lang="es-AR" smtClean="0"/>
              <a:pPr/>
              <a:t>3/8/2021</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EDE06AAA-E8E9-4CD3-B61A-467F8A05A59C}" type="slidenum">
              <a:rPr lang="es-AR" smtClean="0"/>
              <a:pPr/>
              <a:t>‹Nº›</a:t>
            </a:fld>
            <a:endParaRPr lang="es-AR"/>
          </a:p>
        </p:txBody>
      </p:sp>
    </p:spTree>
    <p:extLst>
      <p:ext uri="{BB962C8B-B14F-4D97-AF65-F5344CB8AC3E}">
        <p14:creationId xmlns:p14="http://schemas.microsoft.com/office/powerpoint/2010/main" val="3006809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04787"/>
            <a:ext cx="3008313" cy="871538"/>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134B9CC-FC3F-41E6-862E-C1C4E69E679D}" type="datetimeFigureOut">
              <a:rPr lang="es-AR" smtClean="0"/>
              <a:pPr/>
              <a:t>3/8/2021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EDE06AAA-E8E9-4CD3-B61A-467F8A05A59C}" type="slidenum">
              <a:rPr lang="es-AR" smtClean="0"/>
              <a:pPr/>
              <a:t>‹Nº›</a:t>
            </a:fld>
            <a:endParaRPr lang="es-AR"/>
          </a:p>
        </p:txBody>
      </p:sp>
    </p:spTree>
    <p:extLst>
      <p:ext uri="{BB962C8B-B14F-4D97-AF65-F5344CB8AC3E}">
        <p14:creationId xmlns:p14="http://schemas.microsoft.com/office/powerpoint/2010/main" val="273230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0"/>
            <a:ext cx="5486400" cy="425054"/>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134B9CC-FC3F-41E6-862E-C1C4E69E679D}" type="datetimeFigureOut">
              <a:rPr lang="es-AR" smtClean="0"/>
              <a:pPr/>
              <a:t>3/8/2021</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EDE06AAA-E8E9-4CD3-B61A-467F8A05A59C}" type="slidenum">
              <a:rPr lang="es-AR" smtClean="0"/>
              <a:pPr/>
              <a:t>‹Nº›</a:t>
            </a:fld>
            <a:endParaRPr lang="es-AR"/>
          </a:p>
        </p:txBody>
      </p:sp>
    </p:spTree>
    <p:extLst>
      <p:ext uri="{BB962C8B-B14F-4D97-AF65-F5344CB8AC3E}">
        <p14:creationId xmlns:p14="http://schemas.microsoft.com/office/powerpoint/2010/main" val="356733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134B9CC-FC3F-41E6-862E-C1C4E69E679D}" type="datetimeFigureOut">
              <a:rPr lang="es-AR" smtClean="0"/>
              <a:pPr/>
              <a:t>3/8/2021</a:t>
            </a:fld>
            <a:endParaRPr lang="es-AR"/>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DE06AAA-E8E9-4CD3-B61A-467F8A05A59C}" type="slidenum">
              <a:rPr lang="es-AR" smtClean="0"/>
              <a:pPr/>
              <a:t>‹Nº›</a:t>
            </a:fld>
            <a:endParaRPr lang="es-AR"/>
          </a:p>
        </p:txBody>
      </p:sp>
    </p:spTree>
    <p:extLst>
      <p:ext uri="{BB962C8B-B14F-4D97-AF65-F5344CB8AC3E}">
        <p14:creationId xmlns:p14="http://schemas.microsoft.com/office/powerpoint/2010/main" val="24528246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CE3875C-AB06-4A75-B9D9-5E6C72AF2E85}" type="datetimeFigureOut">
              <a:rPr lang="es-AR" smtClean="0">
                <a:solidFill>
                  <a:srgbClr val="292934">
                    <a:tint val="75000"/>
                  </a:srgbClr>
                </a:solidFill>
              </a:rPr>
              <a:pPr/>
              <a:t>3/8/2021</a:t>
            </a:fld>
            <a:endParaRPr lang="es-AR">
              <a:solidFill>
                <a:srgbClr val="292934">
                  <a:tint val="75000"/>
                </a:srgbClr>
              </a:solidFill>
            </a:endParaRPr>
          </a:p>
        </p:txBody>
      </p:sp>
      <p:sp>
        <p:nvSpPr>
          <p:cNvPr id="5" name="4 Marcador de pie de página"/>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srgbClr val="292934">
                  <a:tint val="75000"/>
                </a:srgbClr>
              </a:solidFill>
            </a:endParaRPr>
          </a:p>
        </p:txBody>
      </p:sp>
      <p:sp>
        <p:nvSpPr>
          <p:cNvPr id="6" name="5 Marcador de número de diapositiva"/>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916E8A5-F392-426A-8248-5C885EC2C268}" type="slidenum">
              <a:rPr lang="es-AR" smtClean="0">
                <a:solidFill>
                  <a:srgbClr val="292934">
                    <a:tint val="75000"/>
                  </a:srgbClr>
                </a:solidFill>
              </a:rPr>
              <a:pPr/>
              <a:t>‹Nº›</a:t>
            </a:fld>
            <a:endParaRPr lang="es-AR">
              <a:solidFill>
                <a:srgbClr val="292934">
                  <a:tint val="75000"/>
                </a:srgbClr>
              </a:solidFill>
            </a:endParaRPr>
          </a:p>
        </p:txBody>
      </p:sp>
    </p:spTree>
    <p:extLst>
      <p:ext uri="{BB962C8B-B14F-4D97-AF65-F5344CB8AC3E}">
        <p14:creationId xmlns:p14="http://schemas.microsoft.com/office/powerpoint/2010/main" val="18546207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7.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7.xml"/><Relationship Id="rId7" Type="http://schemas.openxmlformats.org/officeDocument/2006/relationships/image" Target="../media/image9.jpe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25.xml"/><Relationship Id="rId7" Type="http://schemas.openxmlformats.org/officeDocument/2006/relationships/image" Target="../media/image16.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6.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6.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6.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27535"/>
            <a:ext cx="7772400" cy="2322257"/>
          </a:xfrm>
        </p:spPr>
        <p:txBody>
          <a:bodyPr>
            <a:normAutofit fontScale="90000"/>
          </a:bodyPr>
          <a:lstStyle/>
          <a:p>
            <a:r>
              <a:rPr lang="es-ES" b="1" dirty="0" smtClean="0">
                <a:solidFill>
                  <a:srgbClr val="0070C0"/>
                </a:solidFill>
              </a:rPr>
              <a:t>E-actividades y e-evaluaciones auténticas y e-accesibles para la construcción de una educación universitaria de calidad, inclusiva y participativa.</a:t>
            </a:r>
            <a:endParaRPr lang="es-AR" b="1" dirty="0">
              <a:solidFill>
                <a:srgbClr val="0070C0"/>
              </a:solidFill>
            </a:endParaRPr>
          </a:p>
        </p:txBody>
      </p:sp>
      <p:sp>
        <p:nvSpPr>
          <p:cNvPr id="3" name="2 Subtítulo"/>
          <p:cNvSpPr>
            <a:spLocks noGrp="1"/>
          </p:cNvSpPr>
          <p:nvPr>
            <p:ph type="subTitle" idx="1"/>
          </p:nvPr>
        </p:nvSpPr>
        <p:spPr>
          <a:xfrm>
            <a:off x="1371600" y="3813888"/>
            <a:ext cx="6400800" cy="990110"/>
          </a:xfrm>
        </p:spPr>
        <p:txBody>
          <a:bodyPr>
            <a:normAutofit/>
          </a:bodyPr>
          <a:lstStyle/>
          <a:p>
            <a:pPr algn="r"/>
            <a:r>
              <a:rPr lang="es-AR" sz="2400" b="1" dirty="0" err="1" smtClean="0">
                <a:solidFill>
                  <a:srgbClr val="7030A0"/>
                </a:solidFill>
              </a:rPr>
              <a:t>Mgter</a:t>
            </a:r>
            <a:r>
              <a:rPr lang="es-AR" sz="2400" b="1" dirty="0" smtClean="0">
                <a:solidFill>
                  <a:srgbClr val="7030A0"/>
                </a:solidFill>
              </a:rPr>
              <a:t>. Fabiana </a:t>
            </a:r>
            <a:r>
              <a:rPr lang="es-AR" sz="2400" b="1" dirty="0" err="1" smtClean="0">
                <a:solidFill>
                  <a:srgbClr val="7030A0"/>
                </a:solidFill>
              </a:rPr>
              <a:t>Gilardoni</a:t>
            </a:r>
            <a:endParaRPr lang="es-AR" sz="2400" b="1" dirty="0" smtClean="0">
              <a:solidFill>
                <a:srgbClr val="7030A0"/>
              </a:solidFill>
            </a:endParaRPr>
          </a:p>
          <a:p>
            <a:pPr algn="r"/>
            <a:r>
              <a:rPr lang="es-AR" sz="2400" b="1" dirty="0" err="1" smtClean="0">
                <a:solidFill>
                  <a:srgbClr val="7030A0"/>
                </a:solidFill>
              </a:rPr>
              <a:t>Mgter</a:t>
            </a:r>
            <a:r>
              <a:rPr lang="es-AR" sz="2400" b="1" dirty="0" smtClean="0">
                <a:solidFill>
                  <a:srgbClr val="7030A0"/>
                </a:solidFill>
              </a:rPr>
              <a:t>. Marta Davalo</a:t>
            </a:r>
            <a:endParaRPr lang="es-AR" sz="2400" b="1" dirty="0">
              <a:solidFill>
                <a:srgbClr val="7030A0"/>
              </a:solidFill>
            </a:endParaRPr>
          </a:p>
        </p:txBody>
      </p:sp>
    </p:spTree>
    <p:extLst>
      <p:ext uri="{BB962C8B-B14F-4D97-AF65-F5344CB8AC3E}">
        <p14:creationId xmlns:p14="http://schemas.microsoft.com/office/powerpoint/2010/main" val="948102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706817976"/>
              </p:ext>
            </p:extLst>
          </p:nvPr>
        </p:nvGraphicFramePr>
        <p:xfrm>
          <a:off x="457200" y="357504"/>
          <a:ext cx="8229600" cy="4644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5673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55720736"/>
              </p:ext>
            </p:extLst>
          </p:nvPr>
        </p:nvGraphicFramePr>
        <p:xfrm>
          <a:off x="457200" y="267494"/>
          <a:ext cx="82296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8495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465010882"/>
              </p:ext>
            </p:extLst>
          </p:nvPr>
        </p:nvGraphicFramePr>
        <p:xfrm>
          <a:off x="457200" y="555526"/>
          <a:ext cx="822960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1135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99115243"/>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9830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723584138"/>
              </p:ext>
            </p:extLst>
          </p:nvPr>
        </p:nvGraphicFramePr>
        <p:xfrm>
          <a:off x="457200" y="195486"/>
          <a:ext cx="8229600" cy="4398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203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837811537"/>
              </p:ext>
            </p:extLst>
          </p:nvPr>
        </p:nvGraphicFramePr>
        <p:xfrm>
          <a:off x="457200" y="195486"/>
          <a:ext cx="8229600" cy="4398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845083" y="2139702"/>
            <a:ext cx="677108" cy="1912858"/>
          </a:xfrm>
          <a:prstGeom prst="rect">
            <a:avLst/>
          </a:prstGeom>
        </p:spPr>
        <p:txBody>
          <a:bodyPr vert="vert270" wrap="square">
            <a:spAutoFit/>
          </a:bodyPr>
          <a:lstStyle/>
          <a:p>
            <a:r>
              <a:rPr lang="es-AR" sz="3200" dirty="0"/>
              <a:t>Estudiante</a:t>
            </a:r>
          </a:p>
        </p:txBody>
      </p:sp>
      <p:sp>
        <p:nvSpPr>
          <p:cNvPr id="3" name="2 CuadroTexto"/>
          <p:cNvSpPr txBox="1"/>
          <p:nvPr/>
        </p:nvSpPr>
        <p:spPr>
          <a:xfrm>
            <a:off x="2267744" y="195486"/>
            <a:ext cx="1944216" cy="461665"/>
          </a:xfrm>
          <a:prstGeom prst="rect">
            <a:avLst/>
          </a:prstGeom>
          <a:noFill/>
        </p:spPr>
        <p:txBody>
          <a:bodyPr wrap="square" rtlCol="0">
            <a:spAutoFit/>
          </a:bodyPr>
          <a:lstStyle/>
          <a:p>
            <a:r>
              <a:rPr lang="es-AR" sz="2400" b="1" dirty="0" smtClean="0"/>
              <a:t>Discapacidad</a:t>
            </a:r>
            <a:endParaRPr lang="es-AR" sz="2400" b="1" dirty="0"/>
          </a:p>
        </p:txBody>
      </p:sp>
      <p:sp>
        <p:nvSpPr>
          <p:cNvPr id="6" name="5 CuadroTexto"/>
          <p:cNvSpPr txBox="1"/>
          <p:nvPr/>
        </p:nvSpPr>
        <p:spPr>
          <a:xfrm>
            <a:off x="6522707" y="229918"/>
            <a:ext cx="2376264" cy="461665"/>
          </a:xfrm>
          <a:prstGeom prst="rect">
            <a:avLst/>
          </a:prstGeom>
          <a:noFill/>
        </p:spPr>
        <p:txBody>
          <a:bodyPr wrap="square" rtlCol="0">
            <a:spAutoFit/>
          </a:bodyPr>
          <a:lstStyle/>
          <a:p>
            <a:r>
              <a:rPr lang="es-AR" sz="2400" b="1" dirty="0" smtClean="0"/>
              <a:t>Motora</a:t>
            </a:r>
            <a:endParaRPr lang="es-AR" sz="2400" b="1" dirty="0"/>
          </a:p>
        </p:txBody>
      </p:sp>
    </p:spTree>
    <p:extLst>
      <p:ext uri="{BB962C8B-B14F-4D97-AF65-F5344CB8AC3E}">
        <p14:creationId xmlns:p14="http://schemas.microsoft.com/office/powerpoint/2010/main" val="3740768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6715140" y="2285998"/>
            <a:ext cx="1357322"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4251619503"/>
              </p:ext>
            </p:extLst>
          </p:nvPr>
        </p:nvGraphicFramePr>
        <p:xfrm>
          <a:off x="457200" y="214296"/>
          <a:ext cx="8229600"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854058135"/>
              </p:ext>
            </p:extLst>
          </p:nvPr>
        </p:nvGraphicFramePr>
        <p:xfrm>
          <a:off x="2771800" y="123478"/>
          <a:ext cx="619268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1798454"/>
            <a:ext cx="2520280" cy="98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51520" y="1203598"/>
            <a:ext cx="1872208" cy="461665"/>
          </a:xfrm>
          <a:prstGeom prst="rect">
            <a:avLst/>
          </a:prstGeom>
          <a:noFill/>
        </p:spPr>
        <p:txBody>
          <a:bodyPr wrap="square" rtlCol="0">
            <a:spAutoFit/>
          </a:bodyPr>
          <a:lstStyle/>
          <a:p>
            <a:r>
              <a:rPr lang="es-AR" sz="2400" dirty="0" smtClean="0"/>
              <a:t>Necesidades</a:t>
            </a:r>
            <a:endParaRPr lang="es-AR" sz="2400" dirty="0"/>
          </a:p>
        </p:txBody>
      </p:sp>
    </p:spTree>
    <p:extLst>
      <p:ext uri="{BB962C8B-B14F-4D97-AF65-F5344CB8AC3E}">
        <p14:creationId xmlns:p14="http://schemas.microsoft.com/office/powerpoint/2010/main" val="3963449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3200" dirty="0" smtClean="0"/>
              <a:t>Recomendaciones para la Comunicación</a:t>
            </a:r>
            <a:endParaRPr lang="es-AR"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84092218"/>
              </p:ext>
            </p:extLst>
          </p:nvPr>
        </p:nvGraphicFramePr>
        <p:xfrm>
          <a:off x="467544" y="987574"/>
          <a:ext cx="8229600"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0768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521015447"/>
              </p:ext>
            </p:extLst>
          </p:nvPr>
        </p:nvGraphicFramePr>
        <p:xfrm>
          <a:off x="251520" y="195486"/>
          <a:ext cx="871296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259632" y="1779662"/>
            <a:ext cx="738664" cy="2232248"/>
          </a:xfrm>
          <a:prstGeom prst="rect">
            <a:avLst/>
          </a:prstGeom>
          <a:noFill/>
        </p:spPr>
        <p:txBody>
          <a:bodyPr vert="vert270" wrap="square" rtlCol="0">
            <a:spAutoFit/>
          </a:bodyPr>
          <a:lstStyle/>
          <a:p>
            <a:r>
              <a:rPr lang="es-AR" sz="3600" dirty="0" smtClean="0"/>
              <a:t>Estudiante</a:t>
            </a:r>
            <a:endParaRPr lang="es-AR" sz="3600" dirty="0"/>
          </a:p>
        </p:txBody>
      </p:sp>
      <p:sp>
        <p:nvSpPr>
          <p:cNvPr id="2" name="1 CuadroTexto"/>
          <p:cNvSpPr txBox="1"/>
          <p:nvPr/>
        </p:nvSpPr>
        <p:spPr>
          <a:xfrm>
            <a:off x="2699792" y="200301"/>
            <a:ext cx="1944216" cy="461665"/>
          </a:xfrm>
          <a:prstGeom prst="rect">
            <a:avLst/>
          </a:prstGeom>
          <a:noFill/>
        </p:spPr>
        <p:txBody>
          <a:bodyPr wrap="square" rtlCol="0">
            <a:spAutoFit/>
          </a:bodyPr>
          <a:lstStyle/>
          <a:p>
            <a:r>
              <a:rPr lang="es-AR" sz="2400" dirty="0" smtClean="0"/>
              <a:t>Discapacidad</a:t>
            </a:r>
            <a:r>
              <a:rPr lang="es-AR" dirty="0" smtClean="0"/>
              <a:t> </a:t>
            </a:r>
            <a:endParaRPr lang="es-AR" dirty="0"/>
          </a:p>
        </p:txBody>
      </p:sp>
      <p:sp>
        <p:nvSpPr>
          <p:cNvPr id="3" name="2 CuadroTexto"/>
          <p:cNvSpPr txBox="1"/>
          <p:nvPr/>
        </p:nvSpPr>
        <p:spPr>
          <a:xfrm>
            <a:off x="6444208" y="203922"/>
            <a:ext cx="2016224" cy="461665"/>
          </a:xfrm>
          <a:prstGeom prst="rect">
            <a:avLst/>
          </a:prstGeom>
          <a:noFill/>
        </p:spPr>
        <p:txBody>
          <a:bodyPr wrap="square" rtlCol="0">
            <a:spAutoFit/>
          </a:bodyPr>
          <a:lstStyle/>
          <a:p>
            <a:r>
              <a:rPr lang="es-AR" sz="2400" dirty="0" smtClean="0"/>
              <a:t>Auditiva</a:t>
            </a:r>
            <a:endParaRPr lang="es-AR" sz="2400" dirty="0"/>
          </a:p>
        </p:txBody>
      </p:sp>
    </p:spTree>
    <p:extLst>
      <p:ext uri="{BB962C8B-B14F-4D97-AF65-F5344CB8AC3E}">
        <p14:creationId xmlns:p14="http://schemas.microsoft.com/office/powerpoint/2010/main" val="2362468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78" y="144016"/>
            <a:ext cx="3993798" cy="199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23478"/>
            <a:ext cx="4148907" cy="210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178" y="2139702"/>
            <a:ext cx="3993798" cy="268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9349" y="2153408"/>
            <a:ext cx="4217074" cy="2668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899592" y="1635646"/>
            <a:ext cx="2088232" cy="369332"/>
          </a:xfrm>
          <a:prstGeom prst="rect">
            <a:avLst/>
          </a:prstGeom>
          <a:noFill/>
        </p:spPr>
        <p:txBody>
          <a:bodyPr wrap="square" rtlCol="0">
            <a:spAutoFit/>
          </a:bodyPr>
          <a:lstStyle/>
          <a:p>
            <a:r>
              <a:rPr lang="es-AR" b="1" dirty="0" smtClean="0"/>
              <a:t>Cataras del </a:t>
            </a:r>
            <a:r>
              <a:rPr lang="es-AR" b="1" dirty="0"/>
              <a:t>I</a:t>
            </a:r>
            <a:r>
              <a:rPr lang="es-AR" b="1" dirty="0" smtClean="0"/>
              <a:t>guazú</a:t>
            </a:r>
            <a:endParaRPr lang="es-AR" b="1" dirty="0"/>
          </a:p>
        </p:txBody>
      </p:sp>
      <p:sp>
        <p:nvSpPr>
          <p:cNvPr id="5" name="4 CuadroTexto"/>
          <p:cNvSpPr txBox="1"/>
          <p:nvPr/>
        </p:nvSpPr>
        <p:spPr>
          <a:xfrm>
            <a:off x="5220072" y="267494"/>
            <a:ext cx="2808312" cy="369332"/>
          </a:xfrm>
          <a:prstGeom prst="rect">
            <a:avLst/>
          </a:prstGeom>
          <a:noFill/>
        </p:spPr>
        <p:txBody>
          <a:bodyPr wrap="square" rtlCol="0">
            <a:spAutoFit/>
          </a:bodyPr>
          <a:lstStyle/>
          <a:p>
            <a:r>
              <a:rPr lang="es-AR" b="1" dirty="0" smtClean="0"/>
              <a:t>Ruinas de San Ignacio </a:t>
            </a:r>
            <a:r>
              <a:rPr lang="es-AR" b="1" dirty="0" err="1" smtClean="0"/>
              <a:t>Miní</a:t>
            </a:r>
            <a:endParaRPr lang="es-AR" b="1" dirty="0"/>
          </a:p>
        </p:txBody>
      </p:sp>
      <p:sp>
        <p:nvSpPr>
          <p:cNvPr id="6" name="5 CuadroTexto"/>
          <p:cNvSpPr txBox="1"/>
          <p:nvPr/>
        </p:nvSpPr>
        <p:spPr>
          <a:xfrm>
            <a:off x="4427984" y="4011910"/>
            <a:ext cx="2160240" cy="646331"/>
          </a:xfrm>
          <a:prstGeom prst="rect">
            <a:avLst/>
          </a:prstGeom>
          <a:noFill/>
        </p:spPr>
        <p:txBody>
          <a:bodyPr wrap="square" rtlCol="0">
            <a:spAutoFit/>
          </a:bodyPr>
          <a:lstStyle/>
          <a:p>
            <a:r>
              <a:rPr lang="es-AR" b="1" dirty="0" smtClean="0"/>
              <a:t>Costanera de la ciudad de Posadas</a:t>
            </a:r>
            <a:endParaRPr lang="es-AR" b="1" dirty="0"/>
          </a:p>
        </p:txBody>
      </p:sp>
      <p:sp>
        <p:nvSpPr>
          <p:cNvPr id="7" name="6 CuadroTexto"/>
          <p:cNvSpPr txBox="1"/>
          <p:nvPr/>
        </p:nvSpPr>
        <p:spPr>
          <a:xfrm>
            <a:off x="611560" y="2499742"/>
            <a:ext cx="1332148" cy="646331"/>
          </a:xfrm>
          <a:prstGeom prst="rect">
            <a:avLst/>
          </a:prstGeom>
          <a:noFill/>
        </p:spPr>
        <p:txBody>
          <a:bodyPr wrap="square" rtlCol="0">
            <a:spAutoFit/>
          </a:bodyPr>
          <a:lstStyle/>
          <a:p>
            <a:r>
              <a:rPr lang="es-AR" b="1" dirty="0" smtClean="0"/>
              <a:t>Selva Misionera</a:t>
            </a:r>
            <a:endParaRPr lang="es-AR" b="1" dirty="0"/>
          </a:p>
        </p:txBody>
      </p:sp>
    </p:spTree>
    <p:extLst>
      <p:ext uri="{BB962C8B-B14F-4D97-AF65-F5344CB8AC3E}">
        <p14:creationId xmlns:p14="http://schemas.microsoft.com/office/powerpoint/2010/main" val="2519845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261930535"/>
              </p:ext>
            </p:extLst>
          </p:nvPr>
        </p:nvGraphicFramePr>
        <p:xfrm>
          <a:off x="179512" y="267494"/>
          <a:ext cx="8784976"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7812360" y="3204508"/>
            <a:ext cx="792088" cy="276999"/>
          </a:xfrm>
          <a:prstGeom prst="rect">
            <a:avLst/>
          </a:prstGeom>
          <a:noFill/>
        </p:spPr>
        <p:txBody>
          <a:bodyPr wrap="square" rtlCol="0">
            <a:spAutoFit/>
          </a:bodyPr>
          <a:lstStyle/>
          <a:p>
            <a:endParaRPr lang="es-AR" sz="1200" dirty="0"/>
          </a:p>
        </p:txBody>
      </p:sp>
      <p:sp>
        <p:nvSpPr>
          <p:cNvPr id="6" name="5 CuadroTexto"/>
          <p:cNvSpPr txBox="1"/>
          <p:nvPr/>
        </p:nvSpPr>
        <p:spPr>
          <a:xfrm>
            <a:off x="428596" y="4071948"/>
            <a:ext cx="2928958" cy="523220"/>
          </a:xfrm>
          <a:prstGeom prst="rect">
            <a:avLst/>
          </a:prstGeom>
          <a:noFill/>
        </p:spPr>
        <p:txBody>
          <a:bodyPr wrap="square" rtlCol="0">
            <a:spAutoFit/>
          </a:bodyPr>
          <a:lstStyle/>
          <a:p>
            <a:r>
              <a:rPr lang="es-ES" sz="2800" dirty="0" smtClean="0"/>
              <a:t>Clasificación</a:t>
            </a:r>
            <a:endParaRPr lang="es-ES" sz="2800" dirty="0"/>
          </a:p>
        </p:txBody>
      </p:sp>
    </p:spTree>
    <p:extLst>
      <p:ext uri="{BB962C8B-B14F-4D97-AF65-F5344CB8AC3E}">
        <p14:creationId xmlns:p14="http://schemas.microsoft.com/office/powerpoint/2010/main" val="2733108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dirty="0"/>
              <a:t>Clasificación según el momento de la lesión</a:t>
            </a:r>
            <a:endParaRPr lang="es-AR"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13355564"/>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1754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p14="http://schemas.microsoft.com/office/powerpoint/2010/main" val="2510089071"/>
              </p:ext>
            </p:extLst>
          </p:nvPr>
        </p:nvGraphicFramePr>
        <p:xfrm>
          <a:off x="2857488" y="428610"/>
          <a:ext cx="6072230"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6" name="AutoShape 2" descr="Datos interesantes sobre el Día Internacional de las Personas Sord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Datos interesantes sobre el Día Internacional de las Personas Sord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30" name="Picture 6" descr="Háblalo&quot;, una app solidaria para ayudar a personas sordas | CNN"/>
          <p:cNvPicPr>
            <a:picLocks noChangeAspect="1" noChangeArrowheads="1"/>
          </p:cNvPicPr>
          <p:nvPr/>
        </p:nvPicPr>
        <p:blipFill>
          <a:blip r:embed="rId7"/>
          <a:srcRect/>
          <a:stretch>
            <a:fillRect/>
          </a:stretch>
        </p:blipFill>
        <p:spPr bwMode="auto">
          <a:xfrm>
            <a:off x="500034" y="1643056"/>
            <a:ext cx="1959023" cy="2000264"/>
          </a:xfrm>
          <a:prstGeom prst="ellipse">
            <a:avLst/>
          </a:prstGeom>
          <a:ln w="88900" cap="sq" cmpd="thickThin">
            <a:solidFill>
              <a:srgbClr val="000000"/>
            </a:solidFill>
            <a:prstDash val="solid"/>
            <a:miter lim="800000"/>
          </a:ln>
          <a:effectLst>
            <a:innerShdw blurRad="76200">
              <a:srgbClr val="000000"/>
            </a:innerShdw>
          </a:effectLst>
        </p:spPr>
      </p:pic>
      <p:sp>
        <p:nvSpPr>
          <p:cNvPr id="9" name="8 CuadroTexto"/>
          <p:cNvSpPr txBox="1"/>
          <p:nvPr/>
        </p:nvSpPr>
        <p:spPr>
          <a:xfrm>
            <a:off x="500034" y="642924"/>
            <a:ext cx="2286016" cy="523220"/>
          </a:xfrm>
          <a:prstGeom prst="rect">
            <a:avLst/>
          </a:prstGeom>
          <a:noFill/>
        </p:spPr>
        <p:txBody>
          <a:bodyPr wrap="square" rtlCol="0">
            <a:spAutoFit/>
          </a:bodyPr>
          <a:lstStyle/>
          <a:p>
            <a:r>
              <a:rPr lang="es-ES" sz="2800" dirty="0" smtClean="0"/>
              <a:t>Necesidades </a:t>
            </a:r>
            <a:endParaRPr lang="es-ES" sz="2800" dirty="0"/>
          </a:p>
        </p:txBody>
      </p:sp>
      <p:sp>
        <p:nvSpPr>
          <p:cNvPr id="1032" name="AutoShape 8" descr="Interpretación de idiomas lenguaje de señas americano asl interpretación  sorda cultura, Inglés, mano, logo png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34" name="Picture 10" descr="Interpretación de idiomas lenguaje de señas americano asl interpretación  sorda cultura, Inglés, mano, logo png | PNGWing"/>
          <p:cNvPicPr>
            <a:picLocks noChangeAspect="1" noChangeArrowheads="1"/>
          </p:cNvPicPr>
          <p:nvPr/>
        </p:nvPicPr>
        <p:blipFill>
          <a:blip r:embed="rId8" cstate="print"/>
          <a:srcRect/>
          <a:stretch>
            <a:fillRect/>
          </a:stretch>
        </p:blipFill>
        <p:spPr bwMode="auto">
          <a:xfrm>
            <a:off x="928662" y="4000510"/>
            <a:ext cx="1092581" cy="928694"/>
          </a:xfrm>
          <a:prstGeom prst="rect">
            <a:avLst/>
          </a:prstGeom>
          <a:noFill/>
        </p:spPr>
      </p:pic>
      <p:pic>
        <p:nvPicPr>
          <p:cNvPr id="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48500" y="3867894"/>
            <a:ext cx="1247386" cy="101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smtClean="0"/>
              <a:t>Comunicación</a:t>
            </a:r>
            <a:endParaRPr lang="es-ES"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17520298"/>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1"/>
          </a:solidFill>
        </p:spPr>
        <p:txBody>
          <a:bodyPr/>
          <a:lstStyle/>
          <a:p>
            <a:r>
              <a:rPr lang="es-ES" dirty="0" smtClean="0">
                <a:solidFill>
                  <a:srgbClr val="FFFF00"/>
                </a:solidFill>
              </a:rPr>
              <a:t>Discapacidad Visual</a:t>
            </a:r>
            <a:endParaRPr lang="es-ES" dirty="0">
              <a:solidFill>
                <a:srgbClr val="FFFF00"/>
              </a:solidFill>
            </a:endParaRPr>
          </a:p>
        </p:txBody>
      </p:sp>
      <p:sp>
        <p:nvSpPr>
          <p:cNvPr id="3" name="2 Marcador de contenido"/>
          <p:cNvSpPr>
            <a:spLocks noGrp="1"/>
          </p:cNvSpPr>
          <p:nvPr>
            <p:ph idx="1"/>
          </p:nvPr>
        </p:nvSpPr>
        <p:spPr>
          <a:solidFill>
            <a:schemeClr val="tx1"/>
          </a:solidFill>
        </p:spPr>
        <p:txBody>
          <a:bodyPr>
            <a:normAutofit fontScale="92500" lnSpcReduction="10000"/>
          </a:bodyPr>
          <a:lstStyle/>
          <a:p>
            <a:r>
              <a:rPr lang="es-ES" dirty="0" smtClean="0"/>
              <a:t>“</a:t>
            </a:r>
            <a:r>
              <a:rPr lang="es-ES" dirty="0" smtClean="0">
                <a:solidFill>
                  <a:srgbClr val="FFFF00"/>
                </a:solidFill>
              </a:rPr>
              <a:t>La discapacidad visual se define como la dificultad que presentan algunas personas para participar en actividades propias de la vida cotidiana, que surge como consecuencia de la interacción entre una dificultad específica relacionada con una disminución o pérdida de las funciones visuales y las barreras presentes en el contexto en que se desenvuelve la persona</a:t>
            </a:r>
            <a:r>
              <a:rPr lang="es-ES" dirty="0">
                <a:solidFill>
                  <a:srgbClr val="FFFF00"/>
                </a:solidFill>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5486"/>
            <a:ext cx="8229600" cy="4824536"/>
          </a:xfrm>
          <a:solidFill>
            <a:schemeClr val="tx1"/>
          </a:solidFill>
        </p:spPr>
        <p:txBody>
          <a:bodyPr>
            <a:normAutofit fontScale="92500"/>
          </a:bodyPr>
          <a:lstStyle/>
          <a:p>
            <a:r>
              <a:rPr lang="es-ES" dirty="0" smtClean="0">
                <a:solidFill>
                  <a:srgbClr val="FFFF00"/>
                </a:solidFill>
              </a:rPr>
              <a:t>Engloba </a:t>
            </a:r>
            <a:r>
              <a:rPr lang="es-ES" dirty="0">
                <a:solidFill>
                  <a:srgbClr val="FFFF00"/>
                </a:solidFill>
              </a:rPr>
              <a:t>diferentes tipos de dificultades </a:t>
            </a:r>
            <a:r>
              <a:rPr lang="es-ES" dirty="0" smtClean="0">
                <a:solidFill>
                  <a:srgbClr val="FFFF00"/>
                </a:solidFill>
              </a:rPr>
              <a:t>visuales. </a:t>
            </a:r>
          </a:p>
          <a:p>
            <a:r>
              <a:rPr lang="es-ES" dirty="0" smtClean="0">
                <a:solidFill>
                  <a:srgbClr val="FFFF00"/>
                </a:solidFill>
              </a:rPr>
              <a:t>Supone </a:t>
            </a:r>
            <a:r>
              <a:rPr lang="es-ES" dirty="0">
                <a:solidFill>
                  <a:srgbClr val="FFFF00"/>
                </a:solidFill>
              </a:rPr>
              <a:t>una pérdida en el sistema perceptivo y de acceso a la información del entorno, ya que el 80% de la información que nos llega del exterior es de tipo visual. </a:t>
            </a:r>
            <a:endParaRPr lang="es-ES" dirty="0" smtClean="0">
              <a:solidFill>
                <a:srgbClr val="FFFF00"/>
              </a:solidFill>
            </a:endParaRPr>
          </a:p>
          <a:p>
            <a:pPr algn="just"/>
            <a:r>
              <a:rPr lang="es-ES" dirty="0">
                <a:solidFill>
                  <a:srgbClr val="FFFF00"/>
                </a:solidFill>
                <a:latin typeface="Arial" pitchFamily="34" charset="0"/>
                <a:cs typeface="Arial" pitchFamily="34" charset="0"/>
              </a:rPr>
              <a:t>Las personas con discapacidad visual presentan diferente grado de visión.</a:t>
            </a:r>
          </a:p>
          <a:p>
            <a:pPr algn="just"/>
            <a:r>
              <a:rPr lang="es-ES" dirty="0">
                <a:solidFill>
                  <a:srgbClr val="FFFF00"/>
                </a:solidFill>
              </a:rPr>
              <a:t>Utilizarán principalmente la información auditiva, táctil y propioceptiva para adaptarse al entorno.</a:t>
            </a:r>
            <a:endParaRPr lang="es-ES" dirty="0">
              <a:solidFill>
                <a:srgbClr val="FFFF00"/>
              </a:solidFill>
              <a:latin typeface="Arial" pitchFamily="34" charset="0"/>
              <a:cs typeface="Arial" pitchFamily="34" charset="0"/>
            </a:endParaRPr>
          </a:p>
          <a:p>
            <a:pPr marL="0" indent="0">
              <a:buNone/>
            </a:pPr>
            <a:endParaRPr lang="es-ES" dirty="0">
              <a:solidFill>
                <a:srgbClr val="FFFF00"/>
              </a:solidFill>
            </a:endParaRPr>
          </a:p>
          <a:p>
            <a:endParaRPr lang="es-AR" dirty="0">
              <a:solidFill>
                <a:schemeClr val="bg1"/>
              </a:solidFill>
            </a:endParaRPr>
          </a:p>
        </p:txBody>
      </p:sp>
    </p:spTree>
    <p:extLst>
      <p:ext uri="{BB962C8B-B14F-4D97-AF65-F5344CB8AC3E}">
        <p14:creationId xmlns:p14="http://schemas.microsoft.com/office/powerpoint/2010/main" val="1958874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1"/>
          </a:solidFill>
        </p:spPr>
        <p:txBody>
          <a:bodyPr>
            <a:normAutofit/>
          </a:bodyPr>
          <a:lstStyle/>
          <a:p>
            <a:r>
              <a:rPr lang="es-ES" sz="3600" dirty="0">
                <a:solidFill>
                  <a:srgbClr val="FFFF00"/>
                </a:solidFill>
                <a:latin typeface="Arial" pitchFamily="34" charset="0"/>
                <a:cs typeface="Arial" pitchFamily="34" charset="0"/>
              </a:rPr>
              <a:t>Clasificación de la discapacidad visual</a:t>
            </a:r>
            <a:endParaRPr lang="es-AR" sz="3600" dirty="0">
              <a:solidFill>
                <a:srgbClr val="FFFF00"/>
              </a:solidFill>
              <a:latin typeface="Arial" pitchFamily="34" charset="0"/>
              <a:cs typeface="Arial" pitchFamily="34" charset="0"/>
            </a:endParaRPr>
          </a:p>
        </p:txBody>
      </p:sp>
      <p:sp>
        <p:nvSpPr>
          <p:cNvPr id="3" name="2 Marcador de contenido"/>
          <p:cNvSpPr>
            <a:spLocks noGrp="1"/>
          </p:cNvSpPr>
          <p:nvPr>
            <p:ph idx="1"/>
          </p:nvPr>
        </p:nvSpPr>
        <p:spPr>
          <a:solidFill>
            <a:schemeClr val="tx1"/>
          </a:solidFill>
        </p:spPr>
        <p:txBody>
          <a:bodyPr>
            <a:normAutofit/>
          </a:bodyPr>
          <a:lstStyle/>
          <a:p>
            <a:pPr marL="0" indent="0">
              <a:buNone/>
            </a:pPr>
            <a:endParaRPr lang="es-ES" b="1" dirty="0" smtClean="0">
              <a:solidFill>
                <a:schemeClr val="bg1"/>
              </a:solidFill>
              <a:latin typeface="Arial" pitchFamily="34" charset="0"/>
              <a:cs typeface="Arial" pitchFamily="34" charset="0"/>
            </a:endParaRPr>
          </a:p>
          <a:p>
            <a:pPr marL="0" indent="0" algn="just">
              <a:buNone/>
            </a:pPr>
            <a:r>
              <a:rPr lang="es-ES" b="1" dirty="0" smtClean="0">
                <a:solidFill>
                  <a:srgbClr val="FFFF00"/>
                </a:solidFill>
                <a:latin typeface="Arial" pitchFamily="34" charset="0"/>
                <a:cs typeface="Arial" pitchFamily="34" charset="0"/>
              </a:rPr>
              <a:t>Ceguera </a:t>
            </a:r>
            <a:r>
              <a:rPr lang="es-ES" b="1" dirty="0">
                <a:solidFill>
                  <a:srgbClr val="FFFF00"/>
                </a:solidFill>
                <a:latin typeface="Arial" pitchFamily="34" charset="0"/>
                <a:cs typeface="Arial" pitchFamily="34" charset="0"/>
              </a:rPr>
              <a:t>total</a:t>
            </a:r>
            <a:r>
              <a:rPr lang="es-ES" dirty="0">
                <a:solidFill>
                  <a:srgbClr val="FFFF00"/>
                </a:solidFill>
                <a:latin typeface="Arial" pitchFamily="34" charset="0"/>
                <a:cs typeface="Arial" pitchFamily="34" charset="0"/>
              </a:rPr>
              <a:t>: es la incapacidad para recibir estímulos luminosos. </a:t>
            </a:r>
          </a:p>
          <a:p>
            <a:pPr marL="0" indent="0">
              <a:buNone/>
            </a:pPr>
            <a:endParaRPr lang="es-AR" dirty="0"/>
          </a:p>
        </p:txBody>
      </p:sp>
    </p:spTree>
    <p:extLst>
      <p:ext uri="{BB962C8B-B14F-4D97-AF65-F5344CB8AC3E}">
        <p14:creationId xmlns:p14="http://schemas.microsoft.com/office/powerpoint/2010/main" val="1939499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1"/>
          </a:solidFill>
        </p:spPr>
        <p:txBody>
          <a:bodyPr>
            <a:normAutofit/>
          </a:bodyPr>
          <a:lstStyle/>
          <a:p>
            <a:r>
              <a:rPr lang="es-ES" sz="3200" b="1" dirty="0">
                <a:solidFill>
                  <a:srgbClr val="FFFF00"/>
                </a:solidFill>
                <a:latin typeface="Arial" pitchFamily="34" charset="0"/>
                <a:cs typeface="Arial" pitchFamily="34" charset="0"/>
              </a:rPr>
              <a:t>Ceguera parcial</a:t>
            </a:r>
            <a:r>
              <a:rPr lang="es-ES" sz="3200" dirty="0">
                <a:solidFill>
                  <a:srgbClr val="FFFF00"/>
                </a:solidFill>
                <a:latin typeface="Arial" pitchFamily="34" charset="0"/>
                <a:cs typeface="Arial" pitchFamily="34" charset="0"/>
              </a:rPr>
              <a:t>:</a:t>
            </a:r>
            <a:endParaRPr lang="es-AR" sz="3200" dirty="0">
              <a:solidFill>
                <a:srgbClr val="FFFF00"/>
              </a:solidFill>
            </a:endParaRPr>
          </a:p>
        </p:txBody>
      </p:sp>
      <p:sp>
        <p:nvSpPr>
          <p:cNvPr id="3" name="2 Marcador de contenido"/>
          <p:cNvSpPr>
            <a:spLocks noGrp="1"/>
          </p:cNvSpPr>
          <p:nvPr>
            <p:ph idx="1"/>
          </p:nvPr>
        </p:nvSpPr>
        <p:spPr>
          <a:xfrm>
            <a:off x="457200" y="1200150"/>
            <a:ext cx="8229600" cy="3603847"/>
          </a:xfrm>
          <a:solidFill>
            <a:schemeClr val="tx1"/>
          </a:solidFill>
        </p:spPr>
        <p:txBody>
          <a:bodyPr>
            <a:normAutofit/>
          </a:bodyPr>
          <a:lstStyle/>
          <a:p>
            <a:pPr marL="0" indent="0">
              <a:buNone/>
            </a:pPr>
            <a:r>
              <a:rPr lang="es-ES" dirty="0" smtClean="0">
                <a:solidFill>
                  <a:srgbClr val="FFFF00"/>
                </a:solidFill>
                <a:latin typeface="Arial" pitchFamily="34" charset="0"/>
                <a:cs typeface="Arial" pitchFamily="34" charset="0"/>
              </a:rPr>
              <a:t>Las </a:t>
            </a:r>
            <a:r>
              <a:rPr lang="es-ES" dirty="0">
                <a:solidFill>
                  <a:srgbClr val="FFFF00"/>
                </a:solidFill>
                <a:latin typeface="Arial" pitchFamily="34" charset="0"/>
                <a:cs typeface="Arial" pitchFamily="34" charset="0"/>
              </a:rPr>
              <a:t>personas afectadas tienen mayores posibilidades visuales: </a:t>
            </a:r>
            <a:endParaRPr lang="es-ES" dirty="0" smtClean="0">
              <a:solidFill>
                <a:srgbClr val="FFFF00"/>
              </a:solidFill>
              <a:latin typeface="Arial" pitchFamily="34" charset="0"/>
              <a:cs typeface="Arial" pitchFamily="34" charset="0"/>
            </a:endParaRPr>
          </a:p>
          <a:p>
            <a:r>
              <a:rPr lang="es-ES" dirty="0" smtClean="0">
                <a:solidFill>
                  <a:srgbClr val="FFFF00"/>
                </a:solidFill>
                <a:latin typeface="Arial" pitchFamily="34" charset="0"/>
                <a:cs typeface="Arial" pitchFamily="34" charset="0"/>
              </a:rPr>
              <a:t>percepción </a:t>
            </a:r>
            <a:r>
              <a:rPr lang="es-ES" dirty="0">
                <a:solidFill>
                  <a:srgbClr val="FFFF00"/>
                </a:solidFill>
                <a:latin typeface="Arial" pitchFamily="34" charset="0"/>
                <a:cs typeface="Arial" pitchFamily="34" charset="0"/>
              </a:rPr>
              <a:t>de luz, </a:t>
            </a:r>
            <a:endParaRPr lang="es-ES" dirty="0" smtClean="0">
              <a:solidFill>
                <a:srgbClr val="FFFF00"/>
              </a:solidFill>
              <a:latin typeface="Arial" pitchFamily="34" charset="0"/>
              <a:cs typeface="Arial" pitchFamily="34" charset="0"/>
            </a:endParaRPr>
          </a:p>
          <a:p>
            <a:r>
              <a:rPr lang="es-ES" dirty="0" smtClean="0">
                <a:solidFill>
                  <a:srgbClr val="FFFF00"/>
                </a:solidFill>
                <a:latin typeface="Arial" pitchFamily="34" charset="0"/>
                <a:cs typeface="Arial" pitchFamily="34" charset="0"/>
              </a:rPr>
              <a:t>bultos </a:t>
            </a:r>
            <a:r>
              <a:rPr lang="es-ES" dirty="0">
                <a:solidFill>
                  <a:srgbClr val="FFFF00"/>
                </a:solidFill>
                <a:latin typeface="Arial" pitchFamily="34" charset="0"/>
                <a:cs typeface="Arial" pitchFamily="34" charset="0"/>
              </a:rPr>
              <a:t>y contornos, </a:t>
            </a:r>
            <a:endParaRPr lang="es-ES" dirty="0" smtClean="0">
              <a:solidFill>
                <a:srgbClr val="FFFF00"/>
              </a:solidFill>
              <a:latin typeface="Arial" pitchFamily="34" charset="0"/>
              <a:cs typeface="Arial" pitchFamily="34" charset="0"/>
            </a:endParaRPr>
          </a:p>
          <a:p>
            <a:r>
              <a:rPr lang="es-ES" dirty="0" smtClean="0">
                <a:solidFill>
                  <a:srgbClr val="FFFF00"/>
                </a:solidFill>
                <a:latin typeface="Arial" pitchFamily="34" charset="0"/>
                <a:cs typeface="Arial" pitchFamily="34" charset="0"/>
              </a:rPr>
              <a:t>matices </a:t>
            </a:r>
            <a:r>
              <a:rPr lang="es-ES" dirty="0">
                <a:solidFill>
                  <a:srgbClr val="FFFF00"/>
                </a:solidFill>
                <a:latin typeface="Arial" pitchFamily="34" charset="0"/>
                <a:cs typeface="Arial" pitchFamily="34" charset="0"/>
              </a:rPr>
              <a:t>de colores, etc. </a:t>
            </a:r>
            <a:endParaRPr lang="es-ES" dirty="0" smtClean="0">
              <a:solidFill>
                <a:srgbClr val="FFFF00"/>
              </a:solidFill>
              <a:latin typeface="Arial" pitchFamily="34" charset="0"/>
              <a:cs typeface="Arial" pitchFamily="34" charset="0"/>
            </a:endParaRPr>
          </a:p>
          <a:p>
            <a:r>
              <a:rPr lang="es-ES" dirty="0" smtClean="0">
                <a:solidFill>
                  <a:srgbClr val="FFFF00"/>
                </a:solidFill>
                <a:latin typeface="Arial" pitchFamily="34" charset="0"/>
                <a:cs typeface="Arial" pitchFamily="34" charset="0"/>
              </a:rPr>
              <a:t>pero </a:t>
            </a:r>
            <a:r>
              <a:rPr lang="es-ES" dirty="0">
                <a:solidFill>
                  <a:srgbClr val="FFFF00"/>
                </a:solidFill>
                <a:latin typeface="Arial" pitchFamily="34" charset="0"/>
                <a:cs typeface="Arial" pitchFamily="34" charset="0"/>
              </a:rPr>
              <a:t>con un resto visual no funcional. </a:t>
            </a:r>
          </a:p>
          <a:p>
            <a:endParaRPr lang="es-AR" dirty="0"/>
          </a:p>
        </p:txBody>
      </p:sp>
    </p:spTree>
    <p:extLst>
      <p:ext uri="{BB962C8B-B14F-4D97-AF65-F5344CB8AC3E}">
        <p14:creationId xmlns:p14="http://schemas.microsoft.com/office/powerpoint/2010/main" val="225129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solidFill>
            <a:schemeClr val="tx1"/>
          </a:solidFill>
        </p:spPr>
        <p:txBody>
          <a:bodyPr>
            <a:normAutofit/>
          </a:bodyPr>
          <a:lstStyle/>
          <a:p>
            <a:r>
              <a:rPr lang="es-ES" sz="3200" b="1" dirty="0">
                <a:solidFill>
                  <a:srgbClr val="FFFF00"/>
                </a:solidFill>
                <a:latin typeface="Arial" pitchFamily="34" charset="0"/>
                <a:cs typeface="Arial" pitchFamily="34" charset="0"/>
              </a:rPr>
              <a:t>Baja visión o deficiencia visual severa</a:t>
            </a:r>
            <a:r>
              <a:rPr lang="es-ES" sz="3200" dirty="0">
                <a:solidFill>
                  <a:schemeClr val="bg1"/>
                </a:solidFill>
                <a:latin typeface="Arial" pitchFamily="34" charset="0"/>
                <a:cs typeface="Arial" pitchFamily="34" charset="0"/>
              </a:rPr>
              <a:t>:</a:t>
            </a:r>
            <a:endParaRPr lang="es-AR" sz="3200" dirty="0"/>
          </a:p>
        </p:txBody>
      </p:sp>
      <p:sp>
        <p:nvSpPr>
          <p:cNvPr id="3" name="2 Marcador de contenido"/>
          <p:cNvSpPr>
            <a:spLocks noGrp="1"/>
          </p:cNvSpPr>
          <p:nvPr>
            <p:ph idx="4294967295"/>
          </p:nvPr>
        </p:nvSpPr>
        <p:spPr>
          <a:xfrm>
            <a:off x="446856" y="1131888"/>
            <a:ext cx="8229600" cy="3887787"/>
          </a:xfrm>
          <a:solidFill>
            <a:schemeClr val="tx1"/>
          </a:solidFill>
        </p:spPr>
        <p:txBody>
          <a:bodyPr>
            <a:normAutofit lnSpcReduction="10000"/>
          </a:bodyPr>
          <a:lstStyle/>
          <a:p>
            <a:pPr algn="just"/>
            <a:r>
              <a:rPr lang="es-ES" sz="3000" dirty="0" smtClean="0">
                <a:solidFill>
                  <a:srgbClr val="FFFF00"/>
                </a:solidFill>
                <a:latin typeface="Arial" pitchFamily="34" charset="0"/>
                <a:cs typeface="Arial" pitchFamily="34" charset="0"/>
              </a:rPr>
              <a:t>Las </a:t>
            </a:r>
            <a:r>
              <a:rPr lang="es-ES" sz="3000" dirty="0">
                <a:solidFill>
                  <a:srgbClr val="FFFF00"/>
                </a:solidFill>
                <a:latin typeface="Arial" pitchFamily="34" charset="0"/>
                <a:cs typeface="Arial" pitchFamily="34" charset="0"/>
              </a:rPr>
              <a:t>personas afectadas tienen un resto visual mayor que en el caso de ceguera parcial y pueden ver objetos a pocos centímetros. </a:t>
            </a:r>
            <a:r>
              <a:rPr lang="es-ES" sz="3000" dirty="0" smtClean="0">
                <a:solidFill>
                  <a:srgbClr val="FFFF00"/>
                </a:solidFill>
                <a:latin typeface="Arial" pitchFamily="34" charset="0"/>
                <a:cs typeface="Arial" pitchFamily="34" charset="0"/>
              </a:rPr>
              <a:t> </a:t>
            </a:r>
            <a:endParaRPr lang="es-ES" sz="3000" dirty="0" smtClean="0">
              <a:solidFill>
                <a:srgbClr val="FFFF00"/>
              </a:solidFill>
              <a:latin typeface="Arial" pitchFamily="34" charset="0"/>
              <a:cs typeface="Arial" pitchFamily="34" charset="0"/>
            </a:endParaRPr>
          </a:p>
          <a:p>
            <a:pPr algn="just"/>
            <a:endParaRPr lang="es-ES" sz="3000" dirty="0" smtClean="0">
              <a:solidFill>
                <a:srgbClr val="FFFF00"/>
              </a:solidFill>
              <a:latin typeface="Arial" pitchFamily="34" charset="0"/>
              <a:cs typeface="Arial" pitchFamily="34" charset="0"/>
            </a:endParaRPr>
          </a:p>
          <a:p>
            <a:pPr algn="just"/>
            <a:r>
              <a:rPr lang="es-ES" sz="3000" dirty="0" smtClean="0">
                <a:solidFill>
                  <a:srgbClr val="FFFF00"/>
                </a:solidFill>
                <a:latin typeface="Arial" pitchFamily="34" charset="0"/>
                <a:cs typeface="Arial" pitchFamily="34" charset="0"/>
              </a:rPr>
              <a:t>Para </a:t>
            </a:r>
            <a:r>
              <a:rPr lang="es-ES" sz="3000" dirty="0">
                <a:solidFill>
                  <a:srgbClr val="FFFF00"/>
                </a:solidFill>
                <a:latin typeface="Arial" pitchFamily="34" charset="0"/>
                <a:cs typeface="Arial" pitchFamily="34" charset="0"/>
              </a:rPr>
              <a:t>mejorar en sus tareas necesitan ampliaciones o el uso de instrumental específico. </a:t>
            </a:r>
          </a:p>
          <a:p>
            <a:endParaRPr lang="es-AR" dirty="0"/>
          </a:p>
        </p:txBody>
      </p:sp>
    </p:spTree>
    <p:extLst>
      <p:ext uri="{BB962C8B-B14F-4D97-AF65-F5344CB8AC3E}">
        <p14:creationId xmlns:p14="http://schemas.microsoft.com/office/powerpoint/2010/main" val="210561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1"/>
          </a:solidFill>
        </p:spPr>
        <p:txBody>
          <a:bodyPr>
            <a:noAutofit/>
          </a:bodyPr>
          <a:lstStyle/>
          <a:p>
            <a:r>
              <a:rPr lang="es-ES" sz="3200" b="1" dirty="0">
                <a:solidFill>
                  <a:srgbClr val="FFFF00"/>
                </a:solidFill>
                <a:latin typeface="Arial" pitchFamily="34" charset="0"/>
                <a:cs typeface="Arial" pitchFamily="34" charset="0"/>
              </a:rPr>
              <a:t>Visión límite o deficiencia visual moderada</a:t>
            </a:r>
            <a:endParaRPr lang="es-AR" sz="3200" dirty="0">
              <a:solidFill>
                <a:srgbClr val="FFFF00"/>
              </a:solidFill>
            </a:endParaRPr>
          </a:p>
        </p:txBody>
      </p:sp>
      <p:sp>
        <p:nvSpPr>
          <p:cNvPr id="3" name="2 Marcador de contenido"/>
          <p:cNvSpPr>
            <a:spLocks noGrp="1"/>
          </p:cNvSpPr>
          <p:nvPr>
            <p:ph idx="1"/>
          </p:nvPr>
        </p:nvSpPr>
        <p:spPr>
          <a:solidFill>
            <a:schemeClr val="tx1"/>
          </a:solidFill>
        </p:spPr>
        <p:txBody>
          <a:bodyPr/>
          <a:lstStyle/>
          <a:p>
            <a:r>
              <a:rPr lang="es-ES" dirty="0" smtClean="0">
                <a:solidFill>
                  <a:srgbClr val="FFFF00"/>
                </a:solidFill>
                <a:latin typeface="Arial" pitchFamily="34" charset="0"/>
                <a:cs typeface="Arial" pitchFamily="34" charset="0"/>
              </a:rPr>
              <a:t>Ven </a:t>
            </a:r>
            <a:r>
              <a:rPr lang="es-ES" dirty="0">
                <a:solidFill>
                  <a:srgbClr val="FFFF00"/>
                </a:solidFill>
                <a:latin typeface="Arial" pitchFamily="34" charset="0"/>
                <a:cs typeface="Arial" pitchFamily="34" charset="0"/>
              </a:rPr>
              <a:t>objetos y caracteres impresos con ayudas ópticas e iluminación </a:t>
            </a:r>
            <a:r>
              <a:rPr lang="es-ES" dirty="0" smtClean="0">
                <a:solidFill>
                  <a:srgbClr val="FFFF00"/>
                </a:solidFill>
                <a:latin typeface="Arial" pitchFamily="34" charset="0"/>
                <a:cs typeface="Arial" pitchFamily="34" charset="0"/>
              </a:rPr>
              <a:t>correcta.</a:t>
            </a:r>
          </a:p>
          <a:p>
            <a:pPr marL="0" indent="0">
              <a:buNone/>
            </a:pPr>
            <a:endParaRPr lang="es-ES" dirty="0" smtClean="0">
              <a:solidFill>
                <a:srgbClr val="FFFF00"/>
              </a:solidFill>
              <a:latin typeface="Arial" pitchFamily="34" charset="0"/>
              <a:cs typeface="Arial" pitchFamily="34" charset="0"/>
            </a:endParaRPr>
          </a:p>
          <a:p>
            <a:r>
              <a:rPr lang="es-ES" dirty="0" smtClean="0">
                <a:solidFill>
                  <a:srgbClr val="FFFF00"/>
                </a:solidFill>
                <a:latin typeface="Arial" pitchFamily="34" charset="0"/>
                <a:cs typeface="Arial" pitchFamily="34" charset="0"/>
              </a:rPr>
              <a:t>Tienen </a:t>
            </a:r>
            <a:r>
              <a:rPr lang="es-ES" dirty="0">
                <a:solidFill>
                  <a:srgbClr val="FFFF00"/>
                </a:solidFill>
                <a:latin typeface="Arial" pitchFamily="34" charset="0"/>
                <a:cs typeface="Arial" pitchFamily="34" charset="0"/>
              </a:rPr>
              <a:t>limitación para la lectura y </a:t>
            </a:r>
            <a:r>
              <a:rPr lang="es-ES" dirty="0" smtClean="0">
                <a:solidFill>
                  <a:srgbClr val="FFFF00"/>
                </a:solidFill>
                <a:latin typeface="Arial" pitchFamily="34" charset="0"/>
                <a:cs typeface="Arial" pitchFamily="34" charset="0"/>
              </a:rPr>
              <a:t>escritura. </a:t>
            </a:r>
            <a:endParaRPr lang="es-ES" dirty="0">
              <a:solidFill>
                <a:srgbClr val="FFFF00"/>
              </a:solidFill>
              <a:latin typeface="Arial" pitchFamily="34" charset="0"/>
              <a:cs typeface="Arial" pitchFamily="34" charset="0"/>
            </a:endParaRPr>
          </a:p>
          <a:p>
            <a:endParaRPr lang="es-AR" dirty="0"/>
          </a:p>
        </p:txBody>
      </p:sp>
    </p:spTree>
    <p:extLst>
      <p:ext uri="{BB962C8B-B14F-4D97-AF65-F5344CB8AC3E}">
        <p14:creationId xmlns:p14="http://schemas.microsoft.com/office/powerpoint/2010/main" val="3438439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7192"/>
            <a:ext cx="8229600" cy="857250"/>
          </a:xfrm>
        </p:spPr>
        <p:txBody>
          <a:bodyPr>
            <a:normAutofit/>
          </a:bodyPr>
          <a:lstStyle/>
          <a:p>
            <a:r>
              <a:rPr lang="es-AR" sz="3600" b="1" dirty="0" smtClean="0"/>
              <a:t>Hacia una Educación a Distancia  Accesible</a:t>
            </a:r>
            <a:endParaRPr lang="es-AR" sz="3600" b="1" dirty="0"/>
          </a:p>
        </p:txBody>
      </p:sp>
      <p:sp>
        <p:nvSpPr>
          <p:cNvPr id="3" name="2 Marcador de contenido"/>
          <p:cNvSpPr>
            <a:spLocks noGrp="1"/>
          </p:cNvSpPr>
          <p:nvPr>
            <p:ph idx="1"/>
          </p:nvPr>
        </p:nvSpPr>
        <p:spPr>
          <a:solidFill>
            <a:srgbClr val="DAF9D5"/>
          </a:solidFill>
        </p:spPr>
        <p:style>
          <a:lnRef idx="2">
            <a:schemeClr val="accent5"/>
          </a:lnRef>
          <a:fillRef idx="1">
            <a:schemeClr val="lt1"/>
          </a:fillRef>
          <a:effectRef idx="0">
            <a:schemeClr val="accent5"/>
          </a:effectRef>
          <a:fontRef idx="minor">
            <a:schemeClr val="dk1"/>
          </a:fontRef>
        </p:style>
        <p:txBody>
          <a:bodyPr/>
          <a:lstStyle/>
          <a:p>
            <a:pPr marL="0" indent="0">
              <a:buNone/>
            </a:pPr>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521023"/>
            <a:ext cx="6667500" cy="277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392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1"/>
          </a:solidFill>
        </p:spPr>
        <p:txBody>
          <a:bodyPr>
            <a:noAutofit/>
          </a:bodyPr>
          <a:lstStyle/>
          <a:p>
            <a:r>
              <a:rPr lang="es-ES" sz="3200" dirty="0">
                <a:solidFill>
                  <a:srgbClr val="FFFF00"/>
                </a:solidFill>
                <a:latin typeface="Arial" pitchFamily="34" charset="0"/>
                <a:cs typeface="Arial" pitchFamily="34" charset="0"/>
              </a:rPr>
              <a:t>Necesidades de los estudiantes con discapacidad visual</a:t>
            </a:r>
            <a:endParaRPr lang="es-AR" sz="3200" dirty="0">
              <a:solidFill>
                <a:srgbClr val="FFFF00"/>
              </a:solidFill>
              <a:latin typeface="Arial" pitchFamily="34" charset="0"/>
              <a:cs typeface="Arial" pitchFamily="34" charset="0"/>
            </a:endParaRPr>
          </a:p>
        </p:txBody>
      </p:sp>
      <p:sp>
        <p:nvSpPr>
          <p:cNvPr id="3" name="2 Marcador de contenido"/>
          <p:cNvSpPr>
            <a:spLocks noGrp="1"/>
          </p:cNvSpPr>
          <p:nvPr>
            <p:ph idx="1"/>
          </p:nvPr>
        </p:nvSpPr>
        <p:spPr>
          <a:xfrm>
            <a:off x="457200" y="1200150"/>
            <a:ext cx="8229600" cy="3747863"/>
          </a:xfrm>
          <a:solidFill>
            <a:schemeClr val="tx1"/>
          </a:solidFill>
        </p:spPr>
        <p:txBody>
          <a:bodyPr>
            <a:normAutofit fontScale="85000" lnSpcReduction="10000"/>
          </a:bodyPr>
          <a:lstStyle/>
          <a:p>
            <a:r>
              <a:rPr lang="es-ES" dirty="0" smtClean="0">
                <a:solidFill>
                  <a:srgbClr val="FFFF00"/>
                </a:solidFill>
                <a:latin typeface="Arial" pitchFamily="34" charset="0"/>
                <a:cs typeface="Arial" pitchFamily="34" charset="0"/>
              </a:rPr>
              <a:t>Dificultades </a:t>
            </a:r>
            <a:r>
              <a:rPr lang="es-ES" dirty="0">
                <a:solidFill>
                  <a:srgbClr val="FFFF00"/>
                </a:solidFill>
                <a:latin typeface="Arial" pitchFamily="34" charset="0"/>
                <a:cs typeface="Arial" pitchFamily="34" charset="0"/>
              </a:rPr>
              <a:t>con su autonomía </a:t>
            </a:r>
            <a:r>
              <a:rPr lang="es-ES" dirty="0" smtClean="0">
                <a:solidFill>
                  <a:srgbClr val="FFFF00"/>
                </a:solidFill>
                <a:latin typeface="Arial" pitchFamily="34" charset="0"/>
                <a:cs typeface="Arial" pitchFamily="34" charset="0"/>
              </a:rPr>
              <a:t>personal.</a:t>
            </a:r>
          </a:p>
          <a:p>
            <a:r>
              <a:rPr lang="es-ES" dirty="0" smtClean="0">
                <a:solidFill>
                  <a:srgbClr val="FFFF00"/>
                </a:solidFill>
                <a:latin typeface="Arial" pitchFamily="34" charset="0"/>
                <a:cs typeface="Arial" pitchFamily="34" charset="0"/>
              </a:rPr>
              <a:t> </a:t>
            </a:r>
            <a:r>
              <a:rPr lang="es-ES" dirty="0">
                <a:solidFill>
                  <a:srgbClr val="FFFF00"/>
                </a:solidFill>
                <a:latin typeface="Arial" pitchFamily="34" charset="0"/>
                <a:cs typeface="Arial" pitchFamily="34" charset="0"/>
              </a:rPr>
              <a:t>C</a:t>
            </a:r>
            <a:r>
              <a:rPr lang="es-ES" dirty="0" smtClean="0">
                <a:solidFill>
                  <a:srgbClr val="FFFF00"/>
                </a:solidFill>
                <a:latin typeface="Arial" pitchFamily="34" charset="0"/>
                <a:cs typeface="Arial" pitchFamily="34" charset="0"/>
              </a:rPr>
              <a:t>on </a:t>
            </a:r>
            <a:r>
              <a:rPr lang="es-ES" dirty="0">
                <a:solidFill>
                  <a:srgbClr val="FFFF00"/>
                </a:solidFill>
                <a:latin typeface="Arial" pitchFamily="34" charset="0"/>
                <a:cs typeface="Arial" pitchFamily="34" charset="0"/>
              </a:rPr>
              <a:t>el conocimiento del medio en el que se </a:t>
            </a:r>
            <a:r>
              <a:rPr lang="es-ES" dirty="0" smtClean="0">
                <a:solidFill>
                  <a:srgbClr val="FFFF00"/>
                </a:solidFill>
                <a:latin typeface="Arial" pitchFamily="34" charset="0"/>
                <a:cs typeface="Arial" pitchFamily="34" charset="0"/>
              </a:rPr>
              <a:t>mueven. </a:t>
            </a:r>
          </a:p>
          <a:p>
            <a:r>
              <a:rPr lang="es-ES" dirty="0">
                <a:solidFill>
                  <a:srgbClr val="FFFF00"/>
                </a:solidFill>
                <a:latin typeface="Arial" pitchFamily="34" charset="0"/>
                <a:cs typeface="Arial" pitchFamily="34" charset="0"/>
              </a:rPr>
              <a:t>C</a:t>
            </a:r>
            <a:r>
              <a:rPr lang="es-ES" dirty="0" smtClean="0">
                <a:solidFill>
                  <a:srgbClr val="FFFF00"/>
                </a:solidFill>
                <a:latin typeface="Arial" pitchFamily="34" charset="0"/>
                <a:cs typeface="Arial" pitchFamily="34" charset="0"/>
              </a:rPr>
              <a:t>on </a:t>
            </a:r>
            <a:r>
              <a:rPr lang="es-ES" dirty="0">
                <a:solidFill>
                  <a:srgbClr val="FFFF00"/>
                </a:solidFill>
                <a:latin typeface="Arial" pitchFamily="34" charset="0"/>
                <a:cs typeface="Arial" pitchFamily="34" charset="0"/>
              </a:rPr>
              <a:t>la comprensión de términos abstractos que requieran de una asociación visual. </a:t>
            </a:r>
            <a:endParaRPr lang="es-ES" dirty="0" smtClean="0">
              <a:solidFill>
                <a:srgbClr val="FFFF00"/>
              </a:solidFill>
              <a:latin typeface="Arial" pitchFamily="34" charset="0"/>
              <a:cs typeface="Arial" pitchFamily="34" charset="0"/>
            </a:endParaRPr>
          </a:p>
          <a:p>
            <a:r>
              <a:rPr lang="es-ES" dirty="0" smtClean="0">
                <a:solidFill>
                  <a:srgbClr val="FFFF00"/>
                </a:solidFill>
                <a:latin typeface="Arial" pitchFamily="34" charset="0"/>
                <a:cs typeface="Arial" pitchFamily="34" charset="0"/>
              </a:rPr>
              <a:t>Pueden </a:t>
            </a:r>
            <a:r>
              <a:rPr lang="es-ES" dirty="0">
                <a:solidFill>
                  <a:srgbClr val="FFFF00"/>
                </a:solidFill>
                <a:latin typeface="Arial" pitchFamily="34" charset="0"/>
                <a:cs typeface="Arial" pitchFamily="34" charset="0"/>
              </a:rPr>
              <a:t>tener dificultades en el acceso a la información (material impreso, toma de apuntes, diapositivas, </a:t>
            </a:r>
            <a:r>
              <a:rPr lang="es-ES" dirty="0" smtClean="0">
                <a:solidFill>
                  <a:srgbClr val="FFFF00"/>
                </a:solidFill>
                <a:latin typeface="Arial" pitchFamily="34" charset="0"/>
                <a:cs typeface="Arial" pitchFamily="34" charset="0"/>
              </a:rPr>
              <a:t>carteles), </a:t>
            </a:r>
            <a:r>
              <a:rPr lang="es-ES" dirty="0">
                <a:solidFill>
                  <a:srgbClr val="FFFF00"/>
                </a:solidFill>
                <a:latin typeface="Arial" pitchFamily="34" charset="0"/>
                <a:cs typeface="Arial" pitchFamily="34" charset="0"/>
              </a:rPr>
              <a:t>en la orientación espacial y </a:t>
            </a:r>
            <a:r>
              <a:rPr lang="es-ES" dirty="0" smtClean="0">
                <a:solidFill>
                  <a:srgbClr val="FFFF00"/>
                </a:solidFill>
                <a:latin typeface="Arial" pitchFamily="34" charset="0"/>
                <a:cs typeface="Arial" pitchFamily="34" charset="0"/>
              </a:rPr>
              <a:t>temporal y </a:t>
            </a:r>
            <a:r>
              <a:rPr lang="es-ES" dirty="0">
                <a:solidFill>
                  <a:srgbClr val="FFFF00"/>
                </a:solidFill>
                <a:latin typeface="Arial" pitchFamily="34" charset="0"/>
                <a:cs typeface="Arial" pitchFamily="34" charset="0"/>
              </a:rPr>
              <a:t>en la movilidad. </a:t>
            </a:r>
          </a:p>
          <a:p>
            <a:endParaRPr lang="es-AR" dirty="0">
              <a:solidFill>
                <a:schemeClr val="bg1"/>
              </a:solidFill>
            </a:endParaRPr>
          </a:p>
        </p:txBody>
      </p:sp>
    </p:spTree>
    <p:extLst>
      <p:ext uri="{BB962C8B-B14F-4D97-AF65-F5344CB8AC3E}">
        <p14:creationId xmlns:p14="http://schemas.microsoft.com/office/powerpoint/2010/main" val="487755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9502"/>
            <a:ext cx="8229600" cy="4255121"/>
          </a:xfrm>
          <a:solidFill>
            <a:schemeClr val="tx1"/>
          </a:solidFill>
        </p:spPr>
        <p:txBody>
          <a:bodyPr>
            <a:normAutofit/>
          </a:bodyPr>
          <a:lstStyle/>
          <a:p>
            <a:r>
              <a:rPr lang="es-ES" dirty="0"/>
              <a:t>Los estudiantes con discapacidad visual suelen </a:t>
            </a:r>
          </a:p>
          <a:p>
            <a:r>
              <a:rPr lang="es-ES" sz="2800" dirty="0" smtClean="0">
                <a:solidFill>
                  <a:srgbClr val="FFFF00"/>
                </a:solidFill>
              </a:rPr>
              <a:t>Uso de programas </a:t>
            </a:r>
            <a:r>
              <a:rPr lang="es-ES" sz="2800" dirty="0">
                <a:solidFill>
                  <a:srgbClr val="FFFF00"/>
                </a:solidFill>
              </a:rPr>
              <a:t>informático que lee, mediante voz sintética, los contenidos de la pantalla del ordenador. Con él pueden manejar los programas informáticos estándar. </a:t>
            </a:r>
          </a:p>
          <a:p>
            <a:r>
              <a:rPr lang="es-ES" sz="2800" dirty="0">
                <a:solidFill>
                  <a:srgbClr val="FFFF00"/>
                </a:solidFill>
              </a:rPr>
              <a:t>En el caso de que utilicen la lectura en braille, se debe tener en cuenta que esta es más lenta que la lectura oral.</a:t>
            </a:r>
          </a:p>
          <a:p>
            <a:endParaRPr lang="es-AR" dirty="0">
              <a:solidFill>
                <a:schemeClr val="bg1"/>
              </a:solidFill>
            </a:endParaRPr>
          </a:p>
        </p:txBody>
      </p:sp>
    </p:spTree>
    <p:extLst>
      <p:ext uri="{BB962C8B-B14F-4D97-AF65-F5344CB8AC3E}">
        <p14:creationId xmlns:p14="http://schemas.microsoft.com/office/powerpoint/2010/main" val="4184648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tx1"/>
          </a:solidFill>
        </p:spPr>
        <p:txBody>
          <a:bodyPr>
            <a:noAutofit/>
          </a:bodyPr>
          <a:lstStyle/>
          <a:p>
            <a:r>
              <a:rPr lang="es-ES" sz="3200" dirty="0">
                <a:solidFill>
                  <a:srgbClr val="FFFF00"/>
                </a:solidFill>
                <a:latin typeface="Arial" pitchFamily="34" charset="0"/>
                <a:cs typeface="Arial" pitchFamily="34" charset="0"/>
              </a:rPr>
              <a:t>Pautas o recomendaciones con estudiantes con discapacidad visual</a:t>
            </a:r>
            <a:endParaRPr lang="es-AR" sz="3200" dirty="0">
              <a:solidFill>
                <a:srgbClr val="FFFF00"/>
              </a:solidFill>
              <a:latin typeface="Arial" pitchFamily="34" charset="0"/>
              <a:cs typeface="Arial" pitchFamily="34" charset="0"/>
            </a:endParaRPr>
          </a:p>
        </p:txBody>
      </p:sp>
      <p:sp>
        <p:nvSpPr>
          <p:cNvPr id="3" name="2 Marcador de contenido"/>
          <p:cNvSpPr>
            <a:spLocks noGrp="1"/>
          </p:cNvSpPr>
          <p:nvPr>
            <p:ph idx="1"/>
          </p:nvPr>
        </p:nvSpPr>
        <p:spPr>
          <a:xfrm>
            <a:off x="457200" y="1131590"/>
            <a:ext cx="8229600" cy="3891880"/>
          </a:xfrm>
          <a:solidFill>
            <a:schemeClr val="tx1"/>
          </a:solidFill>
        </p:spPr>
        <p:txBody>
          <a:bodyPr>
            <a:noAutofit/>
          </a:bodyPr>
          <a:lstStyle/>
          <a:p>
            <a:r>
              <a:rPr lang="es-ES" sz="2300" dirty="0">
                <a:solidFill>
                  <a:srgbClr val="FFFF00"/>
                </a:solidFill>
                <a:latin typeface="Arial" pitchFamily="34" charset="0"/>
                <a:cs typeface="Arial" pitchFamily="34" charset="0"/>
              </a:rPr>
              <a:t>Enséñele al estudiante las dependencias universitarias. </a:t>
            </a:r>
            <a:endParaRPr lang="es-ES" sz="2300" dirty="0" smtClean="0">
              <a:solidFill>
                <a:srgbClr val="FFFF00"/>
              </a:solidFill>
              <a:latin typeface="Arial" pitchFamily="34" charset="0"/>
              <a:cs typeface="Arial" pitchFamily="34" charset="0"/>
            </a:endParaRPr>
          </a:p>
          <a:p>
            <a:r>
              <a:rPr lang="es-ES" sz="2300" dirty="0" smtClean="0">
                <a:solidFill>
                  <a:srgbClr val="FFFF00"/>
                </a:solidFill>
                <a:latin typeface="Arial" pitchFamily="34" charset="0"/>
                <a:cs typeface="Arial" pitchFamily="34" charset="0"/>
              </a:rPr>
              <a:t>Si </a:t>
            </a:r>
            <a:r>
              <a:rPr lang="es-ES" sz="2300" dirty="0">
                <a:solidFill>
                  <a:srgbClr val="FFFF00"/>
                </a:solidFill>
                <a:latin typeface="Arial" pitchFamily="34" charset="0"/>
                <a:cs typeface="Arial" pitchFamily="34" charset="0"/>
              </a:rPr>
              <a:t>se produce algún cambio de aula o de espacio docente, infórmele adecuadamente.</a:t>
            </a:r>
          </a:p>
          <a:p>
            <a:r>
              <a:rPr lang="es-ES" sz="2300" dirty="0" smtClean="0">
                <a:solidFill>
                  <a:srgbClr val="FFFF00"/>
                </a:solidFill>
                <a:latin typeface="Arial" pitchFamily="34" charset="0"/>
                <a:cs typeface="Arial" pitchFamily="34" charset="0"/>
              </a:rPr>
              <a:t>En </a:t>
            </a:r>
            <a:r>
              <a:rPr lang="es-ES" sz="2300" dirty="0">
                <a:solidFill>
                  <a:srgbClr val="FFFF00"/>
                </a:solidFill>
                <a:latin typeface="Arial" pitchFamily="34" charset="0"/>
                <a:cs typeface="Arial" pitchFamily="34" charset="0"/>
              </a:rPr>
              <a:t>el aula, resérvele un sitio en las primeras filas, donde pueda seguirle adecuadamente y tenga una buena percepción auditiva. </a:t>
            </a:r>
            <a:endParaRPr lang="es-ES" sz="2300" dirty="0" smtClean="0">
              <a:solidFill>
                <a:srgbClr val="FFFF00"/>
              </a:solidFill>
              <a:latin typeface="Arial" pitchFamily="34" charset="0"/>
              <a:cs typeface="Arial" pitchFamily="34" charset="0"/>
            </a:endParaRPr>
          </a:p>
          <a:p>
            <a:r>
              <a:rPr lang="es-ES" sz="2300" dirty="0" smtClean="0">
                <a:solidFill>
                  <a:srgbClr val="FFFF00"/>
                </a:solidFill>
                <a:latin typeface="Arial" pitchFamily="34" charset="0"/>
                <a:cs typeface="Arial" pitchFamily="34" charset="0"/>
              </a:rPr>
              <a:t>Resérvele </a:t>
            </a:r>
            <a:r>
              <a:rPr lang="es-ES" sz="2300" dirty="0">
                <a:solidFill>
                  <a:srgbClr val="FFFF00"/>
                </a:solidFill>
                <a:latin typeface="Arial" pitchFamily="34" charset="0"/>
                <a:cs typeface="Arial" pitchFamily="34" charset="0"/>
              </a:rPr>
              <a:t>una mesa amplia e indíquele dónde dejar sus cosas.</a:t>
            </a:r>
          </a:p>
          <a:p>
            <a:r>
              <a:rPr lang="es-ES" sz="2300" dirty="0" smtClean="0">
                <a:solidFill>
                  <a:srgbClr val="FFFF00"/>
                </a:solidFill>
                <a:latin typeface="Arial" pitchFamily="34" charset="0"/>
                <a:cs typeface="Arial" pitchFamily="34" charset="0"/>
              </a:rPr>
              <a:t>Si </a:t>
            </a:r>
            <a:r>
              <a:rPr lang="es-ES" sz="2300" dirty="0">
                <a:solidFill>
                  <a:srgbClr val="FFFF00"/>
                </a:solidFill>
                <a:latin typeface="Arial" pitchFamily="34" charset="0"/>
                <a:cs typeface="Arial" pitchFamily="34" charset="0"/>
              </a:rPr>
              <a:t>el estudiante tiene algún resto visual, mantenga el aula bien </a:t>
            </a:r>
            <a:r>
              <a:rPr lang="es-ES" sz="2300" dirty="0" smtClean="0">
                <a:solidFill>
                  <a:srgbClr val="FFFF00"/>
                </a:solidFill>
                <a:latin typeface="Arial" pitchFamily="34" charset="0"/>
                <a:cs typeface="Arial" pitchFamily="34" charset="0"/>
              </a:rPr>
              <a:t>iluminada.</a:t>
            </a:r>
            <a:endParaRPr lang="es-ES" sz="23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872535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83518"/>
            <a:ext cx="8229600" cy="4111105"/>
          </a:xfrm>
          <a:solidFill>
            <a:schemeClr val="tx1"/>
          </a:solidFill>
        </p:spPr>
        <p:txBody>
          <a:bodyPr>
            <a:noAutofit/>
          </a:bodyPr>
          <a:lstStyle/>
          <a:p>
            <a:r>
              <a:rPr lang="es-ES" sz="2200" dirty="0">
                <a:solidFill>
                  <a:srgbClr val="FFFF00"/>
                </a:solidFill>
                <a:latin typeface="Arial" pitchFamily="34" charset="0"/>
                <a:cs typeface="Arial" pitchFamily="34" charset="0"/>
              </a:rPr>
              <a:t>Identifíquese al dirigirse a él. </a:t>
            </a:r>
            <a:endParaRPr lang="es-ES" sz="2200" dirty="0" smtClean="0">
              <a:solidFill>
                <a:srgbClr val="FFFF00"/>
              </a:solidFill>
              <a:latin typeface="Arial" pitchFamily="34" charset="0"/>
              <a:cs typeface="Arial" pitchFamily="34" charset="0"/>
            </a:endParaRPr>
          </a:p>
          <a:p>
            <a:r>
              <a:rPr lang="es-ES" sz="2200" dirty="0" smtClean="0">
                <a:solidFill>
                  <a:srgbClr val="FFFF00"/>
                </a:solidFill>
                <a:latin typeface="Arial" pitchFamily="34" charset="0"/>
                <a:cs typeface="Arial" pitchFamily="34" charset="0"/>
              </a:rPr>
              <a:t>Háblele </a:t>
            </a:r>
            <a:r>
              <a:rPr lang="es-ES" sz="2200" dirty="0">
                <a:solidFill>
                  <a:srgbClr val="FFFF00"/>
                </a:solidFill>
                <a:latin typeface="Arial" pitchFamily="34" charset="0"/>
                <a:cs typeface="Arial" pitchFamily="34" charset="0"/>
              </a:rPr>
              <a:t>despacio y claro.</a:t>
            </a:r>
          </a:p>
          <a:p>
            <a:r>
              <a:rPr lang="es-ES" sz="2200" dirty="0">
                <a:solidFill>
                  <a:srgbClr val="FFFF00"/>
                </a:solidFill>
                <a:latin typeface="Arial" pitchFamily="34" charset="0"/>
                <a:cs typeface="Arial" pitchFamily="34" charset="0"/>
              </a:rPr>
              <a:t>Evite usar gestos y use la palabra como forma de comunicación.</a:t>
            </a:r>
          </a:p>
          <a:p>
            <a:r>
              <a:rPr lang="es-ES" sz="2200" dirty="0" smtClean="0">
                <a:solidFill>
                  <a:srgbClr val="FFFF00"/>
                </a:solidFill>
                <a:latin typeface="Arial" pitchFamily="34" charset="0"/>
                <a:cs typeface="Arial" pitchFamily="34" charset="0"/>
              </a:rPr>
              <a:t>Evite </a:t>
            </a:r>
            <a:r>
              <a:rPr lang="es-ES" sz="2200" dirty="0">
                <a:solidFill>
                  <a:srgbClr val="FFFF00"/>
                </a:solidFill>
                <a:latin typeface="Arial" pitchFamily="34" charset="0"/>
                <a:cs typeface="Arial" pitchFamily="34" charset="0"/>
              </a:rPr>
              <a:t>las referencias espaciales tales como “aquí”, “allí”, “ahí”, entre otras, ya que carecen de significado para la persona con ceguera. Sustitúyalas por referencias verbales más concretas, como “a tu derecha”, “delante de ti”, “arriba”, etc</a:t>
            </a:r>
            <a:r>
              <a:rPr lang="es-ES" sz="2200" dirty="0" smtClean="0">
                <a:solidFill>
                  <a:srgbClr val="FFFF00"/>
                </a:solidFill>
                <a:latin typeface="Arial" pitchFamily="34" charset="0"/>
                <a:cs typeface="Arial" pitchFamily="34" charset="0"/>
              </a:rPr>
              <a:t>. de </a:t>
            </a:r>
            <a:r>
              <a:rPr lang="es-ES" sz="2200" dirty="0">
                <a:solidFill>
                  <a:srgbClr val="FFFF00"/>
                </a:solidFill>
                <a:latin typeface="Arial" pitchFamily="34" charset="0"/>
                <a:cs typeface="Arial" pitchFamily="34" charset="0"/>
              </a:rPr>
              <a:t>él o ella. </a:t>
            </a:r>
            <a:endParaRPr lang="es-ES" sz="2200" dirty="0" smtClean="0">
              <a:solidFill>
                <a:srgbClr val="FFFF00"/>
              </a:solidFill>
              <a:latin typeface="Arial" pitchFamily="34" charset="0"/>
              <a:cs typeface="Arial" pitchFamily="34" charset="0"/>
            </a:endParaRPr>
          </a:p>
          <a:p>
            <a:r>
              <a:rPr lang="es-ES" sz="2200" dirty="0" smtClean="0">
                <a:solidFill>
                  <a:srgbClr val="FFFF00"/>
                </a:solidFill>
                <a:latin typeface="Arial" pitchFamily="34" charset="0"/>
                <a:cs typeface="Arial" pitchFamily="34" charset="0"/>
              </a:rPr>
              <a:t>Adviértale </a:t>
            </a:r>
            <a:r>
              <a:rPr lang="es-ES" sz="2200" dirty="0">
                <a:solidFill>
                  <a:srgbClr val="FFFF00"/>
                </a:solidFill>
                <a:latin typeface="Arial" pitchFamily="34" charset="0"/>
                <a:cs typeface="Arial" pitchFamily="34" charset="0"/>
              </a:rPr>
              <a:t>de posibles obstáculos. No le deje solo sin advertírselo. No le agarre, ni tire de él o le empuje.</a:t>
            </a:r>
            <a:endParaRPr lang="es-AR" sz="2200" dirty="0">
              <a:solidFill>
                <a:srgbClr val="FFFF00"/>
              </a:solidFill>
              <a:latin typeface="Arial" pitchFamily="34" charset="0"/>
              <a:cs typeface="Arial" pitchFamily="34" charset="0"/>
            </a:endParaRPr>
          </a:p>
          <a:p>
            <a:endParaRPr lang="es-AR" sz="22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055023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83518"/>
            <a:ext cx="8229600" cy="4392488"/>
          </a:xfrm>
          <a:solidFill>
            <a:schemeClr val="tx1"/>
          </a:solidFill>
        </p:spPr>
        <p:txBody>
          <a:bodyPr>
            <a:normAutofit/>
          </a:bodyPr>
          <a:lstStyle/>
          <a:p>
            <a:r>
              <a:rPr lang="es-ES" sz="2400" dirty="0">
                <a:solidFill>
                  <a:srgbClr val="FFFF00"/>
                </a:solidFill>
                <a:latin typeface="Arial" pitchFamily="34" charset="0"/>
                <a:cs typeface="Arial" pitchFamily="34" charset="0"/>
              </a:rPr>
              <a:t>Use con naturalidad palabras como ver, mirar. Estas palabras forman parte del vocabulario de la persona con discapacidad visual y, como cualquier otra, las usa para expresar su manera de “ver</a:t>
            </a:r>
            <a:r>
              <a:rPr lang="es-ES" sz="2400" dirty="0" smtClean="0">
                <a:solidFill>
                  <a:srgbClr val="FFFF00"/>
                </a:solidFill>
                <a:latin typeface="Arial" pitchFamily="34" charset="0"/>
                <a:cs typeface="Arial" pitchFamily="34" charset="0"/>
              </a:rPr>
              <a:t>”.</a:t>
            </a:r>
          </a:p>
          <a:p>
            <a:pPr marL="0" indent="0">
              <a:buNone/>
            </a:pPr>
            <a:endParaRPr lang="es-ES" sz="2400" dirty="0">
              <a:solidFill>
                <a:srgbClr val="FFFF00"/>
              </a:solidFill>
              <a:latin typeface="Arial" pitchFamily="34" charset="0"/>
              <a:cs typeface="Arial" pitchFamily="34" charset="0"/>
            </a:endParaRPr>
          </a:p>
          <a:p>
            <a:r>
              <a:rPr lang="es-ES" sz="2400" dirty="0">
                <a:solidFill>
                  <a:srgbClr val="FFFF00"/>
                </a:solidFill>
                <a:latin typeface="Arial" pitchFamily="34" charset="0"/>
                <a:cs typeface="Arial" pitchFamily="34" charset="0"/>
              </a:rPr>
              <a:t>Para ayudar en el acompañamiento o desplazamiento a un estudiante con discapacidad visual, pregunte antes si necesita ayuda y, en caso afirmativo, ofrézcale el brazo o el hombro para que sea el estudiante quien se apoye y camine ligeramente por </a:t>
            </a:r>
            <a:r>
              <a:rPr lang="es-ES" sz="2400" dirty="0" smtClean="0">
                <a:solidFill>
                  <a:srgbClr val="FFFF00"/>
                </a:solidFill>
                <a:latin typeface="Arial" pitchFamily="34" charset="0"/>
                <a:cs typeface="Arial" pitchFamily="34" charset="0"/>
              </a:rPr>
              <a:t>delante.</a:t>
            </a:r>
            <a:endParaRPr lang="es-AR" sz="2400" dirty="0"/>
          </a:p>
        </p:txBody>
      </p:sp>
    </p:spTree>
    <p:extLst>
      <p:ext uri="{BB962C8B-B14F-4D97-AF65-F5344CB8AC3E}">
        <p14:creationId xmlns:p14="http://schemas.microsoft.com/office/powerpoint/2010/main" val="1870285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7534"/>
            <a:ext cx="8229600" cy="3967089"/>
          </a:xfrm>
          <a:solidFill>
            <a:schemeClr val="tx1"/>
          </a:solidFill>
        </p:spPr>
        <p:txBody>
          <a:bodyPr>
            <a:normAutofit/>
          </a:bodyPr>
          <a:lstStyle/>
          <a:p>
            <a:endParaRPr lang="es-AR" dirty="0"/>
          </a:p>
          <a:p>
            <a:r>
              <a:rPr lang="es-ES" sz="2400" dirty="0">
                <a:solidFill>
                  <a:srgbClr val="FFFF00"/>
                </a:solidFill>
              </a:rPr>
              <a:t>Comuníquese con el estudiante vía correo electrónico </a:t>
            </a:r>
            <a:r>
              <a:rPr lang="es-ES" sz="2400" dirty="0" smtClean="0">
                <a:solidFill>
                  <a:srgbClr val="FFFF00"/>
                </a:solidFill>
              </a:rPr>
              <a:t> </a:t>
            </a:r>
            <a:r>
              <a:rPr lang="es-ES" sz="2400" dirty="0" err="1" smtClean="0">
                <a:solidFill>
                  <a:srgbClr val="FFFF00"/>
                </a:solidFill>
              </a:rPr>
              <a:t>WhatsApp</a:t>
            </a:r>
            <a:r>
              <a:rPr lang="es-ES" sz="2400" dirty="0" smtClean="0">
                <a:solidFill>
                  <a:srgbClr val="FFFF00"/>
                </a:solidFill>
              </a:rPr>
              <a:t>, para </a:t>
            </a:r>
            <a:r>
              <a:rPr lang="es-ES" sz="2400" dirty="0">
                <a:solidFill>
                  <a:srgbClr val="FFFF00"/>
                </a:solidFill>
              </a:rPr>
              <a:t>comprobar que conoce toda la información que le proporcione</a:t>
            </a:r>
            <a:r>
              <a:rPr lang="es-ES" sz="2400" dirty="0" smtClean="0">
                <a:solidFill>
                  <a:srgbClr val="FFFF00"/>
                </a:solidFill>
              </a:rPr>
              <a:t>.</a:t>
            </a:r>
          </a:p>
          <a:p>
            <a:endParaRPr lang="es-ES" sz="2400" dirty="0">
              <a:solidFill>
                <a:srgbClr val="FFFF00"/>
              </a:solidFill>
            </a:endParaRPr>
          </a:p>
          <a:p>
            <a:r>
              <a:rPr lang="es-ES" sz="2400" dirty="0" smtClean="0">
                <a:solidFill>
                  <a:srgbClr val="FFFF00"/>
                </a:solidFill>
              </a:rPr>
              <a:t>Permita </a:t>
            </a:r>
            <a:r>
              <a:rPr lang="es-ES" sz="2400" dirty="0">
                <a:solidFill>
                  <a:srgbClr val="FFFF00"/>
                </a:solidFill>
              </a:rPr>
              <a:t>la entrada y presencia en el aula de personas de apoyo (asistentes personales) o de perros guía. </a:t>
            </a:r>
          </a:p>
          <a:p>
            <a:pPr marL="0" indent="0">
              <a:buNone/>
            </a:pPr>
            <a:endParaRPr lang="es-AR" dirty="0"/>
          </a:p>
        </p:txBody>
      </p:sp>
    </p:spTree>
    <p:extLst>
      <p:ext uri="{BB962C8B-B14F-4D97-AF65-F5344CB8AC3E}">
        <p14:creationId xmlns:p14="http://schemas.microsoft.com/office/powerpoint/2010/main" val="3921324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76212673"/>
              </p:ext>
            </p:extLst>
          </p:nvPr>
        </p:nvGraphicFramePr>
        <p:xfrm>
          <a:off x="179512" y="51470"/>
          <a:ext cx="885698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2339752" y="339502"/>
            <a:ext cx="2232248" cy="523220"/>
          </a:xfrm>
          <a:prstGeom prst="rect">
            <a:avLst/>
          </a:prstGeom>
          <a:noFill/>
        </p:spPr>
        <p:txBody>
          <a:bodyPr wrap="square" rtlCol="0">
            <a:spAutoFit/>
          </a:bodyPr>
          <a:lstStyle/>
          <a:p>
            <a:r>
              <a:rPr lang="es-AR" sz="2800" b="1" dirty="0" smtClean="0"/>
              <a:t>Discapacidad</a:t>
            </a:r>
            <a:r>
              <a:rPr lang="es-AR" sz="2800" dirty="0" smtClean="0"/>
              <a:t> </a:t>
            </a:r>
            <a:endParaRPr lang="es-AR" sz="2800" dirty="0"/>
          </a:p>
        </p:txBody>
      </p:sp>
      <p:sp>
        <p:nvSpPr>
          <p:cNvPr id="6" name="5 CuadroTexto"/>
          <p:cNvSpPr txBox="1"/>
          <p:nvPr/>
        </p:nvSpPr>
        <p:spPr>
          <a:xfrm>
            <a:off x="6444208" y="339502"/>
            <a:ext cx="2088232" cy="523220"/>
          </a:xfrm>
          <a:prstGeom prst="rect">
            <a:avLst/>
          </a:prstGeom>
          <a:noFill/>
        </p:spPr>
        <p:txBody>
          <a:bodyPr wrap="square" rtlCol="0">
            <a:spAutoFit/>
          </a:bodyPr>
          <a:lstStyle/>
          <a:p>
            <a:r>
              <a:rPr lang="es-AR" sz="2800" b="1" dirty="0" smtClean="0"/>
              <a:t>Intelectual</a:t>
            </a:r>
            <a:endParaRPr lang="es-AR" sz="2800" b="1" dirty="0"/>
          </a:p>
        </p:txBody>
      </p:sp>
      <p:sp>
        <p:nvSpPr>
          <p:cNvPr id="7" name="6 CuadroTexto"/>
          <p:cNvSpPr txBox="1"/>
          <p:nvPr/>
        </p:nvSpPr>
        <p:spPr>
          <a:xfrm>
            <a:off x="683568" y="2355726"/>
            <a:ext cx="738664" cy="2304256"/>
          </a:xfrm>
          <a:prstGeom prst="rect">
            <a:avLst/>
          </a:prstGeom>
          <a:noFill/>
        </p:spPr>
        <p:txBody>
          <a:bodyPr vert="vert270" wrap="square" rtlCol="0">
            <a:spAutoFit/>
          </a:bodyPr>
          <a:lstStyle/>
          <a:p>
            <a:r>
              <a:rPr lang="es-AR" sz="3600" dirty="0" smtClean="0"/>
              <a:t>Estudiante</a:t>
            </a:r>
            <a:endParaRPr lang="es-AR" sz="3600" dirty="0"/>
          </a:p>
        </p:txBody>
      </p:sp>
    </p:spTree>
    <p:extLst>
      <p:ext uri="{BB962C8B-B14F-4D97-AF65-F5344CB8AC3E}">
        <p14:creationId xmlns:p14="http://schemas.microsoft.com/office/powerpoint/2010/main" val="67102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3200" dirty="0" smtClean="0"/>
              <a:t>Características</a:t>
            </a:r>
            <a:endParaRPr lang="es-AR" sz="32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555708459"/>
              </p:ext>
            </p:extLst>
          </p:nvPr>
        </p:nvGraphicFramePr>
        <p:xfrm>
          <a:off x="457200" y="1200150"/>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7743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300610057"/>
              </p:ext>
            </p:extLst>
          </p:nvPr>
        </p:nvGraphicFramePr>
        <p:xfrm>
          <a:off x="457200" y="195486"/>
          <a:ext cx="8229600" cy="4398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0794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711548045"/>
              </p:ext>
            </p:extLst>
          </p:nvPr>
        </p:nvGraphicFramePr>
        <p:xfrm>
          <a:off x="457200" y="405259"/>
          <a:ext cx="8229600" cy="4254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45180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67082246"/>
              </p:ext>
            </p:extLst>
          </p:nvPr>
        </p:nvGraphicFramePr>
        <p:xfrm>
          <a:off x="467544" y="465516"/>
          <a:ext cx="8229600" cy="4374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83006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4">
              <a:lumMod val="60000"/>
              <a:lumOff val="40000"/>
            </a:schemeClr>
          </a:solidFill>
        </p:spPr>
        <p:txBody>
          <a:bodyPr>
            <a:normAutofit/>
          </a:bodyPr>
          <a:lstStyle/>
          <a:p>
            <a:r>
              <a:rPr lang="es-AR" sz="3200" dirty="0" smtClean="0"/>
              <a:t>Educación Inclusiva</a:t>
            </a:r>
            <a:endParaRPr lang="es-AR" sz="3200" dirty="0"/>
          </a:p>
        </p:txBody>
      </p:sp>
      <p:sp>
        <p:nvSpPr>
          <p:cNvPr id="3" name="2 Marcador de contenido"/>
          <p:cNvSpPr>
            <a:spLocks noGrp="1"/>
          </p:cNvSpPr>
          <p:nvPr>
            <p:ph idx="1"/>
          </p:nvPr>
        </p:nvSpPr>
        <p:spPr>
          <a:solidFill>
            <a:schemeClr val="accent2">
              <a:lumMod val="20000"/>
              <a:lumOff val="80000"/>
            </a:schemeClr>
          </a:solidFill>
        </p:spPr>
        <p:txBody>
          <a:bodyPr>
            <a:normAutofit/>
          </a:bodyPr>
          <a:lstStyle/>
          <a:p>
            <a:r>
              <a:rPr lang="es-ES" sz="2800" dirty="0"/>
              <a:t>Educación Inclusiva como el derecho de niños y niñas, en el que implica el desafío del cambio educativo hacia sistemas de calidad, equitativos y para todos, a lo largo de toda la vida, sin descalificar a las personas por su lugar de origen, sexo, salud, nivel social, etnia o cualquier otra </a:t>
            </a:r>
            <a:r>
              <a:rPr lang="es-ES" sz="2800" dirty="0" smtClean="0"/>
              <a:t>singularidad (</a:t>
            </a:r>
            <a:r>
              <a:rPr lang="es-AR" sz="2800" dirty="0"/>
              <a:t>Simón y </a:t>
            </a:r>
            <a:r>
              <a:rPr lang="es-AR" sz="2800" dirty="0" err="1" smtClean="0"/>
              <a:t>Echeita</a:t>
            </a:r>
            <a:r>
              <a:rPr lang="es-AR" sz="2800" dirty="0" smtClean="0"/>
              <a:t>, 2013).</a:t>
            </a:r>
            <a:endParaRPr lang="es-AR" sz="2800" dirty="0"/>
          </a:p>
        </p:txBody>
      </p:sp>
    </p:spTree>
    <p:extLst>
      <p:ext uri="{BB962C8B-B14F-4D97-AF65-F5344CB8AC3E}">
        <p14:creationId xmlns:p14="http://schemas.microsoft.com/office/powerpoint/2010/main" val="17242940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775566527"/>
              </p:ext>
            </p:extLst>
          </p:nvPr>
        </p:nvGraphicFramePr>
        <p:xfrm>
          <a:off x="457200" y="267494"/>
          <a:ext cx="8229600" cy="4326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539552" y="2929084"/>
            <a:ext cx="1800200" cy="861774"/>
          </a:xfrm>
          <a:prstGeom prst="rect">
            <a:avLst/>
          </a:prstGeom>
          <a:noFill/>
        </p:spPr>
        <p:txBody>
          <a:bodyPr wrap="square" rtlCol="0">
            <a:spAutoFit/>
          </a:bodyPr>
          <a:lstStyle/>
          <a:p>
            <a:pPr algn="r"/>
            <a:r>
              <a:rPr lang="es-AR" sz="1600" b="1" dirty="0" smtClean="0"/>
              <a:t>Conocer las potencialidades del estudiante</a:t>
            </a:r>
            <a:r>
              <a:rPr lang="es-AR" b="1" dirty="0" smtClean="0"/>
              <a:t>.</a:t>
            </a:r>
          </a:p>
        </p:txBody>
      </p:sp>
    </p:spTree>
    <p:extLst>
      <p:ext uri="{BB962C8B-B14F-4D97-AF65-F5344CB8AC3E}">
        <p14:creationId xmlns:p14="http://schemas.microsoft.com/office/powerpoint/2010/main" val="27563612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239701472"/>
              </p:ext>
            </p:extLst>
          </p:nvPr>
        </p:nvGraphicFramePr>
        <p:xfrm>
          <a:off x="457200" y="339502"/>
          <a:ext cx="8229600" cy="4254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4360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El Diseño Universal en la arquitectura</a:t>
            </a:r>
            <a:endParaRPr lang="es-AR"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01621949"/>
              </p:ext>
            </p:extLst>
          </p:nvPr>
        </p:nvGraphicFramePr>
        <p:xfrm>
          <a:off x="457200" y="771550"/>
          <a:ext cx="843528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2175" y="3110193"/>
            <a:ext cx="2754584" cy="204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987574"/>
            <a:ext cx="1800200" cy="132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755576" y="4227934"/>
            <a:ext cx="5832648" cy="707886"/>
          </a:xfrm>
          <a:prstGeom prst="rect">
            <a:avLst/>
          </a:prstGeom>
          <a:noFill/>
        </p:spPr>
        <p:txBody>
          <a:bodyPr wrap="square" rtlCol="0">
            <a:spAutoFit/>
          </a:bodyPr>
          <a:lstStyle/>
          <a:p>
            <a:r>
              <a:rPr lang="es-AR" sz="2000" b="1" dirty="0" smtClean="0"/>
              <a:t>Diversidad inherente a cualquier grupo humano –</a:t>
            </a:r>
          </a:p>
          <a:p>
            <a:pPr algn="ctr"/>
            <a:r>
              <a:rPr lang="es-AR" sz="2000" b="1" dirty="0"/>
              <a:t>E</a:t>
            </a:r>
            <a:r>
              <a:rPr lang="es-AR" sz="2000" b="1" dirty="0" smtClean="0"/>
              <a:t>ntornos </a:t>
            </a:r>
            <a:r>
              <a:rPr lang="es-AR" sz="2000" b="1" dirty="0"/>
              <a:t>«</a:t>
            </a:r>
            <a:r>
              <a:rPr lang="es-AR" sz="2000" b="1" dirty="0" err="1"/>
              <a:t>discapacitantes</a:t>
            </a:r>
            <a:r>
              <a:rPr lang="es-AR" sz="2000" b="1" dirty="0"/>
              <a:t>» </a:t>
            </a:r>
            <a:r>
              <a:rPr lang="es-AR" sz="2000" b="1" dirty="0" smtClean="0"/>
              <a:t> </a:t>
            </a:r>
            <a:endParaRPr lang="es-AR" sz="2000" b="1" dirty="0"/>
          </a:p>
        </p:txBody>
      </p:sp>
    </p:spTree>
    <p:extLst>
      <p:ext uri="{BB962C8B-B14F-4D97-AF65-F5344CB8AC3E}">
        <p14:creationId xmlns:p14="http://schemas.microsoft.com/office/powerpoint/2010/main" val="41473917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rso INTEF &quot;Diseño Universal para el Aprendizaje&quot; | AprendeINT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32" y="987574"/>
            <a:ext cx="3240359" cy="129614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Autofit/>
          </a:bodyPr>
          <a:lstStyle/>
          <a:p>
            <a:r>
              <a:rPr lang="es-ES" sz="3200" b="1" dirty="0"/>
              <a:t>El Diseño Universal en el ámbito educativo: DUA </a:t>
            </a:r>
            <a:endParaRPr lang="es-AR"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09023445"/>
              </p:ext>
            </p:extLst>
          </p:nvPr>
        </p:nvGraphicFramePr>
        <p:xfrm>
          <a:off x="457200" y="843558"/>
          <a:ext cx="822960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6012160" y="4011910"/>
            <a:ext cx="3059832" cy="830997"/>
          </a:xfrm>
          <a:prstGeom prst="rect">
            <a:avLst/>
          </a:prstGeom>
          <a:noFill/>
        </p:spPr>
        <p:txBody>
          <a:bodyPr wrap="square" rtlCol="0">
            <a:spAutoFit/>
          </a:bodyPr>
          <a:lstStyle/>
          <a:p>
            <a:pPr algn="ctr"/>
            <a:r>
              <a:rPr lang="es-ES" sz="2400" b="1" dirty="0" smtClean="0"/>
              <a:t>El </a:t>
            </a:r>
            <a:r>
              <a:rPr lang="es-ES" sz="2400" b="1" dirty="0"/>
              <a:t>currículo será </a:t>
            </a:r>
            <a:r>
              <a:rPr lang="es-ES" sz="2400" b="1" dirty="0" err="1" smtClean="0"/>
              <a:t>discapacitante</a:t>
            </a:r>
            <a:r>
              <a:rPr lang="es-ES" sz="2400" b="1" dirty="0" smtClean="0"/>
              <a:t>.</a:t>
            </a:r>
            <a:endParaRPr lang="es-AR" sz="2400" b="1" dirty="0"/>
          </a:p>
        </p:txBody>
      </p:sp>
    </p:spTree>
    <p:extLst>
      <p:ext uri="{BB962C8B-B14F-4D97-AF65-F5344CB8AC3E}">
        <p14:creationId xmlns:p14="http://schemas.microsoft.com/office/powerpoint/2010/main" val="38964982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92477895"/>
              </p:ext>
            </p:extLst>
          </p:nvPr>
        </p:nvGraphicFramePr>
        <p:xfrm>
          <a:off x="457200" y="195486"/>
          <a:ext cx="8229600" cy="4398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1115616" y="4259292"/>
            <a:ext cx="6552728" cy="400110"/>
          </a:xfrm>
          <a:prstGeom prst="rect">
            <a:avLst/>
          </a:prstGeom>
          <a:noFill/>
        </p:spPr>
        <p:txBody>
          <a:bodyPr wrap="square" rtlCol="0">
            <a:spAutoFit/>
          </a:bodyPr>
          <a:lstStyle/>
          <a:p>
            <a:pPr algn="ctr"/>
            <a:r>
              <a:rPr lang="es-AR" sz="2000" b="1" dirty="0" smtClean="0">
                <a:solidFill>
                  <a:schemeClr val="bg1"/>
                </a:solidFill>
              </a:rPr>
              <a:t>Diseño Universal del Currículo</a:t>
            </a:r>
            <a:endParaRPr lang="es-AR" sz="2000" b="1" dirty="0">
              <a:solidFill>
                <a:schemeClr val="bg1"/>
              </a:solidFill>
            </a:endParaRPr>
          </a:p>
        </p:txBody>
      </p:sp>
    </p:spTree>
    <p:extLst>
      <p:ext uri="{BB962C8B-B14F-4D97-AF65-F5344CB8AC3E}">
        <p14:creationId xmlns:p14="http://schemas.microsoft.com/office/powerpoint/2010/main" val="367225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660621376"/>
              </p:ext>
            </p:extLst>
          </p:nvPr>
        </p:nvGraphicFramePr>
        <p:xfrm>
          <a:off x="457200" y="699542"/>
          <a:ext cx="8229600" cy="3894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76547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3291325426"/>
              </p:ext>
            </p:extLst>
          </p:nvPr>
        </p:nvGraphicFramePr>
        <p:xfrm>
          <a:off x="1043608" y="123478"/>
          <a:ext cx="6912768" cy="4315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89560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215" name="Google Shape;215;p5"/>
          <p:cNvGrpSpPr/>
          <p:nvPr/>
        </p:nvGrpSpPr>
        <p:grpSpPr>
          <a:xfrm>
            <a:off x="721891" y="339503"/>
            <a:ext cx="7523882" cy="3960439"/>
            <a:chOff x="100363" y="210797"/>
            <a:chExt cx="10031843" cy="4793642"/>
          </a:xfrm>
        </p:grpSpPr>
        <p:sp>
          <p:nvSpPr>
            <p:cNvPr id="216" name="Google Shape;216;p5"/>
            <p:cNvSpPr/>
            <p:nvPr/>
          </p:nvSpPr>
          <p:spPr>
            <a:xfrm>
              <a:off x="5090166" y="1944439"/>
              <a:ext cx="3451047" cy="1189333"/>
            </a:xfrm>
            <a:custGeom>
              <a:avLst/>
              <a:gdLst/>
              <a:ahLst/>
              <a:cxnLst/>
              <a:rect l="l" t="t" r="r" b="b"/>
              <a:pathLst>
                <a:path w="120000" h="120000" extrusionOk="0">
                  <a:moveTo>
                    <a:pt x="0" y="0"/>
                  </a:moveTo>
                  <a:lnTo>
                    <a:pt x="0" y="87678"/>
                  </a:lnTo>
                  <a:lnTo>
                    <a:pt x="120000" y="87678"/>
                  </a:lnTo>
                  <a:lnTo>
                    <a:pt x="120000" y="120000"/>
                  </a:lnTo>
                </a:path>
              </a:pathLst>
            </a:custGeom>
            <a:noFill/>
            <a:ln w="19050" cap="rnd" cmpd="sng">
              <a:solidFill>
                <a:schemeClr val="accent6"/>
              </a:solidFill>
              <a:prstDash val="solid"/>
              <a:round/>
              <a:headEnd type="none" w="sm" len="sm"/>
              <a:tailEnd type="none" w="sm" len="sm"/>
            </a:ln>
          </p:spPr>
        </p:sp>
        <p:sp>
          <p:nvSpPr>
            <p:cNvPr id="217" name="Google Shape;217;p5"/>
            <p:cNvSpPr/>
            <p:nvPr/>
          </p:nvSpPr>
          <p:spPr>
            <a:xfrm>
              <a:off x="4983702" y="1944439"/>
              <a:ext cx="106463" cy="1189333"/>
            </a:xfrm>
            <a:custGeom>
              <a:avLst/>
              <a:gdLst/>
              <a:ahLst/>
              <a:cxnLst/>
              <a:rect l="l" t="t" r="r" b="b"/>
              <a:pathLst>
                <a:path w="120000" h="120000" extrusionOk="0">
                  <a:moveTo>
                    <a:pt x="120000" y="0"/>
                  </a:moveTo>
                  <a:lnTo>
                    <a:pt x="120000" y="87678"/>
                  </a:lnTo>
                  <a:lnTo>
                    <a:pt x="0" y="87678"/>
                  </a:lnTo>
                  <a:lnTo>
                    <a:pt x="0" y="120000"/>
                  </a:lnTo>
                </a:path>
              </a:pathLst>
            </a:custGeom>
            <a:noFill/>
            <a:ln w="19050" cap="rnd" cmpd="sng">
              <a:solidFill>
                <a:schemeClr val="accent6"/>
              </a:solidFill>
              <a:prstDash val="solid"/>
              <a:round/>
              <a:headEnd type="none" w="sm" len="sm"/>
              <a:tailEnd type="none" w="sm" len="sm"/>
            </a:ln>
          </p:spPr>
        </p:sp>
        <p:sp>
          <p:nvSpPr>
            <p:cNvPr id="218" name="Google Shape;218;p5"/>
            <p:cNvSpPr/>
            <p:nvPr/>
          </p:nvSpPr>
          <p:spPr>
            <a:xfrm>
              <a:off x="1426191" y="1944439"/>
              <a:ext cx="3663975" cy="1189333"/>
            </a:xfrm>
            <a:custGeom>
              <a:avLst/>
              <a:gdLst/>
              <a:ahLst/>
              <a:cxnLst/>
              <a:rect l="l" t="t" r="r" b="b"/>
              <a:pathLst>
                <a:path w="120000" h="120000" extrusionOk="0">
                  <a:moveTo>
                    <a:pt x="120000" y="0"/>
                  </a:moveTo>
                  <a:lnTo>
                    <a:pt x="120000" y="87678"/>
                  </a:lnTo>
                  <a:lnTo>
                    <a:pt x="0" y="87678"/>
                  </a:lnTo>
                  <a:lnTo>
                    <a:pt x="0" y="120000"/>
                  </a:lnTo>
                </a:path>
              </a:pathLst>
            </a:custGeom>
            <a:noFill/>
            <a:ln w="19050" cap="rnd" cmpd="sng">
              <a:solidFill>
                <a:schemeClr val="accent6"/>
              </a:solidFill>
              <a:prstDash val="solid"/>
              <a:round/>
              <a:headEnd type="none" w="sm" len="sm"/>
              <a:tailEnd type="none" w="sm" len="sm"/>
            </a:ln>
          </p:spPr>
        </p:sp>
        <p:sp>
          <p:nvSpPr>
            <p:cNvPr id="219" name="Google Shape;219;p5"/>
            <p:cNvSpPr/>
            <p:nvPr/>
          </p:nvSpPr>
          <p:spPr>
            <a:xfrm>
              <a:off x="3331032" y="210797"/>
              <a:ext cx="3518269" cy="1733641"/>
            </a:xfrm>
            <a:prstGeom prst="rect">
              <a:avLst/>
            </a:prstGeom>
            <a:gradFill>
              <a:gsLst>
                <a:gs pos="0">
                  <a:srgbClr val="89BAA4"/>
                </a:gs>
                <a:gs pos="100000">
                  <a:srgbClr val="538971"/>
                </a:gs>
              </a:gsLst>
              <a:lin ang="5400000" scaled="0"/>
            </a:gra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endParaRPr/>
            </a:p>
          </p:txBody>
        </p:sp>
        <p:sp>
          <p:nvSpPr>
            <p:cNvPr id="220" name="Google Shape;220;p5"/>
            <p:cNvSpPr txBox="1"/>
            <p:nvPr/>
          </p:nvSpPr>
          <p:spPr>
            <a:xfrm>
              <a:off x="3331032" y="210797"/>
              <a:ext cx="3518269" cy="1733641"/>
            </a:xfrm>
            <a:prstGeom prst="rect">
              <a:avLst/>
            </a:prstGeom>
            <a:solidFill>
              <a:srgbClr val="0070C0"/>
            </a:solidFill>
            <a:ln>
              <a:noFill/>
            </a:ln>
          </p:spPr>
          <p:txBody>
            <a:bodyPr spcFirstLastPara="1" wrap="square" lIns="12050" tIns="12050" rIns="12050" bIns="193725" anchor="ctr" anchorCtr="0">
              <a:noAutofit/>
            </a:bodyPr>
            <a:lstStyle/>
            <a:p>
              <a:pPr algn="ctr">
                <a:lnSpc>
                  <a:spcPct val="90000"/>
                </a:lnSpc>
              </a:pPr>
              <a:r>
                <a:rPr lang="es-ES" sz="1400" dirty="0">
                  <a:solidFill>
                    <a:schemeClr val="lt1"/>
                  </a:solidFill>
                  <a:latin typeface="Century Gothic"/>
                  <a:ea typeface="Century Gothic"/>
                  <a:cs typeface="Century Gothic"/>
                  <a:sym typeface="Century Gothic"/>
                </a:rPr>
                <a:t>Fundamentos </a:t>
              </a:r>
              <a:r>
                <a:rPr lang="es-ES" sz="1400" dirty="0" err="1" smtClean="0">
                  <a:solidFill>
                    <a:schemeClr val="lt1"/>
                  </a:solidFill>
                  <a:latin typeface="Century Gothic"/>
                  <a:ea typeface="Century Gothic"/>
                  <a:cs typeface="Century Gothic"/>
                  <a:sym typeface="Century Gothic"/>
                </a:rPr>
                <a:t>Neur</a:t>
              </a:r>
              <a:r>
                <a:rPr lang="es-ES" sz="1400" dirty="0" err="1" smtClean="0">
                  <a:solidFill>
                    <a:schemeClr val="lt1"/>
                  </a:solidFill>
                  <a:latin typeface="Century Gothic"/>
                  <a:ea typeface="Century Gothic"/>
                  <a:cs typeface="Century Gothic"/>
                  <a:sym typeface="Century Gothic"/>
                </a:rPr>
                <a:t>ocientíficos</a:t>
              </a:r>
              <a:r>
                <a:rPr lang="es-ES" sz="1400" dirty="0" smtClean="0">
                  <a:solidFill>
                    <a:schemeClr val="lt1"/>
                  </a:solidFill>
                  <a:latin typeface="Century Gothic"/>
                  <a:ea typeface="Century Gothic"/>
                  <a:cs typeface="Century Gothic"/>
                  <a:sym typeface="Century Gothic"/>
                </a:rPr>
                <a:t>: </a:t>
              </a:r>
              <a:r>
                <a:rPr lang="es-ES" sz="1400" dirty="0">
                  <a:solidFill>
                    <a:schemeClr val="lt1"/>
                  </a:solidFill>
                  <a:latin typeface="Century Gothic"/>
                  <a:ea typeface="Century Gothic"/>
                  <a:cs typeface="Century Gothic"/>
                  <a:sym typeface="Century Gothic"/>
                </a:rPr>
                <a:t>las redes cerebrales implicadas en el aprendizaje y los principios del DUA.</a:t>
              </a:r>
              <a:endParaRPr sz="1400" dirty="0">
                <a:solidFill>
                  <a:schemeClr val="lt1"/>
                </a:solidFill>
                <a:latin typeface="Century Gothic"/>
                <a:ea typeface="Century Gothic"/>
                <a:cs typeface="Century Gothic"/>
                <a:sym typeface="Century Gothic"/>
              </a:endParaRPr>
            </a:p>
          </p:txBody>
        </p:sp>
        <p:sp>
          <p:nvSpPr>
            <p:cNvPr id="221" name="Google Shape;221;p5"/>
            <p:cNvSpPr/>
            <p:nvPr/>
          </p:nvSpPr>
          <p:spPr>
            <a:xfrm>
              <a:off x="3848836" y="2100455"/>
              <a:ext cx="2386489" cy="457636"/>
            </a:xfrm>
            <a:prstGeom prst="rect">
              <a:avLst/>
            </a:prstGeom>
            <a:solidFill>
              <a:schemeClr val="lt1">
                <a:alpha val="89803"/>
              </a:schemeClr>
            </a:solidFill>
            <a:ln w="9525" cap="rnd" cmpd="sng">
              <a:solidFill>
                <a:srgbClr val="6AAA8E"/>
              </a:solidFill>
              <a:prstDash val="solid"/>
              <a:round/>
              <a:headEnd type="none" w="sm" len="sm"/>
              <a:tailEnd type="none" w="sm" len="sm"/>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endParaRPr/>
            </a:p>
          </p:txBody>
        </p:sp>
        <p:sp>
          <p:nvSpPr>
            <p:cNvPr id="222" name="Google Shape;222;p5"/>
            <p:cNvSpPr txBox="1"/>
            <p:nvPr/>
          </p:nvSpPr>
          <p:spPr>
            <a:xfrm>
              <a:off x="3848836" y="2100455"/>
              <a:ext cx="2386489" cy="457636"/>
            </a:xfrm>
            <a:prstGeom prst="rect">
              <a:avLst/>
            </a:prstGeom>
            <a:noFill/>
            <a:ln>
              <a:noFill/>
            </a:ln>
          </p:spPr>
          <p:txBody>
            <a:bodyPr spcFirstLastPara="1" wrap="square" lIns="48250" tIns="12050" rIns="48250" bIns="12050" anchor="ctr" anchorCtr="0">
              <a:noAutofit/>
            </a:bodyPr>
            <a:lstStyle/>
            <a:p>
              <a:pPr algn="r">
                <a:lnSpc>
                  <a:spcPct val="90000"/>
                </a:lnSpc>
              </a:pPr>
              <a:r>
                <a:rPr lang="es-ES" sz="1400" dirty="0">
                  <a:solidFill>
                    <a:sysClr val="windowText" lastClr="000000"/>
                  </a:solidFill>
                  <a:latin typeface="Century Gothic"/>
                  <a:ea typeface="Century Gothic"/>
                  <a:cs typeface="Century Gothic"/>
                  <a:sym typeface="Century Gothic"/>
                </a:rPr>
                <a:t>Especializadas en: </a:t>
              </a:r>
              <a:endParaRPr sz="1400" dirty="0">
                <a:solidFill>
                  <a:sysClr val="windowText" lastClr="000000"/>
                </a:solidFill>
                <a:latin typeface="Century Gothic"/>
                <a:ea typeface="Century Gothic"/>
                <a:cs typeface="Century Gothic"/>
                <a:sym typeface="Century Gothic"/>
              </a:endParaRPr>
            </a:p>
          </p:txBody>
        </p:sp>
        <p:sp>
          <p:nvSpPr>
            <p:cNvPr id="223" name="Google Shape;223;p5"/>
            <p:cNvSpPr/>
            <p:nvPr/>
          </p:nvSpPr>
          <p:spPr>
            <a:xfrm>
              <a:off x="100363" y="3133772"/>
              <a:ext cx="2651655" cy="1372909"/>
            </a:xfrm>
            <a:prstGeom prst="rect">
              <a:avLst/>
            </a:prstGeom>
            <a:gradFill>
              <a:gsLst>
                <a:gs pos="0">
                  <a:srgbClr val="6D98AB"/>
                </a:gs>
                <a:gs pos="100000">
                  <a:srgbClr val="41697A"/>
                </a:gs>
              </a:gsLst>
              <a:lin ang="5400000" scaled="0"/>
            </a:gra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endParaRPr/>
            </a:p>
          </p:txBody>
        </p:sp>
        <p:sp>
          <p:nvSpPr>
            <p:cNvPr id="224" name="Google Shape;224;p5"/>
            <p:cNvSpPr txBox="1"/>
            <p:nvPr/>
          </p:nvSpPr>
          <p:spPr>
            <a:xfrm>
              <a:off x="100363" y="3003250"/>
              <a:ext cx="2803105" cy="1503432"/>
            </a:xfrm>
            <a:prstGeom prst="rect">
              <a:avLst/>
            </a:prstGeom>
            <a:solidFill>
              <a:srgbClr val="CC3399"/>
            </a:solidFill>
            <a:ln>
              <a:noFill/>
            </a:ln>
          </p:spPr>
          <p:txBody>
            <a:bodyPr spcFirstLastPara="1" wrap="square" lIns="12050" tIns="12050" rIns="12050" bIns="193725" anchor="ctr" anchorCtr="0">
              <a:noAutofit/>
            </a:bodyPr>
            <a:lstStyle/>
            <a:p>
              <a:pPr algn="ctr">
                <a:lnSpc>
                  <a:spcPct val="90000"/>
                </a:lnSpc>
              </a:pPr>
              <a:r>
                <a:rPr lang="es-ES" sz="1400" dirty="0">
                  <a:latin typeface="Century Gothic"/>
                  <a:ea typeface="Century Gothic"/>
                  <a:cs typeface="Century Gothic"/>
                  <a:sym typeface="Century Gothic"/>
                </a:rPr>
                <a:t>Percibir la información y asignarle significado</a:t>
              </a:r>
              <a:r>
                <a:rPr lang="es-ES" sz="1400" dirty="0" smtClean="0">
                  <a:latin typeface="Century Gothic"/>
                  <a:ea typeface="Century Gothic"/>
                  <a:cs typeface="Century Gothic"/>
                  <a:sym typeface="Century Gothic"/>
                </a:rPr>
                <a:t>.</a:t>
              </a:r>
            </a:p>
            <a:p>
              <a:pPr algn="ctr">
                <a:lnSpc>
                  <a:spcPct val="90000"/>
                </a:lnSpc>
              </a:pPr>
              <a:r>
                <a:rPr lang="es-ES" sz="1400" dirty="0" smtClean="0">
                  <a:latin typeface="Century Gothic"/>
                  <a:ea typeface="Century Gothic"/>
                  <a:cs typeface="Century Gothic"/>
                  <a:sym typeface="Century Gothic"/>
                </a:rPr>
                <a:t>Letras, números, palabras, objetos,  conceptos abstractos  </a:t>
              </a:r>
              <a:endParaRPr sz="1400" dirty="0">
                <a:latin typeface="Century Gothic"/>
                <a:ea typeface="Century Gothic"/>
                <a:cs typeface="Century Gothic"/>
                <a:sym typeface="Century Gothic"/>
              </a:endParaRPr>
            </a:p>
          </p:txBody>
        </p:sp>
        <p:sp>
          <p:nvSpPr>
            <p:cNvPr id="225" name="Google Shape;225;p5"/>
            <p:cNvSpPr/>
            <p:nvPr/>
          </p:nvSpPr>
          <p:spPr>
            <a:xfrm>
              <a:off x="643748" y="4293031"/>
              <a:ext cx="2386489" cy="457636"/>
            </a:xfrm>
            <a:prstGeom prst="rect">
              <a:avLst/>
            </a:prstGeom>
            <a:solidFill>
              <a:schemeClr val="lt1">
                <a:alpha val="89803"/>
              </a:schemeClr>
            </a:solidFill>
            <a:ln w="9525" cap="rnd" cmpd="sng">
              <a:solidFill>
                <a:srgbClr val="52849A"/>
              </a:solidFill>
              <a:prstDash val="solid"/>
              <a:round/>
              <a:headEnd type="none" w="sm" len="sm"/>
              <a:tailEnd type="none" w="sm" len="sm"/>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endParaRPr/>
            </a:p>
          </p:txBody>
        </p:sp>
        <p:sp>
          <p:nvSpPr>
            <p:cNvPr id="226" name="Google Shape;226;p5"/>
            <p:cNvSpPr txBox="1"/>
            <p:nvPr/>
          </p:nvSpPr>
          <p:spPr>
            <a:xfrm>
              <a:off x="643747" y="4347099"/>
              <a:ext cx="2386491" cy="657340"/>
            </a:xfrm>
            <a:prstGeom prst="rect">
              <a:avLst/>
            </a:prstGeom>
            <a:noFill/>
            <a:ln>
              <a:noFill/>
            </a:ln>
          </p:spPr>
          <p:txBody>
            <a:bodyPr spcFirstLastPara="1" wrap="square" lIns="40625" tIns="10150" rIns="40625" bIns="10150" anchor="ctr" anchorCtr="0">
              <a:noAutofit/>
            </a:bodyPr>
            <a:lstStyle/>
            <a:p>
              <a:pPr algn="ctr">
                <a:lnSpc>
                  <a:spcPct val="90000"/>
                </a:lnSpc>
              </a:pPr>
              <a:r>
                <a:rPr lang="es-ES" sz="1400" dirty="0">
                  <a:solidFill>
                    <a:sysClr val="windowText" lastClr="000000"/>
                  </a:solidFill>
                  <a:latin typeface="Century Gothic"/>
                  <a:ea typeface="Century Gothic"/>
                  <a:cs typeface="Century Gothic"/>
                  <a:sym typeface="Century Gothic"/>
                </a:rPr>
                <a:t>Redes de </a:t>
              </a:r>
              <a:r>
                <a:rPr lang="es-ES" sz="1400" dirty="0" smtClean="0">
                  <a:solidFill>
                    <a:sysClr val="windowText" lastClr="000000"/>
                  </a:solidFill>
                  <a:latin typeface="Century Gothic"/>
                  <a:ea typeface="Century Gothic"/>
                  <a:cs typeface="Century Gothic"/>
                  <a:sym typeface="Century Gothic"/>
                </a:rPr>
                <a:t>reconocimiento.</a:t>
              </a:r>
            </a:p>
            <a:p>
              <a:pPr algn="ctr">
                <a:lnSpc>
                  <a:spcPct val="90000"/>
                </a:lnSpc>
              </a:pPr>
              <a:r>
                <a:rPr lang="es-ES" sz="1400" dirty="0" smtClean="0">
                  <a:solidFill>
                    <a:sysClr val="windowText" lastClr="000000"/>
                  </a:solidFill>
                  <a:latin typeface="Century Gothic"/>
                  <a:ea typeface="Century Gothic"/>
                  <a:cs typeface="Century Gothic"/>
                  <a:sym typeface="Century Gothic"/>
                </a:rPr>
                <a:t>Representación</a:t>
              </a:r>
              <a:endParaRPr sz="1400" dirty="0">
                <a:solidFill>
                  <a:sysClr val="windowText" lastClr="000000"/>
                </a:solidFill>
                <a:latin typeface="Century Gothic"/>
                <a:ea typeface="Century Gothic"/>
                <a:cs typeface="Century Gothic"/>
                <a:sym typeface="Century Gothic"/>
              </a:endParaRPr>
            </a:p>
          </p:txBody>
        </p:sp>
        <p:sp>
          <p:nvSpPr>
            <p:cNvPr id="227" name="Google Shape;227;p5"/>
            <p:cNvSpPr/>
            <p:nvPr/>
          </p:nvSpPr>
          <p:spPr>
            <a:xfrm>
              <a:off x="3657875" y="3133772"/>
              <a:ext cx="2651655" cy="1372909"/>
            </a:xfrm>
            <a:prstGeom prst="rect">
              <a:avLst/>
            </a:prstGeom>
            <a:gradFill>
              <a:gsLst>
                <a:gs pos="0">
                  <a:srgbClr val="7D73AB"/>
                </a:gs>
                <a:gs pos="100000">
                  <a:srgbClr val="4E447B"/>
                </a:gs>
              </a:gsLst>
              <a:lin ang="5400000" scaled="0"/>
            </a:gra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endParaRPr/>
            </a:p>
          </p:txBody>
        </p:sp>
        <p:sp>
          <p:nvSpPr>
            <p:cNvPr id="228" name="Google Shape;228;p5"/>
            <p:cNvSpPr txBox="1"/>
            <p:nvPr/>
          </p:nvSpPr>
          <p:spPr>
            <a:xfrm>
              <a:off x="3657875" y="3133772"/>
              <a:ext cx="2651655" cy="1372909"/>
            </a:xfrm>
            <a:prstGeom prst="rect">
              <a:avLst/>
            </a:prstGeom>
            <a:solidFill>
              <a:schemeClr val="accent5">
                <a:lumMod val="60000"/>
                <a:lumOff val="40000"/>
              </a:schemeClr>
            </a:solidFill>
            <a:ln>
              <a:noFill/>
            </a:ln>
          </p:spPr>
          <p:txBody>
            <a:bodyPr spcFirstLastPara="1" wrap="square" lIns="12050" tIns="12050" rIns="12050" bIns="193725" anchor="ctr" anchorCtr="0">
              <a:noAutofit/>
            </a:bodyPr>
            <a:lstStyle/>
            <a:p>
              <a:pPr algn="ctr">
                <a:lnSpc>
                  <a:spcPct val="90000"/>
                </a:lnSpc>
              </a:pPr>
              <a:r>
                <a:rPr lang="es-ES" sz="1400" dirty="0">
                  <a:latin typeface="Century Gothic"/>
                  <a:ea typeface="Century Gothic"/>
                  <a:cs typeface="Century Gothic"/>
                  <a:sym typeface="Century Gothic"/>
                </a:rPr>
                <a:t>Planificar, ejecutar y monitorizar las tareas motrices y </a:t>
              </a:r>
              <a:r>
                <a:rPr lang="es-ES" sz="1400" dirty="0" smtClean="0">
                  <a:latin typeface="Century Gothic"/>
                  <a:ea typeface="Century Gothic"/>
                  <a:cs typeface="Century Gothic"/>
                  <a:sym typeface="Century Gothic"/>
                </a:rPr>
                <a:t>mentales</a:t>
              </a:r>
              <a:endParaRPr sz="1400" dirty="0">
                <a:solidFill>
                  <a:schemeClr val="lt1"/>
                </a:solidFill>
                <a:latin typeface="Century Gothic"/>
                <a:ea typeface="Century Gothic"/>
                <a:cs typeface="Century Gothic"/>
                <a:sym typeface="Century Gothic"/>
              </a:endParaRPr>
            </a:p>
          </p:txBody>
        </p:sp>
        <p:sp>
          <p:nvSpPr>
            <p:cNvPr id="229" name="Google Shape;229;p5"/>
            <p:cNvSpPr/>
            <p:nvPr/>
          </p:nvSpPr>
          <p:spPr>
            <a:xfrm>
              <a:off x="4188206" y="4279965"/>
              <a:ext cx="2386489" cy="457636"/>
            </a:xfrm>
            <a:prstGeom prst="rect">
              <a:avLst/>
            </a:prstGeom>
            <a:solidFill>
              <a:schemeClr val="lt1">
                <a:alpha val="89803"/>
              </a:schemeClr>
            </a:solidFill>
            <a:ln w="9525" cap="rnd" cmpd="sng">
              <a:solidFill>
                <a:srgbClr val="63579B"/>
              </a:solidFill>
              <a:prstDash val="solid"/>
              <a:round/>
              <a:headEnd type="none" w="sm" len="sm"/>
              <a:tailEnd type="none" w="sm" len="sm"/>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endParaRPr/>
            </a:p>
          </p:txBody>
        </p:sp>
        <p:sp>
          <p:nvSpPr>
            <p:cNvPr id="230" name="Google Shape;230;p5"/>
            <p:cNvSpPr txBox="1"/>
            <p:nvPr/>
          </p:nvSpPr>
          <p:spPr>
            <a:xfrm>
              <a:off x="4188206" y="4279965"/>
              <a:ext cx="2386489" cy="457636"/>
            </a:xfrm>
            <a:prstGeom prst="rect">
              <a:avLst/>
            </a:prstGeom>
            <a:noFill/>
            <a:ln>
              <a:noFill/>
            </a:ln>
          </p:spPr>
          <p:txBody>
            <a:bodyPr spcFirstLastPara="1" wrap="square" lIns="48250" tIns="12050" rIns="48250" bIns="12050" anchor="ctr" anchorCtr="0">
              <a:noAutofit/>
            </a:bodyPr>
            <a:lstStyle/>
            <a:p>
              <a:pPr algn="ctr">
                <a:lnSpc>
                  <a:spcPct val="90000"/>
                </a:lnSpc>
              </a:pPr>
              <a:r>
                <a:rPr lang="es-ES" sz="1400" dirty="0">
                  <a:solidFill>
                    <a:sysClr val="windowText" lastClr="000000"/>
                  </a:solidFill>
                  <a:latin typeface="Century Gothic"/>
                  <a:ea typeface="Century Gothic"/>
                  <a:cs typeface="Century Gothic"/>
                  <a:sym typeface="Century Gothic"/>
                </a:rPr>
                <a:t>Redes </a:t>
              </a:r>
              <a:r>
                <a:rPr lang="es-ES" sz="1400" dirty="0" smtClean="0">
                  <a:solidFill>
                    <a:sysClr val="windowText" lastClr="000000"/>
                  </a:solidFill>
                  <a:latin typeface="Century Gothic"/>
                  <a:ea typeface="Century Gothic"/>
                  <a:cs typeface="Century Gothic"/>
                  <a:sym typeface="Century Gothic"/>
                </a:rPr>
                <a:t>estratégicas.</a:t>
              </a:r>
            </a:p>
            <a:p>
              <a:pPr algn="ctr">
                <a:lnSpc>
                  <a:spcPct val="90000"/>
                </a:lnSpc>
              </a:pPr>
              <a:r>
                <a:rPr lang="es-ES" sz="1400" dirty="0" smtClean="0">
                  <a:solidFill>
                    <a:sysClr val="windowText" lastClr="000000"/>
                  </a:solidFill>
                  <a:latin typeface="Century Gothic"/>
                  <a:ea typeface="Century Gothic"/>
                  <a:cs typeface="Century Gothic"/>
                  <a:sym typeface="Century Gothic"/>
                </a:rPr>
                <a:t>Acción y expresión</a:t>
              </a:r>
              <a:endParaRPr sz="1400" dirty="0">
                <a:solidFill>
                  <a:sysClr val="windowText" lastClr="000000"/>
                </a:solidFill>
                <a:latin typeface="Century Gothic"/>
                <a:ea typeface="Century Gothic"/>
                <a:cs typeface="Century Gothic"/>
                <a:sym typeface="Century Gothic"/>
              </a:endParaRPr>
            </a:p>
          </p:txBody>
        </p:sp>
        <p:sp>
          <p:nvSpPr>
            <p:cNvPr id="231" name="Google Shape;231;p5"/>
            <p:cNvSpPr/>
            <p:nvPr/>
          </p:nvSpPr>
          <p:spPr>
            <a:xfrm>
              <a:off x="7215386" y="3133772"/>
              <a:ext cx="2651655" cy="1372909"/>
            </a:xfrm>
            <a:prstGeom prst="rect">
              <a:avLst/>
            </a:prstGeom>
            <a:gradFill>
              <a:gsLst>
                <a:gs pos="0">
                  <a:srgbClr val="AD79AA"/>
                </a:gs>
                <a:gs pos="100000">
                  <a:srgbClr val="7D4979"/>
                </a:gs>
              </a:gsLst>
              <a:lin ang="5400000" scaled="0"/>
            </a:gra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endParaRPr/>
            </a:p>
          </p:txBody>
        </p:sp>
        <p:sp>
          <p:nvSpPr>
            <p:cNvPr id="232" name="Google Shape;232;p5"/>
            <p:cNvSpPr txBox="1"/>
            <p:nvPr/>
          </p:nvSpPr>
          <p:spPr>
            <a:xfrm>
              <a:off x="7215386" y="3133772"/>
              <a:ext cx="2651655" cy="1372909"/>
            </a:xfrm>
            <a:prstGeom prst="rect">
              <a:avLst/>
            </a:prstGeom>
            <a:solidFill>
              <a:srgbClr val="92D050"/>
            </a:solidFill>
            <a:ln>
              <a:noFill/>
            </a:ln>
          </p:spPr>
          <p:txBody>
            <a:bodyPr spcFirstLastPara="1" wrap="square" lIns="12050" tIns="12050" rIns="12050" bIns="193725" anchor="ctr" anchorCtr="0">
              <a:noAutofit/>
            </a:bodyPr>
            <a:lstStyle/>
            <a:p>
              <a:pPr algn="ctr">
                <a:lnSpc>
                  <a:spcPct val="90000"/>
                </a:lnSpc>
              </a:pPr>
              <a:r>
                <a:rPr lang="es-ES" sz="1400" dirty="0">
                  <a:latin typeface="Century Gothic"/>
                  <a:ea typeface="Century Gothic"/>
                  <a:cs typeface="Century Gothic"/>
                  <a:sym typeface="Century Gothic"/>
                </a:rPr>
                <a:t>Asignar significados emocionales a las tareas. </a:t>
              </a:r>
              <a:r>
                <a:rPr lang="es-ES" sz="1400" dirty="0" smtClean="0">
                  <a:latin typeface="Century Gothic"/>
                  <a:ea typeface="Century Gothic"/>
                  <a:cs typeface="Century Gothic"/>
                  <a:sym typeface="Century Gothic"/>
                </a:rPr>
                <a:t> Autorregulación</a:t>
              </a:r>
              <a:endParaRPr sz="1400" dirty="0">
                <a:latin typeface="Century Gothic"/>
                <a:ea typeface="Century Gothic"/>
                <a:cs typeface="Century Gothic"/>
                <a:sym typeface="Century Gothic"/>
              </a:endParaRPr>
            </a:p>
          </p:txBody>
        </p:sp>
        <p:sp>
          <p:nvSpPr>
            <p:cNvPr id="233" name="Google Shape;233;p5"/>
            <p:cNvSpPr/>
            <p:nvPr/>
          </p:nvSpPr>
          <p:spPr>
            <a:xfrm>
              <a:off x="7745717" y="4201590"/>
              <a:ext cx="2386489" cy="457636"/>
            </a:xfrm>
            <a:prstGeom prst="rect">
              <a:avLst/>
            </a:prstGeom>
            <a:solidFill>
              <a:schemeClr val="lt1">
                <a:alpha val="89803"/>
              </a:schemeClr>
            </a:solidFill>
            <a:ln w="9525" cap="rnd" cmpd="sng">
              <a:solidFill>
                <a:srgbClr val="9D5C99"/>
              </a:solidFill>
              <a:prstDash val="solid"/>
              <a:round/>
              <a:headEnd type="none" w="sm" len="sm"/>
              <a:tailEnd type="none" w="sm" len="sm"/>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endParaRPr/>
            </a:p>
          </p:txBody>
        </p:sp>
        <p:sp>
          <p:nvSpPr>
            <p:cNvPr id="234" name="Google Shape;234;p5"/>
            <p:cNvSpPr txBox="1"/>
            <p:nvPr/>
          </p:nvSpPr>
          <p:spPr>
            <a:xfrm>
              <a:off x="7745717" y="4201590"/>
              <a:ext cx="2386489" cy="457636"/>
            </a:xfrm>
            <a:prstGeom prst="rect">
              <a:avLst/>
            </a:prstGeom>
            <a:noFill/>
            <a:ln>
              <a:noFill/>
            </a:ln>
          </p:spPr>
          <p:txBody>
            <a:bodyPr spcFirstLastPara="1" wrap="square" lIns="58400" tIns="14600" rIns="58400" bIns="14600" anchor="ctr" anchorCtr="0">
              <a:noAutofit/>
            </a:bodyPr>
            <a:lstStyle/>
            <a:p>
              <a:pPr algn="ctr">
                <a:lnSpc>
                  <a:spcPct val="90000"/>
                </a:lnSpc>
              </a:pPr>
              <a:r>
                <a:rPr lang="es-ES" sz="1400" dirty="0">
                  <a:solidFill>
                    <a:sysClr val="windowText" lastClr="000000"/>
                  </a:solidFill>
                  <a:latin typeface="Century Gothic"/>
                  <a:ea typeface="Century Gothic"/>
                  <a:cs typeface="Century Gothic"/>
                  <a:sym typeface="Century Gothic"/>
                </a:rPr>
                <a:t>Redes </a:t>
              </a:r>
              <a:r>
                <a:rPr lang="es-ES" sz="1400" dirty="0" smtClean="0">
                  <a:solidFill>
                    <a:sysClr val="windowText" lastClr="000000"/>
                  </a:solidFill>
                  <a:latin typeface="Century Gothic"/>
                  <a:ea typeface="Century Gothic"/>
                  <a:cs typeface="Century Gothic"/>
                  <a:sym typeface="Century Gothic"/>
                </a:rPr>
                <a:t>afectivas.</a:t>
              </a:r>
            </a:p>
            <a:p>
              <a:pPr algn="ctr">
                <a:lnSpc>
                  <a:spcPct val="90000"/>
                </a:lnSpc>
              </a:pPr>
              <a:r>
                <a:rPr lang="es-ES" sz="1400" dirty="0" smtClean="0">
                  <a:solidFill>
                    <a:sysClr val="windowText" lastClr="000000"/>
                  </a:solidFill>
                  <a:latin typeface="Century Gothic"/>
                  <a:ea typeface="Century Gothic"/>
                  <a:cs typeface="Century Gothic"/>
                  <a:sym typeface="Century Gothic"/>
                </a:rPr>
                <a:t>Compromiso</a:t>
              </a:r>
              <a:endParaRPr sz="1400" dirty="0">
                <a:solidFill>
                  <a:sysClr val="windowText" lastClr="000000"/>
                </a:solidFill>
                <a:latin typeface="Century Gothic"/>
                <a:ea typeface="Century Gothic"/>
                <a:cs typeface="Century Gothic"/>
                <a:sym typeface="Century Gothic"/>
              </a:endParaRPr>
            </a:p>
          </p:txBody>
        </p:sp>
      </p:grpSp>
      <p:pic>
        <p:nvPicPr>
          <p:cNvPr id="235" name="Google Shape;235;p5"/>
          <p:cNvPicPr preferRelativeResize="0"/>
          <p:nvPr/>
        </p:nvPicPr>
        <p:blipFill rotWithShape="1">
          <a:blip r:embed="rId3">
            <a:alphaModFix/>
          </a:blip>
          <a:srcRect l="1497" t="3836" r="65107" b="5531"/>
          <a:stretch/>
        </p:blipFill>
        <p:spPr>
          <a:xfrm>
            <a:off x="274320" y="1645920"/>
            <a:ext cx="1097280" cy="1048295"/>
          </a:xfrm>
          <a:prstGeom prst="rect">
            <a:avLst/>
          </a:prstGeom>
          <a:noFill/>
          <a:ln>
            <a:noFill/>
          </a:ln>
        </p:spPr>
      </p:pic>
      <p:pic>
        <p:nvPicPr>
          <p:cNvPr id="236" name="Google Shape;236;p5"/>
          <p:cNvPicPr preferRelativeResize="0"/>
          <p:nvPr/>
        </p:nvPicPr>
        <p:blipFill rotWithShape="1">
          <a:blip r:embed="rId3">
            <a:alphaModFix/>
          </a:blip>
          <a:srcRect l="35189" t="3837" r="31711" b="4684"/>
          <a:stretch/>
        </p:blipFill>
        <p:spPr>
          <a:xfrm>
            <a:off x="3959678" y="4085409"/>
            <a:ext cx="1087484" cy="1058092"/>
          </a:xfrm>
          <a:prstGeom prst="rect">
            <a:avLst/>
          </a:prstGeom>
          <a:noFill/>
          <a:ln>
            <a:noFill/>
          </a:ln>
        </p:spPr>
      </p:pic>
      <p:pic>
        <p:nvPicPr>
          <p:cNvPr id="237" name="Google Shape;237;p5"/>
          <p:cNvPicPr preferRelativeResize="0"/>
          <p:nvPr/>
        </p:nvPicPr>
        <p:blipFill rotWithShape="1">
          <a:blip r:embed="rId3">
            <a:alphaModFix/>
          </a:blip>
          <a:srcRect l="69183" t="2990" r="1297" b="5531"/>
          <a:stretch/>
        </p:blipFill>
        <p:spPr>
          <a:xfrm>
            <a:off x="7445829" y="1724297"/>
            <a:ext cx="969917" cy="1058092"/>
          </a:xfrm>
          <a:prstGeom prst="rect">
            <a:avLst/>
          </a:prstGeom>
          <a:noFill/>
          <a:ln>
            <a:noFill/>
          </a:ln>
        </p:spPr>
      </p:pic>
    </p:spTree>
    <p:extLst>
      <p:ext uri="{BB962C8B-B14F-4D97-AF65-F5344CB8AC3E}">
        <p14:creationId xmlns:p14="http://schemas.microsoft.com/office/powerpoint/2010/main" val="16895011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320" y="1995686"/>
            <a:ext cx="6926263"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Google Shape;1204;p40"/>
          <p:cNvSpPr txBox="1">
            <a:spLocks/>
          </p:cNvSpPr>
          <p:nvPr/>
        </p:nvSpPr>
        <p:spPr>
          <a:xfrm>
            <a:off x="3339343" y="1020704"/>
            <a:ext cx="2298294" cy="830966"/>
          </a:xfrm>
          <a:prstGeom prst="rect">
            <a:avLst/>
          </a:prstGeom>
          <a:solidFill>
            <a:srgbClr val="FF6EA7">
              <a:alpha val="49720"/>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AR" sz="1400" b="1" dirty="0" smtClean="0">
                <a:latin typeface="Arial"/>
                <a:ea typeface="Arial"/>
                <a:cs typeface="Arial"/>
                <a:sym typeface="Arial"/>
              </a:rPr>
              <a:t>Libros de texto - Discurso oral</a:t>
            </a:r>
          </a:p>
          <a:p>
            <a:pPr>
              <a:spcBef>
                <a:spcPts val="0"/>
              </a:spcBef>
            </a:pPr>
            <a:r>
              <a:rPr lang="es-AR" sz="1400" b="1" dirty="0" smtClean="0">
                <a:latin typeface="Arial"/>
                <a:ea typeface="Arial"/>
                <a:cs typeface="Arial"/>
                <a:sym typeface="Arial"/>
              </a:rPr>
              <a:t>Imágenes - Videos</a:t>
            </a:r>
            <a:endParaRPr lang="es-AR" sz="1400" b="1" dirty="0">
              <a:latin typeface="Arial"/>
              <a:ea typeface="Arial"/>
              <a:cs typeface="Arial"/>
              <a:sym typeface="Arial"/>
            </a:endParaRPr>
          </a:p>
        </p:txBody>
      </p:sp>
      <p:sp>
        <p:nvSpPr>
          <p:cNvPr id="4" name="Google Shape;1207;p40"/>
          <p:cNvSpPr txBox="1"/>
          <p:nvPr/>
        </p:nvSpPr>
        <p:spPr>
          <a:xfrm>
            <a:off x="1763689" y="213416"/>
            <a:ext cx="5688632" cy="553968"/>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dirty="0"/>
              <a:t>Los medios tradicionales de enseñanza</a:t>
            </a:r>
            <a:endParaRPr sz="2400" b="1" dirty="0"/>
          </a:p>
        </p:txBody>
      </p:sp>
    </p:spTree>
    <p:extLst>
      <p:ext uri="{BB962C8B-B14F-4D97-AF65-F5344CB8AC3E}">
        <p14:creationId xmlns:p14="http://schemas.microsoft.com/office/powerpoint/2010/main" val="291239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2">
              <a:lumMod val="20000"/>
              <a:lumOff val="80000"/>
            </a:schemeClr>
          </a:solidFill>
        </p:spPr>
        <p:txBody>
          <a:bodyPr/>
          <a:lstStyle/>
          <a:p>
            <a:r>
              <a:rPr lang="es-AR" dirty="0" smtClean="0"/>
              <a:t>Agenda 2030</a:t>
            </a:r>
            <a:endParaRPr lang="es-AR" dirty="0"/>
          </a:p>
        </p:txBody>
      </p:sp>
      <p:sp>
        <p:nvSpPr>
          <p:cNvPr id="3" name="2 Marcador de contenido"/>
          <p:cNvSpPr>
            <a:spLocks noGrp="1"/>
          </p:cNvSpPr>
          <p:nvPr>
            <p:ph idx="1"/>
          </p:nvPr>
        </p:nvSpPr>
        <p:spPr>
          <a:solidFill>
            <a:schemeClr val="accent4">
              <a:lumMod val="40000"/>
              <a:lumOff val="60000"/>
            </a:schemeClr>
          </a:solidFill>
        </p:spPr>
        <p:txBody>
          <a:bodyPr>
            <a:normAutofit lnSpcReduction="10000"/>
          </a:bodyPr>
          <a:lstStyle/>
          <a:p>
            <a:pPr marL="0" indent="0" algn="ctr">
              <a:buNone/>
            </a:pPr>
            <a:r>
              <a:rPr lang="es-ES" dirty="0"/>
              <a:t>Agenda 2030 y los Objetivos de Desarrollo </a:t>
            </a:r>
            <a:r>
              <a:rPr lang="es-ES" dirty="0" smtClean="0"/>
              <a:t>Sostenible. </a:t>
            </a:r>
            <a:r>
              <a:rPr lang="es-ES" dirty="0"/>
              <a:t>Una oportunidad para América Latina y el </a:t>
            </a:r>
            <a:r>
              <a:rPr lang="es-ES" dirty="0" smtClean="0"/>
              <a:t>Caribe.</a:t>
            </a:r>
          </a:p>
          <a:p>
            <a:pPr marL="0" indent="0" algn="ctr">
              <a:buNone/>
            </a:pPr>
            <a:r>
              <a:rPr lang="es-ES" b="1" dirty="0" smtClean="0"/>
              <a:t>Objetivo 4. Educación de </a:t>
            </a:r>
            <a:r>
              <a:rPr lang="es-ES" b="1" dirty="0" smtClean="0"/>
              <a:t>Calidad.</a:t>
            </a:r>
            <a:endParaRPr lang="es-ES" b="1" dirty="0" smtClean="0"/>
          </a:p>
          <a:p>
            <a:pPr marL="0" indent="0" algn="just">
              <a:buNone/>
            </a:pPr>
            <a:r>
              <a:rPr lang="es-ES" dirty="0"/>
              <a:t>Garantizar una educación inclusiva, equitativa y de calidad y promover oportunidades de aprendizaje durante toda la vida para </a:t>
            </a:r>
            <a:r>
              <a:rPr lang="es-ES" dirty="0" smtClean="0"/>
              <a:t>todos.</a:t>
            </a:r>
            <a:endParaRPr lang="es-ES" dirty="0"/>
          </a:p>
          <a:p>
            <a:pPr algn="ctr"/>
            <a:endParaRPr lang="es-AR" dirty="0"/>
          </a:p>
        </p:txBody>
      </p:sp>
    </p:spTree>
    <p:extLst>
      <p:ext uri="{BB962C8B-B14F-4D97-AF65-F5344CB8AC3E}">
        <p14:creationId xmlns:p14="http://schemas.microsoft.com/office/powerpoint/2010/main" val="30611950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658" y="0"/>
            <a:ext cx="6529221" cy="489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ctángulo"/>
          <p:cNvSpPr/>
          <p:nvPr/>
        </p:nvSpPr>
        <p:spPr>
          <a:xfrm>
            <a:off x="251520" y="771550"/>
            <a:ext cx="3184846" cy="830997"/>
          </a:xfrm>
          <a:prstGeom prst="rect">
            <a:avLst/>
          </a:prstGeom>
        </p:spPr>
        <p:txBody>
          <a:bodyPr wrap="none">
            <a:spAutoFit/>
          </a:bodyPr>
          <a:lstStyle/>
          <a:p>
            <a:r>
              <a:rPr lang="es-AR" sz="2400" b="1" dirty="0"/>
              <a:t>Recursos digitales: </a:t>
            </a:r>
            <a:endParaRPr lang="es-AR" sz="2400" b="1" dirty="0" smtClean="0"/>
          </a:p>
          <a:p>
            <a:r>
              <a:rPr lang="es-AR" sz="2400" b="1" dirty="0" smtClean="0"/>
              <a:t>Ventajas </a:t>
            </a:r>
            <a:r>
              <a:rPr lang="es-AR" sz="2400" b="1" dirty="0"/>
              <a:t>e importancia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85006"/>
            <a:ext cx="46990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68361"/>
            <a:ext cx="493713"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2211710"/>
            <a:ext cx="59213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8313" y="2211710"/>
            <a:ext cx="573087"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8941" y="4083918"/>
            <a:ext cx="7016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89361" y="2207419"/>
            <a:ext cx="74453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6748313" y="3131969"/>
            <a:ext cx="2144167" cy="2031325"/>
          </a:xfrm>
          <a:prstGeom prst="rect">
            <a:avLst/>
          </a:prstGeom>
          <a:noFill/>
        </p:spPr>
        <p:txBody>
          <a:bodyPr wrap="square" rtlCol="0">
            <a:spAutoFit/>
          </a:bodyPr>
          <a:lstStyle/>
          <a:p>
            <a:pPr lvl="0"/>
            <a:r>
              <a:rPr lang="es-ES" b="1" dirty="0">
                <a:latin typeface="Arial"/>
                <a:ea typeface="Arial"/>
                <a:cs typeface="Arial"/>
                <a:sym typeface="Arial"/>
              </a:rPr>
              <a:t>Se debe tener en cuenta la variabilidad, capacidad y preferencia del alumno.</a:t>
            </a:r>
          </a:p>
          <a:p>
            <a:endParaRPr lang="es-AR" dirty="0"/>
          </a:p>
        </p:txBody>
      </p:sp>
    </p:spTree>
    <p:extLst>
      <p:ext uri="{BB962C8B-B14F-4D97-AF65-F5344CB8AC3E}">
        <p14:creationId xmlns:p14="http://schemas.microsoft.com/office/powerpoint/2010/main" val="3486247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965030753"/>
              </p:ext>
            </p:extLst>
          </p:nvPr>
        </p:nvGraphicFramePr>
        <p:xfrm>
          <a:off x="1524000" y="267494"/>
          <a:ext cx="6504384" cy="4605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1979712" y="2283718"/>
            <a:ext cx="1728192" cy="523220"/>
          </a:xfrm>
          <a:prstGeom prst="rect">
            <a:avLst/>
          </a:prstGeom>
          <a:noFill/>
        </p:spPr>
        <p:txBody>
          <a:bodyPr wrap="square" rtlCol="0">
            <a:spAutoFit/>
          </a:bodyPr>
          <a:lstStyle/>
          <a:p>
            <a:r>
              <a:rPr lang="es-AR" sz="2800" dirty="0" smtClean="0"/>
              <a:t>Principio 1</a:t>
            </a:r>
            <a:endParaRPr lang="es-AR" sz="2800" dirty="0"/>
          </a:p>
        </p:txBody>
      </p:sp>
      <p:sp>
        <p:nvSpPr>
          <p:cNvPr id="5" name="4 CuadroTexto"/>
          <p:cNvSpPr txBox="1"/>
          <p:nvPr/>
        </p:nvSpPr>
        <p:spPr>
          <a:xfrm>
            <a:off x="323528" y="411510"/>
            <a:ext cx="2736304" cy="646331"/>
          </a:xfrm>
          <a:prstGeom prst="rect">
            <a:avLst/>
          </a:prstGeom>
          <a:noFill/>
        </p:spPr>
        <p:txBody>
          <a:bodyPr wrap="square" rtlCol="0">
            <a:spAutoFit/>
          </a:bodyPr>
          <a:lstStyle/>
          <a:p>
            <a:r>
              <a:rPr lang="es-AR" b="1" dirty="0" smtClean="0"/>
              <a:t>Proporcionar múltiples formas de </a:t>
            </a:r>
            <a:r>
              <a:rPr lang="es-AR" b="1" dirty="0" smtClean="0"/>
              <a:t>representación. </a:t>
            </a:r>
            <a:endParaRPr lang="es-AR" b="1" dirty="0"/>
          </a:p>
        </p:txBody>
      </p:sp>
      <p:sp>
        <p:nvSpPr>
          <p:cNvPr id="8" name="7 CuadroTexto"/>
          <p:cNvSpPr txBox="1"/>
          <p:nvPr/>
        </p:nvSpPr>
        <p:spPr>
          <a:xfrm>
            <a:off x="539552" y="3795886"/>
            <a:ext cx="2232248" cy="1077218"/>
          </a:xfrm>
          <a:prstGeom prst="rect">
            <a:avLst/>
          </a:prstGeom>
          <a:noFill/>
        </p:spPr>
        <p:txBody>
          <a:bodyPr wrap="square" rtlCol="0">
            <a:spAutoFit/>
          </a:bodyPr>
          <a:lstStyle/>
          <a:p>
            <a:r>
              <a:rPr lang="es-AR" sz="1600" dirty="0" smtClean="0"/>
              <a:t>Los estudiantes comprenden y perciben la información de diferente </a:t>
            </a:r>
            <a:r>
              <a:rPr lang="es-AR" sz="1600" dirty="0" smtClean="0"/>
              <a:t>manera.</a:t>
            </a:r>
            <a:endParaRPr lang="es-AR" sz="1600" dirty="0"/>
          </a:p>
        </p:txBody>
      </p:sp>
    </p:spTree>
    <p:extLst>
      <p:ext uri="{BB962C8B-B14F-4D97-AF65-F5344CB8AC3E}">
        <p14:creationId xmlns:p14="http://schemas.microsoft.com/office/powerpoint/2010/main" val="41336798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859749948"/>
              </p:ext>
            </p:extLst>
          </p:nvPr>
        </p:nvGraphicFramePr>
        <p:xfrm>
          <a:off x="1524000" y="267494"/>
          <a:ext cx="6504384" cy="4605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1907704" y="2211710"/>
            <a:ext cx="1800200" cy="523220"/>
          </a:xfrm>
          <a:prstGeom prst="rect">
            <a:avLst/>
          </a:prstGeom>
          <a:noFill/>
        </p:spPr>
        <p:txBody>
          <a:bodyPr wrap="square" rtlCol="0">
            <a:spAutoFit/>
          </a:bodyPr>
          <a:lstStyle/>
          <a:p>
            <a:r>
              <a:rPr lang="es-AR" sz="2800" b="1" dirty="0" smtClean="0"/>
              <a:t>Principio II</a:t>
            </a:r>
            <a:endParaRPr lang="es-AR" sz="2800" b="1" dirty="0"/>
          </a:p>
        </p:txBody>
      </p:sp>
      <p:sp>
        <p:nvSpPr>
          <p:cNvPr id="5" name="4 CuadroTexto"/>
          <p:cNvSpPr txBox="1"/>
          <p:nvPr/>
        </p:nvSpPr>
        <p:spPr>
          <a:xfrm>
            <a:off x="323528" y="411510"/>
            <a:ext cx="2736304" cy="923330"/>
          </a:xfrm>
          <a:prstGeom prst="rect">
            <a:avLst/>
          </a:prstGeom>
          <a:noFill/>
        </p:spPr>
        <p:txBody>
          <a:bodyPr wrap="square" rtlCol="0">
            <a:spAutoFit/>
          </a:bodyPr>
          <a:lstStyle/>
          <a:p>
            <a:r>
              <a:rPr lang="es-AR" b="1" dirty="0" smtClean="0"/>
              <a:t>Proporcionar múltiples formas de acción y </a:t>
            </a:r>
            <a:r>
              <a:rPr lang="es-AR" b="1" dirty="0" smtClean="0"/>
              <a:t>expresión.</a:t>
            </a:r>
            <a:endParaRPr lang="es-AR" b="1" dirty="0"/>
          </a:p>
        </p:txBody>
      </p:sp>
      <p:sp>
        <p:nvSpPr>
          <p:cNvPr id="6" name="5 CuadroTexto"/>
          <p:cNvSpPr txBox="1"/>
          <p:nvPr/>
        </p:nvSpPr>
        <p:spPr>
          <a:xfrm>
            <a:off x="467544" y="3579862"/>
            <a:ext cx="2232248" cy="1323439"/>
          </a:xfrm>
          <a:prstGeom prst="rect">
            <a:avLst/>
          </a:prstGeom>
          <a:noFill/>
        </p:spPr>
        <p:txBody>
          <a:bodyPr wrap="square" rtlCol="0">
            <a:spAutoFit/>
          </a:bodyPr>
          <a:lstStyle/>
          <a:p>
            <a:r>
              <a:rPr lang="es-AR" sz="1600" dirty="0" smtClean="0"/>
              <a:t>Los estudiantes son diferentes en la manera de aprender y en la forma de expresar  lo que saben.   </a:t>
            </a:r>
            <a:endParaRPr lang="es-AR" sz="1600" dirty="0"/>
          </a:p>
        </p:txBody>
      </p:sp>
    </p:spTree>
    <p:extLst>
      <p:ext uri="{BB962C8B-B14F-4D97-AF65-F5344CB8AC3E}">
        <p14:creationId xmlns:p14="http://schemas.microsoft.com/office/powerpoint/2010/main" val="32863650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606814136"/>
              </p:ext>
            </p:extLst>
          </p:nvPr>
        </p:nvGraphicFramePr>
        <p:xfrm>
          <a:off x="1524000" y="267494"/>
          <a:ext cx="6504384" cy="4605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1763688" y="2283718"/>
            <a:ext cx="1872208" cy="523220"/>
          </a:xfrm>
          <a:prstGeom prst="rect">
            <a:avLst/>
          </a:prstGeom>
          <a:noFill/>
        </p:spPr>
        <p:txBody>
          <a:bodyPr wrap="square" rtlCol="0">
            <a:spAutoFit/>
          </a:bodyPr>
          <a:lstStyle/>
          <a:p>
            <a:r>
              <a:rPr lang="es-AR" sz="2800" b="1" dirty="0" smtClean="0"/>
              <a:t>Principio III</a:t>
            </a:r>
            <a:endParaRPr lang="es-AR" sz="2800" b="1" dirty="0"/>
          </a:p>
        </p:txBody>
      </p:sp>
      <p:sp>
        <p:nvSpPr>
          <p:cNvPr id="5" name="4 CuadroTexto"/>
          <p:cNvSpPr txBox="1"/>
          <p:nvPr/>
        </p:nvSpPr>
        <p:spPr>
          <a:xfrm>
            <a:off x="323528" y="411510"/>
            <a:ext cx="2736304" cy="923330"/>
          </a:xfrm>
          <a:prstGeom prst="rect">
            <a:avLst/>
          </a:prstGeom>
          <a:noFill/>
        </p:spPr>
        <p:txBody>
          <a:bodyPr wrap="square" rtlCol="0">
            <a:spAutoFit/>
          </a:bodyPr>
          <a:lstStyle/>
          <a:p>
            <a:r>
              <a:rPr lang="es-AR" b="1" dirty="0" smtClean="0"/>
              <a:t>El componente emocional es un elemento crucial en el aprendizaje. </a:t>
            </a:r>
            <a:endParaRPr lang="es-AR" b="1" dirty="0"/>
          </a:p>
        </p:txBody>
      </p:sp>
      <p:sp>
        <p:nvSpPr>
          <p:cNvPr id="6" name="5 CuadroTexto"/>
          <p:cNvSpPr txBox="1"/>
          <p:nvPr/>
        </p:nvSpPr>
        <p:spPr>
          <a:xfrm>
            <a:off x="467544" y="3579862"/>
            <a:ext cx="2232248" cy="1077218"/>
          </a:xfrm>
          <a:prstGeom prst="rect">
            <a:avLst/>
          </a:prstGeom>
          <a:noFill/>
        </p:spPr>
        <p:txBody>
          <a:bodyPr wrap="square" rtlCol="0">
            <a:spAutoFit/>
          </a:bodyPr>
          <a:lstStyle/>
          <a:p>
            <a:r>
              <a:rPr lang="es-AR" sz="1600" dirty="0" smtClean="0"/>
              <a:t>Los estudiantes </a:t>
            </a:r>
            <a:r>
              <a:rPr lang="es-ES" sz="1600" dirty="0" smtClean="0"/>
              <a:t>puedan </a:t>
            </a:r>
            <a:r>
              <a:rPr lang="es-ES" sz="1600" dirty="0"/>
              <a:t>sentirse comprometidos y motivados en el proceso de aprendizaje.</a:t>
            </a:r>
            <a:endParaRPr lang="es-AR" sz="1600" dirty="0"/>
          </a:p>
        </p:txBody>
      </p:sp>
    </p:spTree>
    <p:extLst>
      <p:ext uri="{BB962C8B-B14F-4D97-AF65-F5344CB8AC3E}">
        <p14:creationId xmlns:p14="http://schemas.microsoft.com/office/powerpoint/2010/main" val="38501575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ctr">
              <a:buNone/>
            </a:pPr>
            <a:endParaRPr lang="es-AR" dirty="0" smtClean="0"/>
          </a:p>
          <a:p>
            <a:pPr marL="0" indent="0" algn="ctr">
              <a:buNone/>
            </a:pPr>
            <a:r>
              <a:rPr lang="es-AR" sz="4000" b="1" dirty="0" smtClean="0">
                <a:solidFill>
                  <a:srgbClr val="7030A0"/>
                </a:solidFill>
              </a:rPr>
              <a:t>Muchas gracias!</a:t>
            </a:r>
            <a:endParaRPr lang="es-AR" sz="4000" b="1" dirty="0">
              <a:solidFill>
                <a:srgbClr val="7030A0"/>
              </a:solidFill>
            </a:endParaRPr>
          </a:p>
        </p:txBody>
      </p:sp>
    </p:spTree>
    <p:extLst>
      <p:ext uri="{BB962C8B-B14F-4D97-AF65-F5344CB8AC3E}">
        <p14:creationId xmlns:p14="http://schemas.microsoft.com/office/powerpoint/2010/main" val="4121442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sz="3200" b="1" dirty="0">
                <a:solidFill>
                  <a:srgbClr val="7030A0"/>
                </a:solidFill>
              </a:rPr>
              <a:t>Metas del Objetivo </a:t>
            </a:r>
            <a:r>
              <a:rPr lang="es-AR" sz="3200" b="1" dirty="0" smtClean="0">
                <a:solidFill>
                  <a:srgbClr val="7030A0"/>
                </a:solidFill>
              </a:rPr>
              <a:t>4 - a 2030</a:t>
            </a:r>
            <a:endParaRPr lang="es-AR" sz="3200" b="1" dirty="0">
              <a:solidFill>
                <a:srgbClr val="7030A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93360025"/>
              </p:ext>
            </p:extLst>
          </p:nvPr>
        </p:nvGraphicFramePr>
        <p:xfrm>
          <a:off x="251520" y="915566"/>
          <a:ext cx="8712968"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1294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20000"/>
              <a:lumOff val="80000"/>
            </a:schemeClr>
          </a:solidFill>
        </p:spPr>
        <p:txBody>
          <a:bodyPr>
            <a:normAutofit/>
          </a:bodyPr>
          <a:lstStyle/>
          <a:p>
            <a:r>
              <a:rPr lang="es-AR" sz="3200" dirty="0" smtClean="0"/>
              <a:t>Marco legal</a:t>
            </a:r>
            <a:endParaRPr lang="es-AR" sz="3200" dirty="0"/>
          </a:p>
        </p:txBody>
      </p:sp>
      <p:sp>
        <p:nvSpPr>
          <p:cNvPr id="3" name="2 Marcador de contenido"/>
          <p:cNvSpPr>
            <a:spLocks noGrp="1"/>
          </p:cNvSpPr>
          <p:nvPr>
            <p:ph idx="1"/>
          </p:nvPr>
        </p:nvSpPr>
        <p:spPr>
          <a:xfrm>
            <a:off x="457200" y="987574"/>
            <a:ext cx="8229600" cy="4032447"/>
          </a:xfrm>
          <a:solidFill>
            <a:schemeClr val="accent4">
              <a:lumMod val="20000"/>
              <a:lumOff val="80000"/>
            </a:schemeClr>
          </a:solidFill>
        </p:spPr>
        <p:txBody>
          <a:bodyPr>
            <a:normAutofit fontScale="77500" lnSpcReduction="20000"/>
          </a:bodyPr>
          <a:lstStyle/>
          <a:p>
            <a:r>
              <a:rPr lang="es-ES" dirty="0" smtClean="0"/>
              <a:t>Reconocimiento </a:t>
            </a:r>
            <a:r>
              <a:rPr lang="es-ES" dirty="0"/>
              <a:t>universal de la educación como </a:t>
            </a:r>
            <a:r>
              <a:rPr lang="es-ES" dirty="0" smtClean="0"/>
              <a:t>derecho. Declaración </a:t>
            </a:r>
            <a:r>
              <a:rPr lang="es-ES" dirty="0"/>
              <a:t>Universal de los Derechos </a:t>
            </a:r>
            <a:r>
              <a:rPr lang="es-ES" dirty="0" smtClean="0"/>
              <a:t>Humanos (</a:t>
            </a:r>
            <a:r>
              <a:rPr lang="es-ES" dirty="0"/>
              <a:t>Organización de las Naciones Unidas [ONU], 1948</a:t>
            </a:r>
            <a:r>
              <a:rPr lang="es-ES" dirty="0" smtClean="0"/>
              <a:t>)</a:t>
            </a:r>
          </a:p>
          <a:p>
            <a:r>
              <a:rPr lang="es-ES" dirty="0"/>
              <a:t>Convención </a:t>
            </a:r>
            <a:r>
              <a:rPr lang="es-ES" dirty="0" smtClean="0"/>
              <a:t>sobre los </a:t>
            </a:r>
            <a:r>
              <a:rPr lang="es-ES" dirty="0"/>
              <a:t>Derechos del Niño (Organización de las Naciones Unidas [ONU], 1989).</a:t>
            </a:r>
          </a:p>
          <a:p>
            <a:r>
              <a:rPr lang="es-ES" dirty="0"/>
              <a:t>Convención sobre los derechos de las personas con discapacidad(aprobado el 13 de diciembre de 2006 </a:t>
            </a:r>
            <a:r>
              <a:rPr lang="es-ES" dirty="0" smtClean="0"/>
              <a:t>-  entra </a:t>
            </a:r>
            <a:r>
              <a:rPr lang="es-ES" dirty="0"/>
              <a:t>en </a:t>
            </a:r>
            <a:r>
              <a:rPr lang="es-ES" dirty="0" smtClean="0"/>
              <a:t>vigencia </a:t>
            </a:r>
            <a:r>
              <a:rPr lang="es-ES" dirty="0"/>
              <a:t>el 3 de </a:t>
            </a:r>
            <a:r>
              <a:rPr lang="es-ES" dirty="0" smtClean="0"/>
              <a:t>mayo de 2008) (Art. 24 y 27).</a:t>
            </a:r>
          </a:p>
          <a:p>
            <a:r>
              <a:rPr lang="es-ES" dirty="0" smtClean="0"/>
              <a:t>Ley de Educación 26.206 (2006).</a:t>
            </a:r>
          </a:p>
          <a:p>
            <a:r>
              <a:rPr lang="es-AR" dirty="0"/>
              <a:t>Ley de educación </a:t>
            </a:r>
            <a:r>
              <a:rPr lang="es-AR" dirty="0" smtClean="0"/>
              <a:t>superior 24.521 (1995).</a:t>
            </a:r>
            <a:endParaRPr lang="es-AR" dirty="0"/>
          </a:p>
          <a:p>
            <a:endParaRPr lang="es-ES" b="1" dirty="0" smtClean="0"/>
          </a:p>
          <a:p>
            <a:endParaRPr lang="es-ES" dirty="0"/>
          </a:p>
          <a:p>
            <a:endParaRPr lang="es-AR" dirty="0"/>
          </a:p>
        </p:txBody>
      </p:sp>
    </p:spTree>
    <p:extLst>
      <p:ext uri="{BB962C8B-B14F-4D97-AF65-F5344CB8AC3E}">
        <p14:creationId xmlns:p14="http://schemas.microsoft.com/office/powerpoint/2010/main" val="1201327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t>Modelos por los que atravesó la discapacidad</a:t>
            </a:r>
            <a:endParaRPr lang="es-AR"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66370657"/>
              </p:ext>
            </p:extLst>
          </p:nvPr>
        </p:nvGraphicFramePr>
        <p:xfrm>
          <a:off x="457200" y="1200150"/>
          <a:ext cx="8229600" cy="3747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7793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547851303"/>
              </p:ext>
            </p:extLst>
          </p:nvPr>
        </p:nvGraphicFramePr>
        <p:xfrm>
          <a:off x="467544" y="249492"/>
          <a:ext cx="8229600" cy="46445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2891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3838</TotalTime>
  <Words>3500</Words>
  <Application>Microsoft Office PowerPoint</Application>
  <PresentationFormat>Presentación en pantalla (16:9)</PresentationFormat>
  <Paragraphs>336</Paragraphs>
  <Slides>54</Slides>
  <Notes>3</Notes>
  <HiddenSlides>0</HiddenSlides>
  <MMClips>0</MMClips>
  <ScaleCrop>false</ScaleCrop>
  <HeadingPairs>
    <vt:vector size="4" baseType="variant">
      <vt:variant>
        <vt:lpstr>Tema</vt:lpstr>
      </vt:variant>
      <vt:variant>
        <vt:i4>2</vt:i4>
      </vt:variant>
      <vt:variant>
        <vt:lpstr>Títulos de diapositiva</vt:lpstr>
      </vt:variant>
      <vt:variant>
        <vt:i4>54</vt:i4>
      </vt:variant>
    </vt:vector>
  </HeadingPairs>
  <TitlesOfParts>
    <vt:vector size="56" baseType="lpstr">
      <vt:lpstr>Tema de Office</vt:lpstr>
      <vt:lpstr>1_Tema de Office</vt:lpstr>
      <vt:lpstr>E-actividades y e-evaluaciones auténticas y e-accesibles para la construcción de una educación universitaria de calidad, inclusiva y participativa.</vt:lpstr>
      <vt:lpstr>Presentación de PowerPoint</vt:lpstr>
      <vt:lpstr>Hacia una Educación a Distancia  Accesible</vt:lpstr>
      <vt:lpstr>Presentación de PowerPoint</vt:lpstr>
      <vt:lpstr>Agenda 2030</vt:lpstr>
      <vt:lpstr>Metas del Objetivo 4 - a 2030</vt:lpstr>
      <vt:lpstr>Marco legal</vt:lpstr>
      <vt:lpstr>Modelos por los que atravesó la discapacidad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Recomendaciones para la Comunicación</vt:lpstr>
      <vt:lpstr>Presentación de PowerPoint</vt:lpstr>
      <vt:lpstr>Presentación de PowerPoint</vt:lpstr>
      <vt:lpstr>Clasificación según el momento de la lesión</vt:lpstr>
      <vt:lpstr>Presentación de PowerPoint</vt:lpstr>
      <vt:lpstr>Comunicación</vt:lpstr>
      <vt:lpstr>Discapacidad Visual</vt:lpstr>
      <vt:lpstr>Presentación de PowerPoint</vt:lpstr>
      <vt:lpstr>Clasificación de la discapacidad visual</vt:lpstr>
      <vt:lpstr>Ceguera parcial:</vt:lpstr>
      <vt:lpstr>Baja visión o deficiencia visual severa:</vt:lpstr>
      <vt:lpstr>Visión límite o deficiencia visual moderada</vt:lpstr>
      <vt:lpstr>Necesidades de los estudiantes con discapacidad visual</vt:lpstr>
      <vt:lpstr>Presentación de PowerPoint</vt:lpstr>
      <vt:lpstr>Pautas o recomendaciones con estudiantes con discapacidad visual</vt:lpstr>
      <vt:lpstr>Presentación de PowerPoint</vt:lpstr>
      <vt:lpstr>Presentación de PowerPoint</vt:lpstr>
      <vt:lpstr>Presentación de PowerPoint</vt:lpstr>
      <vt:lpstr>Presentación de PowerPoint</vt:lpstr>
      <vt:lpstr>Características</vt:lpstr>
      <vt:lpstr>Presentación de PowerPoint</vt:lpstr>
      <vt:lpstr>Presentación de PowerPoint</vt:lpstr>
      <vt:lpstr>Educación Inclusiva</vt:lpstr>
      <vt:lpstr>Presentación de PowerPoint</vt:lpstr>
      <vt:lpstr>Presentación de PowerPoint</vt:lpstr>
      <vt:lpstr>El Diseño Universal en la arquitectura</vt:lpstr>
      <vt:lpstr>El Diseño Universal en el ámbito educativo: DUA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E-actividades y e-evaluaciones auténticas y accesibles para la construcción de una educación universitaria de calidad, inclusiva y participativa.</dc:title>
  <dc:creator>Usuario</dc:creator>
  <cp:lastModifiedBy>Usuario</cp:lastModifiedBy>
  <cp:revision>166</cp:revision>
  <dcterms:created xsi:type="dcterms:W3CDTF">2021-05-25T09:17:06Z</dcterms:created>
  <dcterms:modified xsi:type="dcterms:W3CDTF">2021-08-03T15:00:18Z</dcterms:modified>
</cp:coreProperties>
</file>