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5" r:id="rId11"/>
    <p:sldId id="274" r:id="rId12"/>
    <p:sldId id="276" r:id="rId13"/>
    <p:sldId id="277" r:id="rId14"/>
    <p:sldId id="278" r:id="rId15"/>
    <p:sldId id="257" r:id="rId16"/>
    <p:sldId id="280" r:id="rId17"/>
    <p:sldId id="279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0" r:id="rId26"/>
    <p:sldId id="291" r:id="rId27"/>
    <p:sldId id="292" r:id="rId28"/>
    <p:sldId id="293" r:id="rId29"/>
    <p:sldId id="294" r:id="rId30"/>
    <p:sldId id="295" r:id="rId31"/>
    <p:sldId id="289" r:id="rId3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CCFFFF"/>
    <a:srgbClr val="99FFCC"/>
    <a:srgbClr val="C7A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744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7DEE34-FCA0-49DA-BA90-38821FF40A61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6F412EFF-75FE-4C90-86E0-1D09CF4F4CE7}">
      <dgm:prSet phldrT="[Texto]"/>
      <dgm:spPr/>
      <dgm:t>
        <a:bodyPr/>
        <a:lstStyle/>
        <a:p>
          <a:r>
            <a:rPr lang="es-AR" dirty="0" smtClean="0"/>
            <a:t>Índice</a:t>
          </a:r>
          <a:endParaRPr lang="es-AR" dirty="0"/>
        </a:p>
      </dgm:t>
    </dgm:pt>
    <dgm:pt modelId="{B1706CA7-B83A-4D3C-9648-77AEFEF3B674}" type="parTrans" cxnId="{1230D8B2-09F4-41A5-A267-8622DFE6EBE1}">
      <dgm:prSet/>
      <dgm:spPr/>
      <dgm:t>
        <a:bodyPr/>
        <a:lstStyle/>
        <a:p>
          <a:endParaRPr lang="es-AR"/>
        </a:p>
      </dgm:t>
    </dgm:pt>
    <dgm:pt modelId="{CC254706-6461-47EE-834E-338A87076BB8}" type="sibTrans" cxnId="{1230D8B2-09F4-41A5-A267-8622DFE6EBE1}">
      <dgm:prSet/>
      <dgm:spPr/>
      <dgm:t>
        <a:bodyPr/>
        <a:lstStyle/>
        <a:p>
          <a:endParaRPr lang="es-AR"/>
        </a:p>
      </dgm:t>
    </dgm:pt>
    <dgm:pt modelId="{6565F331-BAA0-411D-AE73-860DC9BA6D99}">
      <dgm:prSet phldrT="[Texto]"/>
      <dgm:spPr/>
      <dgm:t>
        <a:bodyPr/>
        <a:lstStyle/>
        <a:p>
          <a:r>
            <a:rPr lang="es-AR" dirty="0" smtClean="0"/>
            <a:t>Necesidades de acceso en las voces de sus protagonistas.</a:t>
          </a:r>
          <a:endParaRPr lang="es-AR" dirty="0"/>
        </a:p>
      </dgm:t>
    </dgm:pt>
    <dgm:pt modelId="{889F0336-E73F-4EA7-BB30-09718C8CEB22}" type="parTrans" cxnId="{5ED1C027-89D4-48A7-A33A-60E8A19032E0}">
      <dgm:prSet/>
      <dgm:spPr/>
      <dgm:t>
        <a:bodyPr/>
        <a:lstStyle/>
        <a:p>
          <a:endParaRPr lang="es-AR"/>
        </a:p>
      </dgm:t>
    </dgm:pt>
    <dgm:pt modelId="{9B63EA6A-EB76-47D8-90E6-3DA083FCC8F2}" type="sibTrans" cxnId="{5ED1C027-89D4-48A7-A33A-60E8A19032E0}">
      <dgm:prSet/>
      <dgm:spPr/>
      <dgm:t>
        <a:bodyPr/>
        <a:lstStyle/>
        <a:p>
          <a:endParaRPr lang="es-AR"/>
        </a:p>
      </dgm:t>
    </dgm:pt>
    <dgm:pt modelId="{579943FC-2917-47F7-89CD-D545F651F956}">
      <dgm:prSet phldrT="[Texto]"/>
      <dgm:spPr/>
      <dgm:t>
        <a:bodyPr/>
        <a:lstStyle/>
        <a:p>
          <a:r>
            <a:rPr lang="es-AR" dirty="0" smtClean="0"/>
            <a:t>Concepto de accesibilidad.</a:t>
          </a:r>
          <a:endParaRPr lang="es-AR" dirty="0"/>
        </a:p>
      </dgm:t>
    </dgm:pt>
    <dgm:pt modelId="{8CAEF74E-6E67-42E7-8F69-84DFCB96C564}" type="parTrans" cxnId="{6F242FD1-6F48-4FF8-89EF-157720AC4ED0}">
      <dgm:prSet/>
      <dgm:spPr/>
      <dgm:t>
        <a:bodyPr/>
        <a:lstStyle/>
        <a:p>
          <a:endParaRPr lang="es-AR"/>
        </a:p>
      </dgm:t>
    </dgm:pt>
    <dgm:pt modelId="{0D2BF259-2436-4683-AEAA-3C6243BC731F}" type="sibTrans" cxnId="{6F242FD1-6F48-4FF8-89EF-157720AC4ED0}">
      <dgm:prSet/>
      <dgm:spPr/>
      <dgm:t>
        <a:bodyPr/>
        <a:lstStyle/>
        <a:p>
          <a:endParaRPr lang="es-AR"/>
        </a:p>
      </dgm:t>
    </dgm:pt>
    <dgm:pt modelId="{DF98652B-D843-477E-A008-AB2D9DF48F7D}">
      <dgm:prSet phldrT="[Texto]"/>
      <dgm:spPr/>
      <dgm:t>
        <a:bodyPr/>
        <a:lstStyle/>
        <a:p>
          <a:r>
            <a:rPr lang="es-AR" dirty="0" smtClean="0"/>
            <a:t>Mitos sobre la accesibilidad.</a:t>
          </a:r>
          <a:endParaRPr lang="es-AR" dirty="0"/>
        </a:p>
      </dgm:t>
    </dgm:pt>
    <dgm:pt modelId="{A504965A-7D87-404A-87DC-A90F15079A9A}" type="parTrans" cxnId="{07EF8196-0662-449E-8C16-7734AF6A8910}">
      <dgm:prSet/>
      <dgm:spPr/>
      <dgm:t>
        <a:bodyPr/>
        <a:lstStyle/>
        <a:p>
          <a:endParaRPr lang="es-AR"/>
        </a:p>
      </dgm:t>
    </dgm:pt>
    <dgm:pt modelId="{7C27FD7F-5733-4221-A8FE-41D91C1E890A}" type="sibTrans" cxnId="{07EF8196-0662-449E-8C16-7734AF6A8910}">
      <dgm:prSet/>
      <dgm:spPr/>
      <dgm:t>
        <a:bodyPr/>
        <a:lstStyle/>
        <a:p>
          <a:endParaRPr lang="es-AR"/>
        </a:p>
      </dgm:t>
    </dgm:pt>
    <dgm:pt modelId="{5F0E6043-3C96-47B8-A458-DC0CF14D1EC8}">
      <dgm:prSet phldrT="[Texto]" phldr="1"/>
      <dgm:spPr/>
      <dgm:t>
        <a:bodyPr/>
        <a:lstStyle/>
        <a:p>
          <a:endParaRPr lang="es-AR"/>
        </a:p>
      </dgm:t>
    </dgm:pt>
    <dgm:pt modelId="{29C9DC64-9CEE-4D53-BBE6-989E63FC2637}" type="parTrans" cxnId="{EEA723EB-F28D-49E4-B1D1-79CC87BCA7D3}">
      <dgm:prSet/>
      <dgm:spPr/>
      <dgm:t>
        <a:bodyPr/>
        <a:lstStyle/>
        <a:p>
          <a:endParaRPr lang="es-AR"/>
        </a:p>
      </dgm:t>
    </dgm:pt>
    <dgm:pt modelId="{BFD80684-3DE0-4C60-BFA7-D98786AAA0C5}" type="sibTrans" cxnId="{EEA723EB-F28D-49E4-B1D1-79CC87BCA7D3}">
      <dgm:prSet/>
      <dgm:spPr/>
      <dgm:t>
        <a:bodyPr/>
        <a:lstStyle/>
        <a:p>
          <a:endParaRPr lang="es-AR"/>
        </a:p>
      </dgm:t>
    </dgm:pt>
    <dgm:pt modelId="{24BF4D7C-B0B3-423E-879E-7837661286B4}">
      <dgm:prSet phldrT="[Texto]"/>
      <dgm:spPr/>
      <dgm:t>
        <a:bodyPr/>
        <a:lstStyle/>
        <a:p>
          <a:r>
            <a:rPr lang="es-AR" dirty="0" smtClean="0"/>
            <a:t>Herramientas digitales para el diseño de e-actividades universales.</a:t>
          </a:r>
          <a:endParaRPr lang="es-AR" dirty="0"/>
        </a:p>
      </dgm:t>
    </dgm:pt>
    <dgm:pt modelId="{8A6B4EF8-08E1-487F-8520-B69F500EDA9A}" type="parTrans" cxnId="{40008353-A001-4A02-BD41-E55B2995A09F}">
      <dgm:prSet/>
      <dgm:spPr/>
      <dgm:t>
        <a:bodyPr/>
        <a:lstStyle/>
        <a:p>
          <a:endParaRPr lang="es-AR"/>
        </a:p>
      </dgm:t>
    </dgm:pt>
    <dgm:pt modelId="{042044C1-FE89-4663-934F-A138562C8700}" type="sibTrans" cxnId="{40008353-A001-4A02-BD41-E55B2995A09F}">
      <dgm:prSet/>
      <dgm:spPr/>
      <dgm:t>
        <a:bodyPr/>
        <a:lstStyle/>
        <a:p>
          <a:endParaRPr lang="es-AR"/>
        </a:p>
      </dgm:t>
    </dgm:pt>
    <dgm:pt modelId="{7CFA3ED1-B874-4AD0-ADC2-53E50645DE73}">
      <dgm:prSet phldrT="[Texto]"/>
      <dgm:spPr/>
      <dgm:t>
        <a:bodyPr/>
        <a:lstStyle/>
        <a:p>
          <a:r>
            <a:rPr lang="es-AR" dirty="0" smtClean="0"/>
            <a:t>Características y necesidades de los estudiantes con Asperger.</a:t>
          </a:r>
          <a:endParaRPr lang="es-AR" dirty="0"/>
        </a:p>
      </dgm:t>
    </dgm:pt>
    <dgm:pt modelId="{ECDCE5C2-E101-445E-8998-89E7A6AC2AD3}" type="parTrans" cxnId="{202E193E-75CF-41F4-93B0-1895AC6F8598}">
      <dgm:prSet/>
      <dgm:spPr/>
      <dgm:t>
        <a:bodyPr/>
        <a:lstStyle/>
        <a:p>
          <a:endParaRPr lang="es-AR"/>
        </a:p>
      </dgm:t>
    </dgm:pt>
    <dgm:pt modelId="{27C12FCD-AE37-41CA-9B08-DE38AAA0F42C}" type="sibTrans" cxnId="{202E193E-75CF-41F4-93B0-1895AC6F8598}">
      <dgm:prSet/>
      <dgm:spPr/>
      <dgm:t>
        <a:bodyPr/>
        <a:lstStyle/>
        <a:p>
          <a:endParaRPr lang="es-AR"/>
        </a:p>
      </dgm:t>
    </dgm:pt>
    <dgm:pt modelId="{33C63D13-AAFE-4D06-96AD-249248B7B1DD}" type="pres">
      <dgm:prSet presAssocID="{4F7DEE34-FCA0-49DA-BA90-38821FF40A61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AR"/>
        </a:p>
      </dgm:t>
    </dgm:pt>
    <dgm:pt modelId="{82D881F4-741A-406F-ACD4-365B1EB649AE}" type="pres">
      <dgm:prSet presAssocID="{6F412EFF-75FE-4C90-86E0-1D09CF4F4CE7}" presName="root" presStyleCnt="0">
        <dgm:presLayoutVars>
          <dgm:chMax/>
          <dgm:chPref/>
        </dgm:presLayoutVars>
      </dgm:prSet>
      <dgm:spPr/>
    </dgm:pt>
    <dgm:pt modelId="{77C81DDE-F09B-4E38-A61A-29D3917674C1}" type="pres">
      <dgm:prSet presAssocID="{6F412EFF-75FE-4C90-86E0-1D09CF4F4CE7}" presName="rootComposite" presStyleCnt="0">
        <dgm:presLayoutVars/>
      </dgm:prSet>
      <dgm:spPr/>
    </dgm:pt>
    <dgm:pt modelId="{FEDAC541-744D-45AA-8269-DCF7F84C15E4}" type="pres">
      <dgm:prSet presAssocID="{6F412EFF-75FE-4C90-86E0-1D09CF4F4CE7}" presName="ParentAccent" presStyleLbl="alignNode1" presStyleIdx="0" presStyleCnt="2"/>
      <dgm:spPr/>
    </dgm:pt>
    <dgm:pt modelId="{2160532D-7741-4B28-8DA9-22C06931B07B}" type="pres">
      <dgm:prSet presAssocID="{6F412EFF-75FE-4C90-86E0-1D09CF4F4CE7}" presName="ParentSmallAccent" presStyleLbl="fgAcc1" presStyleIdx="0" presStyleCnt="2"/>
      <dgm:spPr/>
    </dgm:pt>
    <dgm:pt modelId="{49222C59-DDCE-4C90-96BF-3A920F452B7F}" type="pres">
      <dgm:prSet presAssocID="{6F412EFF-75FE-4C90-86E0-1D09CF4F4CE7}" presName="Parent" presStyleLbl="revTx" presStyleIdx="0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E0DBC11-6B1A-4BB3-9708-21B369E5C9D7}" type="pres">
      <dgm:prSet presAssocID="{6F412EFF-75FE-4C90-86E0-1D09CF4F4CE7}" presName="childShape" presStyleCnt="0">
        <dgm:presLayoutVars>
          <dgm:chMax val="0"/>
          <dgm:chPref val="0"/>
        </dgm:presLayoutVars>
      </dgm:prSet>
      <dgm:spPr/>
    </dgm:pt>
    <dgm:pt modelId="{C811CBCB-7ABF-4BEB-96FA-AE37A342BFA3}" type="pres">
      <dgm:prSet presAssocID="{6565F331-BAA0-411D-AE73-860DC9BA6D99}" presName="childComposite" presStyleCnt="0">
        <dgm:presLayoutVars>
          <dgm:chMax val="0"/>
          <dgm:chPref val="0"/>
        </dgm:presLayoutVars>
      </dgm:prSet>
      <dgm:spPr/>
    </dgm:pt>
    <dgm:pt modelId="{F807732B-073F-4B0A-A67C-7C2D9539299F}" type="pres">
      <dgm:prSet presAssocID="{6565F331-BAA0-411D-AE73-860DC9BA6D99}" presName="ChildAccent" presStyleLbl="solidFgAcc1" presStyleIdx="0" presStyleCnt="5"/>
      <dgm:spPr/>
    </dgm:pt>
    <dgm:pt modelId="{A4DE3915-3130-40C4-9824-83DC247DA487}" type="pres">
      <dgm:prSet presAssocID="{6565F331-BAA0-411D-AE73-860DC9BA6D99}" presName="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8901546-8308-4682-BC0F-824A13FB6FBF}" type="pres">
      <dgm:prSet presAssocID="{579943FC-2917-47F7-89CD-D545F651F956}" presName="childComposite" presStyleCnt="0">
        <dgm:presLayoutVars>
          <dgm:chMax val="0"/>
          <dgm:chPref val="0"/>
        </dgm:presLayoutVars>
      </dgm:prSet>
      <dgm:spPr/>
    </dgm:pt>
    <dgm:pt modelId="{6B8E5056-6113-456D-9002-5FEDF969A372}" type="pres">
      <dgm:prSet presAssocID="{579943FC-2917-47F7-89CD-D545F651F956}" presName="ChildAccent" presStyleLbl="solidFgAcc1" presStyleIdx="1" presStyleCnt="5"/>
      <dgm:spPr/>
    </dgm:pt>
    <dgm:pt modelId="{3FB714BB-965E-474E-9998-A0E73CFA953B}" type="pres">
      <dgm:prSet presAssocID="{579943FC-2917-47F7-89CD-D545F651F956}" presName="Child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224340C-0C38-4A38-B12D-C0685A4CDFE2}" type="pres">
      <dgm:prSet presAssocID="{DF98652B-D843-477E-A008-AB2D9DF48F7D}" presName="childComposite" presStyleCnt="0">
        <dgm:presLayoutVars>
          <dgm:chMax val="0"/>
          <dgm:chPref val="0"/>
        </dgm:presLayoutVars>
      </dgm:prSet>
      <dgm:spPr/>
    </dgm:pt>
    <dgm:pt modelId="{6050F13D-A9CA-4330-BC45-5DD9DED62A1E}" type="pres">
      <dgm:prSet presAssocID="{DF98652B-D843-477E-A008-AB2D9DF48F7D}" presName="ChildAccent" presStyleLbl="solidFgAcc1" presStyleIdx="2" presStyleCnt="5"/>
      <dgm:spPr/>
    </dgm:pt>
    <dgm:pt modelId="{1EF294AC-044D-4343-B7D6-71F1610BB412}" type="pres">
      <dgm:prSet presAssocID="{DF98652B-D843-477E-A008-AB2D9DF48F7D}" presName="Child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341A3B3-4392-40D0-A94C-D5EAC6DBA751}" type="pres">
      <dgm:prSet presAssocID="{5F0E6043-3C96-47B8-A458-DC0CF14D1EC8}" presName="root" presStyleCnt="0">
        <dgm:presLayoutVars>
          <dgm:chMax/>
          <dgm:chPref/>
        </dgm:presLayoutVars>
      </dgm:prSet>
      <dgm:spPr/>
    </dgm:pt>
    <dgm:pt modelId="{2ADBA246-0107-46DA-8132-ACA05471B87F}" type="pres">
      <dgm:prSet presAssocID="{5F0E6043-3C96-47B8-A458-DC0CF14D1EC8}" presName="rootComposite" presStyleCnt="0">
        <dgm:presLayoutVars/>
      </dgm:prSet>
      <dgm:spPr/>
    </dgm:pt>
    <dgm:pt modelId="{374D225F-46C9-40F3-BE66-06DFA48AC115}" type="pres">
      <dgm:prSet presAssocID="{5F0E6043-3C96-47B8-A458-DC0CF14D1EC8}" presName="ParentAccent" presStyleLbl="alignNode1" presStyleIdx="1" presStyleCnt="2"/>
      <dgm:spPr/>
    </dgm:pt>
    <dgm:pt modelId="{28BD3E51-2F1E-48C3-8B6B-CC3D893963D9}" type="pres">
      <dgm:prSet presAssocID="{5F0E6043-3C96-47B8-A458-DC0CF14D1EC8}" presName="ParentSmallAccent" presStyleLbl="fgAcc1" presStyleIdx="1" presStyleCnt="2"/>
      <dgm:spPr/>
    </dgm:pt>
    <dgm:pt modelId="{F7A199EB-F972-4D8D-B1B2-7020CBD634B8}" type="pres">
      <dgm:prSet presAssocID="{5F0E6043-3C96-47B8-A458-DC0CF14D1EC8}" presName="Parent" presStyleLbl="revTx" presStyleIdx="4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F19DC21-EBCF-4D6B-AA18-83950DA52FA1}" type="pres">
      <dgm:prSet presAssocID="{5F0E6043-3C96-47B8-A458-DC0CF14D1EC8}" presName="childShape" presStyleCnt="0">
        <dgm:presLayoutVars>
          <dgm:chMax val="0"/>
          <dgm:chPref val="0"/>
        </dgm:presLayoutVars>
      </dgm:prSet>
      <dgm:spPr/>
    </dgm:pt>
    <dgm:pt modelId="{B784E381-1C67-44E9-AA26-AE09410400F1}" type="pres">
      <dgm:prSet presAssocID="{24BF4D7C-B0B3-423E-879E-7837661286B4}" presName="childComposite" presStyleCnt="0">
        <dgm:presLayoutVars>
          <dgm:chMax val="0"/>
          <dgm:chPref val="0"/>
        </dgm:presLayoutVars>
      </dgm:prSet>
      <dgm:spPr/>
    </dgm:pt>
    <dgm:pt modelId="{9E40A884-747D-46A7-A17F-9343881F1B06}" type="pres">
      <dgm:prSet presAssocID="{24BF4D7C-B0B3-423E-879E-7837661286B4}" presName="ChildAccent" presStyleLbl="solidFgAcc1" presStyleIdx="3" presStyleCnt="5"/>
      <dgm:spPr/>
    </dgm:pt>
    <dgm:pt modelId="{BA7C25DC-7A51-4279-92B4-C7D81519380E}" type="pres">
      <dgm:prSet presAssocID="{24BF4D7C-B0B3-423E-879E-7837661286B4}" presName="Child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91D898F-A46A-4D13-8826-BC6A198C86E9}" type="pres">
      <dgm:prSet presAssocID="{7CFA3ED1-B874-4AD0-ADC2-53E50645DE73}" presName="childComposite" presStyleCnt="0">
        <dgm:presLayoutVars>
          <dgm:chMax val="0"/>
          <dgm:chPref val="0"/>
        </dgm:presLayoutVars>
      </dgm:prSet>
      <dgm:spPr/>
    </dgm:pt>
    <dgm:pt modelId="{7AD06888-9EC0-480A-8164-138C70E5CE58}" type="pres">
      <dgm:prSet presAssocID="{7CFA3ED1-B874-4AD0-ADC2-53E50645DE73}" presName="ChildAccent" presStyleLbl="solidFgAcc1" presStyleIdx="4" presStyleCnt="5"/>
      <dgm:spPr/>
    </dgm:pt>
    <dgm:pt modelId="{0AB755F2-B7A2-4734-8F18-FD0A618F3EFF}" type="pres">
      <dgm:prSet presAssocID="{7CFA3ED1-B874-4AD0-ADC2-53E50645DE73}" presName="Child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34E989C4-45F3-4023-8926-98CDD118F67A}" type="presOf" srcId="{5F0E6043-3C96-47B8-A458-DC0CF14D1EC8}" destId="{F7A199EB-F972-4D8D-B1B2-7020CBD634B8}" srcOrd="0" destOrd="0" presId="urn:microsoft.com/office/officeart/2008/layout/SquareAccentList"/>
    <dgm:cxn modelId="{07EF8196-0662-449E-8C16-7734AF6A8910}" srcId="{6F412EFF-75FE-4C90-86E0-1D09CF4F4CE7}" destId="{DF98652B-D843-477E-A008-AB2D9DF48F7D}" srcOrd="2" destOrd="0" parTransId="{A504965A-7D87-404A-87DC-A90F15079A9A}" sibTransId="{7C27FD7F-5733-4221-A8FE-41D91C1E890A}"/>
    <dgm:cxn modelId="{1230D8B2-09F4-41A5-A267-8622DFE6EBE1}" srcId="{4F7DEE34-FCA0-49DA-BA90-38821FF40A61}" destId="{6F412EFF-75FE-4C90-86E0-1D09CF4F4CE7}" srcOrd="0" destOrd="0" parTransId="{B1706CA7-B83A-4D3C-9648-77AEFEF3B674}" sibTransId="{CC254706-6461-47EE-834E-338A87076BB8}"/>
    <dgm:cxn modelId="{D35A12D4-A2BD-4A71-8742-E9DEB3C985BA}" type="presOf" srcId="{6F412EFF-75FE-4C90-86E0-1D09CF4F4CE7}" destId="{49222C59-DDCE-4C90-96BF-3A920F452B7F}" srcOrd="0" destOrd="0" presId="urn:microsoft.com/office/officeart/2008/layout/SquareAccentList"/>
    <dgm:cxn modelId="{202E193E-75CF-41F4-93B0-1895AC6F8598}" srcId="{5F0E6043-3C96-47B8-A458-DC0CF14D1EC8}" destId="{7CFA3ED1-B874-4AD0-ADC2-53E50645DE73}" srcOrd="1" destOrd="0" parTransId="{ECDCE5C2-E101-445E-8998-89E7A6AC2AD3}" sibTransId="{27C12FCD-AE37-41CA-9B08-DE38AAA0F42C}"/>
    <dgm:cxn modelId="{300F0E94-25E6-45F6-8AD2-5AAE459ADC45}" type="presOf" srcId="{6565F331-BAA0-411D-AE73-860DC9BA6D99}" destId="{A4DE3915-3130-40C4-9824-83DC247DA487}" srcOrd="0" destOrd="0" presId="urn:microsoft.com/office/officeart/2008/layout/SquareAccentList"/>
    <dgm:cxn modelId="{5ED1C027-89D4-48A7-A33A-60E8A19032E0}" srcId="{6F412EFF-75FE-4C90-86E0-1D09CF4F4CE7}" destId="{6565F331-BAA0-411D-AE73-860DC9BA6D99}" srcOrd="0" destOrd="0" parTransId="{889F0336-E73F-4EA7-BB30-09718C8CEB22}" sibTransId="{9B63EA6A-EB76-47D8-90E6-3DA083FCC8F2}"/>
    <dgm:cxn modelId="{393BF285-F06E-4BDB-9F48-B89E1FFAC9A4}" type="presOf" srcId="{4F7DEE34-FCA0-49DA-BA90-38821FF40A61}" destId="{33C63D13-AAFE-4D06-96AD-249248B7B1DD}" srcOrd="0" destOrd="0" presId="urn:microsoft.com/office/officeart/2008/layout/SquareAccentList"/>
    <dgm:cxn modelId="{D2F41617-73DF-4882-A3A3-A0C32CD144D5}" type="presOf" srcId="{24BF4D7C-B0B3-423E-879E-7837661286B4}" destId="{BA7C25DC-7A51-4279-92B4-C7D81519380E}" srcOrd="0" destOrd="0" presId="urn:microsoft.com/office/officeart/2008/layout/SquareAccentList"/>
    <dgm:cxn modelId="{6F242FD1-6F48-4FF8-89EF-157720AC4ED0}" srcId="{6F412EFF-75FE-4C90-86E0-1D09CF4F4CE7}" destId="{579943FC-2917-47F7-89CD-D545F651F956}" srcOrd="1" destOrd="0" parTransId="{8CAEF74E-6E67-42E7-8F69-84DFCB96C564}" sibTransId="{0D2BF259-2436-4683-AEAA-3C6243BC731F}"/>
    <dgm:cxn modelId="{85ED7E2E-E111-4025-8D91-5EFAB8ADF61D}" type="presOf" srcId="{DF98652B-D843-477E-A008-AB2D9DF48F7D}" destId="{1EF294AC-044D-4343-B7D6-71F1610BB412}" srcOrd="0" destOrd="0" presId="urn:microsoft.com/office/officeart/2008/layout/SquareAccentList"/>
    <dgm:cxn modelId="{5429CAD3-462A-441D-B4A6-DC163759C9EC}" type="presOf" srcId="{7CFA3ED1-B874-4AD0-ADC2-53E50645DE73}" destId="{0AB755F2-B7A2-4734-8F18-FD0A618F3EFF}" srcOrd="0" destOrd="0" presId="urn:microsoft.com/office/officeart/2008/layout/SquareAccentList"/>
    <dgm:cxn modelId="{8B4A96E0-1121-4AAD-BA38-BC4477AD9AEE}" type="presOf" srcId="{579943FC-2917-47F7-89CD-D545F651F956}" destId="{3FB714BB-965E-474E-9998-A0E73CFA953B}" srcOrd="0" destOrd="0" presId="urn:microsoft.com/office/officeart/2008/layout/SquareAccentList"/>
    <dgm:cxn modelId="{40008353-A001-4A02-BD41-E55B2995A09F}" srcId="{5F0E6043-3C96-47B8-A458-DC0CF14D1EC8}" destId="{24BF4D7C-B0B3-423E-879E-7837661286B4}" srcOrd="0" destOrd="0" parTransId="{8A6B4EF8-08E1-487F-8520-B69F500EDA9A}" sibTransId="{042044C1-FE89-4663-934F-A138562C8700}"/>
    <dgm:cxn modelId="{EEA723EB-F28D-49E4-B1D1-79CC87BCA7D3}" srcId="{4F7DEE34-FCA0-49DA-BA90-38821FF40A61}" destId="{5F0E6043-3C96-47B8-A458-DC0CF14D1EC8}" srcOrd="1" destOrd="0" parTransId="{29C9DC64-9CEE-4D53-BBE6-989E63FC2637}" sibTransId="{BFD80684-3DE0-4C60-BFA7-D98786AAA0C5}"/>
    <dgm:cxn modelId="{E2EF2A40-40A9-4E81-B2D7-839A025A0F94}" type="presParOf" srcId="{33C63D13-AAFE-4D06-96AD-249248B7B1DD}" destId="{82D881F4-741A-406F-ACD4-365B1EB649AE}" srcOrd="0" destOrd="0" presId="urn:microsoft.com/office/officeart/2008/layout/SquareAccentList"/>
    <dgm:cxn modelId="{676DCB90-4B51-4B99-B328-A62E9AE0C025}" type="presParOf" srcId="{82D881F4-741A-406F-ACD4-365B1EB649AE}" destId="{77C81DDE-F09B-4E38-A61A-29D3917674C1}" srcOrd="0" destOrd="0" presId="urn:microsoft.com/office/officeart/2008/layout/SquareAccentList"/>
    <dgm:cxn modelId="{DAA96541-0379-4CB2-9C92-939BE517F823}" type="presParOf" srcId="{77C81DDE-F09B-4E38-A61A-29D3917674C1}" destId="{FEDAC541-744D-45AA-8269-DCF7F84C15E4}" srcOrd="0" destOrd="0" presId="urn:microsoft.com/office/officeart/2008/layout/SquareAccentList"/>
    <dgm:cxn modelId="{20DEE5F1-F5A0-49DB-9E76-BA46457AB69D}" type="presParOf" srcId="{77C81DDE-F09B-4E38-A61A-29D3917674C1}" destId="{2160532D-7741-4B28-8DA9-22C06931B07B}" srcOrd="1" destOrd="0" presId="urn:microsoft.com/office/officeart/2008/layout/SquareAccentList"/>
    <dgm:cxn modelId="{2F26D81F-C117-47BE-B713-147B15872C71}" type="presParOf" srcId="{77C81DDE-F09B-4E38-A61A-29D3917674C1}" destId="{49222C59-DDCE-4C90-96BF-3A920F452B7F}" srcOrd="2" destOrd="0" presId="urn:microsoft.com/office/officeart/2008/layout/SquareAccentList"/>
    <dgm:cxn modelId="{C5F6CA81-A10C-478C-A57F-8459E7EED3ED}" type="presParOf" srcId="{82D881F4-741A-406F-ACD4-365B1EB649AE}" destId="{3E0DBC11-6B1A-4BB3-9708-21B369E5C9D7}" srcOrd="1" destOrd="0" presId="urn:microsoft.com/office/officeart/2008/layout/SquareAccentList"/>
    <dgm:cxn modelId="{37F3D0E2-A0DF-4A95-B1F7-DFB070EE6FEA}" type="presParOf" srcId="{3E0DBC11-6B1A-4BB3-9708-21B369E5C9D7}" destId="{C811CBCB-7ABF-4BEB-96FA-AE37A342BFA3}" srcOrd="0" destOrd="0" presId="urn:microsoft.com/office/officeart/2008/layout/SquareAccentList"/>
    <dgm:cxn modelId="{5F062925-17B8-46DA-893E-A8E5FEE18CB6}" type="presParOf" srcId="{C811CBCB-7ABF-4BEB-96FA-AE37A342BFA3}" destId="{F807732B-073F-4B0A-A67C-7C2D9539299F}" srcOrd="0" destOrd="0" presId="urn:microsoft.com/office/officeart/2008/layout/SquareAccentList"/>
    <dgm:cxn modelId="{112BDAE0-D1E8-4426-8755-8A121A0DB72B}" type="presParOf" srcId="{C811CBCB-7ABF-4BEB-96FA-AE37A342BFA3}" destId="{A4DE3915-3130-40C4-9824-83DC247DA487}" srcOrd="1" destOrd="0" presId="urn:microsoft.com/office/officeart/2008/layout/SquareAccentList"/>
    <dgm:cxn modelId="{E879D6B4-5852-4666-9BC6-21266BC951AF}" type="presParOf" srcId="{3E0DBC11-6B1A-4BB3-9708-21B369E5C9D7}" destId="{18901546-8308-4682-BC0F-824A13FB6FBF}" srcOrd="1" destOrd="0" presId="urn:microsoft.com/office/officeart/2008/layout/SquareAccentList"/>
    <dgm:cxn modelId="{EAD51039-B523-44C3-8F96-A3993B896158}" type="presParOf" srcId="{18901546-8308-4682-BC0F-824A13FB6FBF}" destId="{6B8E5056-6113-456D-9002-5FEDF969A372}" srcOrd="0" destOrd="0" presId="urn:microsoft.com/office/officeart/2008/layout/SquareAccentList"/>
    <dgm:cxn modelId="{819D5938-C944-4F3E-B5F1-54AE8D4BD918}" type="presParOf" srcId="{18901546-8308-4682-BC0F-824A13FB6FBF}" destId="{3FB714BB-965E-474E-9998-A0E73CFA953B}" srcOrd="1" destOrd="0" presId="urn:microsoft.com/office/officeart/2008/layout/SquareAccentList"/>
    <dgm:cxn modelId="{F15F98D3-7171-4FDC-B30F-40F23EE0FF19}" type="presParOf" srcId="{3E0DBC11-6B1A-4BB3-9708-21B369E5C9D7}" destId="{A224340C-0C38-4A38-B12D-C0685A4CDFE2}" srcOrd="2" destOrd="0" presId="urn:microsoft.com/office/officeart/2008/layout/SquareAccentList"/>
    <dgm:cxn modelId="{FD819EB2-0E9E-48BF-96CB-F2606829005A}" type="presParOf" srcId="{A224340C-0C38-4A38-B12D-C0685A4CDFE2}" destId="{6050F13D-A9CA-4330-BC45-5DD9DED62A1E}" srcOrd="0" destOrd="0" presId="urn:microsoft.com/office/officeart/2008/layout/SquareAccentList"/>
    <dgm:cxn modelId="{5C687C7E-BA47-46F4-A083-9CCEA7D163ED}" type="presParOf" srcId="{A224340C-0C38-4A38-B12D-C0685A4CDFE2}" destId="{1EF294AC-044D-4343-B7D6-71F1610BB412}" srcOrd="1" destOrd="0" presId="urn:microsoft.com/office/officeart/2008/layout/SquareAccentList"/>
    <dgm:cxn modelId="{5F27E7A9-FF50-44A3-B92F-C976B6B369F8}" type="presParOf" srcId="{33C63D13-AAFE-4D06-96AD-249248B7B1DD}" destId="{0341A3B3-4392-40D0-A94C-D5EAC6DBA751}" srcOrd="1" destOrd="0" presId="urn:microsoft.com/office/officeart/2008/layout/SquareAccentList"/>
    <dgm:cxn modelId="{4AA75DDE-6D8E-4086-8284-B2F70629B564}" type="presParOf" srcId="{0341A3B3-4392-40D0-A94C-D5EAC6DBA751}" destId="{2ADBA246-0107-46DA-8132-ACA05471B87F}" srcOrd="0" destOrd="0" presId="urn:microsoft.com/office/officeart/2008/layout/SquareAccentList"/>
    <dgm:cxn modelId="{A2CC9061-A266-4ADA-AAD1-8C79AAC43E3E}" type="presParOf" srcId="{2ADBA246-0107-46DA-8132-ACA05471B87F}" destId="{374D225F-46C9-40F3-BE66-06DFA48AC115}" srcOrd="0" destOrd="0" presId="urn:microsoft.com/office/officeart/2008/layout/SquareAccentList"/>
    <dgm:cxn modelId="{E6C9463A-DFCC-4941-AA24-FA551FFAC92D}" type="presParOf" srcId="{2ADBA246-0107-46DA-8132-ACA05471B87F}" destId="{28BD3E51-2F1E-48C3-8B6B-CC3D893963D9}" srcOrd="1" destOrd="0" presId="urn:microsoft.com/office/officeart/2008/layout/SquareAccentList"/>
    <dgm:cxn modelId="{C96F67D3-B123-4007-9B07-1C34EC25DED8}" type="presParOf" srcId="{2ADBA246-0107-46DA-8132-ACA05471B87F}" destId="{F7A199EB-F972-4D8D-B1B2-7020CBD634B8}" srcOrd="2" destOrd="0" presId="urn:microsoft.com/office/officeart/2008/layout/SquareAccentList"/>
    <dgm:cxn modelId="{17ACACC0-3455-4B1F-B1C2-22AA291E59CE}" type="presParOf" srcId="{0341A3B3-4392-40D0-A94C-D5EAC6DBA751}" destId="{6F19DC21-EBCF-4D6B-AA18-83950DA52FA1}" srcOrd="1" destOrd="0" presId="urn:microsoft.com/office/officeart/2008/layout/SquareAccentList"/>
    <dgm:cxn modelId="{B2E4DEB0-7592-4DB2-A6D7-8E17A8E5818A}" type="presParOf" srcId="{6F19DC21-EBCF-4D6B-AA18-83950DA52FA1}" destId="{B784E381-1C67-44E9-AA26-AE09410400F1}" srcOrd="0" destOrd="0" presId="urn:microsoft.com/office/officeart/2008/layout/SquareAccentList"/>
    <dgm:cxn modelId="{A2D7FD10-C261-463B-A67F-164A2CD82B63}" type="presParOf" srcId="{B784E381-1C67-44E9-AA26-AE09410400F1}" destId="{9E40A884-747D-46A7-A17F-9343881F1B06}" srcOrd="0" destOrd="0" presId="urn:microsoft.com/office/officeart/2008/layout/SquareAccentList"/>
    <dgm:cxn modelId="{C9F474C5-5E0C-484C-B8CB-937AF954E1DA}" type="presParOf" srcId="{B784E381-1C67-44E9-AA26-AE09410400F1}" destId="{BA7C25DC-7A51-4279-92B4-C7D81519380E}" srcOrd="1" destOrd="0" presId="urn:microsoft.com/office/officeart/2008/layout/SquareAccentList"/>
    <dgm:cxn modelId="{70F10C67-9215-40FE-9F8A-C12D08391E9B}" type="presParOf" srcId="{6F19DC21-EBCF-4D6B-AA18-83950DA52FA1}" destId="{991D898F-A46A-4D13-8826-BC6A198C86E9}" srcOrd="1" destOrd="0" presId="urn:microsoft.com/office/officeart/2008/layout/SquareAccentList"/>
    <dgm:cxn modelId="{CDCFC06F-4998-40AB-80E0-B843FC931D44}" type="presParOf" srcId="{991D898F-A46A-4D13-8826-BC6A198C86E9}" destId="{7AD06888-9EC0-480A-8164-138C70E5CE58}" srcOrd="0" destOrd="0" presId="urn:microsoft.com/office/officeart/2008/layout/SquareAccentList"/>
    <dgm:cxn modelId="{CD622CAC-EA31-458A-8FED-A04D33588BDB}" type="presParOf" srcId="{991D898F-A46A-4D13-8826-BC6A198C86E9}" destId="{0AB755F2-B7A2-4734-8F18-FD0A618F3EF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3B41DC0-8B10-4ADF-A9C0-031FEF088B10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299F141F-265C-4EF2-83C3-2BF13283D01E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AR" sz="2800" dirty="0" smtClean="0"/>
            <a:t>Texto</a:t>
          </a:r>
          <a:endParaRPr lang="es-AR" sz="2800" dirty="0"/>
        </a:p>
      </dgm:t>
    </dgm:pt>
    <dgm:pt modelId="{058DCAF2-FF78-44A7-8F2F-3DE35A0C70EE}" type="parTrans" cxnId="{24CE1301-6777-4F90-A97B-7374889DDAD6}">
      <dgm:prSet/>
      <dgm:spPr/>
      <dgm:t>
        <a:bodyPr/>
        <a:lstStyle/>
        <a:p>
          <a:endParaRPr lang="es-AR"/>
        </a:p>
      </dgm:t>
    </dgm:pt>
    <dgm:pt modelId="{AB81529F-C59E-40EC-BAE3-9EDEFE44965D}" type="sibTrans" cxnId="{24CE1301-6777-4F90-A97B-7374889DDAD6}">
      <dgm:prSet/>
      <dgm:spPr/>
      <dgm:t>
        <a:bodyPr/>
        <a:lstStyle/>
        <a:p>
          <a:endParaRPr lang="es-AR"/>
        </a:p>
      </dgm:t>
    </dgm:pt>
    <dgm:pt modelId="{D3B55730-1F52-445E-B9DB-510AF42EFA41}">
      <dgm:prSet phldrT="[Texto]" custT="1"/>
      <dgm:spPr/>
      <dgm:t>
        <a:bodyPr/>
        <a:lstStyle/>
        <a:p>
          <a:r>
            <a:rPr lang="es-AR" sz="1600" dirty="0" smtClean="0"/>
            <a:t>Tamaño de fuente a partir de 12.</a:t>
          </a:r>
        </a:p>
        <a:p>
          <a:r>
            <a:rPr lang="es-AR" sz="1600" dirty="0" smtClean="0"/>
            <a:t>Fuente: Arial, </a:t>
          </a:r>
          <a:r>
            <a:rPr lang="es-AR" sz="1600" dirty="0" err="1" smtClean="0"/>
            <a:t>Verdana</a:t>
          </a:r>
          <a:r>
            <a:rPr lang="es-AR" sz="1600" dirty="0" smtClean="0"/>
            <a:t> o </a:t>
          </a:r>
          <a:r>
            <a:rPr lang="es-AR" sz="1600" dirty="0" err="1" smtClean="0"/>
            <a:t>Tahoma</a:t>
          </a:r>
          <a:r>
            <a:rPr lang="es-AR" sz="1600" dirty="0" smtClean="0"/>
            <a:t>.</a:t>
          </a:r>
        </a:p>
        <a:p>
          <a:r>
            <a:rPr lang="es-AR" sz="1600" dirty="0" smtClean="0"/>
            <a:t>Interlineado mínimo 1,5.</a:t>
          </a:r>
        </a:p>
        <a:p>
          <a:r>
            <a:rPr lang="es-AR" sz="1600" dirty="0" smtClean="0"/>
            <a:t>Alineado a la izquierda- No justificar el texto</a:t>
          </a:r>
        </a:p>
        <a:p>
          <a:r>
            <a:rPr lang="es-AR" sz="1600" dirty="0" smtClean="0"/>
            <a:t>Los pie de página no debe contener información relevante porque no son leídos por tecnología de apoyo.</a:t>
          </a:r>
        </a:p>
        <a:p>
          <a:endParaRPr lang="es-AR" sz="1400" dirty="0" smtClean="0"/>
        </a:p>
        <a:p>
          <a:endParaRPr lang="es-AR" sz="1400" dirty="0"/>
        </a:p>
      </dgm:t>
    </dgm:pt>
    <dgm:pt modelId="{78DF5262-6A4D-4266-B500-887535474B2E}" type="parTrans" cxnId="{064EED34-428F-41E1-B859-5B0A46AFC754}">
      <dgm:prSet/>
      <dgm:spPr/>
      <dgm:t>
        <a:bodyPr/>
        <a:lstStyle/>
        <a:p>
          <a:endParaRPr lang="es-AR"/>
        </a:p>
      </dgm:t>
    </dgm:pt>
    <dgm:pt modelId="{DDA31B00-5BF5-41D2-A3F7-16A8FA0BC942}" type="sibTrans" cxnId="{064EED34-428F-41E1-B859-5B0A46AFC754}">
      <dgm:prSet/>
      <dgm:spPr/>
      <dgm:t>
        <a:bodyPr/>
        <a:lstStyle/>
        <a:p>
          <a:endParaRPr lang="es-AR"/>
        </a:p>
      </dgm:t>
    </dgm:pt>
    <dgm:pt modelId="{158D2234-FC0B-486A-B271-37DD65D77D83}">
      <dgm:prSet phldrT="[Texto]" custT="1"/>
      <dgm:spPr>
        <a:solidFill>
          <a:srgbClr val="99FFCC"/>
        </a:solidFill>
      </dgm:spPr>
      <dgm:t>
        <a:bodyPr/>
        <a:lstStyle/>
        <a:p>
          <a:r>
            <a:rPr lang="es-AR" sz="2800" dirty="0" smtClean="0"/>
            <a:t>Imagen, Gráfico, Smart Art</a:t>
          </a:r>
          <a:endParaRPr lang="es-AR" sz="2800" dirty="0"/>
        </a:p>
      </dgm:t>
    </dgm:pt>
    <dgm:pt modelId="{EB06BF42-8FE3-40C5-B001-D685A93269E0}" type="parTrans" cxnId="{CD3A9147-68D2-4817-AA90-5F75FCFAD704}">
      <dgm:prSet/>
      <dgm:spPr/>
      <dgm:t>
        <a:bodyPr/>
        <a:lstStyle/>
        <a:p>
          <a:endParaRPr lang="es-AR"/>
        </a:p>
      </dgm:t>
    </dgm:pt>
    <dgm:pt modelId="{68A2E81A-F92E-454A-BEFC-AFC95D248D06}" type="sibTrans" cxnId="{CD3A9147-68D2-4817-AA90-5F75FCFAD704}">
      <dgm:prSet/>
      <dgm:spPr/>
      <dgm:t>
        <a:bodyPr/>
        <a:lstStyle/>
        <a:p>
          <a:endParaRPr lang="es-AR"/>
        </a:p>
      </dgm:t>
    </dgm:pt>
    <dgm:pt modelId="{C8692B62-5FBC-4D70-9FE2-2EBA2E6C646C}">
      <dgm:prSet phldrT="[Texto]" custT="1"/>
      <dgm:spPr/>
      <dgm:t>
        <a:bodyPr/>
        <a:lstStyle/>
        <a:p>
          <a:r>
            <a:rPr lang="es-AR" sz="1600" dirty="0" smtClean="0"/>
            <a:t>Título.</a:t>
          </a:r>
        </a:p>
        <a:p>
          <a:r>
            <a:rPr lang="es-AR" sz="1600" dirty="0" smtClean="0"/>
            <a:t>Describir la imagen detalladamente, 2 o 3 frases cortas.</a:t>
          </a:r>
        </a:p>
        <a:p>
          <a:r>
            <a:rPr lang="es-AR" sz="1600" dirty="0" smtClean="0"/>
            <a:t>Insertar hipervínculo de página de texto explicativo</a:t>
          </a:r>
          <a:r>
            <a:rPr lang="es-AR" sz="2300" dirty="0" smtClean="0"/>
            <a:t>.</a:t>
          </a:r>
          <a:endParaRPr lang="es-AR" sz="2300" dirty="0"/>
        </a:p>
      </dgm:t>
    </dgm:pt>
    <dgm:pt modelId="{22127360-F3A7-4BC5-BDA1-6F98E79B1EC9}" type="parTrans" cxnId="{6ED4CB3A-A686-4CFE-AF54-CA21498C7054}">
      <dgm:prSet/>
      <dgm:spPr/>
      <dgm:t>
        <a:bodyPr/>
        <a:lstStyle/>
        <a:p>
          <a:endParaRPr lang="es-AR"/>
        </a:p>
      </dgm:t>
    </dgm:pt>
    <dgm:pt modelId="{86BA1F82-6928-452E-9F2D-CC03056C60F2}" type="sibTrans" cxnId="{6ED4CB3A-A686-4CFE-AF54-CA21498C7054}">
      <dgm:prSet/>
      <dgm:spPr/>
      <dgm:t>
        <a:bodyPr/>
        <a:lstStyle/>
        <a:p>
          <a:endParaRPr lang="es-AR"/>
        </a:p>
      </dgm:t>
    </dgm:pt>
    <dgm:pt modelId="{98F93481-4860-483D-B84E-B3B92D7C843F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AR" sz="2800" dirty="0" smtClean="0"/>
            <a:t>Tabla</a:t>
          </a:r>
          <a:endParaRPr lang="es-AR" sz="2800" dirty="0"/>
        </a:p>
      </dgm:t>
    </dgm:pt>
    <dgm:pt modelId="{9461AC91-A93B-4BCA-801B-074C3556A504}" type="parTrans" cxnId="{91AE9743-B7B0-4730-AB64-4C56ADB696F0}">
      <dgm:prSet/>
      <dgm:spPr/>
      <dgm:t>
        <a:bodyPr/>
        <a:lstStyle/>
        <a:p>
          <a:endParaRPr lang="es-AR"/>
        </a:p>
      </dgm:t>
    </dgm:pt>
    <dgm:pt modelId="{C14A60DA-DF34-4375-8FA9-40CEBC61C5BE}" type="sibTrans" cxnId="{91AE9743-B7B0-4730-AB64-4C56ADB696F0}">
      <dgm:prSet/>
      <dgm:spPr/>
      <dgm:t>
        <a:bodyPr/>
        <a:lstStyle/>
        <a:p>
          <a:endParaRPr lang="es-AR"/>
        </a:p>
      </dgm:t>
    </dgm:pt>
    <dgm:pt modelId="{B3F357F6-7650-4690-A552-D75A1E9B4785}">
      <dgm:prSet phldrT="[Texto]" custT="1"/>
      <dgm:spPr/>
      <dgm:t>
        <a:bodyPr/>
        <a:lstStyle/>
        <a:p>
          <a:r>
            <a:rPr lang="es-AR" sz="1600" dirty="0" smtClean="0"/>
            <a:t>Título.</a:t>
          </a:r>
        </a:p>
        <a:p>
          <a:r>
            <a:rPr lang="es-AR" sz="1600" dirty="0" smtClean="0"/>
            <a:t>Descripción de la tabla.</a:t>
          </a:r>
        </a:p>
        <a:p>
          <a:r>
            <a:rPr lang="es-AR" sz="1600" dirty="0" smtClean="0"/>
            <a:t>No dejar celdas en blanco – escribir “vacío”</a:t>
          </a:r>
        </a:p>
        <a:p>
          <a:r>
            <a:rPr lang="es-AR" sz="1600" dirty="0" smtClean="0"/>
            <a:t>Insertar hipervínculo de texto que explique la tabla.</a:t>
          </a:r>
          <a:endParaRPr lang="es-AR" sz="1600" dirty="0"/>
        </a:p>
      </dgm:t>
    </dgm:pt>
    <dgm:pt modelId="{A29CE999-2382-43EA-9C04-FAA0713E2461}" type="parTrans" cxnId="{15B8DDCC-A48D-46CE-AD91-040C777CBBAE}">
      <dgm:prSet/>
      <dgm:spPr/>
      <dgm:t>
        <a:bodyPr/>
        <a:lstStyle/>
        <a:p>
          <a:endParaRPr lang="es-AR"/>
        </a:p>
      </dgm:t>
    </dgm:pt>
    <dgm:pt modelId="{3BF98280-A09A-4422-B505-CBB419E83E44}" type="sibTrans" cxnId="{15B8DDCC-A48D-46CE-AD91-040C777CBBAE}">
      <dgm:prSet/>
      <dgm:spPr/>
      <dgm:t>
        <a:bodyPr/>
        <a:lstStyle/>
        <a:p>
          <a:endParaRPr lang="es-AR"/>
        </a:p>
      </dgm:t>
    </dgm:pt>
    <dgm:pt modelId="{8F5B29A4-11BA-4CA0-B576-ED1D55C41497}" type="pres">
      <dgm:prSet presAssocID="{C3B41DC0-8B10-4ADF-A9C0-031FEF088B1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AR"/>
        </a:p>
      </dgm:t>
    </dgm:pt>
    <dgm:pt modelId="{B06833F8-1730-4469-9171-7088378ADFEF}" type="pres">
      <dgm:prSet presAssocID="{299F141F-265C-4EF2-83C3-2BF13283D01E}" presName="composite" presStyleCnt="0"/>
      <dgm:spPr/>
    </dgm:pt>
    <dgm:pt modelId="{47109880-E41C-40FA-BB67-1E00F94CDEEC}" type="pres">
      <dgm:prSet presAssocID="{299F141F-265C-4EF2-83C3-2BF13283D01E}" presName="BackAccent" presStyleLbl="bgShp" presStyleIdx="0" presStyleCnt="3"/>
      <dgm:spPr/>
    </dgm:pt>
    <dgm:pt modelId="{59AFAB96-A29C-48A2-A601-6F33685329E1}" type="pres">
      <dgm:prSet presAssocID="{299F141F-265C-4EF2-83C3-2BF13283D01E}" presName="Accent" presStyleLbl="alignNode1" presStyleIdx="0" presStyleCnt="3"/>
      <dgm:spPr/>
    </dgm:pt>
    <dgm:pt modelId="{10741536-EB30-4F19-A309-1EB30088ED69}" type="pres">
      <dgm:prSet presAssocID="{299F141F-265C-4EF2-83C3-2BF13283D01E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4DF1D4C-8482-485A-BC9B-6AE5C1A8B256}" type="pres">
      <dgm:prSet presAssocID="{299F141F-265C-4EF2-83C3-2BF13283D01E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3A0174D-B197-4972-8BF4-10137A6B2764}" type="pres">
      <dgm:prSet presAssocID="{AB81529F-C59E-40EC-BAE3-9EDEFE44965D}" presName="sibTrans" presStyleCnt="0"/>
      <dgm:spPr/>
    </dgm:pt>
    <dgm:pt modelId="{A6467D18-235E-4AD5-8569-82A2B605C38D}" type="pres">
      <dgm:prSet presAssocID="{158D2234-FC0B-486A-B271-37DD65D77D83}" presName="composite" presStyleCnt="0"/>
      <dgm:spPr/>
    </dgm:pt>
    <dgm:pt modelId="{57F49B31-A5F7-4E0B-8F6B-D4B1A4084805}" type="pres">
      <dgm:prSet presAssocID="{158D2234-FC0B-486A-B271-37DD65D77D83}" presName="BackAccent" presStyleLbl="bgShp" presStyleIdx="1" presStyleCnt="3"/>
      <dgm:spPr/>
    </dgm:pt>
    <dgm:pt modelId="{1E94953D-6A49-4331-A867-2E50E730FB4E}" type="pres">
      <dgm:prSet presAssocID="{158D2234-FC0B-486A-B271-37DD65D77D83}" presName="Accent" presStyleLbl="alignNode1" presStyleIdx="1" presStyleCnt="3"/>
      <dgm:spPr/>
    </dgm:pt>
    <dgm:pt modelId="{1369B4DC-9972-410F-B617-17895DBED211}" type="pres">
      <dgm:prSet presAssocID="{158D2234-FC0B-486A-B271-37DD65D77D83}" presName="Child" presStyleLbl="revTx" presStyleIdx="2" presStyleCnt="6" custLinFactNeighborX="-1134" custLinFactNeighborY="95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3875F0F-5811-4A39-9FFF-6D770CF79022}" type="pres">
      <dgm:prSet presAssocID="{158D2234-FC0B-486A-B271-37DD65D77D83}" presName="Parent" presStyleLbl="revTx" presStyleIdx="3" presStyleCnt="6" custScaleY="187570" custLinFactNeighborY="-234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E717AAA-8FFF-4BDA-9C97-ACF07737A078}" type="pres">
      <dgm:prSet presAssocID="{68A2E81A-F92E-454A-BEFC-AFC95D248D06}" presName="sibTrans" presStyleCnt="0"/>
      <dgm:spPr/>
    </dgm:pt>
    <dgm:pt modelId="{5D9E13F3-2DBA-4CF4-8A07-6420CAFA54B9}" type="pres">
      <dgm:prSet presAssocID="{98F93481-4860-483D-B84E-B3B92D7C843F}" presName="composite" presStyleCnt="0"/>
      <dgm:spPr/>
    </dgm:pt>
    <dgm:pt modelId="{9F2CD670-F7BF-4478-8EBE-AF00E6134C8E}" type="pres">
      <dgm:prSet presAssocID="{98F93481-4860-483D-B84E-B3B92D7C843F}" presName="BackAccent" presStyleLbl="bgShp" presStyleIdx="2" presStyleCnt="3"/>
      <dgm:spPr/>
    </dgm:pt>
    <dgm:pt modelId="{1872BF46-618F-4DBC-9B9A-CBE54DB63F65}" type="pres">
      <dgm:prSet presAssocID="{98F93481-4860-483D-B84E-B3B92D7C843F}" presName="Accent" presStyleLbl="alignNode1" presStyleIdx="2" presStyleCnt="3"/>
      <dgm:spPr/>
    </dgm:pt>
    <dgm:pt modelId="{70795347-6459-4CCB-AA37-AA485F55C8B9}" type="pres">
      <dgm:prSet presAssocID="{98F93481-4860-483D-B84E-B3B92D7C843F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F0774BE-082B-4406-AC24-8C54ECC3B9A8}" type="pres">
      <dgm:prSet presAssocID="{98F93481-4860-483D-B84E-B3B92D7C843F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88E49BF-477B-47AE-BD23-74ED6BFB0416}" type="presOf" srcId="{299F141F-265C-4EF2-83C3-2BF13283D01E}" destId="{34DF1D4C-8482-485A-BC9B-6AE5C1A8B256}" srcOrd="0" destOrd="0" presId="urn:microsoft.com/office/officeart/2008/layout/IncreasingCircleProcess"/>
    <dgm:cxn modelId="{73C85450-FDDE-4389-A4F3-D38392095ED4}" type="presOf" srcId="{98F93481-4860-483D-B84E-B3B92D7C843F}" destId="{9F0774BE-082B-4406-AC24-8C54ECC3B9A8}" srcOrd="0" destOrd="0" presId="urn:microsoft.com/office/officeart/2008/layout/IncreasingCircleProcess"/>
    <dgm:cxn modelId="{CD3A9147-68D2-4817-AA90-5F75FCFAD704}" srcId="{C3B41DC0-8B10-4ADF-A9C0-031FEF088B10}" destId="{158D2234-FC0B-486A-B271-37DD65D77D83}" srcOrd="1" destOrd="0" parTransId="{EB06BF42-8FE3-40C5-B001-D685A93269E0}" sibTransId="{68A2E81A-F92E-454A-BEFC-AFC95D248D06}"/>
    <dgm:cxn modelId="{6ED4CB3A-A686-4CFE-AF54-CA21498C7054}" srcId="{158D2234-FC0B-486A-B271-37DD65D77D83}" destId="{C8692B62-5FBC-4D70-9FE2-2EBA2E6C646C}" srcOrd="0" destOrd="0" parTransId="{22127360-F3A7-4BC5-BDA1-6F98E79B1EC9}" sibTransId="{86BA1F82-6928-452E-9F2D-CC03056C60F2}"/>
    <dgm:cxn modelId="{B5FCF8AA-D243-4829-B419-AA2BB6103156}" type="presOf" srcId="{B3F357F6-7650-4690-A552-D75A1E9B4785}" destId="{70795347-6459-4CCB-AA37-AA485F55C8B9}" srcOrd="0" destOrd="0" presId="urn:microsoft.com/office/officeart/2008/layout/IncreasingCircleProcess"/>
    <dgm:cxn modelId="{064EED34-428F-41E1-B859-5B0A46AFC754}" srcId="{299F141F-265C-4EF2-83C3-2BF13283D01E}" destId="{D3B55730-1F52-445E-B9DB-510AF42EFA41}" srcOrd="0" destOrd="0" parTransId="{78DF5262-6A4D-4266-B500-887535474B2E}" sibTransId="{DDA31B00-5BF5-41D2-A3F7-16A8FA0BC942}"/>
    <dgm:cxn modelId="{91A1F4F7-BDB2-40E8-98EE-1806C5C8DAA7}" type="presOf" srcId="{C3B41DC0-8B10-4ADF-A9C0-031FEF088B10}" destId="{8F5B29A4-11BA-4CA0-B576-ED1D55C41497}" srcOrd="0" destOrd="0" presId="urn:microsoft.com/office/officeart/2008/layout/IncreasingCircleProcess"/>
    <dgm:cxn modelId="{24CE1301-6777-4F90-A97B-7374889DDAD6}" srcId="{C3B41DC0-8B10-4ADF-A9C0-031FEF088B10}" destId="{299F141F-265C-4EF2-83C3-2BF13283D01E}" srcOrd="0" destOrd="0" parTransId="{058DCAF2-FF78-44A7-8F2F-3DE35A0C70EE}" sibTransId="{AB81529F-C59E-40EC-BAE3-9EDEFE44965D}"/>
    <dgm:cxn modelId="{2716758C-3C62-4E86-92D3-FCBC0B07A24B}" type="presOf" srcId="{D3B55730-1F52-445E-B9DB-510AF42EFA41}" destId="{10741536-EB30-4F19-A309-1EB30088ED69}" srcOrd="0" destOrd="0" presId="urn:microsoft.com/office/officeart/2008/layout/IncreasingCircleProcess"/>
    <dgm:cxn modelId="{46A3A2D7-BE64-4E9F-B901-E2324EAE8623}" type="presOf" srcId="{158D2234-FC0B-486A-B271-37DD65D77D83}" destId="{F3875F0F-5811-4A39-9FFF-6D770CF79022}" srcOrd="0" destOrd="0" presId="urn:microsoft.com/office/officeart/2008/layout/IncreasingCircleProcess"/>
    <dgm:cxn modelId="{15B8DDCC-A48D-46CE-AD91-040C777CBBAE}" srcId="{98F93481-4860-483D-B84E-B3B92D7C843F}" destId="{B3F357F6-7650-4690-A552-D75A1E9B4785}" srcOrd="0" destOrd="0" parTransId="{A29CE999-2382-43EA-9C04-FAA0713E2461}" sibTransId="{3BF98280-A09A-4422-B505-CBB419E83E44}"/>
    <dgm:cxn modelId="{91AE9743-B7B0-4730-AB64-4C56ADB696F0}" srcId="{C3B41DC0-8B10-4ADF-A9C0-031FEF088B10}" destId="{98F93481-4860-483D-B84E-B3B92D7C843F}" srcOrd="2" destOrd="0" parTransId="{9461AC91-A93B-4BCA-801B-074C3556A504}" sibTransId="{C14A60DA-DF34-4375-8FA9-40CEBC61C5BE}"/>
    <dgm:cxn modelId="{8A3F864E-2837-4D2C-A36D-2976C01E036D}" type="presOf" srcId="{C8692B62-5FBC-4D70-9FE2-2EBA2E6C646C}" destId="{1369B4DC-9972-410F-B617-17895DBED211}" srcOrd="0" destOrd="0" presId="urn:microsoft.com/office/officeart/2008/layout/IncreasingCircleProcess"/>
    <dgm:cxn modelId="{6E3FF805-1228-4A7C-B451-30DBBB44608A}" type="presParOf" srcId="{8F5B29A4-11BA-4CA0-B576-ED1D55C41497}" destId="{B06833F8-1730-4469-9171-7088378ADFEF}" srcOrd="0" destOrd="0" presId="urn:microsoft.com/office/officeart/2008/layout/IncreasingCircleProcess"/>
    <dgm:cxn modelId="{44473A94-79FA-428D-BEB6-96D1201DC21C}" type="presParOf" srcId="{B06833F8-1730-4469-9171-7088378ADFEF}" destId="{47109880-E41C-40FA-BB67-1E00F94CDEEC}" srcOrd="0" destOrd="0" presId="urn:microsoft.com/office/officeart/2008/layout/IncreasingCircleProcess"/>
    <dgm:cxn modelId="{0A9E43FB-FA49-4319-8CC0-1ADC8212A49D}" type="presParOf" srcId="{B06833F8-1730-4469-9171-7088378ADFEF}" destId="{59AFAB96-A29C-48A2-A601-6F33685329E1}" srcOrd="1" destOrd="0" presId="urn:microsoft.com/office/officeart/2008/layout/IncreasingCircleProcess"/>
    <dgm:cxn modelId="{2F385B4A-2214-47DF-BA2A-CB39F1A91F00}" type="presParOf" srcId="{B06833F8-1730-4469-9171-7088378ADFEF}" destId="{10741536-EB30-4F19-A309-1EB30088ED69}" srcOrd="2" destOrd="0" presId="urn:microsoft.com/office/officeart/2008/layout/IncreasingCircleProcess"/>
    <dgm:cxn modelId="{B6FFCDAB-569A-433D-83CF-1B55C4173F24}" type="presParOf" srcId="{B06833F8-1730-4469-9171-7088378ADFEF}" destId="{34DF1D4C-8482-485A-BC9B-6AE5C1A8B256}" srcOrd="3" destOrd="0" presId="urn:microsoft.com/office/officeart/2008/layout/IncreasingCircleProcess"/>
    <dgm:cxn modelId="{EF36EEB4-B938-49FF-A225-02258B21B8A1}" type="presParOf" srcId="{8F5B29A4-11BA-4CA0-B576-ED1D55C41497}" destId="{03A0174D-B197-4972-8BF4-10137A6B2764}" srcOrd="1" destOrd="0" presId="urn:microsoft.com/office/officeart/2008/layout/IncreasingCircleProcess"/>
    <dgm:cxn modelId="{AF2DB801-3CD4-4B13-845E-E32A1DD47700}" type="presParOf" srcId="{8F5B29A4-11BA-4CA0-B576-ED1D55C41497}" destId="{A6467D18-235E-4AD5-8569-82A2B605C38D}" srcOrd="2" destOrd="0" presId="urn:microsoft.com/office/officeart/2008/layout/IncreasingCircleProcess"/>
    <dgm:cxn modelId="{140E045E-479C-4E1F-82B9-CCD13C90C009}" type="presParOf" srcId="{A6467D18-235E-4AD5-8569-82A2B605C38D}" destId="{57F49B31-A5F7-4E0B-8F6B-D4B1A4084805}" srcOrd="0" destOrd="0" presId="urn:microsoft.com/office/officeart/2008/layout/IncreasingCircleProcess"/>
    <dgm:cxn modelId="{3A01CD3B-CC4C-4685-8773-1A978D1ED018}" type="presParOf" srcId="{A6467D18-235E-4AD5-8569-82A2B605C38D}" destId="{1E94953D-6A49-4331-A867-2E50E730FB4E}" srcOrd="1" destOrd="0" presId="urn:microsoft.com/office/officeart/2008/layout/IncreasingCircleProcess"/>
    <dgm:cxn modelId="{155784E0-B8AB-4CEF-871F-86996AF00596}" type="presParOf" srcId="{A6467D18-235E-4AD5-8569-82A2B605C38D}" destId="{1369B4DC-9972-410F-B617-17895DBED211}" srcOrd="2" destOrd="0" presId="urn:microsoft.com/office/officeart/2008/layout/IncreasingCircleProcess"/>
    <dgm:cxn modelId="{551947CD-732A-49CB-B622-29A98568EF4F}" type="presParOf" srcId="{A6467D18-235E-4AD5-8569-82A2B605C38D}" destId="{F3875F0F-5811-4A39-9FFF-6D770CF79022}" srcOrd="3" destOrd="0" presId="urn:microsoft.com/office/officeart/2008/layout/IncreasingCircleProcess"/>
    <dgm:cxn modelId="{65827786-0F95-4383-B6C4-914642D6AB22}" type="presParOf" srcId="{8F5B29A4-11BA-4CA0-B576-ED1D55C41497}" destId="{0E717AAA-8FFF-4BDA-9C97-ACF07737A078}" srcOrd="3" destOrd="0" presId="urn:microsoft.com/office/officeart/2008/layout/IncreasingCircleProcess"/>
    <dgm:cxn modelId="{327F4C3C-1253-4303-A589-B0E8201C4984}" type="presParOf" srcId="{8F5B29A4-11BA-4CA0-B576-ED1D55C41497}" destId="{5D9E13F3-2DBA-4CF4-8A07-6420CAFA54B9}" srcOrd="4" destOrd="0" presId="urn:microsoft.com/office/officeart/2008/layout/IncreasingCircleProcess"/>
    <dgm:cxn modelId="{2BF21870-8999-4EB4-AA7C-96B3B42166C6}" type="presParOf" srcId="{5D9E13F3-2DBA-4CF4-8A07-6420CAFA54B9}" destId="{9F2CD670-F7BF-4478-8EBE-AF00E6134C8E}" srcOrd="0" destOrd="0" presId="urn:microsoft.com/office/officeart/2008/layout/IncreasingCircleProcess"/>
    <dgm:cxn modelId="{F237386F-6085-4190-9061-211DE021390A}" type="presParOf" srcId="{5D9E13F3-2DBA-4CF4-8A07-6420CAFA54B9}" destId="{1872BF46-618F-4DBC-9B9A-CBE54DB63F65}" srcOrd="1" destOrd="0" presId="urn:microsoft.com/office/officeart/2008/layout/IncreasingCircleProcess"/>
    <dgm:cxn modelId="{596D16D5-F1B0-45E3-9FEB-0B0C58B09D90}" type="presParOf" srcId="{5D9E13F3-2DBA-4CF4-8A07-6420CAFA54B9}" destId="{70795347-6459-4CCB-AA37-AA485F55C8B9}" srcOrd="2" destOrd="0" presId="urn:microsoft.com/office/officeart/2008/layout/IncreasingCircleProcess"/>
    <dgm:cxn modelId="{CB7A9E19-9F8F-46F0-AC0F-59F568104CF6}" type="presParOf" srcId="{5D9E13F3-2DBA-4CF4-8A07-6420CAFA54B9}" destId="{9F0774BE-082B-4406-AC24-8C54ECC3B9A8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465E59D-0F3A-48F8-8A1A-E3FA9E7B96A9}" type="doc">
      <dgm:prSet loTypeId="urn:microsoft.com/office/officeart/2008/layout/IncreasingCircleProces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75F0F8B1-918E-420A-A469-2AE471823E17}">
      <dgm:prSet phldrT="[Texto]"/>
      <dgm:spPr/>
      <dgm:t>
        <a:bodyPr/>
        <a:lstStyle/>
        <a:p>
          <a:r>
            <a:rPr lang="es-AR" dirty="0" smtClean="0"/>
            <a:t>Listas</a:t>
          </a:r>
          <a:endParaRPr lang="es-AR" dirty="0"/>
        </a:p>
      </dgm:t>
    </dgm:pt>
    <dgm:pt modelId="{5613B396-AA8D-4528-80B7-E541E9BFE766}" type="parTrans" cxnId="{47FA6B63-2C89-4BB8-BF63-0BAFDE37B427}">
      <dgm:prSet/>
      <dgm:spPr/>
      <dgm:t>
        <a:bodyPr/>
        <a:lstStyle/>
        <a:p>
          <a:endParaRPr lang="es-AR"/>
        </a:p>
      </dgm:t>
    </dgm:pt>
    <dgm:pt modelId="{3425DD4D-2E90-4DB4-95DB-E83C76607D76}" type="sibTrans" cxnId="{47FA6B63-2C89-4BB8-BF63-0BAFDE37B427}">
      <dgm:prSet/>
      <dgm:spPr/>
      <dgm:t>
        <a:bodyPr/>
        <a:lstStyle/>
        <a:p>
          <a:endParaRPr lang="es-AR"/>
        </a:p>
      </dgm:t>
    </dgm:pt>
    <dgm:pt modelId="{55D4C7CF-DD7D-494F-8352-C74B0A1EBC22}">
      <dgm:prSet phldrT="[Texto]"/>
      <dgm:spPr/>
      <dgm:t>
        <a:bodyPr/>
        <a:lstStyle/>
        <a:p>
          <a:r>
            <a:rPr lang="es-AR" dirty="0" smtClean="0"/>
            <a:t>Utilizar viñetas, no símbolos insertados manualmente.</a:t>
          </a:r>
          <a:endParaRPr lang="es-AR" dirty="0"/>
        </a:p>
      </dgm:t>
    </dgm:pt>
    <dgm:pt modelId="{5854F525-8084-415C-90E4-CEA8E157FF63}" type="parTrans" cxnId="{AF3D7228-D2F7-4965-95F7-CF6A6C28B7FD}">
      <dgm:prSet/>
      <dgm:spPr/>
      <dgm:t>
        <a:bodyPr/>
        <a:lstStyle/>
        <a:p>
          <a:endParaRPr lang="es-AR"/>
        </a:p>
      </dgm:t>
    </dgm:pt>
    <dgm:pt modelId="{00E1499E-B783-481F-BC20-B30100EE4F3E}" type="sibTrans" cxnId="{AF3D7228-D2F7-4965-95F7-CF6A6C28B7FD}">
      <dgm:prSet/>
      <dgm:spPr/>
      <dgm:t>
        <a:bodyPr/>
        <a:lstStyle/>
        <a:p>
          <a:endParaRPr lang="es-AR"/>
        </a:p>
      </dgm:t>
    </dgm:pt>
    <dgm:pt modelId="{1292F41F-6E72-4357-9A95-4F379414E27D}">
      <dgm:prSet phldrT="[Texto]"/>
      <dgm:spPr/>
      <dgm:t>
        <a:bodyPr/>
        <a:lstStyle/>
        <a:p>
          <a:r>
            <a:rPr lang="es-AR" dirty="0" smtClean="0"/>
            <a:t>Color</a:t>
          </a:r>
          <a:endParaRPr lang="es-AR" dirty="0"/>
        </a:p>
      </dgm:t>
    </dgm:pt>
    <dgm:pt modelId="{D81278AF-9474-476B-A3CD-6BC3E92C450B}" type="parTrans" cxnId="{62334251-67C1-4316-8A18-048AE0CDFE71}">
      <dgm:prSet/>
      <dgm:spPr/>
      <dgm:t>
        <a:bodyPr/>
        <a:lstStyle/>
        <a:p>
          <a:endParaRPr lang="es-AR"/>
        </a:p>
      </dgm:t>
    </dgm:pt>
    <dgm:pt modelId="{2A6C90AF-1FE9-4DBC-B6DA-63082C0CD3B2}" type="sibTrans" cxnId="{62334251-67C1-4316-8A18-048AE0CDFE71}">
      <dgm:prSet/>
      <dgm:spPr/>
      <dgm:t>
        <a:bodyPr/>
        <a:lstStyle/>
        <a:p>
          <a:endParaRPr lang="es-AR"/>
        </a:p>
      </dgm:t>
    </dgm:pt>
    <dgm:pt modelId="{8B5C86CA-B3A6-44D3-9E26-123CB5FD7CC8}">
      <dgm:prSet phldrT="[Texto]"/>
      <dgm:spPr/>
      <dgm:t>
        <a:bodyPr/>
        <a:lstStyle/>
        <a:p>
          <a:r>
            <a:rPr lang="es-AR" dirty="0" smtClean="0"/>
            <a:t>Verificar contraste.</a:t>
          </a:r>
        </a:p>
        <a:p>
          <a:r>
            <a:rPr lang="es-AR" dirty="0" smtClean="0"/>
            <a:t>No utilizar color como único medio para transmitir información.</a:t>
          </a:r>
          <a:endParaRPr lang="es-AR" dirty="0"/>
        </a:p>
      </dgm:t>
    </dgm:pt>
    <dgm:pt modelId="{9B49A68A-5B50-441E-BCE4-FFC0B6399B16}" type="parTrans" cxnId="{478BFA7E-F246-406A-983A-E3A9D4C70F6E}">
      <dgm:prSet/>
      <dgm:spPr/>
      <dgm:t>
        <a:bodyPr/>
        <a:lstStyle/>
        <a:p>
          <a:endParaRPr lang="es-AR"/>
        </a:p>
      </dgm:t>
    </dgm:pt>
    <dgm:pt modelId="{96F5CB90-4D17-458B-9615-55AC656B4BBC}" type="sibTrans" cxnId="{478BFA7E-F246-406A-983A-E3A9D4C70F6E}">
      <dgm:prSet/>
      <dgm:spPr/>
      <dgm:t>
        <a:bodyPr/>
        <a:lstStyle/>
        <a:p>
          <a:endParaRPr lang="es-AR"/>
        </a:p>
      </dgm:t>
    </dgm:pt>
    <dgm:pt modelId="{828B8FE0-6DF5-42EC-A2D7-4F4125FABC34}">
      <dgm:prSet phldrT="[Texto]"/>
      <dgm:spPr/>
      <dgm:t>
        <a:bodyPr/>
        <a:lstStyle/>
        <a:p>
          <a:r>
            <a:rPr lang="es-AR" dirty="0" smtClean="0"/>
            <a:t>Guardar</a:t>
          </a:r>
          <a:endParaRPr lang="es-AR" dirty="0"/>
        </a:p>
      </dgm:t>
    </dgm:pt>
    <dgm:pt modelId="{D9A09C10-B8C0-450B-A0A7-C8CD3115898D}" type="parTrans" cxnId="{D2D67DD9-49F7-48C5-A081-BDE857D4DA61}">
      <dgm:prSet/>
      <dgm:spPr/>
      <dgm:t>
        <a:bodyPr/>
        <a:lstStyle/>
        <a:p>
          <a:endParaRPr lang="es-AR"/>
        </a:p>
      </dgm:t>
    </dgm:pt>
    <dgm:pt modelId="{A6683B00-C93A-49FE-ADAD-A0EF37158D42}" type="sibTrans" cxnId="{D2D67DD9-49F7-48C5-A081-BDE857D4DA61}">
      <dgm:prSet/>
      <dgm:spPr/>
      <dgm:t>
        <a:bodyPr/>
        <a:lstStyle/>
        <a:p>
          <a:endParaRPr lang="es-AR"/>
        </a:p>
      </dgm:t>
    </dgm:pt>
    <dgm:pt modelId="{34138CDA-DFB0-41C9-B06F-79CA40038425}">
      <dgm:prSet phldrT="[Texto]"/>
      <dgm:spPr/>
      <dgm:t>
        <a:bodyPr/>
        <a:lstStyle/>
        <a:p>
          <a:r>
            <a:rPr lang="es-AR" dirty="0" smtClean="0"/>
            <a:t>Word.</a:t>
          </a:r>
        </a:p>
        <a:p>
          <a:r>
            <a:rPr lang="es-AR" dirty="0" smtClean="0"/>
            <a:t>PDF.</a:t>
          </a:r>
          <a:endParaRPr lang="es-AR" dirty="0"/>
        </a:p>
      </dgm:t>
    </dgm:pt>
    <dgm:pt modelId="{CA8ADA46-CD88-48D4-B0EB-F41D3E910785}" type="parTrans" cxnId="{2FDAEE11-E13E-4E8D-A7C5-4FDE602392ED}">
      <dgm:prSet/>
      <dgm:spPr/>
      <dgm:t>
        <a:bodyPr/>
        <a:lstStyle/>
        <a:p>
          <a:endParaRPr lang="es-AR"/>
        </a:p>
      </dgm:t>
    </dgm:pt>
    <dgm:pt modelId="{498CE4CC-3651-4595-9C76-C3EDBE08E4DC}" type="sibTrans" cxnId="{2FDAEE11-E13E-4E8D-A7C5-4FDE602392ED}">
      <dgm:prSet/>
      <dgm:spPr/>
      <dgm:t>
        <a:bodyPr/>
        <a:lstStyle/>
        <a:p>
          <a:endParaRPr lang="es-AR"/>
        </a:p>
      </dgm:t>
    </dgm:pt>
    <dgm:pt modelId="{C7CBBDDB-2F0D-4415-B4DA-652EBF169C23}" type="pres">
      <dgm:prSet presAssocID="{D465E59D-0F3A-48F8-8A1A-E3FA9E7B96A9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AR"/>
        </a:p>
      </dgm:t>
    </dgm:pt>
    <dgm:pt modelId="{9A19C879-FD8B-4D0D-BE4B-27E0B08FEDEF}" type="pres">
      <dgm:prSet presAssocID="{75F0F8B1-918E-420A-A469-2AE471823E17}" presName="composite" presStyleCnt="0"/>
      <dgm:spPr/>
    </dgm:pt>
    <dgm:pt modelId="{3E5B657E-1CCF-4255-8F60-42BDC8259C50}" type="pres">
      <dgm:prSet presAssocID="{75F0F8B1-918E-420A-A469-2AE471823E17}" presName="BackAccent" presStyleLbl="bgShp" presStyleIdx="0" presStyleCnt="3"/>
      <dgm:spPr/>
    </dgm:pt>
    <dgm:pt modelId="{C8F04A6B-C33D-44A6-8F37-18DFD9F52966}" type="pres">
      <dgm:prSet presAssocID="{75F0F8B1-918E-420A-A469-2AE471823E17}" presName="Accent" presStyleLbl="alignNode1" presStyleIdx="0" presStyleCnt="3"/>
      <dgm:spPr/>
    </dgm:pt>
    <dgm:pt modelId="{8D951AB6-15B7-4CB6-A660-8ECBD3DE6182}" type="pres">
      <dgm:prSet presAssocID="{75F0F8B1-918E-420A-A469-2AE471823E17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450A903-F205-4824-A261-F8711445A642}" type="pres">
      <dgm:prSet presAssocID="{75F0F8B1-918E-420A-A469-2AE471823E17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2BBCCC4-24A3-4B6C-9DA6-0AFA53965D5E}" type="pres">
      <dgm:prSet presAssocID="{3425DD4D-2E90-4DB4-95DB-E83C76607D76}" presName="sibTrans" presStyleCnt="0"/>
      <dgm:spPr/>
    </dgm:pt>
    <dgm:pt modelId="{19C5AC45-4CB4-48E5-A15A-9A7A6BE8262E}" type="pres">
      <dgm:prSet presAssocID="{1292F41F-6E72-4357-9A95-4F379414E27D}" presName="composite" presStyleCnt="0"/>
      <dgm:spPr/>
    </dgm:pt>
    <dgm:pt modelId="{07674294-7EED-48A6-9455-197BBAF740F7}" type="pres">
      <dgm:prSet presAssocID="{1292F41F-6E72-4357-9A95-4F379414E27D}" presName="BackAccent" presStyleLbl="bgShp" presStyleIdx="1" presStyleCnt="3"/>
      <dgm:spPr/>
    </dgm:pt>
    <dgm:pt modelId="{3CEA4BE3-81EC-4C42-B1B2-EF4ED926B25B}" type="pres">
      <dgm:prSet presAssocID="{1292F41F-6E72-4357-9A95-4F379414E27D}" presName="Accent" presStyleLbl="alignNode1" presStyleIdx="1" presStyleCnt="3"/>
      <dgm:spPr/>
    </dgm:pt>
    <dgm:pt modelId="{5AC95F48-BF0A-41DC-8878-9501306B7569}" type="pres">
      <dgm:prSet presAssocID="{1292F41F-6E72-4357-9A95-4F379414E27D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BC2954F-91D7-4054-807F-30BB90B665A1}" type="pres">
      <dgm:prSet presAssocID="{1292F41F-6E72-4357-9A95-4F379414E27D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1DD281B-EA90-491B-89F8-00F710132346}" type="pres">
      <dgm:prSet presAssocID="{2A6C90AF-1FE9-4DBC-B6DA-63082C0CD3B2}" presName="sibTrans" presStyleCnt="0"/>
      <dgm:spPr/>
    </dgm:pt>
    <dgm:pt modelId="{9A019872-14FB-42B5-A72F-CFCEA9FF4570}" type="pres">
      <dgm:prSet presAssocID="{828B8FE0-6DF5-42EC-A2D7-4F4125FABC34}" presName="composite" presStyleCnt="0"/>
      <dgm:spPr/>
    </dgm:pt>
    <dgm:pt modelId="{29A2DA52-F203-4E27-AFEF-0CDF5485C69C}" type="pres">
      <dgm:prSet presAssocID="{828B8FE0-6DF5-42EC-A2D7-4F4125FABC34}" presName="BackAccent" presStyleLbl="bgShp" presStyleIdx="2" presStyleCnt="3"/>
      <dgm:spPr/>
    </dgm:pt>
    <dgm:pt modelId="{D39996DD-779D-498F-A447-CD9553066369}" type="pres">
      <dgm:prSet presAssocID="{828B8FE0-6DF5-42EC-A2D7-4F4125FABC34}" presName="Accent" presStyleLbl="alignNode1" presStyleIdx="2" presStyleCnt="3"/>
      <dgm:spPr/>
    </dgm:pt>
    <dgm:pt modelId="{57DF95E9-85FA-4B27-802C-EAC681AE426D}" type="pres">
      <dgm:prSet presAssocID="{828B8FE0-6DF5-42EC-A2D7-4F4125FABC34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553BC7D-81BC-421A-82B1-87B2DE7391D6}" type="pres">
      <dgm:prSet presAssocID="{828B8FE0-6DF5-42EC-A2D7-4F4125FABC34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478BFA7E-F246-406A-983A-E3A9D4C70F6E}" srcId="{1292F41F-6E72-4357-9A95-4F379414E27D}" destId="{8B5C86CA-B3A6-44D3-9E26-123CB5FD7CC8}" srcOrd="0" destOrd="0" parTransId="{9B49A68A-5B50-441E-BCE4-FFC0B6399B16}" sibTransId="{96F5CB90-4D17-458B-9615-55AC656B4BBC}"/>
    <dgm:cxn modelId="{85615AFF-C705-4B5C-89AB-B22329F6B558}" type="presOf" srcId="{828B8FE0-6DF5-42EC-A2D7-4F4125FABC34}" destId="{5553BC7D-81BC-421A-82B1-87B2DE7391D6}" srcOrd="0" destOrd="0" presId="urn:microsoft.com/office/officeart/2008/layout/IncreasingCircleProcess"/>
    <dgm:cxn modelId="{11296FEE-A4D4-4B3F-923F-7C6F6C1F901F}" type="presOf" srcId="{75F0F8B1-918E-420A-A469-2AE471823E17}" destId="{8450A903-F205-4824-A261-F8711445A642}" srcOrd="0" destOrd="0" presId="urn:microsoft.com/office/officeart/2008/layout/IncreasingCircleProcess"/>
    <dgm:cxn modelId="{D2D67DD9-49F7-48C5-A081-BDE857D4DA61}" srcId="{D465E59D-0F3A-48F8-8A1A-E3FA9E7B96A9}" destId="{828B8FE0-6DF5-42EC-A2D7-4F4125FABC34}" srcOrd="2" destOrd="0" parTransId="{D9A09C10-B8C0-450B-A0A7-C8CD3115898D}" sibTransId="{A6683B00-C93A-49FE-ADAD-A0EF37158D42}"/>
    <dgm:cxn modelId="{699C0DCF-7BBD-4885-91D7-644462F35624}" type="presOf" srcId="{8B5C86CA-B3A6-44D3-9E26-123CB5FD7CC8}" destId="{5AC95F48-BF0A-41DC-8878-9501306B7569}" srcOrd="0" destOrd="0" presId="urn:microsoft.com/office/officeart/2008/layout/IncreasingCircleProcess"/>
    <dgm:cxn modelId="{3850A601-5FD0-455D-9744-71944B24DA5F}" type="presOf" srcId="{55D4C7CF-DD7D-494F-8352-C74B0A1EBC22}" destId="{8D951AB6-15B7-4CB6-A660-8ECBD3DE6182}" srcOrd="0" destOrd="0" presId="urn:microsoft.com/office/officeart/2008/layout/IncreasingCircleProcess"/>
    <dgm:cxn modelId="{62334251-67C1-4316-8A18-048AE0CDFE71}" srcId="{D465E59D-0F3A-48F8-8A1A-E3FA9E7B96A9}" destId="{1292F41F-6E72-4357-9A95-4F379414E27D}" srcOrd="1" destOrd="0" parTransId="{D81278AF-9474-476B-A3CD-6BC3E92C450B}" sibTransId="{2A6C90AF-1FE9-4DBC-B6DA-63082C0CD3B2}"/>
    <dgm:cxn modelId="{47FA6B63-2C89-4BB8-BF63-0BAFDE37B427}" srcId="{D465E59D-0F3A-48F8-8A1A-E3FA9E7B96A9}" destId="{75F0F8B1-918E-420A-A469-2AE471823E17}" srcOrd="0" destOrd="0" parTransId="{5613B396-AA8D-4528-80B7-E541E9BFE766}" sibTransId="{3425DD4D-2E90-4DB4-95DB-E83C76607D76}"/>
    <dgm:cxn modelId="{ADF317B3-CC6F-480E-BCE3-1BB2568BCD98}" type="presOf" srcId="{1292F41F-6E72-4357-9A95-4F379414E27D}" destId="{ABC2954F-91D7-4054-807F-30BB90B665A1}" srcOrd="0" destOrd="0" presId="urn:microsoft.com/office/officeart/2008/layout/IncreasingCircleProcess"/>
    <dgm:cxn modelId="{9362E442-4C08-4222-AB0B-10BF076E1814}" type="presOf" srcId="{D465E59D-0F3A-48F8-8A1A-E3FA9E7B96A9}" destId="{C7CBBDDB-2F0D-4415-B4DA-652EBF169C23}" srcOrd="0" destOrd="0" presId="urn:microsoft.com/office/officeart/2008/layout/IncreasingCircleProcess"/>
    <dgm:cxn modelId="{723E7ED8-9575-4478-AFF0-9917484D0BD4}" type="presOf" srcId="{34138CDA-DFB0-41C9-B06F-79CA40038425}" destId="{57DF95E9-85FA-4B27-802C-EAC681AE426D}" srcOrd="0" destOrd="0" presId="urn:microsoft.com/office/officeart/2008/layout/IncreasingCircleProcess"/>
    <dgm:cxn modelId="{AF3D7228-D2F7-4965-95F7-CF6A6C28B7FD}" srcId="{75F0F8B1-918E-420A-A469-2AE471823E17}" destId="{55D4C7CF-DD7D-494F-8352-C74B0A1EBC22}" srcOrd="0" destOrd="0" parTransId="{5854F525-8084-415C-90E4-CEA8E157FF63}" sibTransId="{00E1499E-B783-481F-BC20-B30100EE4F3E}"/>
    <dgm:cxn modelId="{2FDAEE11-E13E-4E8D-A7C5-4FDE602392ED}" srcId="{828B8FE0-6DF5-42EC-A2D7-4F4125FABC34}" destId="{34138CDA-DFB0-41C9-B06F-79CA40038425}" srcOrd="0" destOrd="0" parTransId="{CA8ADA46-CD88-48D4-B0EB-F41D3E910785}" sibTransId="{498CE4CC-3651-4595-9C76-C3EDBE08E4DC}"/>
    <dgm:cxn modelId="{C92152D5-6C80-4AAB-B7A9-8CA1E1E7D0DC}" type="presParOf" srcId="{C7CBBDDB-2F0D-4415-B4DA-652EBF169C23}" destId="{9A19C879-FD8B-4D0D-BE4B-27E0B08FEDEF}" srcOrd="0" destOrd="0" presId="urn:microsoft.com/office/officeart/2008/layout/IncreasingCircleProcess"/>
    <dgm:cxn modelId="{4052F977-79CB-482B-80DC-49B03115898F}" type="presParOf" srcId="{9A19C879-FD8B-4D0D-BE4B-27E0B08FEDEF}" destId="{3E5B657E-1CCF-4255-8F60-42BDC8259C50}" srcOrd="0" destOrd="0" presId="urn:microsoft.com/office/officeart/2008/layout/IncreasingCircleProcess"/>
    <dgm:cxn modelId="{A34C90E8-4AE9-43A3-A515-B582A1531034}" type="presParOf" srcId="{9A19C879-FD8B-4D0D-BE4B-27E0B08FEDEF}" destId="{C8F04A6B-C33D-44A6-8F37-18DFD9F52966}" srcOrd="1" destOrd="0" presId="urn:microsoft.com/office/officeart/2008/layout/IncreasingCircleProcess"/>
    <dgm:cxn modelId="{E1D5A4E2-D48A-4FA9-8B9A-4D4935073B58}" type="presParOf" srcId="{9A19C879-FD8B-4D0D-BE4B-27E0B08FEDEF}" destId="{8D951AB6-15B7-4CB6-A660-8ECBD3DE6182}" srcOrd="2" destOrd="0" presId="urn:microsoft.com/office/officeart/2008/layout/IncreasingCircleProcess"/>
    <dgm:cxn modelId="{8C30F82C-522C-42D6-9E22-6DE15C1FA972}" type="presParOf" srcId="{9A19C879-FD8B-4D0D-BE4B-27E0B08FEDEF}" destId="{8450A903-F205-4824-A261-F8711445A642}" srcOrd="3" destOrd="0" presId="urn:microsoft.com/office/officeart/2008/layout/IncreasingCircleProcess"/>
    <dgm:cxn modelId="{0FA5CCE2-5072-4C32-BFB5-2C794B075CC1}" type="presParOf" srcId="{C7CBBDDB-2F0D-4415-B4DA-652EBF169C23}" destId="{12BBCCC4-24A3-4B6C-9DA6-0AFA53965D5E}" srcOrd="1" destOrd="0" presId="urn:microsoft.com/office/officeart/2008/layout/IncreasingCircleProcess"/>
    <dgm:cxn modelId="{FCFD1FAF-4914-4A87-807F-B94ECBF36BFF}" type="presParOf" srcId="{C7CBBDDB-2F0D-4415-B4DA-652EBF169C23}" destId="{19C5AC45-4CB4-48E5-A15A-9A7A6BE8262E}" srcOrd="2" destOrd="0" presId="urn:microsoft.com/office/officeart/2008/layout/IncreasingCircleProcess"/>
    <dgm:cxn modelId="{C819E77B-2AE4-413E-811B-E85A34D0C878}" type="presParOf" srcId="{19C5AC45-4CB4-48E5-A15A-9A7A6BE8262E}" destId="{07674294-7EED-48A6-9455-197BBAF740F7}" srcOrd="0" destOrd="0" presId="urn:microsoft.com/office/officeart/2008/layout/IncreasingCircleProcess"/>
    <dgm:cxn modelId="{FF95347E-7EF8-499C-932F-62ED8CB91F41}" type="presParOf" srcId="{19C5AC45-4CB4-48E5-A15A-9A7A6BE8262E}" destId="{3CEA4BE3-81EC-4C42-B1B2-EF4ED926B25B}" srcOrd="1" destOrd="0" presId="urn:microsoft.com/office/officeart/2008/layout/IncreasingCircleProcess"/>
    <dgm:cxn modelId="{EEACB423-AD40-4BDF-9DD1-7DB16CF1AD1A}" type="presParOf" srcId="{19C5AC45-4CB4-48E5-A15A-9A7A6BE8262E}" destId="{5AC95F48-BF0A-41DC-8878-9501306B7569}" srcOrd="2" destOrd="0" presId="urn:microsoft.com/office/officeart/2008/layout/IncreasingCircleProcess"/>
    <dgm:cxn modelId="{5A648C41-04C5-471A-8C12-DC61AF45EEE5}" type="presParOf" srcId="{19C5AC45-4CB4-48E5-A15A-9A7A6BE8262E}" destId="{ABC2954F-91D7-4054-807F-30BB90B665A1}" srcOrd="3" destOrd="0" presId="urn:microsoft.com/office/officeart/2008/layout/IncreasingCircleProcess"/>
    <dgm:cxn modelId="{CE3C6EA9-9A1C-419D-8630-A0DC4BF181F9}" type="presParOf" srcId="{C7CBBDDB-2F0D-4415-B4DA-652EBF169C23}" destId="{01DD281B-EA90-491B-89F8-00F710132346}" srcOrd="3" destOrd="0" presId="urn:microsoft.com/office/officeart/2008/layout/IncreasingCircleProcess"/>
    <dgm:cxn modelId="{8EC2F7BA-2EF6-49B0-AB91-F1A3DDEA24D0}" type="presParOf" srcId="{C7CBBDDB-2F0D-4415-B4DA-652EBF169C23}" destId="{9A019872-14FB-42B5-A72F-CFCEA9FF4570}" srcOrd="4" destOrd="0" presId="urn:microsoft.com/office/officeart/2008/layout/IncreasingCircleProcess"/>
    <dgm:cxn modelId="{AECCCBC9-3163-494C-A88F-7A274CDD4566}" type="presParOf" srcId="{9A019872-14FB-42B5-A72F-CFCEA9FF4570}" destId="{29A2DA52-F203-4E27-AFEF-0CDF5485C69C}" srcOrd="0" destOrd="0" presId="urn:microsoft.com/office/officeart/2008/layout/IncreasingCircleProcess"/>
    <dgm:cxn modelId="{36BF65D0-FDDC-4280-995C-8F85D675F078}" type="presParOf" srcId="{9A019872-14FB-42B5-A72F-CFCEA9FF4570}" destId="{D39996DD-779D-498F-A447-CD9553066369}" srcOrd="1" destOrd="0" presId="urn:microsoft.com/office/officeart/2008/layout/IncreasingCircleProcess"/>
    <dgm:cxn modelId="{95F4624D-9C1A-4633-8DD1-61CBA7444397}" type="presParOf" srcId="{9A019872-14FB-42B5-A72F-CFCEA9FF4570}" destId="{57DF95E9-85FA-4B27-802C-EAC681AE426D}" srcOrd="2" destOrd="0" presId="urn:microsoft.com/office/officeart/2008/layout/IncreasingCircleProcess"/>
    <dgm:cxn modelId="{9807B310-C173-4D8E-A7AF-BE05BC2DFEDD}" type="presParOf" srcId="{9A019872-14FB-42B5-A72F-CFCEA9FF4570}" destId="{5553BC7D-81BC-421A-82B1-87B2DE7391D6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BDD6F09-C5D6-464E-86C9-2D079EC8FD73}" type="doc">
      <dgm:prSet loTypeId="urn:microsoft.com/office/officeart/2008/layout/IncreasingCircleProces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AR"/>
        </a:p>
      </dgm:t>
    </dgm:pt>
    <dgm:pt modelId="{6FDE2699-61C4-459B-9617-7B867E737F98}">
      <dgm:prSet phldrT="[Texto]"/>
      <dgm:spPr/>
      <dgm:t>
        <a:bodyPr/>
        <a:lstStyle/>
        <a:p>
          <a:r>
            <a:rPr lang="es-AR" dirty="0" smtClean="0"/>
            <a:t>Imagen</a:t>
          </a:r>
          <a:endParaRPr lang="es-AR" dirty="0"/>
        </a:p>
      </dgm:t>
    </dgm:pt>
    <dgm:pt modelId="{96FE180A-4825-4612-8B61-6DE3AF928C2A}" type="parTrans" cxnId="{9044712E-4413-4BF3-AAE0-53A7A1E33777}">
      <dgm:prSet/>
      <dgm:spPr/>
      <dgm:t>
        <a:bodyPr/>
        <a:lstStyle/>
        <a:p>
          <a:endParaRPr lang="es-AR"/>
        </a:p>
      </dgm:t>
    </dgm:pt>
    <dgm:pt modelId="{050AFB7F-1B98-411C-8DEF-922C3B840583}" type="sibTrans" cxnId="{9044712E-4413-4BF3-AAE0-53A7A1E33777}">
      <dgm:prSet/>
      <dgm:spPr/>
      <dgm:t>
        <a:bodyPr/>
        <a:lstStyle/>
        <a:p>
          <a:endParaRPr lang="es-AR"/>
        </a:p>
      </dgm:t>
    </dgm:pt>
    <dgm:pt modelId="{F93D9D66-D99F-4C38-859C-877C1427165D}">
      <dgm:prSet phldrT="[Texto]"/>
      <dgm:spPr/>
      <dgm:t>
        <a:bodyPr/>
        <a:lstStyle/>
        <a:p>
          <a:r>
            <a:rPr lang="es-AR" dirty="0" smtClean="0"/>
            <a:t>No debe ser único medio de información.</a:t>
          </a:r>
        </a:p>
        <a:p>
          <a:r>
            <a:rPr lang="es-AR" dirty="0" smtClean="0"/>
            <a:t>Acompañar de un texto. </a:t>
          </a:r>
        </a:p>
        <a:p>
          <a:r>
            <a:rPr lang="es-AR" dirty="0" smtClean="0"/>
            <a:t>Descripción de imagen.</a:t>
          </a:r>
        </a:p>
        <a:p>
          <a:r>
            <a:rPr lang="es-AR" dirty="0" smtClean="0"/>
            <a:t>Privilegiar contenido de carácter textual. </a:t>
          </a:r>
        </a:p>
        <a:p>
          <a:r>
            <a:rPr lang="es-AR" dirty="0" smtClean="0"/>
            <a:t>No incluir animaciones – movimiento y sonido- transiciones.</a:t>
          </a:r>
        </a:p>
        <a:p>
          <a:r>
            <a:rPr lang="es-AR" dirty="0" smtClean="0"/>
            <a:t>Fondo de agua.</a:t>
          </a:r>
        </a:p>
        <a:p>
          <a:r>
            <a:rPr lang="es-AR" dirty="0" smtClean="0"/>
            <a:t>Efecto flotante.</a:t>
          </a:r>
        </a:p>
        <a:p>
          <a:r>
            <a:rPr lang="es-AR" dirty="0" smtClean="0"/>
            <a:t>Evitar usar ilustraciones como Smart Art.</a:t>
          </a:r>
          <a:endParaRPr lang="es-AR" dirty="0"/>
        </a:p>
      </dgm:t>
    </dgm:pt>
    <dgm:pt modelId="{19A61E27-38A5-4290-876C-D9F3E5FCBAC8}" type="parTrans" cxnId="{CB2705B9-133F-4B97-B992-90EE5974857F}">
      <dgm:prSet/>
      <dgm:spPr/>
      <dgm:t>
        <a:bodyPr/>
        <a:lstStyle/>
        <a:p>
          <a:endParaRPr lang="es-AR"/>
        </a:p>
      </dgm:t>
    </dgm:pt>
    <dgm:pt modelId="{39ACBD0A-9282-4B9F-9D87-605D0D12891A}" type="sibTrans" cxnId="{CB2705B9-133F-4B97-B992-90EE5974857F}">
      <dgm:prSet/>
      <dgm:spPr/>
      <dgm:t>
        <a:bodyPr/>
        <a:lstStyle/>
        <a:p>
          <a:endParaRPr lang="es-AR"/>
        </a:p>
      </dgm:t>
    </dgm:pt>
    <dgm:pt modelId="{3D4132FE-43F0-4E81-BB06-E235566CF873}">
      <dgm:prSet phldrT="[Texto]"/>
      <dgm:spPr/>
      <dgm:t>
        <a:bodyPr/>
        <a:lstStyle/>
        <a:p>
          <a:r>
            <a:rPr lang="es-AR" dirty="0" smtClean="0"/>
            <a:t>Color</a:t>
          </a:r>
          <a:endParaRPr lang="es-AR" dirty="0"/>
        </a:p>
      </dgm:t>
    </dgm:pt>
    <dgm:pt modelId="{5A386E01-BCE3-402C-98C9-F02A971D7544}" type="parTrans" cxnId="{CB16F058-7C44-4752-898F-E6AAAB4C93BC}">
      <dgm:prSet/>
      <dgm:spPr/>
      <dgm:t>
        <a:bodyPr/>
        <a:lstStyle/>
        <a:p>
          <a:endParaRPr lang="es-AR"/>
        </a:p>
      </dgm:t>
    </dgm:pt>
    <dgm:pt modelId="{82BF294A-A84D-45BC-8E8A-C1FD1E52EB5C}" type="sibTrans" cxnId="{CB16F058-7C44-4752-898F-E6AAAB4C93BC}">
      <dgm:prSet/>
      <dgm:spPr/>
      <dgm:t>
        <a:bodyPr/>
        <a:lstStyle/>
        <a:p>
          <a:endParaRPr lang="es-AR"/>
        </a:p>
      </dgm:t>
    </dgm:pt>
    <dgm:pt modelId="{2FF29106-3C64-43D0-AC54-CF67FF70D678}">
      <dgm:prSet phldrT="[Texto]" custT="1"/>
      <dgm:spPr/>
      <dgm:t>
        <a:bodyPr/>
        <a:lstStyle/>
        <a:p>
          <a:r>
            <a:rPr lang="es-AR" sz="1600" dirty="0" smtClean="0"/>
            <a:t>Contraste – fondo oscuro con letra clara.</a:t>
          </a:r>
        </a:p>
        <a:p>
          <a:r>
            <a:rPr lang="es-AR" sz="1600" dirty="0" smtClean="0"/>
            <a:t>No usar  colores rojo para exponer datos importantes. (Daltonismo)</a:t>
          </a:r>
        </a:p>
        <a:p>
          <a:endParaRPr lang="es-AR" sz="1400" dirty="0" smtClean="0"/>
        </a:p>
        <a:p>
          <a:endParaRPr lang="es-AR" sz="1400" dirty="0"/>
        </a:p>
      </dgm:t>
    </dgm:pt>
    <dgm:pt modelId="{B0CF701C-8E9C-4808-9009-3CCDD262930F}" type="parTrans" cxnId="{F3C4EDFA-4EB8-48BC-B7EB-511439CEE534}">
      <dgm:prSet/>
      <dgm:spPr/>
      <dgm:t>
        <a:bodyPr/>
        <a:lstStyle/>
        <a:p>
          <a:endParaRPr lang="es-AR"/>
        </a:p>
      </dgm:t>
    </dgm:pt>
    <dgm:pt modelId="{EF574547-B3A3-4747-8138-2CF3612BC547}" type="sibTrans" cxnId="{F3C4EDFA-4EB8-48BC-B7EB-511439CEE534}">
      <dgm:prSet/>
      <dgm:spPr/>
      <dgm:t>
        <a:bodyPr/>
        <a:lstStyle/>
        <a:p>
          <a:endParaRPr lang="es-AR"/>
        </a:p>
      </dgm:t>
    </dgm:pt>
    <dgm:pt modelId="{4A7C168F-D974-4737-A125-7950A71F6854}">
      <dgm:prSet phldrT="[Texto]"/>
      <dgm:spPr/>
      <dgm:t>
        <a:bodyPr/>
        <a:lstStyle/>
        <a:p>
          <a:r>
            <a:rPr lang="es-AR" dirty="0" smtClean="0"/>
            <a:t>Contenido</a:t>
          </a:r>
          <a:endParaRPr lang="es-AR" dirty="0"/>
        </a:p>
      </dgm:t>
    </dgm:pt>
    <dgm:pt modelId="{F69A935D-7AAE-46EC-B23C-24C1D1660F72}" type="parTrans" cxnId="{03AC79BC-C199-4B27-B628-2F37C119E529}">
      <dgm:prSet/>
      <dgm:spPr/>
      <dgm:t>
        <a:bodyPr/>
        <a:lstStyle/>
        <a:p>
          <a:endParaRPr lang="es-AR"/>
        </a:p>
      </dgm:t>
    </dgm:pt>
    <dgm:pt modelId="{BFAD15FC-5277-4575-895E-D8DD9ACB73DB}" type="sibTrans" cxnId="{03AC79BC-C199-4B27-B628-2F37C119E529}">
      <dgm:prSet/>
      <dgm:spPr/>
      <dgm:t>
        <a:bodyPr/>
        <a:lstStyle/>
        <a:p>
          <a:endParaRPr lang="es-AR"/>
        </a:p>
      </dgm:t>
    </dgm:pt>
    <dgm:pt modelId="{B45AB3D7-F352-46B9-AE15-D42BD09DEF11}">
      <dgm:prSet phldrT="[Texto]" custT="1"/>
      <dgm:spPr/>
      <dgm:t>
        <a:bodyPr/>
        <a:lstStyle/>
        <a:p>
          <a:r>
            <a:rPr lang="es-AR" sz="1600" dirty="0" smtClean="0"/>
            <a:t>Presentar el contenido en formato texto.</a:t>
          </a:r>
        </a:p>
        <a:p>
          <a:r>
            <a:rPr lang="es-AR" sz="1600" dirty="0" smtClean="0"/>
            <a:t>Frases cortas.</a:t>
          </a:r>
        </a:p>
        <a:p>
          <a:r>
            <a:rPr lang="es-AR" sz="1600" dirty="0" smtClean="0"/>
            <a:t>Reducir el número de diapositivas al mínimo.</a:t>
          </a:r>
        </a:p>
        <a:p>
          <a:r>
            <a:rPr lang="es-AR" sz="1600" dirty="0" smtClean="0"/>
            <a:t>Tamaño y tipo de fuente.</a:t>
          </a:r>
        </a:p>
        <a:p>
          <a:r>
            <a:rPr lang="es-AR" sz="1600" dirty="0" smtClean="0"/>
            <a:t>Escribir con viñetas.</a:t>
          </a:r>
        </a:p>
        <a:p>
          <a:r>
            <a:rPr lang="es-AR" sz="1600" dirty="0" smtClean="0"/>
            <a:t>Comprobar ortografía y gramática.</a:t>
          </a:r>
        </a:p>
        <a:p>
          <a:r>
            <a:rPr lang="es-AR" sz="1600" dirty="0" smtClean="0"/>
            <a:t>Agregar texto alternativo a las imágenes, tablas. etc.</a:t>
          </a:r>
        </a:p>
        <a:p>
          <a:r>
            <a:rPr lang="es-AR" sz="1600" dirty="0" smtClean="0"/>
            <a:t>Comprobar los títulos </a:t>
          </a:r>
          <a:r>
            <a:rPr lang="es-AR" sz="1600" dirty="0" smtClean="0"/>
            <a:t>de cada </a:t>
          </a:r>
          <a:r>
            <a:rPr lang="es-AR" sz="1600" dirty="0" smtClean="0"/>
            <a:t>diapositiva </a:t>
          </a:r>
          <a:r>
            <a:rPr lang="es-AR" sz="1600" dirty="0" smtClean="0"/>
            <a:t>.</a:t>
          </a:r>
          <a:endParaRPr lang="es-AR" sz="1600" dirty="0" smtClean="0"/>
        </a:p>
        <a:p>
          <a:endParaRPr lang="es-AR" sz="1300" dirty="0" smtClean="0"/>
        </a:p>
        <a:p>
          <a:endParaRPr lang="es-AR" sz="1300" dirty="0"/>
        </a:p>
      </dgm:t>
    </dgm:pt>
    <dgm:pt modelId="{B23AB882-4BC0-42D0-AB49-1E00D9596F50}" type="parTrans" cxnId="{E0605272-78F6-4326-81C0-4AA8E5807FE8}">
      <dgm:prSet/>
      <dgm:spPr/>
      <dgm:t>
        <a:bodyPr/>
        <a:lstStyle/>
        <a:p>
          <a:endParaRPr lang="es-AR"/>
        </a:p>
      </dgm:t>
    </dgm:pt>
    <dgm:pt modelId="{FDC1FC73-9372-448A-B10B-BB3AC7942725}" type="sibTrans" cxnId="{E0605272-78F6-4326-81C0-4AA8E5807FE8}">
      <dgm:prSet/>
      <dgm:spPr/>
      <dgm:t>
        <a:bodyPr/>
        <a:lstStyle/>
        <a:p>
          <a:endParaRPr lang="es-AR"/>
        </a:p>
      </dgm:t>
    </dgm:pt>
    <dgm:pt modelId="{E57FCA4E-7678-42FB-A6BF-B5DB7DC19E8B}" type="pres">
      <dgm:prSet presAssocID="{EBDD6F09-C5D6-464E-86C9-2D079EC8FD7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AR"/>
        </a:p>
      </dgm:t>
    </dgm:pt>
    <dgm:pt modelId="{0CA78018-5068-48CF-A3F9-781424C8817C}" type="pres">
      <dgm:prSet presAssocID="{6FDE2699-61C4-459B-9617-7B867E737F98}" presName="composite" presStyleCnt="0"/>
      <dgm:spPr/>
    </dgm:pt>
    <dgm:pt modelId="{6AF0DA77-65A9-4E76-8767-EC3BB4AAAFD4}" type="pres">
      <dgm:prSet presAssocID="{6FDE2699-61C4-459B-9617-7B867E737F98}" presName="BackAccent" presStyleLbl="bgShp" presStyleIdx="0" presStyleCnt="3"/>
      <dgm:spPr/>
    </dgm:pt>
    <dgm:pt modelId="{8ADF6101-D1B3-48EE-BACB-4B5CFD1DA0D3}" type="pres">
      <dgm:prSet presAssocID="{6FDE2699-61C4-459B-9617-7B867E737F98}" presName="Accent" presStyleLbl="alignNode1" presStyleIdx="0" presStyleCnt="3"/>
      <dgm:spPr/>
    </dgm:pt>
    <dgm:pt modelId="{29506B2C-A3C9-4FA3-A46C-F6EB7A96E7E0}" type="pres">
      <dgm:prSet presAssocID="{6FDE2699-61C4-459B-9617-7B867E737F98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7459CF7-AECF-4D80-B938-183E4BCBFC8C}" type="pres">
      <dgm:prSet presAssocID="{6FDE2699-61C4-459B-9617-7B867E737F98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17DA044-752E-483E-BE7B-7520A4375B85}" type="pres">
      <dgm:prSet presAssocID="{050AFB7F-1B98-411C-8DEF-922C3B840583}" presName="sibTrans" presStyleCnt="0"/>
      <dgm:spPr/>
    </dgm:pt>
    <dgm:pt modelId="{6B783012-56A5-43EA-AB0D-FFE70009630F}" type="pres">
      <dgm:prSet presAssocID="{3D4132FE-43F0-4E81-BB06-E235566CF873}" presName="composite" presStyleCnt="0"/>
      <dgm:spPr/>
    </dgm:pt>
    <dgm:pt modelId="{37C5012F-3DB7-4199-B392-14EF1C3E24CC}" type="pres">
      <dgm:prSet presAssocID="{3D4132FE-43F0-4E81-BB06-E235566CF873}" presName="BackAccent" presStyleLbl="bgShp" presStyleIdx="1" presStyleCnt="3"/>
      <dgm:spPr/>
    </dgm:pt>
    <dgm:pt modelId="{F9270935-142B-4E30-9FC1-6EE12B86B06D}" type="pres">
      <dgm:prSet presAssocID="{3D4132FE-43F0-4E81-BB06-E235566CF873}" presName="Accent" presStyleLbl="alignNode1" presStyleIdx="1" presStyleCnt="3"/>
      <dgm:spPr/>
    </dgm:pt>
    <dgm:pt modelId="{3A03F383-5C64-4B3F-B61E-0233CACBB65A}" type="pres">
      <dgm:prSet presAssocID="{3D4132FE-43F0-4E81-BB06-E235566CF873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EC3C7DE-B820-463F-B682-A0D2310F3A68}" type="pres">
      <dgm:prSet presAssocID="{3D4132FE-43F0-4E81-BB06-E235566CF873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3E4B203-E167-4D97-84D3-47FD8AD47B7C}" type="pres">
      <dgm:prSet presAssocID="{82BF294A-A84D-45BC-8E8A-C1FD1E52EB5C}" presName="sibTrans" presStyleCnt="0"/>
      <dgm:spPr/>
    </dgm:pt>
    <dgm:pt modelId="{6E41E569-60D2-4453-9B6C-76BC4E63B7DC}" type="pres">
      <dgm:prSet presAssocID="{4A7C168F-D974-4737-A125-7950A71F6854}" presName="composite" presStyleCnt="0"/>
      <dgm:spPr/>
    </dgm:pt>
    <dgm:pt modelId="{E72B4BAB-2E16-47B4-925D-DAE0D59A6C52}" type="pres">
      <dgm:prSet presAssocID="{4A7C168F-D974-4737-A125-7950A71F6854}" presName="BackAccent" presStyleLbl="bgShp" presStyleIdx="2" presStyleCnt="3"/>
      <dgm:spPr/>
    </dgm:pt>
    <dgm:pt modelId="{0E16E8A4-CF76-4D64-B883-31A7A220B81A}" type="pres">
      <dgm:prSet presAssocID="{4A7C168F-D974-4737-A125-7950A71F6854}" presName="Accent" presStyleLbl="alignNode1" presStyleIdx="2" presStyleCnt="3"/>
      <dgm:spPr/>
    </dgm:pt>
    <dgm:pt modelId="{45555D66-C26F-4A1D-98E5-464F08346584}" type="pres">
      <dgm:prSet presAssocID="{4A7C168F-D974-4737-A125-7950A71F6854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E294ACA-DC37-466E-A257-6630B0DB911B}" type="pres">
      <dgm:prSet presAssocID="{4A7C168F-D974-4737-A125-7950A71F6854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062BEB83-3479-4381-BC70-EED044BC348C}" type="presOf" srcId="{F93D9D66-D99F-4C38-859C-877C1427165D}" destId="{29506B2C-A3C9-4FA3-A46C-F6EB7A96E7E0}" srcOrd="0" destOrd="0" presId="urn:microsoft.com/office/officeart/2008/layout/IncreasingCircleProcess"/>
    <dgm:cxn modelId="{759B49A3-F10F-4842-85A7-19AAFA15E84F}" type="presOf" srcId="{EBDD6F09-C5D6-464E-86C9-2D079EC8FD73}" destId="{E57FCA4E-7678-42FB-A6BF-B5DB7DC19E8B}" srcOrd="0" destOrd="0" presId="urn:microsoft.com/office/officeart/2008/layout/IncreasingCircleProcess"/>
    <dgm:cxn modelId="{E0605272-78F6-4326-81C0-4AA8E5807FE8}" srcId="{4A7C168F-D974-4737-A125-7950A71F6854}" destId="{B45AB3D7-F352-46B9-AE15-D42BD09DEF11}" srcOrd="0" destOrd="0" parTransId="{B23AB882-4BC0-42D0-AB49-1E00D9596F50}" sibTransId="{FDC1FC73-9372-448A-B10B-BB3AC7942725}"/>
    <dgm:cxn modelId="{CB16F058-7C44-4752-898F-E6AAAB4C93BC}" srcId="{EBDD6F09-C5D6-464E-86C9-2D079EC8FD73}" destId="{3D4132FE-43F0-4E81-BB06-E235566CF873}" srcOrd="1" destOrd="0" parTransId="{5A386E01-BCE3-402C-98C9-F02A971D7544}" sibTransId="{82BF294A-A84D-45BC-8E8A-C1FD1E52EB5C}"/>
    <dgm:cxn modelId="{03AC79BC-C199-4B27-B628-2F37C119E529}" srcId="{EBDD6F09-C5D6-464E-86C9-2D079EC8FD73}" destId="{4A7C168F-D974-4737-A125-7950A71F6854}" srcOrd="2" destOrd="0" parTransId="{F69A935D-7AAE-46EC-B23C-24C1D1660F72}" sibTransId="{BFAD15FC-5277-4575-895E-D8DD9ACB73DB}"/>
    <dgm:cxn modelId="{9044712E-4413-4BF3-AAE0-53A7A1E33777}" srcId="{EBDD6F09-C5D6-464E-86C9-2D079EC8FD73}" destId="{6FDE2699-61C4-459B-9617-7B867E737F98}" srcOrd="0" destOrd="0" parTransId="{96FE180A-4825-4612-8B61-6DE3AF928C2A}" sibTransId="{050AFB7F-1B98-411C-8DEF-922C3B840583}"/>
    <dgm:cxn modelId="{01CBFE99-641A-4E06-A437-1E3B436027BD}" type="presOf" srcId="{2FF29106-3C64-43D0-AC54-CF67FF70D678}" destId="{3A03F383-5C64-4B3F-B61E-0233CACBB65A}" srcOrd="0" destOrd="0" presId="urn:microsoft.com/office/officeart/2008/layout/IncreasingCircleProcess"/>
    <dgm:cxn modelId="{073CEAAF-2883-4FD2-B396-D92FC36FEB5E}" type="presOf" srcId="{6FDE2699-61C4-459B-9617-7B867E737F98}" destId="{E7459CF7-AECF-4D80-B938-183E4BCBFC8C}" srcOrd="0" destOrd="0" presId="urn:microsoft.com/office/officeart/2008/layout/IncreasingCircleProcess"/>
    <dgm:cxn modelId="{48E0D705-327F-4A19-824D-730E14EE437C}" type="presOf" srcId="{3D4132FE-43F0-4E81-BB06-E235566CF873}" destId="{AEC3C7DE-B820-463F-B682-A0D2310F3A68}" srcOrd="0" destOrd="0" presId="urn:microsoft.com/office/officeart/2008/layout/IncreasingCircleProcess"/>
    <dgm:cxn modelId="{500E5C13-0DDA-44D2-AAEB-6EF70E50D49A}" type="presOf" srcId="{B45AB3D7-F352-46B9-AE15-D42BD09DEF11}" destId="{45555D66-C26F-4A1D-98E5-464F08346584}" srcOrd="0" destOrd="0" presId="urn:microsoft.com/office/officeart/2008/layout/IncreasingCircleProcess"/>
    <dgm:cxn modelId="{F3C4EDFA-4EB8-48BC-B7EB-511439CEE534}" srcId="{3D4132FE-43F0-4E81-BB06-E235566CF873}" destId="{2FF29106-3C64-43D0-AC54-CF67FF70D678}" srcOrd="0" destOrd="0" parTransId="{B0CF701C-8E9C-4808-9009-3CCDD262930F}" sibTransId="{EF574547-B3A3-4747-8138-2CF3612BC547}"/>
    <dgm:cxn modelId="{8610FD5B-4E0F-489D-8A80-B56B851E1B97}" type="presOf" srcId="{4A7C168F-D974-4737-A125-7950A71F6854}" destId="{AE294ACA-DC37-466E-A257-6630B0DB911B}" srcOrd="0" destOrd="0" presId="urn:microsoft.com/office/officeart/2008/layout/IncreasingCircleProcess"/>
    <dgm:cxn modelId="{CB2705B9-133F-4B97-B992-90EE5974857F}" srcId="{6FDE2699-61C4-459B-9617-7B867E737F98}" destId="{F93D9D66-D99F-4C38-859C-877C1427165D}" srcOrd="0" destOrd="0" parTransId="{19A61E27-38A5-4290-876C-D9F3E5FCBAC8}" sibTransId="{39ACBD0A-9282-4B9F-9D87-605D0D12891A}"/>
    <dgm:cxn modelId="{03945A58-0B08-48DC-8CB3-0B2607EFA793}" type="presParOf" srcId="{E57FCA4E-7678-42FB-A6BF-B5DB7DC19E8B}" destId="{0CA78018-5068-48CF-A3F9-781424C8817C}" srcOrd="0" destOrd="0" presId="urn:microsoft.com/office/officeart/2008/layout/IncreasingCircleProcess"/>
    <dgm:cxn modelId="{B2A4A42A-8C4A-4D6E-8340-80E274E3AB71}" type="presParOf" srcId="{0CA78018-5068-48CF-A3F9-781424C8817C}" destId="{6AF0DA77-65A9-4E76-8767-EC3BB4AAAFD4}" srcOrd="0" destOrd="0" presId="urn:microsoft.com/office/officeart/2008/layout/IncreasingCircleProcess"/>
    <dgm:cxn modelId="{B7AC83FB-2273-4D8D-A863-167B4589D62D}" type="presParOf" srcId="{0CA78018-5068-48CF-A3F9-781424C8817C}" destId="{8ADF6101-D1B3-48EE-BACB-4B5CFD1DA0D3}" srcOrd="1" destOrd="0" presId="urn:microsoft.com/office/officeart/2008/layout/IncreasingCircleProcess"/>
    <dgm:cxn modelId="{379D4F53-03A7-4894-866F-B19D985EF328}" type="presParOf" srcId="{0CA78018-5068-48CF-A3F9-781424C8817C}" destId="{29506B2C-A3C9-4FA3-A46C-F6EB7A96E7E0}" srcOrd="2" destOrd="0" presId="urn:microsoft.com/office/officeart/2008/layout/IncreasingCircleProcess"/>
    <dgm:cxn modelId="{91C9F5C0-A259-4C99-9709-81C291B58088}" type="presParOf" srcId="{0CA78018-5068-48CF-A3F9-781424C8817C}" destId="{E7459CF7-AECF-4D80-B938-183E4BCBFC8C}" srcOrd="3" destOrd="0" presId="urn:microsoft.com/office/officeart/2008/layout/IncreasingCircleProcess"/>
    <dgm:cxn modelId="{27AF6F0A-D584-4E2E-8460-93E172B6D380}" type="presParOf" srcId="{E57FCA4E-7678-42FB-A6BF-B5DB7DC19E8B}" destId="{E17DA044-752E-483E-BE7B-7520A4375B85}" srcOrd="1" destOrd="0" presId="urn:microsoft.com/office/officeart/2008/layout/IncreasingCircleProcess"/>
    <dgm:cxn modelId="{9697AD07-487A-4154-9257-0647FC83AC08}" type="presParOf" srcId="{E57FCA4E-7678-42FB-A6BF-B5DB7DC19E8B}" destId="{6B783012-56A5-43EA-AB0D-FFE70009630F}" srcOrd="2" destOrd="0" presId="urn:microsoft.com/office/officeart/2008/layout/IncreasingCircleProcess"/>
    <dgm:cxn modelId="{36212AD5-510D-4B82-83EC-58FC45C67E5D}" type="presParOf" srcId="{6B783012-56A5-43EA-AB0D-FFE70009630F}" destId="{37C5012F-3DB7-4199-B392-14EF1C3E24CC}" srcOrd="0" destOrd="0" presId="urn:microsoft.com/office/officeart/2008/layout/IncreasingCircleProcess"/>
    <dgm:cxn modelId="{75D44973-65F2-463C-9846-B8168237201C}" type="presParOf" srcId="{6B783012-56A5-43EA-AB0D-FFE70009630F}" destId="{F9270935-142B-4E30-9FC1-6EE12B86B06D}" srcOrd="1" destOrd="0" presId="urn:microsoft.com/office/officeart/2008/layout/IncreasingCircleProcess"/>
    <dgm:cxn modelId="{A880BFEF-1802-4A52-88F1-50735B1367C3}" type="presParOf" srcId="{6B783012-56A5-43EA-AB0D-FFE70009630F}" destId="{3A03F383-5C64-4B3F-B61E-0233CACBB65A}" srcOrd="2" destOrd="0" presId="urn:microsoft.com/office/officeart/2008/layout/IncreasingCircleProcess"/>
    <dgm:cxn modelId="{FD56FF3F-8BAC-4E04-A107-979E403334F2}" type="presParOf" srcId="{6B783012-56A5-43EA-AB0D-FFE70009630F}" destId="{AEC3C7DE-B820-463F-B682-A0D2310F3A68}" srcOrd="3" destOrd="0" presId="urn:microsoft.com/office/officeart/2008/layout/IncreasingCircleProcess"/>
    <dgm:cxn modelId="{DF81FB10-46DC-4A1F-B36E-3CB4C2F0FBAD}" type="presParOf" srcId="{E57FCA4E-7678-42FB-A6BF-B5DB7DC19E8B}" destId="{33E4B203-E167-4D97-84D3-47FD8AD47B7C}" srcOrd="3" destOrd="0" presId="urn:microsoft.com/office/officeart/2008/layout/IncreasingCircleProcess"/>
    <dgm:cxn modelId="{5062D3D1-9681-46BC-BA1E-1D482F46C708}" type="presParOf" srcId="{E57FCA4E-7678-42FB-A6BF-B5DB7DC19E8B}" destId="{6E41E569-60D2-4453-9B6C-76BC4E63B7DC}" srcOrd="4" destOrd="0" presId="urn:microsoft.com/office/officeart/2008/layout/IncreasingCircleProcess"/>
    <dgm:cxn modelId="{456A41C5-124A-4A68-AAF5-1F28B0BB189D}" type="presParOf" srcId="{6E41E569-60D2-4453-9B6C-76BC4E63B7DC}" destId="{E72B4BAB-2E16-47B4-925D-DAE0D59A6C52}" srcOrd="0" destOrd="0" presId="urn:microsoft.com/office/officeart/2008/layout/IncreasingCircleProcess"/>
    <dgm:cxn modelId="{D26E41D9-03DA-4641-8CCB-9507CD0C74C1}" type="presParOf" srcId="{6E41E569-60D2-4453-9B6C-76BC4E63B7DC}" destId="{0E16E8A4-CF76-4D64-B883-31A7A220B81A}" srcOrd="1" destOrd="0" presId="urn:microsoft.com/office/officeart/2008/layout/IncreasingCircleProcess"/>
    <dgm:cxn modelId="{8FE9E9B9-1BB5-4205-89FA-AA12C684DC4A}" type="presParOf" srcId="{6E41E569-60D2-4453-9B6C-76BC4E63B7DC}" destId="{45555D66-C26F-4A1D-98E5-464F08346584}" srcOrd="2" destOrd="0" presId="urn:microsoft.com/office/officeart/2008/layout/IncreasingCircleProcess"/>
    <dgm:cxn modelId="{F5BAA195-F9ED-44A9-B426-D42E2338A74C}" type="presParOf" srcId="{6E41E569-60D2-4453-9B6C-76BC4E63B7DC}" destId="{AE294ACA-DC37-466E-A257-6630B0DB911B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40BEBF8-A8E5-4235-BAD2-4879D1290B13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E45D9940-61DC-45B6-9691-86EBBBF346E6}">
      <dgm:prSet phldrT="[Texto]"/>
      <dgm:spPr/>
      <dgm:t>
        <a:bodyPr/>
        <a:lstStyle/>
        <a:p>
          <a:r>
            <a:rPr lang="es-AR" dirty="0" smtClean="0"/>
            <a:t>Título</a:t>
          </a:r>
          <a:endParaRPr lang="es-AR" dirty="0"/>
        </a:p>
      </dgm:t>
    </dgm:pt>
    <dgm:pt modelId="{7A6E07E1-1C94-4A62-8419-77CA77938D39}" type="parTrans" cxnId="{CF168EC3-786A-43AE-B285-B0925FFFB0D6}">
      <dgm:prSet/>
      <dgm:spPr/>
      <dgm:t>
        <a:bodyPr/>
        <a:lstStyle/>
        <a:p>
          <a:endParaRPr lang="es-AR"/>
        </a:p>
      </dgm:t>
    </dgm:pt>
    <dgm:pt modelId="{758C4641-438B-42AE-A27E-1C9590C702C8}" type="sibTrans" cxnId="{CF168EC3-786A-43AE-B285-B0925FFFB0D6}">
      <dgm:prSet/>
      <dgm:spPr/>
      <dgm:t>
        <a:bodyPr/>
        <a:lstStyle/>
        <a:p>
          <a:endParaRPr lang="es-AR"/>
        </a:p>
      </dgm:t>
    </dgm:pt>
    <dgm:pt modelId="{917D5674-6F06-45F6-8F56-9705FCA0A83B}">
      <dgm:prSet phldrT="[Texto]" custT="1"/>
      <dgm:spPr/>
      <dgm:t>
        <a:bodyPr/>
        <a:lstStyle/>
        <a:p>
          <a:r>
            <a:rPr lang="es-AR" sz="2000" dirty="0" smtClean="0"/>
            <a:t>Todas las diapositivas deben tener título (visible u oculto).</a:t>
          </a:r>
          <a:endParaRPr lang="es-AR" sz="2000" dirty="0"/>
        </a:p>
      </dgm:t>
    </dgm:pt>
    <dgm:pt modelId="{69D266A4-98F7-4040-B176-08B689B6AB60}" type="parTrans" cxnId="{B69919FD-50C7-47CF-A863-DCC3C6A38D58}">
      <dgm:prSet/>
      <dgm:spPr/>
      <dgm:t>
        <a:bodyPr/>
        <a:lstStyle/>
        <a:p>
          <a:endParaRPr lang="es-AR"/>
        </a:p>
      </dgm:t>
    </dgm:pt>
    <dgm:pt modelId="{686C47BF-7779-4EA3-9B1F-F54F082C909A}" type="sibTrans" cxnId="{B69919FD-50C7-47CF-A863-DCC3C6A38D58}">
      <dgm:prSet/>
      <dgm:spPr/>
      <dgm:t>
        <a:bodyPr/>
        <a:lstStyle/>
        <a:p>
          <a:endParaRPr lang="es-AR"/>
        </a:p>
      </dgm:t>
    </dgm:pt>
    <dgm:pt modelId="{EACF334B-B121-4C1F-9283-832329E13AB6}">
      <dgm:prSet phldrT="[Texto]"/>
      <dgm:spPr/>
      <dgm:t>
        <a:bodyPr/>
        <a:lstStyle/>
        <a:p>
          <a:r>
            <a:rPr lang="es-AR" dirty="0" smtClean="0"/>
            <a:t>Hipervínculo</a:t>
          </a:r>
          <a:endParaRPr lang="es-AR" dirty="0"/>
        </a:p>
      </dgm:t>
    </dgm:pt>
    <dgm:pt modelId="{FF3B0D1D-4EFE-4937-9D0E-719B644F01FD}" type="parTrans" cxnId="{D3929388-6D49-44C7-AAF6-12D475EE4C8A}">
      <dgm:prSet/>
      <dgm:spPr/>
      <dgm:t>
        <a:bodyPr/>
        <a:lstStyle/>
        <a:p>
          <a:endParaRPr lang="es-AR"/>
        </a:p>
      </dgm:t>
    </dgm:pt>
    <dgm:pt modelId="{80D02613-E6F7-4BB9-AF54-80C417F9E05A}" type="sibTrans" cxnId="{D3929388-6D49-44C7-AAF6-12D475EE4C8A}">
      <dgm:prSet/>
      <dgm:spPr/>
      <dgm:t>
        <a:bodyPr/>
        <a:lstStyle/>
        <a:p>
          <a:endParaRPr lang="es-AR"/>
        </a:p>
      </dgm:t>
    </dgm:pt>
    <dgm:pt modelId="{6F1FA9A1-9B35-4A6B-B392-3AB444CA13D5}">
      <dgm:prSet phldrT="[Texto]" custT="1"/>
      <dgm:spPr/>
      <dgm:t>
        <a:bodyPr/>
        <a:lstStyle/>
        <a:p>
          <a:r>
            <a:rPr lang="es-AR" sz="2000" dirty="0" smtClean="0"/>
            <a:t>Escribir la acción concreta a realizar. </a:t>
          </a:r>
          <a:r>
            <a:rPr lang="es-AR" sz="2000" dirty="0" err="1" smtClean="0"/>
            <a:t>Ej</a:t>
          </a:r>
          <a:r>
            <a:rPr lang="es-AR" sz="2000" dirty="0" smtClean="0"/>
            <a:t>: descargar calendario académico.</a:t>
          </a:r>
        </a:p>
        <a:p>
          <a:r>
            <a:rPr lang="es-AR" sz="2000" dirty="0" smtClean="0"/>
            <a:t>Información en pantalla, detalla específicamente el hipervínculo.</a:t>
          </a:r>
          <a:endParaRPr lang="es-AR" sz="2000" dirty="0"/>
        </a:p>
      </dgm:t>
    </dgm:pt>
    <dgm:pt modelId="{DE4208FF-77A6-419E-BD2F-2CAB5338D287}" type="parTrans" cxnId="{D868FABA-B415-4F8B-8685-8740C8AC996F}">
      <dgm:prSet/>
      <dgm:spPr/>
      <dgm:t>
        <a:bodyPr/>
        <a:lstStyle/>
        <a:p>
          <a:endParaRPr lang="es-AR"/>
        </a:p>
      </dgm:t>
    </dgm:pt>
    <dgm:pt modelId="{C8CD248F-7A8F-4AA3-A00E-985BD817D2F0}" type="sibTrans" cxnId="{D868FABA-B415-4F8B-8685-8740C8AC996F}">
      <dgm:prSet/>
      <dgm:spPr/>
      <dgm:t>
        <a:bodyPr/>
        <a:lstStyle/>
        <a:p>
          <a:endParaRPr lang="es-AR"/>
        </a:p>
      </dgm:t>
    </dgm:pt>
    <dgm:pt modelId="{083EB803-18B7-4D50-858F-3B7C2F72D5CD}">
      <dgm:prSet phldrT="[Texto]"/>
      <dgm:spPr/>
      <dgm:t>
        <a:bodyPr/>
        <a:lstStyle/>
        <a:p>
          <a:r>
            <a:rPr lang="es-AR" dirty="0" smtClean="0"/>
            <a:t>Gráficos</a:t>
          </a:r>
          <a:endParaRPr lang="es-AR" dirty="0"/>
        </a:p>
      </dgm:t>
    </dgm:pt>
    <dgm:pt modelId="{720F3FB1-B454-4151-ACDC-21A01356F05F}" type="parTrans" cxnId="{3F0D5968-405A-4726-8BE6-07A4CBA9D23D}">
      <dgm:prSet/>
      <dgm:spPr/>
      <dgm:t>
        <a:bodyPr/>
        <a:lstStyle/>
        <a:p>
          <a:endParaRPr lang="es-AR"/>
        </a:p>
      </dgm:t>
    </dgm:pt>
    <dgm:pt modelId="{28303137-3CA6-494B-803B-3F3B890EE4C8}" type="sibTrans" cxnId="{3F0D5968-405A-4726-8BE6-07A4CBA9D23D}">
      <dgm:prSet/>
      <dgm:spPr/>
      <dgm:t>
        <a:bodyPr/>
        <a:lstStyle/>
        <a:p>
          <a:endParaRPr lang="es-AR"/>
        </a:p>
      </dgm:t>
    </dgm:pt>
    <dgm:pt modelId="{45909BE8-3F2D-4398-96C1-5F4184139073}">
      <dgm:prSet phldrT="[Texto]" custT="1"/>
      <dgm:spPr/>
      <dgm:t>
        <a:bodyPr/>
        <a:lstStyle/>
        <a:p>
          <a:r>
            <a:rPr lang="es-AR" sz="2000" dirty="0" smtClean="0"/>
            <a:t>Utilizar etiquetas – simples y concretas.</a:t>
          </a:r>
        </a:p>
        <a:p>
          <a:r>
            <a:rPr lang="es-AR" sz="2000" dirty="0" smtClean="0"/>
            <a:t>Evitar incluir demasiada información.  </a:t>
          </a:r>
          <a:endParaRPr lang="es-AR" sz="2000" dirty="0"/>
        </a:p>
      </dgm:t>
    </dgm:pt>
    <dgm:pt modelId="{70F38A10-B79E-4CD6-A050-8E3E42CF0C4C}" type="parTrans" cxnId="{6D7B755F-B0F0-41EE-8580-F7F5462E274B}">
      <dgm:prSet/>
      <dgm:spPr/>
      <dgm:t>
        <a:bodyPr/>
        <a:lstStyle/>
        <a:p>
          <a:endParaRPr lang="es-AR"/>
        </a:p>
      </dgm:t>
    </dgm:pt>
    <dgm:pt modelId="{D99FE8A4-372D-4E5B-87F6-EB64FEA48A55}" type="sibTrans" cxnId="{6D7B755F-B0F0-41EE-8580-F7F5462E274B}">
      <dgm:prSet/>
      <dgm:spPr/>
      <dgm:t>
        <a:bodyPr/>
        <a:lstStyle/>
        <a:p>
          <a:endParaRPr lang="es-AR"/>
        </a:p>
      </dgm:t>
    </dgm:pt>
    <dgm:pt modelId="{4019EB49-F7AF-4489-B85D-54B00F40349A}" type="pres">
      <dgm:prSet presAssocID="{640BEBF8-A8E5-4235-BAD2-4879D1290B1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AR"/>
        </a:p>
      </dgm:t>
    </dgm:pt>
    <dgm:pt modelId="{B5F67D81-0EB7-4255-9EB0-75C8E7373A29}" type="pres">
      <dgm:prSet presAssocID="{E45D9940-61DC-45B6-9691-86EBBBF346E6}" presName="composite" presStyleCnt="0"/>
      <dgm:spPr/>
    </dgm:pt>
    <dgm:pt modelId="{2D8D5CB6-3E8C-4A60-95ED-5E1C61AD6C5C}" type="pres">
      <dgm:prSet presAssocID="{E45D9940-61DC-45B6-9691-86EBBBF346E6}" presName="BackAccent" presStyleLbl="bgShp" presStyleIdx="0" presStyleCnt="3"/>
      <dgm:spPr/>
    </dgm:pt>
    <dgm:pt modelId="{593E37C6-9D11-4C88-8333-667A54EA609B}" type="pres">
      <dgm:prSet presAssocID="{E45D9940-61DC-45B6-9691-86EBBBF346E6}" presName="Accent" presStyleLbl="alignNode1" presStyleIdx="0" presStyleCnt="3"/>
      <dgm:spPr/>
    </dgm:pt>
    <dgm:pt modelId="{3B30BEE8-E2BE-4F54-B482-391B94CFB9F3}" type="pres">
      <dgm:prSet presAssocID="{E45D9940-61DC-45B6-9691-86EBBBF346E6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5ABB4DA-D74D-4B34-BF26-0E834CE605DC}" type="pres">
      <dgm:prSet presAssocID="{E45D9940-61DC-45B6-9691-86EBBBF346E6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20C702F-411E-402D-B007-9DE73E394428}" type="pres">
      <dgm:prSet presAssocID="{758C4641-438B-42AE-A27E-1C9590C702C8}" presName="sibTrans" presStyleCnt="0"/>
      <dgm:spPr/>
    </dgm:pt>
    <dgm:pt modelId="{E46107A3-E6D3-4C37-812C-E1B459AE35E8}" type="pres">
      <dgm:prSet presAssocID="{EACF334B-B121-4C1F-9283-832329E13AB6}" presName="composite" presStyleCnt="0"/>
      <dgm:spPr/>
    </dgm:pt>
    <dgm:pt modelId="{B0EB6835-449C-4956-AB62-03986B1526DB}" type="pres">
      <dgm:prSet presAssocID="{EACF334B-B121-4C1F-9283-832329E13AB6}" presName="BackAccent" presStyleLbl="bgShp" presStyleIdx="1" presStyleCnt="3"/>
      <dgm:spPr/>
    </dgm:pt>
    <dgm:pt modelId="{9DC2C254-DA81-45E1-80D9-BA427AA75BF9}" type="pres">
      <dgm:prSet presAssocID="{EACF334B-B121-4C1F-9283-832329E13AB6}" presName="Accent" presStyleLbl="alignNode1" presStyleIdx="1" presStyleCnt="3"/>
      <dgm:spPr/>
    </dgm:pt>
    <dgm:pt modelId="{75917405-880F-4921-A578-A545B015AD2C}" type="pres">
      <dgm:prSet presAssocID="{EACF334B-B121-4C1F-9283-832329E13AB6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13C13E0-F9D7-4DDC-87C1-CE219746C98B}" type="pres">
      <dgm:prSet presAssocID="{EACF334B-B121-4C1F-9283-832329E13AB6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E03B8D8-16B9-42DD-B242-E6205D736E32}" type="pres">
      <dgm:prSet presAssocID="{80D02613-E6F7-4BB9-AF54-80C417F9E05A}" presName="sibTrans" presStyleCnt="0"/>
      <dgm:spPr/>
    </dgm:pt>
    <dgm:pt modelId="{397547D2-A5DE-4249-AF38-85CC9F1B08CE}" type="pres">
      <dgm:prSet presAssocID="{083EB803-18B7-4D50-858F-3B7C2F72D5CD}" presName="composite" presStyleCnt="0"/>
      <dgm:spPr/>
    </dgm:pt>
    <dgm:pt modelId="{0AC04364-BEE4-468E-9741-8D69A2A035EC}" type="pres">
      <dgm:prSet presAssocID="{083EB803-18B7-4D50-858F-3B7C2F72D5CD}" presName="BackAccent" presStyleLbl="bgShp" presStyleIdx="2" presStyleCnt="3"/>
      <dgm:spPr/>
    </dgm:pt>
    <dgm:pt modelId="{6AE69655-71E8-4F7B-A634-291D3C1BEE96}" type="pres">
      <dgm:prSet presAssocID="{083EB803-18B7-4D50-858F-3B7C2F72D5CD}" presName="Accent" presStyleLbl="alignNode1" presStyleIdx="2" presStyleCnt="3"/>
      <dgm:spPr/>
    </dgm:pt>
    <dgm:pt modelId="{5D46CA8E-272B-4ED8-ACE5-9897EC326C9C}" type="pres">
      <dgm:prSet presAssocID="{083EB803-18B7-4D50-858F-3B7C2F72D5CD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C26DFDD-9CD7-4F2E-BE87-8435F82B52A6}" type="pres">
      <dgm:prSet presAssocID="{083EB803-18B7-4D50-858F-3B7C2F72D5CD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B69919FD-50C7-47CF-A863-DCC3C6A38D58}" srcId="{E45D9940-61DC-45B6-9691-86EBBBF346E6}" destId="{917D5674-6F06-45F6-8F56-9705FCA0A83B}" srcOrd="0" destOrd="0" parTransId="{69D266A4-98F7-4040-B176-08B689B6AB60}" sibTransId="{686C47BF-7779-4EA3-9B1F-F54F082C909A}"/>
    <dgm:cxn modelId="{D868FABA-B415-4F8B-8685-8740C8AC996F}" srcId="{EACF334B-B121-4C1F-9283-832329E13AB6}" destId="{6F1FA9A1-9B35-4A6B-B392-3AB444CA13D5}" srcOrd="0" destOrd="0" parTransId="{DE4208FF-77A6-419E-BD2F-2CAB5338D287}" sibTransId="{C8CD248F-7A8F-4AA3-A00E-985BD817D2F0}"/>
    <dgm:cxn modelId="{2C89CC39-1738-4425-B50E-90032F7B9678}" type="presOf" srcId="{640BEBF8-A8E5-4235-BAD2-4879D1290B13}" destId="{4019EB49-F7AF-4489-B85D-54B00F40349A}" srcOrd="0" destOrd="0" presId="urn:microsoft.com/office/officeart/2008/layout/IncreasingCircleProcess"/>
    <dgm:cxn modelId="{19169DBA-99D0-436F-BFEB-C21F48ADB3BB}" type="presOf" srcId="{917D5674-6F06-45F6-8F56-9705FCA0A83B}" destId="{3B30BEE8-E2BE-4F54-B482-391B94CFB9F3}" srcOrd="0" destOrd="0" presId="urn:microsoft.com/office/officeart/2008/layout/IncreasingCircleProcess"/>
    <dgm:cxn modelId="{CF168EC3-786A-43AE-B285-B0925FFFB0D6}" srcId="{640BEBF8-A8E5-4235-BAD2-4879D1290B13}" destId="{E45D9940-61DC-45B6-9691-86EBBBF346E6}" srcOrd="0" destOrd="0" parTransId="{7A6E07E1-1C94-4A62-8419-77CA77938D39}" sibTransId="{758C4641-438B-42AE-A27E-1C9590C702C8}"/>
    <dgm:cxn modelId="{716B02CE-6638-4B9A-A127-9AA14AFE7180}" type="presOf" srcId="{083EB803-18B7-4D50-858F-3B7C2F72D5CD}" destId="{8C26DFDD-9CD7-4F2E-BE87-8435F82B52A6}" srcOrd="0" destOrd="0" presId="urn:microsoft.com/office/officeart/2008/layout/IncreasingCircleProcess"/>
    <dgm:cxn modelId="{D3929388-6D49-44C7-AAF6-12D475EE4C8A}" srcId="{640BEBF8-A8E5-4235-BAD2-4879D1290B13}" destId="{EACF334B-B121-4C1F-9283-832329E13AB6}" srcOrd="1" destOrd="0" parTransId="{FF3B0D1D-4EFE-4937-9D0E-719B644F01FD}" sibTransId="{80D02613-E6F7-4BB9-AF54-80C417F9E05A}"/>
    <dgm:cxn modelId="{3F0D5968-405A-4726-8BE6-07A4CBA9D23D}" srcId="{640BEBF8-A8E5-4235-BAD2-4879D1290B13}" destId="{083EB803-18B7-4D50-858F-3B7C2F72D5CD}" srcOrd="2" destOrd="0" parTransId="{720F3FB1-B454-4151-ACDC-21A01356F05F}" sibTransId="{28303137-3CA6-494B-803B-3F3B890EE4C8}"/>
    <dgm:cxn modelId="{3D4BC2E1-3101-4D68-881D-91FCC5F67B38}" type="presOf" srcId="{EACF334B-B121-4C1F-9283-832329E13AB6}" destId="{413C13E0-F9D7-4DDC-87C1-CE219746C98B}" srcOrd="0" destOrd="0" presId="urn:microsoft.com/office/officeart/2008/layout/IncreasingCircleProcess"/>
    <dgm:cxn modelId="{52C87A32-1F1A-43F8-BE59-D0534209051C}" type="presOf" srcId="{6F1FA9A1-9B35-4A6B-B392-3AB444CA13D5}" destId="{75917405-880F-4921-A578-A545B015AD2C}" srcOrd="0" destOrd="0" presId="urn:microsoft.com/office/officeart/2008/layout/IncreasingCircleProcess"/>
    <dgm:cxn modelId="{0264162B-C31D-4E8C-ACDC-8A277B83ED87}" type="presOf" srcId="{45909BE8-3F2D-4398-96C1-5F4184139073}" destId="{5D46CA8E-272B-4ED8-ACE5-9897EC326C9C}" srcOrd="0" destOrd="0" presId="urn:microsoft.com/office/officeart/2008/layout/IncreasingCircleProcess"/>
    <dgm:cxn modelId="{6D7B755F-B0F0-41EE-8580-F7F5462E274B}" srcId="{083EB803-18B7-4D50-858F-3B7C2F72D5CD}" destId="{45909BE8-3F2D-4398-96C1-5F4184139073}" srcOrd="0" destOrd="0" parTransId="{70F38A10-B79E-4CD6-A050-8E3E42CF0C4C}" sibTransId="{D99FE8A4-372D-4E5B-87F6-EB64FEA48A55}"/>
    <dgm:cxn modelId="{B02B834C-87CE-4057-A0EB-2FE04ABA076A}" type="presOf" srcId="{E45D9940-61DC-45B6-9691-86EBBBF346E6}" destId="{85ABB4DA-D74D-4B34-BF26-0E834CE605DC}" srcOrd="0" destOrd="0" presId="urn:microsoft.com/office/officeart/2008/layout/IncreasingCircleProcess"/>
    <dgm:cxn modelId="{D3B0A7A0-F033-45CA-AAEA-3CB082106E87}" type="presParOf" srcId="{4019EB49-F7AF-4489-B85D-54B00F40349A}" destId="{B5F67D81-0EB7-4255-9EB0-75C8E7373A29}" srcOrd="0" destOrd="0" presId="urn:microsoft.com/office/officeart/2008/layout/IncreasingCircleProcess"/>
    <dgm:cxn modelId="{7C6AF7BD-AE8F-497F-A0F1-E676D750B060}" type="presParOf" srcId="{B5F67D81-0EB7-4255-9EB0-75C8E7373A29}" destId="{2D8D5CB6-3E8C-4A60-95ED-5E1C61AD6C5C}" srcOrd="0" destOrd="0" presId="urn:microsoft.com/office/officeart/2008/layout/IncreasingCircleProcess"/>
    <dgm:cxn modelId="{3B0C1CF9-8BEC-4AA9-890D-0A7D9B57ECD4}" type="presParOf" srcId="{B5F67D81-0EB7-4255-9EB0-75C8E7373A29}" destId="{593E37C6-9D11-4C88-8333-667A54EA609B}" srcOrd="1" destOrd="0" presId="urn:microsoft.com/office/officeart/2008/layout/IncreasingCircleProcess"/>
    <dgm:cxn modelId="{4F5A5162-BCBF-4729-9017-02CBCD63D3D0}" type="presParOf" srcId="{B5F67D81-0EB7-4255-9EB0-75C8E7373A29}" destId="{3B30BEE8-E2BE-4F54-B482-391B94CFB9F3}" srcOrd="2" destOrd="0" presId="urn:microsoft.com/office/officeart/2008/layout/IncreasingCircleProcess"/>
    <dgm:cxn modelId="{9CA7F8A4-08A6-4489-82B4-39DFE1C6DD9F}" type="presParOf" srcId="{B5F67D81-0EB7-4255-9EB0-75C8E7373A29}" destId="{85ABB4DA-D74D-4B34-BF26-0E834CE605DC}" srcOrd="3" destOrd="0" presId="urn:microsoft.com/office/officeart/2008/layout/IncreasingCircleProcess"/>
    <dgm:cxn modelId="{62A5CFA4-2465-4A59-A5B6-818173AE700A}" type="presParOf" srcId="{4019EB49-F7AF-4489-B85D-54B00F40349A}" destId="{320C702F-411E-402D-B007-9DE73E394428}" srcOrd="1" destOrd="0" presId="urn:microsoft.com/office/officeart/2008/layout/IncreasingCircleProcess"/>
    <dgm:cxn modelId="{542053B0-F45A-4F8F-9482-D2D7539D7D6F}" type="presParOf" srcId="{4019EB49-F7AF-4489-B85D-54B00F40349A}" destId="{E46107A3-E6D3-4C37-812C-E1B459AE35E8}" srcOrd="2" destOrd="0" presId="urn:microsoft.com/office/officeart/2008/layout/IncreasingCircleProcess"/>
    <dgm:cxn modelId="{F6EAA517-A8BD-4A3F-8016-7118CDFF1555}" type="presParOf" srcId="{E46107A3-E6D3-4C37-812C-E1B459AE35E8}" destId="{B0EB6835-449C-4956-AB62-03986B1526DB}" srcOrd="0" destOrd="0" presId="urn:microsoft.com/office/officeart/2008/layout/IncreasingCircleProcess"/>
    <dgm:cxn modelId="{FCAA92DB-5F0E-47D4-AED4-D49358117B23}" type="presParOf" srcId="{E46107A3-E6D3-4C37-812C-E1B459AE35E8}" destId="{9DC2C254-DA81-45E1-80D9-BA427AA75BF9}" srcOrd="1" destOrd="0" presId="urn:microsoft.com/office/officeart/2008/layout/IncreasingCircleProcess"/>
    <dgm:cxn modelId="{3D58EF19-C62D-4488-9916-7746BA0EBE36}" type="presParOf" srcId="{E46107A3-E6D3-4C37-812C-E1B459AE35E8}" destId="{75917405-880F-4921-A578-A545B015AD2C}" srcOrd="2" destOrd="0" presId="urn:microsoft.com/office/officeart/2008/layout/IncreasingCircleProcess"/>
    <dgm:cxn modelId="{4B4DF42A-03B2-491F-B8AF-60DE43738530}" type="presParOf" srcId="{E46107A3-E6D3-4C37-812C-E1B459AE35E8}" destId="{413C13E0-F9D7-4DDC-87C1-CE219746C98B}" srcOrd="3" destOrd="0" presId="urn:microsoft.com/office/officeart/2008/layout/IncreasingCircleProcess"/>
    <dgm:cxn modelId="{212A9E0B-0426-41A3-8559-4B7F1D5A4E99}" type="presParOf" srcId="{4019EB49-F7AF-4489-B85D-54B00F40349A}" destId="{7E03B8D8-16B9-42DD-B242-E6205D736E32}" srcOrd="3" destOrd="0" presId="urn:microsoft.com/office/officeart/2008/layout/IncreasingCircleProcess"/>
    <dgm:cxn modelId="{DE5ABC1B-BC98-4F66-B983-BE6278FD7494}" type="presParOf" srcId="{4019EB49-F7AF-4489-B85D-54B00F40349A}" destId="{397547D2-A5DE-4249-AF38-85CC9F1B08CE}" srcOrd="4" destOrd="0" presId="urn:microsoft.com/office/officeart/2008/layout/IncreasingCircleProcess"/>
    <dgm:cxn modelId="{B3182C61-F723-4AE2-99DF-BA7AF53B132A}" type="presParOf" srcId="{397547D2-A5DE-4249-AF38-85CC9F1B08CE}" destId="{0AC04364-BEE4-468E-9741-8D69A2A035EC}" srcOrd="0" destOrd="0" presId="urn:microsoft.com/office/officeart/2008/layout/IncreasingCircleProcess"/>
    <dgm:cxn modelId="{562AA3D7-14E9-4229-87E9-DA4B3A3DF2BF}" type="presParOf" srcId="{397547D2-A5DE-4249-AF38-85CC9F1B08CE}" destId="{6AE69655-71E8-4F7B-A634-291D3C1BEE96}" srcOrd="1" destOrd="0" presId="urn:microsoft.com/office/officeart/2008/layout/IncreasingCircleProcess"/>
    <dgm:cxn modelId="{34B7F761-938C-485A-B7A1-CAB11B55D639}" type="presParOf" srcId="{397547D2-A5DE-4249-AF38-85CC9F1B08CE}" destId="{5D46CA8E-272B-4ED8-ACE5-9897EC326C9C}" srcOrd="2" destOrd="0" presId="urn:microsoft.com/office/officeart/2008/layout/IncreasingCircleProcess"/>
    <dgm:cxn modelId="{AFC729B5-D068-4EB6-90C4-AEEBC034AAF7}" type="presParOf" srcId="{397547D2-A5DE-4249-AF38-85CC9F1B08CE}" destId="{8C26DFDD-9CD7-4F2E-BE87-8435F82B52A6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725861-1179-4DF2-8B20-44799076BCB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01480F64-C6BB-474E-BF52-A9B1A4A1BD21}">
      <dgm:prSet phldrT="[Texto]"/>
      <dgm:spPr/>
      <dgm:t>
        <a:bodyPr/>
        <a:lstStyle/>
        <a:p>
          <a:pPr algn="l"/>
          <a:r>
            <a:rPr lang="es-ES" b="1" dirty="0" smtClean="0"/>
            <a:t>ACCESIBILIDAD:</a:t>
          </a:r>
        </a:p>
        <a:p>
          <a:pPr algn="just"/>
          <a:r>
            <a:rPr lang="es-ES" dirty="0" smtClean="0"/>
            <a:t>- Es la acción de llegar y acercarse, o bien entrada o paso. </a:t>
          </a:r>
        </a:p>
        <a:p>
          <a:pPr algn="just"/>
          <a:r>
            <a:rPr lang="es-ES" dirty="0" smtClean="0"/>
            <a:t>- Es la condición que posibilita participar en las actividades sociales, económicas y educativas. </a:t>
          </a:r>
          <a:r>
            <a:rPr lang="es-ES" b="1" dirty="0" smtClean="0"/>
            <a:t>Currículo.</a:t>
          </a:r>
        </a:p>
        <a:p>
          <a:pPr algn="just"/>
          <a:r>
            <a:rPr lang="es-ES" b="0" dirty="0" smtClean="0"/>
            <a:t>- La accesibilidad podemos entenderla en relación con tres formas básicas de la actividad humana: </a:t>
          </a:r>
        </a:p>
        <a:p>
          <a:pPr algn="l"/>
          <a:r>
            <a:rPr lang="es-ES" b="1" dirty="0" smtClean="0"/>
            <a:t>Movilidad </a:t>
          </a:r>
        </a:p>
        <a:p>
          <a:pPr algn="l"/>
          <a:r>
            <a:rPr lang="es-ES" b="1" dirty="0" smtClean="0"/>
            <a:t>Comunicación </a:t>
          </a:r>
        </a:p>
        <a:p>
          <a:pPr algn="l"/>
          <a:r>
            <a:rPr lang="es-ES" b="1" dirty="0" smtClean="0"/>
            <a:t>Comprensión</a:t>
          </a:r>
          <a:endParaRPr lang="es-AR" dirty="0"/>
        </a:p>
      </dgm:t>
    </dgm:pt>
    <dgm:pt modelId="{3F58FA82-BAA9-4E71-B053-078D8D049CE3}" type="parTrans" cxnId="{E79807C5-9E0C-4D27-BC6C-4E771761FA6F}">
      <dgm:prSet/>
      <dgm:spPr/>
      <dgm:t>
        <a:bodyPr/>
        <a:lstStyle/>
        <a:p>
          <a:endParaRPr lang="es-AR"/>
        </a:p>
      </dgm:t>
    </dgm:pt>
    <dgm:pt modelId="{CFBE03DE-690D-405B-BF37-B6CA8B9067FC}" type="sibTrans" cxnId="{E79807C5-9E0C-4D27-BC6C-4E771761FA6F}">
      <dgm:prSet/>
      <dgm:spPr/>
      <dgm:t>
        <a:bodyPr/>
        <a:lstStyle/>
        <a:p>
          <a:endParaRPr lang="es-AR"/>
        </a:p>
      </dgm:t>
    </dgm:pt>
    <dgm:pt modelId="{56C1C3CD-E8B7-435D-B430-C3A8FC67D0A8}" type="pres">
      <dgm:prSet presAssocID="{A9725861-1179-4DF2-8B20-44799076BC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A46FB1AC-E299-4071-9F45-356CEFD831E7}" type="pres">
      <dgm:prSet presAssocID="{01480F64-C6BB-474E-BF52-A9B1A4A1BD21}" presName="parentText" presStyleLbl="node1" presStyleIdx="0" presStyleCnt="1" custLinFactNeighborX="19208" custLinFactNeighborY="10113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A4D07499-20A0-4157-9A95-AC4E9CF953FD}" type="presOf" srcId="{A9725861-1179-4DF2-8B20-44799076BCB9}" destId="{56C1C3CD-E8B7-435D-B430-C3A8FC67D0A8}" srcOrd="0" destOrd="0" presId="urn:microsoft.com/office/officeart/2005/8/layout/vList2"/>
    <dgm:cxn modelId="{56FA16D1-61C6-404E-8DED-411D8274EAC7}" type="presOf" srcId="{01480F64-C6BB-474E-BF52-A9B1A4A1BD21}" destId="{A46FB1AC-E299-4071-9F45-356CEFD831E7}" srcOrd="0" destOrd="0" presId="urn:microsoft.com/office/officeart/2005/8/layout/vList2"/>
    <dgm:cxn modelId="{E79807C5-9E0C-4D27-BC6C-4E771761FA6F}" srcId="{A9725861-1179-4DF2-8B20-44799076BCB9}" destId="{01480F64-C6BB-474E-BF52-A9B1A4A1BD21}" srcOrd="0" destOrd="0" parTransId="{3F58FA82-BAA9-4E71-B053-078D8D049CE3}" sibTransId="{CFBE03DE-690D-405B-BF37-B6CA8B9067FC}"/>
    <dgm:cxn modelId="{2159B047-C4C5-4BDA-BD8F-AC655C86456F}" type="presParOf" srcId="{56C1C3CD-E8B7-435D-B430-C3A8FC67D0A8}" destId="{A46FB1AC-E299-4071-9F45-356CEFD831E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DA6BF8-C89E-48ED-8A8D-109AC06FF1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7E8E3FDF-3E27-437D-B4C3-A40E21A4CC86}">
      <dgm:prSet phldrT="[Texto]"/>
      <dgm:spPr/>
      <dgm:t>
        <a:bodyPr/>
        <a:lstStyle/>
        <a:p>
          <a:r>
            <a:rPr lang="es-AR" dirty="0" smtClean="0"/>
            <a:t>Accesibilidad en la Universidad: “Es el conjunto de características que debe disponer un entorno, producto o servicio para ser utilizado en condición de confort, seguridad e igualdad por todas las personas, y en particular, por aquellas que tienen alguna discapacidad” (López, 2018).</a:t>
          </a:r>
          <a:endParaRPr lang="es-AR" dirty="0"/>
        </a:p>
      </dgm:t>
    </dgm:pt>
    <dgm:pt modelId="{38FA3AB8-66D0-401D-BD76-D9A7EE4B7E2E}" type="parTrans" cxnId="{87DF4DD3-7874-45E4-81DC-51D6B2893E7B}">
      <dgm:prSet/>
      <dgm:spPr/>
      <dgm:t>
        <a:bodyPr/>
        <a:lstStyle/>
        <a:p>
          <a:endParaRPr lang="es-AR"/>
        </a:p>
      </dgm:t>
    </dgm:pt>
    <dgm:pt modelId="{31458738-4E92-411D-8994-4506EF0DA609}" type="sibTrans" cxnId="{87DF4DD3-7874-45E4-81DC-51D6B2893E7B}">
      <dgm:prSet/>
      <dgm:spPr/>
      <dgm:t>
        <a:bodyPr/>
        <a:lstStyle/>
        <a:p>
          <a:endParaRPr lang="es-AR"/>
        </a:p>
      </dgm:t>
    </dgm:pt>
    <dgm:pt modelId="{8C105F1A-43CC-4ECA-8BF9-B9201AC72E93}" type="pres">
      <dgm:prSet presAssocID="{49DA6BF8-C89E-48ED-8A8D-109AC06FF1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C3E1E97D-BE79-474B-A899-6C0C3F31C2C6}" type="pres">
      <dgm:prSet presAssocID="{7E8E3FDF-3E27-437D-B4C3-A40E21A4CC86}" presName="parentText" presStyleLbl="node1" presStyleIdx="0" presStyleCnt="1" custScaleY="103079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87DF4DD3-7874-45E4-81DC-51D6B2893E7B}" srcId="{49DA6BF8-C89E-48ED-8A8D-109AC06FF177}" destId="{7E8E3FDF-3E27-437D-B4C3-A40E21A4CC86}" srcOrd="0" destOrd="0" parTransId="{38FA3AB8-66D0-401D-BD76-D9A7EE4B7E2E}" sibTransId="{31458738-4E92-411D-8994-4506EF0DA609}"/>
    <dgm:cxn modelId="{C3C1365D-E13C-45C7-AA9F-FFF032D673D2}" type="presOf" srcId="{7E8E3FDF-3E27-437D-B4C3-A40E21A4CC86}" destId="{C3E1E97D-BE79-474B-A899-6C0C3F31C2C6}" srcOrd="0" destOrd="0" presId="urn:microsoft.com/office/officeart/2005/8/layout/vList2"/>
    <dgm:cxn modelId="{64A8D27F-9D09-422F-978A-026142A6D681}" type="presOf" srcId="{49DA6BF8-C89E-48ED-8A8D-109AC06FF177}" destId="{8C105F1A-43CC-4ECA-8BF9-B9201AC72E93}" srcOrd="0" destOrd="0" presId="urn:microsoft.com/office/officeart/2005/8/layout/vList2"/>
    <dgm:cxn modelId="{CF525F1A-54D8-4345-9FEF-8A55FFD29FF8}" type="presParOf" srcId="{8C105F1A-43CC-4ECA-8BF9-B9201AC72E93}" destId="{C3E1E97D-BE79-474B-A899-6C0C3F31C2C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32DA4D-8A72-48A4-8C07-0CB826581B04}" type="doc">
      <dgm:prSet loTypeId="urn:microsoft.com/office/officeart/2008/layout/IncreasingCircleProces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735DDF1C-45F6-4F6D-83C7-74C5B6BF7D98}">
      <dgm:prSet phldrT="[Texto]"/>
      <dgm:spPr/>
      <dgm:t>
        <a:bodyPr/>
        <a:lstStyle/>
        <a:p>
          <a:r>
            <a:rPr lang="es-AR" dirty="0" smtClean="0"/>
            <a:t>Mito 1</a:t>
          </a:r>
          <a:endParaRPr lang="es-AR" dirty="0"/>
        </a:p>
      </dgm:t>
    </dgm:pt>
    <dgm:pt modelId="{C90841E7-3BEB-4ED0-A5E6-127A6B3D76ED}" type="parTrans" cxnId="{1D16836E-AB3B-4549-9D5A-0CA91B81321C}">
      <dgm:prSet/>
      <dgm:spPr/>
      <dgm:t>
        <a:bodyPr/>
        <a:lstStyle/>
        <a:p>
          <a:endParaRPr lang="es-AR"/>
        </a:p>
      </dgm:t>
    </dgm:pt>
    <dgm:pt modelId="{9F2D767C-57BD-4D99-8E46-BE94D9ECF602}" type="sibTrans" cxnId="{1D16836E-AB3B-4549-9D5A-0CA91B81321C}">
      <dgm:prSet/>
      <dgm:spPr/>
      <dgm:t>
        <a:bodyPr/>
        <a:lstStyle/>
        <a:p>
          <a:endParaRPr lang="es-AR"/>
        </a:p>
      </dgm:t>
    </dgm:pt>
    <dgm:pt modelId="{A602E1DE-55ED-4631-8497-0DC55F33B4D8}">
      <dgm:prSet phldrT="[Texto]"/>
      <dgm:spPr/>
      <dgm:t>
        <a:bodyPr/>
        <a:lstStyle/>
        <a:p>
          <a:r>
            <a:rPr lang="es-ES" dirty="0" smtClean="0"/>
            <a:t>“La accesibilidad sólo es para personas con discapacidad motriz”.</a:t>
          </a:r>
          <a:endParaRPr lang="es-AR" dirty="0"/>
        </a:p>
      </dgm:t>
    </dgm:pt>
    <dgm:pt modelId="{22ECEA72-BE11-4A21-A6E2-36727987E26F}" type="parTrans" cxnId="{831FA9A6-CCEC-41B0-B690-1CDBF7067638}">
      <dgm:prSet/>
      <dgm:spPr/>
      <dgm:t>
        <a:bodyPr/>
        <a:lstStyle/>
        <a:p>
          <a:endParaRPr lang="es-AR"/>
        </a:p>
      </dgm:t>
    </dgm:pt>
    <dgm:pt modelId="{DE13F6E2-F109-49C7-A12D-3CD6C4487875}" type="sibTrans" cxnId="{831FA9A6-CCEC-41B0-B690-1CDBF7067638}">
      <dgm:prSet/>
      <dgm:spPr/>
      <dgm:t>
        <a:bodyPr/>
        <a:lstStyle/>
        <a:p>
          <a:endParaRPr lang="es-AR"/>
        </a:p>
      </dgm:t>
    </dgm:pt>
    <dgm:pt modelId="{54FA7401-DA53-4DA4-BF2B-B6E09F9C6E59}">
      <dgm:prSet phldrT="[Texto]"/>
      <dgm:spPr/>
      <dgm:t>
        <a:bodyPr/>
        <a:lstStyle/>
        <a:p>
          <a:r>
            <a:rPr lang="es-AR" dirty="0" smtClean="0"/>
            <a:t>Mito 2</a:t>
          </a:r>
          <a:endParaRPr lang="es-AR" dirty="0"/>
        </a:p>
      </dgm:t>
    </dgm:pt>
    <dgm:pt modelId="{3ABFA4A3-4034-4CAC-BBBD-6025F613BDA9}" type="parTrans" cxnId="{BC511E2A-54EB-433B-9CDC-29666C945813}">
      <dgm:prSet/>
      <dgm:spPr/>
      <dgm:t>
        <a:bodyPr/>
        <a:lstStyle/>
        <a:p>
          <a:endParaRPr lang="es-AR"/>
        </a:p>
      </dgm:t>
    </dgm:pt>
    <dgm:pt modelId="{5E93EB08-9226-41D2-954A-71ACAD4A4750}" type="sibTrans" cxnId="{BC511E2A-54EB-433B-9CDC-29666C945813}">
      <dgm:prSet/>
      <dgm:spPr/>
      <dgm:t>
        <a:bodyPr/>
        <a:lstStyle/>
        <a:p>
          <a:endParaRPr lang="es-AR"/>
        </a:p>
      </dgm:t>
    </dgm:pt>
    <dgm:pt modelId="{CE64E06E-55BF-4537-8EF8-3AA2FEB6D558}">
      <dgm:prSet phldrT="[Texto]"/>
      <dgm:spPr/>
      <dgm:t>
        <a:bodyPr/>
        <a:lstStyle/>
        <a:p>
          <a:r>
            <a:rPr lang="es-ES" dirty="0" smtClean="0"/>
            <a:t>“La accesibilidad es para personas con discapacidad notoria”.</a:t>
          </a:r>
          <a:endParaRPr lang="es-AR" dirty="0"/>
        </a:p>
      </dgm:t>
    </dgm:pt>
    <dgm:pt modelId="{5129D97B-D33D-4C74-8CB8-E148D5A5D377}" type="parTrans" cxnId="{A3C09FFA-4321-41D3-A9E2-82FC7D3C9B19}">
      <dgm:prSet/>
      <dgm:spPr/>
      <dgm:t>
        <a:bodyPr/>
        <a:lstStyle/>
        <a:p>
          <a:endParaRPr lang="es-AR"/>
        </a:p>
      </dgm:t>
    </dgm:pt>
    <dgm:pt modelId="{872C12D0-BFBA-4734-AA8B-657BDF2ECA2A}" type="sibTrans" cxnId="{A3C09FFA-4321-41D3-A9E2-82FC7D3C9B19}">
      <dgm:prSet/>
      <dgm:spPr/>
      <dgm:t>
        <a:bodyPr/>
        <a:lstStyle/>
        <a:p>
          <a:endParaRPr lang="es-AR"/>
        </a:p>
      </dgm:t>
    </dgm:pt>
    <dgm:pt modelId="{43B382AC-73C4-48B9-966E-9E2BF168F27D}">
      <dgm:prSet phldrT="[Texto]"/>
      <dgm:spPr/>
      <dgm:t>
        <a:bodyPr/>
        <a:lstStyle/>
        <a:p>
          <a:r>
            <a:rPr lang="es-AR" dirty="0" smtClean="0"/>
            <a:t>Mito 3</a:t>
          </a:r>
          <a:endParaRPr lang="es-AR" dirty="0"/>
        </a:p>
      </dgm:t>
    </dgm:pt>
    <dgm:pt modelId="{7F6F1AD7-A55C-42EB-9CFC-AAE41747D49E}" type="parTrans" cxnId="{4E213983-91B4-4C47-ACF1-5963A07261B0}">
      <dgm:prSet/>
      <dgm:spPr/>
      <dgm:t>
        <a:bodyPr/>
        <a:lstStyle/>
        <a:p>
          <a:endParaRPr lang="es-AR"/>
        </a:p>
      </dgm:t>
    </dgm:pt>
    <dgm:pt modelId="{49395C91-B5B3-4E33-A208-918750007056}" type="sibTrans" cxnId="{4E213983-91B4-4C47-ACF1-5963A07261B0}">
      <dgm:prSet/>
      <dgm:spPr/>
      <dgm:t>
        <a:bodyPr/>
        <a:lstStyle/>
        <a:p>
          <a:endParaRPr lang="es-AR"/>
        </a:p>
      </dgm:t>
    </dgm:pt>
    <dgm:pt modelId="{8C4346D2-3B5C-4CD9-8FDF-2D212C9D036B}">
      <dgm:prSet phldrT="[Texto]"/>
      <dgm:spPr/>
      <dgm:t>
        <a:bodyPr/>
        <a:lstStyle/>
        <a:p>
          <a:r>
            <a:rPr lang="es-ES" dirty="0" smtClean="0"/>
            <a:t>“Las barreras a la accesibilidad en entornos virtuales se resuelven aplicando estándares internacionales”.</a:t>
          </a:r>
          <a:endParaRPr lang="es-AR" dirty="0"/>
        </a:p>
      </dgm:t>
    </dgm:pt>
    <dgm:pt modelId="{9AA07516-8BB0-41C6-AB87-17AB32420854}" type="parTrans" cxnId="{99C8AD37-21DE-4583-8345-B8049A7DE20F}">
      <dgm:prSet/>
      <dgm:spPr/>
      <dgm:t>
        <a:bodyPr/>
        <a:lstStyle/>
        <a:p>
          <a:endParaRPr lang="es-AR"/>
        </a:p>
      </dgm:t>
    </dgm:pt>
    <dgm:pt modelId="{7BE99A61-B646-4AEF-9DD9-EA9FE48568C0}" type="sibTrans" cxnId="{99C8AD37-21DE-4583-8345-B8049A7DE20F}">
      <dgm:prSet/>
      <dgm:spPr/>
      <dgm:t>
        <a:bodyPr/>
        <a:lstStyle/>
        <a:p>
          <a:endParaRPr lang="es-AR"/>
        </a:p>
      </dgm:t>
    </dgm:pt>
    <dgm:pt modelId="{47518C26-0005-4043-87E7-4C33C03C6BF9}" type="pres">
      <dgm:prSet presAssocID="{6632DA4D-8A72-48A4-8C07-0CB826581B0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AR"/>
        </a:p>
      </dgm:t>
    </dgm:pt>
    <dgm:pt modelId="{5AF49E4D-4644-4A7D-B575-E7E6B6ED87CF}" type="pres">
      <dgm:prSet presAssocID="{735DDF1C-45F6-4F6D-83C7-74C5B6BF7D98}" presName="composite" presStyleCnt="0"/>
      <dgm:spPr/>
    </dgm:pt>
    <dgm:pt modelId="{35666080-CA76-41E5-8601-8FD8E4EE60E1}" type="pres">
      <dgm:prSet presAssocID="{735DDF1C-45F6-4F6D-83C7-74C5B6BF7D98}" presName="BackAccent" presStyleLbl="bgShp" presStyleIdx="0" presStyleCnt="3"/>
      <dgm:spPr/>
    </dgm:pt>
    <dgm:pt modelId="{317C2DCC-33C6-46C0-9AE1-E44F81105EC5}" type="pres">
      <dgm:prSet presAssocID="{735DDF1C-45F6-4F6D-83C7-74C5B6BF7D98}" presName="Accent" presStyleLbl="alignNode1" presStyleIdx="0" presStyleCnt="3"/>
      <dgm:spPr/>
    </dgm:pt>
    <dgm:pt modelId="{96C255F6-FC96-4A94-965B-9E91CADC106E}" type="pres">
      <dgm:prSet presAssocID="{735DDF1C-45F6-4F6D-83C7-74C5B6BF7D98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433DAD7-1783-4F35-8B22-FCB6618F34A7}" type="pres">
      <dgm:prSet presAssocID="{735DDF1C-45F6-4F6D-83C7-74C5B6BF7D98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03848DA-A4E7-42D8-B393-981756BD9156}" type="pres">
      <dgm:prSet presAssocID="{9F2D767C-57BD-4D99-8E46-BE94D9ECF602}" presName="sibTrans" presStyleCnt="0"/>
      <dgm:spPr/>
    </dgm:pt>
    <dgm:pt modelId="{097CBE22-E805-4468-A61F-AC9A7DE239C1}" type="pres">
      <dgm:prSet presAssocID="{54FA7401-DA53-4DA4-BF2B-B6E09F9C6E59}" presName="composite" presStyleCnt="0"/>
      <dgm:spPr/>
    </dgm:pt>
    <dgm:pt modelId="{E8EA4D3C-9954-4A1E-A48E-54D3B9E9E932}" type="pres">
      <dgm:prSet presAssocID="{54FA7401-DA53-4DA4-BF2B-B6E09F9C6E59}" presName="BackAccent" presStyleLbl="bgShp" presStyleIdx="1" presStyleCnt="3"/>
      <dgm:spPr/>
    </dgm:pt>
    <dgm:pt modelId="{D8351DE5-D088-4F7C-B07F-B4882E4391C5}" type="pres">
      <dgm:prSet presAssocID="{54FA7401-DA53-4DA4-BF2B-B6E09F9C6E59}" presName="Accent" presStyleLbl="alignNode1" presStyleIdx="1" presStyleCnt="3"/>
      <dgm:spPr/>
    </dgm:pt>
    <dgm:pt modelId="{C07F14B0-3A08-40B0-99D0-6B129ABDCF59}" type="pres">
      <dgm:prSet presAssocID="{54FA7401-DA53-4DA4-BF2B-B6E09F9C6E59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0CFC617-DD24-41D9-A96F-56B081E2F55F}" type="pres">
      <dgm:prSet presAssocID="{54FA7401-DA53-4DA4-BF2B-B6E09F9C6E59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F13EE5C-A14E-480F-BB33-A2A54E3DB94A}" type="pres">
      <dgm:prSet presAssocID="{5E93EB08-9226-41D2-954A-71ACAD4A4750}" presName="sibTrans" presStyleCnt="0"/>
      <dgm:spPr/>
    </dgm:pt>
    <dgm:pt modelId="{478EB66D-35BD-4854-B790-7AA67B3A9ADD}" type="pres">
      <dgm:prSet presAssocID="{43B382AC-73C4-48B9-966E-9E2BF168F27D}" presName="composite" presStyleCnt="0"/>
      <dgm:spPr/>
    </dgm:pt>
    <dgm:pt modelId="{A659883B-48FD-4F7E-BC76-394C2439CD74}" type="pres">
      <dgm:prSet presAssocID="{43B382AC-73C4-48B9-966E-9E2BF168F27D}" presName="BackAccent" presStyleLbl="bgShp" presStyleIdx="2" presStyleCnt="3"/>
      <dgm:spPr/>
    </dgm:pt>
    <dgm:pt modelId="{E1CC9A9A-4C67-48E4-BD87-56AE9E3C9DDC}" type="pres">
      <dgm:prSet presAssocID="{43B382AC-73C4-48B9-966E-9E2BF168F27D}" presName="Accent" presStyleLbl="alignNode1" presStyleIdx="2" presStyleCnt="3"/>
      <dgm:spPr/>
    </dgm:pt>
    <dgm:pt modelId="{0A6A43DB-AD00-4ED2-A27A-7BFBC9DF7F01}" type="pres">
      <dgm:prSet presAssocID="{43B382AC-73C4-48B9-966E-9E2BF168F27D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1B869B3-479B-4B80-A04B-5784F2B2ECD0}" type="pres">
      <dgm:prSet presAssocID="{43B382AC-73C4-48B9-966E-9E2BF168F27D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7BDFC563-324C-40A8-9EB6-3D8D782E1DF5}" type="presOf" srcId="{6632DA4D-8A72-48A4-8C07-0CB826581B04}" destId="{47518C26-0005-4043-87E7-4C33C03C6BF9}" srcOrd="0" destOrd="0" presId="urn:microsoft.com/office/officeart/2008/layout/IncreasingCircleProcess"/>
    <dgm:cxn modelId="{1D16836E-AB3B-4549-9D5A-0CA91B81321C}" srcId="{6632DA4D-8A72-48A4-8C07-0CB826581B04}" destId="{735DDF1C-45F6-4F6D-83C7-74C5B6BF7D98}" srcOrd="0" destOrd="0" parTransId="{C90841E7-3BEB-4ED0-A5E6-127A6B3D76ED}" sibTransId="{9F2D767C-57BD-4D99-8E46-BE94D9ECF602}"/>
    <dgm:cxn modelId="{D6F02FF9-EF1C-4370-A70E-92E9CC46A962}" type="presOf" srcId="{8C4346D2-3B5C-4CD9-8FDF-2D212C9D036B}" destId="{0A6A43DB-AD00-4ED2-A27A-7BFBC9DF7F01}" srcOrd="0" destOrd="0" presId="urn:microsoft.com/office/officeart/2008/layout/IncreasingCircleProcess"/>
    <dgm:cxn modelId="{A1E64FBC-2124-4F36-8EAF-77F65197DCD4}" type="presOf" srcId="{A602E1DE-55ED-4631-8497-0DC55F33B4D8}" destId="{96C255F6-FC96-4A94-965B-9E91CADC106E}" srcOrd="0" destOrd="0" presId="urn:microsoft.com/office/officeart/2008/layout/IncreasingCircleProcess"/>
    <dgm:cxn modelId="{BC511E2A-54EB-433B-9CDC-29666C945813}" srcId="{6632DA4D-8A72-48A4-8C07-0CB826581B04}" destId="{54FA7401-DA53-4DA4-BF2B-B6E09F9C6E59}" srcOrd="1" destOrd="0" parTransId="{3ABFA4A3-4034-4CAC-BBBD-6025F613BDA9}" sibTransId="{5E93EB08-9226-41D2-954A-71ACAD4A4750}"/>
    <dgm:cxn modelId="{99C8AD37-21DE-4583-8345-B8049A7DE20F}" srcId="{43B382AC-73C4-48B9-966E-9E2BF168F27D}" destId="{8C4346D2-3B5C-4CD9-8FDF-2D212C9D036B}" srcOrd="0" destOrd="0" parTransId="{9AA07516-8BB0-41C6-AB87-17AB32420854}" sibTransId="{7BE99A61-B646-4AEF-9DD9-EA9FE48568C0}"/>
    <dgm:cxn modelId="{E8DCF469-E8C8-48E2-A213-D4B61AEC2593}" type="presOf" srcId="{54FA7401-DA53-4DA4-BF2B-B6E09F9C6E59}" destId="{C0CFC617-DD24-41D9-A96F-56B081E2F55F}" srcOrd="0" destOrd="0" presId="urn:microsoft.com/office/officeart/2008/layout/IncreasingCircleProcess"/>
    <dgm:cxn modelId="{831FA9A6-CCEC-41B0-B690-1CDBF7067638}" srcId="{735DDF1C-45F6-4F6D-83C7-74C5B6BF7D98}" destId="{A602E1DE-55ED-4631-8497-0DC55F33B4D8}" srcOrd="0" destOrd="0" parTransId="{22ECEA72-BE11-4A21-A6E2-36727987E26F}" sibTransId="{DE13F6E2-F109-49C7-A12D-3CD6C4487875}"/>
    <dgm:cxn modelId="{F23F7383-36C0-469C-B08B-489F1A742774}" type="presOf" srcId="{43B382AC-73C4-48B9-966E-9E2BF168F27D}" destId="{01B869B3-479B-4B80-A04B-5784F2B2ECD0}" srcOrd="0" destOrd="0" presId="urn:microsoft.com/office/officeart/2008/layout/IncreasingCircleProcess"/>
    <dgm:cxn modelId="{5E991E8A-56E8-4B63-BA0D-7DEFE0AB76EE}" type="presOf" srcId="{CE64E06E-55BF-4537-8EF8-3AA2FEB6D558}" destId="{C07F14B0-3A08-40B0-99D0-6B129ABDCF59}" srcOrd="0" destOrd="0" presId="urn:microsoft.com/office/officeart/2008/layout/IncreasingCircleProcess"/>
    <dgm:cxn modelId="{F8537AD1-470A-47FA-B689-AE4B46D8D431}" type="presOf" srcId="{735DDF1C-45F6-4F6D-83C7-74C5B6BF7D98}" destId="{1433DAD7-1783-4F35-8B22-FCB6618F34A7}" srcOrd="0" destOrd="0" presId="urn:microsoft.com/office/officeart/2008/layout/IncreasingCircleProcess"/>
    <dgm:cxn modelId="{A3C09FFA-4321-41D3-A9E2-82FC7D3C9B19}" srcId="{54FA7401-DA53-4DA4-BF2B-B6E09F9C6E59}" destId="{CE64E06E-55BF-4537-8EF8-3AA2FEB6D558}" srcOrd="0" destOrd="0" parTransId="{5129D97B-D33D-4C74-8CB8-E148D5A5D377}" sibTransId="{872C12D0-BFBA-4734-AA8B-657BDF2ECA2A}"/>
    <dgm:cxn modelId="{4E213983-91B4-4C47-ACF1-5963A07261B0}" srcId="{6632DA4D-8A72-48A4-8C07-0CB826581B04}" destId="{43B382AC-73C4-48B9-966E-9E2BF168F27D}" srcOrd="2" destOrd="0" parTransId="{7F6F1AD7-A55C-42EB-9CFC-AAE41747D49E}" sibTransId="{49395C91-B5B3-4E33-A208-918750007056}"/>
    <dgm:cxn modelId="{61659CC3-50F9-4305-957B-39E01A92077F}" type="presParOf" srcId="{47518C26-0005-4043-87E7-4C33C03C6BF9}" destId="{5AF49E4D-4644-4A7D-B575-E7E6B6ED87CF}" srcOrd="0" destOrd="0" presId="urn:microsoft.com/office/officeart/2008/layout/IncreasingCircleProcess"/>
    <dgm:cxn modelId="{6C759891-4989-487D-96AE-2BE95B026D6D}" type="presParOf" srcId="{5AF49E4D-4644-4A7D-B575-E7E6B6ED87CF}" destId="{35666080-CA76-41E5-8601-8FD8E4EE60E1}" srcOrd="0" destOrd="0" presId="urn:microsoft.com/office/officeart/2008/layout/IncreasingCircleProcess"/>
    <dgm:cxn modelId="{E2703889-FEB1-4E0D-B4EF-48F5B5BF9CB5}" type="presParOf" srcId="{5AF49E4D-4644-4A7D-B575-E7E6B6ED87CF}" destId="{317C2DCC-33C6-46C0-9AE1-E44F81105EC5}" srcOrd="1" destOrd="0" presId="urn:microsoft.com/office/officeart/2008/layout/IncreasingCircleProcess"/>
    <dgm:cxn modelId="{1380A098-3BFC-42BE-901D-F4847836F6E4}" type="presParOf" srcId="{5AF49E4D-4644-4A7D-B575-E7E6B6ED87CF}" destId="{96C255F6-FC96-4A94-965B-9E91CADC106E}" srcOrd="2" destOrd="0" presId="urn:microsoft.com/office/officeart/2008/layout/IncreasingCircleProcess"/>
    <dgm:cxn modelId="{FD6D837D-6C7D-4B18-95C4-CF1DAB46ECA1}" type="presParOf" srcId="{5AF49E4D-4644-4A7D-B575-E7E6B6ED87CF}" destId="{1433DAD7-1783-4F35-8B22-FCB6618F34A7}" srcOrd="3" destOrd="0" presId="urn:microsoft.com/office/officeart/2008/layout/IncreasingCircleProcess"/>
    <dgm:cxn modelId="{679F8E38-E474-43A3-9F8E-FA4C0A28BA5A}" type="presParOf" srcId="{47518C26-0005-4043-87E7-4C33C03C6BF9}" destId="{E03848DA-A4E7-42D8-B393-981756BD9156}" srcOrd="1" destOrd="0" presId="urn:microsoft.com/office/officeart/2008/layout/IncreasingCircleProcess"/>
    <dgm:cxn modelId="{4870A238-E56B-4D21-A866-0B55BC4FD494}" type="presParOf" srcId="{47518C26-0005-4043-87E7-4C33C03C6BF9}" destId="{097CBE22-E805-4468-A61F-AC9A7DE239C1}" srcOrd="2" destOrd="0" presId="urn:microsoft.com/office/officeart/2008/layout/IncreasingCircleProcess"/>
    <dgm:cxn modelId="{5D5DB022-F8A4-4FC9-BBA2-15ABA710AD73}" type="presParOf" srcId="{097CBE22-E805-4468-A61F-AC9A7DE239C1}" destId="{E8EA4D3C-9954-4A1E-A48E-54D3B9E9E932}" srcOrd="0" destOrd="0" presId="urn:microsoft.com/office/officeart/2008/layout/IncreasingCircleProcess"/>
    <dgm:cxn modelId="{DDE195B9-4750-4C43-A780-E2CA580692FC}" type="presParOf" srcId="{097CBE22-E805-4468-A61F-AC9A7DE239C1}" destId="{D8351DE5-D088-4F7C-B07F-B4882E4391C5}" srcOrd="1" destOrd="0" presId="urn:microsoft.com/office/officeart/2008/layout/IncreasingCircleProcess"/>
    <dgm:cxn modelId="{8EED7FB1-4E8B-4055-A1C1-8D8AB6CD3A8D}" type="presParOf" srcId="{097CBE22-E805-4468-A61F-AC9A7DE239C1}" destId="{C07F14B0-3A08-40B0-99D0-6B129ABDCF59}" srcOrd="2" destOrd="0" presId="urn:microsoft.com/office/officeart/2008/layout/IncreasingCircleProcess"/>
    <dgm:cxn modelId="{498B1F1D-9D0D-4640-A6EE-88CE0815B111}" type="presParOf" srcId="{097CBE22-E805-4468-A61F-AC9A7DE239C1}" destId="{C0CFC617-DD24-41D9-A96F-56B081E2F55F}" srcOrd="3" destOrd="0" presId="urn:microsoft.com/office/officeart/2008/layout/IncreasingCircleProcess"/>
    <dgm:cxn modelId="{ECD339B5-534D-4286-9239-B7A119A9C59D}" type="presParOf" srcId="{47518C26-0005-4043-87E7-4C33C03C6BF9}" destId="{9F13EE5C-A14E-480F-BB33-A2A54E3DB94A}" srcOrd="3" destOrd="0" presId="urn:microsoft.com/office/officeart/2008/layout/IncreasingCircleProcess"/>
    <dgm:cxn modelId="{6EC7FF2F-E57D-4639-9E52-52D8D92AD049}" type="presParOf" srcId="{47518C26-0005-4043-87E7-4C33C03C6BF9}" destId="{478EB66D-35BD-4854-B790-7AA67B3A9ADD}" srcOrd="4" destOrd="0" presId="urn:microsoft.com/office/officeart/2008/layout/IncreasingCircleProcess"/>
    <dgm:cxn modelId="{E36AB656-DB97-448C-96E7-91A502747053}" type="presParOf" srcId="{478EB66D-35BD-4854-B790-7AA67B3A9ADD}" destId="{A659883B-48FD-4F7E-BC76-394C2439CD74}" srcOrd="0" destOrd="0" presId="urn:microsoft.com/office/officeart/2008/layout/IncreasingCircleProcess"/>
    <dgm:cxn modelId="{FE9730A7-66D9-4EAC-AEE6-5B441D06D13D}" type="presParOf" srcId="{478EB66D-35BD-4854-B790-7AA67B3A9ADD}" destId="{E1CC9A9A-4C67-48E4-BD87-56AE9E3C9DDC}" srcOrd="1" destOrd="0" presId="urn:microsoft.com/office/officeart/2008/layout/IncreasingCircleProcess"/>
    <dgm:cxn modelId="{1D283FBB-D629-4857-AAA3-E17174502A5B}" type="presParOf" srcId="{478EB66D-35BD-4854-B790-7AA67B3A9ADD}" destId="{0A6A43DB-AD00-4ED2-A27A-7BFBC9DF7F01}" srcOrd="2" destOrd="0" presId="urn:microsoft.com/office/officeart/2008/layout/IncreasingCircleProcess"/>
    <dgm:cxn modelId="{87748D60-86D3-481A-94E7-D8F783147304}" type="presParOf" srcId="{478EB66D-35BD-4854-B790-7AA67B3A9ADD}" destId="{01B869B3-479B-4B80-A04B-5784F2B2ECD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EBD482-B810-4C54-9640-A75C35A24D0B}" type="doc">
      <dgm:prSet loTypeId="urn:microsoft.com/office/officeart/2008/layout/IncreasingCircleProces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E29B3ABD-079A-4AA5-AFCA-0041388332FD}">
      <dgm:prSet phldrT="[Texto]"/>
      <dgm:spPr/>
      <dgm:t>
        <a:bodyPr/>
        <a:lstStyle/>
        <a:p>
          <a:r>
            <a:rPr lang="es-AR" dirty="0" smtClean="0"/>
            <a:t>Mito 4</a:t>
          </a:r>
          <a:endParaRPr lang="es-AR" dirty="0"/>
        </a:p>
      </dgm:t>
    </dgm:pt>
    <dgm:pt modelId="{A293D246-EE15-4098-B316-F3E26261C9B1}" type="parTrans" cxnId="{A407A42E-3082-4DAD-91F9-935EDBF506BD}">
      <dgm:prSet/>
      <dgm:spPr/>
      <dgm:t>
        <a:bodyPr/>
        <a:lstStyle/>
        <a:p>
          <a:endParaRPr lang="es-AR"/>
        </a:p>
      </dgm:t>
    </dgm:pt>
    <dgm:pt modelId="{6DC05641-5319-4571-B017-73514564C6D8}" type="sibTrans" cxnId="{A407A42E-3082-4DAD-91F9-935EDBF506BD}">
      <dgm:prSet/>
      <dgm:spPr/>
      <dgm:t>
        <a:bodyPr/>
        <a:lstStyle/>
        <a:p>
          <a:endParaRPr lang="es-AR"/>
        </a:p>
      </dgm:t>
    </dgm:pt>
    <dgm:pt modelId="{29C67696-9C0F-4433-95AB-0B26C8A8B2FA}">
      <dgm:prSet phldrT="[Texto]" custT="1"/>
      <dgm:spPr/>
      <dgm:t>
        <a:bodyPr/>
        <a:lstStyle/>
        <a:p>
          <a:r>
            <a:rPr lang="es-ES" sz="2400" dirty="0" smtClean="0"/>
            <a:t>“Diseñar los recursos educativos digitales según los principios del Diseño Universal (2007) elimina las barreras a la accesibilidad”.</a:t>
          </a:r>
          <a:endParaRPr lang="es-AR" sz="2400" dirty="0"/>
        </a:p>
      </dgm:t>
    </dgm:pt>
    <dgm:pt modelId="{C24461D1-0768-4C50-89D6-F19F1D2B92E5}" type="parTrans" cxnId="{27AA5729-CD38-42B7-877B-E29DBDCCFF3B}">
      <dgm:prSet/>
      <dgm:spPr/>
      <dgm:t>
        <a:bodyPr/>
        <a:lstStyle/>
        <a:p>
          <a:endParaRPr lang="es-AR"/>
        </a:p>
      </dgm:t>
    </dgm:pt>
    <dgm:pt modelId="{DE3C8DBA-492F-4437-8A94-D31D82B42885}" type="sibTrans" cxnId="{27AA5729-CD38-42B7-877B-E29DBDCCFF3B}">
      <dgm:prSet/>
      <dgm:spPr/>
      <dgm:t>
        <a:bodyPr/>
        <a:lstStyle/>
        <a:p>
          <a:endParaRPr lang="es-AR"/>
        </a:p>
      </dgm:t>
    </dgm:pt>
    <dgm:pt modelId="{C1F11372-EDAC-4FD2-AA5B-4A4B0ACE2BA4}">
      <dgm:prSet phldrT="[Texto]"/>
      <dgm:spPr/>
      <dgm:t>
        <a:bodyPr/>
        <a:lstStyle/>
        <a:p>
          <a:r>
            <a:rPr lang="es-AR" dirty="0" smtClean="0"/>
            <a:t>Mito 5</a:t>
          </a:r>
          <a:endParaRPr lang="es-AR" dirty="0"/>
        </a:p>
      </dgm:t>
    </dgm:pt>
    <dgm:pt modelId="{63FA83AF-98E6-4D61-9443-FD71BE602F6E}" type="parTrans" cxnId="{C339816A-AEF4-4D5E-B5C1-5B2073237D91}">
      <dgm:prSet/>
      <dgm:spPr/>
      <dgm:t>
        <a:bodyPr/>
        <a:lstStyle/>
        <a:p>
          <a:endParaRPr lang="es-AR"/>
        </a:p>
      </dgm:t>
    </dgm:pt>
    <dgm:pt modelId="{034625F4-7F00-43CB-BABA-0733F36C8DBD}" type="sibTrans" cxnId="{C339816A-AEF4-4D5E-B5C1-5B2073237D91}">
      <dgm:prSet/>
      <dgm:spPr/>
      <dgm:t>
        <a:bodyPr/>
        <a:lstStyle/>
        <a:p>
          <a:endParaRPr lang="es-AR"/>
        </a:p>
      </dgm:t>
    </dgm:pt>
    <dgm:pt modelId="{520F3EF7-94BA-4FAE-9B54-DB7BD1F3E7AE}">
      <dgm:prSet phldrT="[Texto]" custT="1"/>
      <dgm:spPr/>
      <dgm:t>
        <a:bodyPr/>
        <a:lstStyle/>
        <a:p>
          <a:r>
            <a:rPr lang="es-ES" sz="2400" dirty="0" smtClean="0"/>
            <a:t>“Un curso virtual accesible requiere que todos sus materiales y recursos sean 100% accesibles”.</a:t>
          </a:r>
          <a:endParaRPr lang="es-AR" sz="2400" dirty="0"/>
        </a:p>
      </dgm:t>
    </dgm:pt>
    <dgm:pt modelId="{33B76D47-5B88-4F55-A07D-E37B4D4FD812}" type="parTrans" cxnId="{DD816B8A-5C32-4A02-AF5B-12EFF8FE65A1}">
      <dgm:prSet/>
      <dgm:spPr/>
      <dgm:t>
        <a:bodyPr/>
        <a:lstStyle/>
        <a:p>
          <a:endParaRPr lang="es-AR"/>
        </a:p>
      </dgm:t>
    </dgm:pt>
    <dgm:pt modelId="{26602B2B-6062-4BB9-8570-33E23BB05EF0}" type="sibTrans" cxnId="{DD816B8A-5C32-4A02-AF5B-12EFF8FE65A1}">
      <dgm:prSet/>
      <dgm:spPr/>
      <dgm:t>
        <a:bodyPr/>
        <a:lstStyle/>
        <a:p>
          <a:endParaRPr lang="es-AR"/>
        </a:p>
      </dgm:t>
    </dgm:pt>
    <dgm:pt modelId="{F4BC53B6-A7AB-4E45-90B1-F331084C9CCA}">
      <dgm:prSet phldrT="[Texto]"/>
      <dgm:spPr/>
      <dgm:t>
        <a:bodyPr/>
        <a:lstStyle/>
        <a:p>
          <a:r>
            <a:rPr lang="es-AR" dirty="0" smtClean="0"/>
            <a:t>Mito 6</a:t>
          </a:r>
          <a:endParaRPr lang="es-AR" dirty="0"/>
        </a:p>
      </dgm:t>
    </dgm:pt>
    <dgm:pt modelId="{4C06E8C2-72DA-49FB-978E-ABBA39F0A68A}" type="parTrans" cxnId="{54813CD3-7FF3-437D-9D01-77AFAE98FC86}">
      <dgm:prSet/>
      <dgm:spPr/>
      <dgm:t>
        <a:bodyPr/>
        <a:lstStyle/>
        <a:p>
          <a:endParaRPr lang="es-AR"/>
        </a:p>
      </dgm:t>
    </dgm:pt>
    <dgm:pt modelId="{0B04C32D-1DD4-4362-9B5D-22B830223DE7}" type="sibTrans" cxnId="{54813CD3-7FF3-437D-9D01-77AFAE98FC86}">
      <dgm:prSet/>
      <dgm:spPr/>
      <dgm:t>
        <a:bodyPr/>
        <a:lstStyle/>
        <a:p>
          <a:endParaRPr lang="es-AR"/>
        </a:p>
      </dgm:t>
    </dgm:pt>
    <dgm:pt modelId="{F660FBDC-87FD-4F77-A4CC-239DA762853F}">
      <dgm:prSet phldrT="[Texto]" custT="1"/>
      <dgm:spPr/>
      <dgm:t>
        <a:bodyPr/>
        <a:lstStyle/>
        <a:p>
          <a:r>
            <a:rPr lang="es-ES" sz="2000" dirty="0" smtClean="0"/>
            <a:t>“</a:t>
          </a:r>
          <a:r>
            <a:rPr lang="es-ES" sz="2400" dirty="0" smtClean="0"/>
            <a:t>El modelo pedagógico nunca supone una barrera a la accesibilidad”.</a:t>
          </a:r>
          <a:endParaRPr lang="es-AR" sz="2400" dirty="0"/>
        </a:p>
      </dgm:t>
    </dgm:pt>
    <dgm:pt modelId="{EA3D3C65-5810-4A57-9744-334F5ED31627}" type="parTrans" cxnId="{AAAB4F0F-27B2-41CC-BCB6-BA9AE3324455}">
      <dgm:prSet/>
      <dgm:spPr/>
      <dgm:t>
        <a:bodyPr/>
        <a:lstStyle/>
        <a:p>
          <a:endParaRPr lang="es-AR"/>
        </a:p>
      </dgm:t>
    </dgm:pt>
    <dgm:pt modelId="{9D0BA87B-2699-40AE-84EF-B4B069E7D3B3}" type="sibTrans" cxnId="{AAAB4F0F-27B2-41CC-BCB6-BA9AE3324455}">
      <dgm:prSet/>
      <dgm:spPr/>
      <dgm:t>
        <a:bodyPr/>
        <a:lstStyle/>
        <a:p>
          <a:endParaRPr lang="es-AR"/>
        </a:p>
      </dgm:t>
    </dgm:pt>
    <dgm:pt modelId="{E343E220-A5D4-4B48-A449-F790E797C96A}">
      <dgm:prSet phldrT="[Texto]"/>
      <dgm:spPr/>
      <dgm:t>
        <a:bodyPr/>
        <a:lstStyle/>
        <a:p>
          <a:endParaRPr lang="es-AR" dirty="0"/>
        </a:p>
      </dgm:t>
    </dgm:pt>
    <dgm:pt modelId="{ACC014FA-69AB-4436-9039-81AB206E12B8}" type="parTrans" cxnId="{13C1C3AE-AB63-4950-9E48-2C8FE6651F27}">
      <dgm:prSet/>
      <dgm:spPr/>
      <dgm:t>
        <a:bodyPr/>
        <a:lstStyle/>
        <a:p>
          <a:endParaRPr lang="es-AR"/>
        </a:p>
      </dgm:t>
    </dgm:pt>
    <dgm:pt modelId="{4CF9A9FC-413A-488B-A2B4-A70EF228BB1A}" type="sibTrans" cxnId="{13C1C3AE-AB63-4950-9E48-2C8FE6651F27}">
      <dgm:prSet/>
      <dgm:spPr/>
      <dgm:t>
        <a:bodyPr/>
        <a:lstStyle/>
        <a:p>
          <a:endParaRPr lang="es-AR"/>
        </a:p>
      </dgm:t>
    </dgm:pt>
    <dgm:pt modelId="{053672DE-EBDB-4F7F-A752-48EEA43404F9}" type="pres">
      <dgm:prSet presAssocID="{3AEBD482-B810-4C54-9640-A75C35A24D0B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AR"/>
        </a:p>
      </dgm:t>
    </dgm:pt>
    <dgm:pt modelId="{EA9A2B7A-FF4C-4064-9B45-C1971FD128F1}" type="pres">
      <dgm:prSet presAssocID="{E29B3ABD-079A-4AA5-AFCA-0041388332FD}" presName="composite" presStyleCnt="0"/>
      <dgm:spPr/>
    </dgm:pt>
    <dgm:pt modelId="{91D8F1DE-1D92-4F1B-8C84-A2B7BFFD0A5F}" type="pres">
      <dgm:prSet presAssocID="{E29B3ABD-079A-4AA5-AFCA-0041388332FD}" presName="BackAccent" presStyleLbl="bgShp" presStyleIdx="0" presStyleCnt="4"/>
      <dgm:spPr/>
    </dgm:pt>
    <dgm:pt modelId="{3182AF82-A945-4034-8F98-B808D4A41781}" type="pres">
      <dgm:prSet presAssocID="{E29B3ABD-079A-4AA5-AFCA-0041388332FD}" presName="Accent" presStyleLbl="alignNode1" presStyleIdx="0" presStyleCnt="4"/>
      <dgm:spPr/>
    </dgm:pt>
    <dgm:pt modelId="{DBA0402D-809C-4184-B6F3-6279D0C9CB2D}" type="pres">
      <dgm:prSet presAssocID="{E29B3ABD-079A-4AA5-AFCA-0041388332FD}" presName="Child" presStyleLbl="revTx" presStyleIdx="0" presStyleCnt="7" custScaleX="1088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88A5840-63EC-4884-8514-AF6EDBF8928C}" type="pres">
      <dgm:prSet presAssocID="{E29B3ABD-079A-4AA5-AFCA-0041388332FD}" presName="Parent" presStyleLbl="revTx" presStyleIdx="1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FF91AED-E6CB-4D43-8AF6-C9BFCB7748B0}" type="pres">
      <dgm:prSet presAssocID="{6DC05641-5319-4571-B017-73514564C6D8}" presName="sibTrans" presStyleCnt="0"/>
      <dgm:spPr/>
    </dgm:pt>
    <dgm:pt modelId="{33237845-E481-49B5-AD15-DD2CCAF0BCB9}" type="pres">
      <dgm:prSet presAssocID="{C1F11372-EDAC-4FD2-AA5B-4A4B0ACE2BA4}" presName="composite" presStyleCnt="0"/>
      <dgm:spPr/>
    </dgm:pt>
    <dgm:pt modelId="{F4FB91D6-BD75-4DAA-B2EB-D08A9DFE72A4}" type="pres">
      <dgm:prSet presAssocID="{C1F11372-EDAC-4FD2-AA5B-4A4B0ACE2BA4}" presName="BackAccent" presStyleLbl="bgShp" presStyleIdx="1" presStyleCnt="4"/>
      <dgm:spPr/>
    </dgm:pt>
    <dgm:pt modelId="{5DC10DC6-8DB9-4E2E-8637-E07C956FC8A2}" type="pres">
      <dgm:prSet presAssocID="{C1F11372-EDAC-4FD2-AA5B-4A4B0ACE2BA4}" presName="Accent" presStyleLbl="alignNode1" presStyleIdx="1" presStyleCnt="4"/>
      <dgm:spPr/>
    </dgm:pt>
    <dgm:pt modelId="{921474AF-EFFB-4371-AE6A-49BE87621DBC}" type="pres">
      <dgm:prSet presAssocID="{C1F11372-EDAC-4FD2-AA5B-4A4B0ACE2BA4}" presName="Child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D00CFA9-7DE8-4ADF-9931-D936F840F894}" type="pres">
      <dgm:prSet presAssocID="{C1F11372-EDAC-4FD2-AA5B-4A4B0ACE2BA4}" presName="Parent" presStyleLbl="revTx" presStyleIdx="3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3F3F6EC-B7B1-4C0E-8141-5B743659C162}" type="pres">
      <dgm:prSet presAssocID="{034625F4-7F00-43CB-BABA-0733F36C8DBD}" presName="sibTrans" presStyleCnt="0"/>
      <dgm:spPr/>
    </dgm:pt>
    <dgm:pt modelId="{6619140E-AFC9-4B22-8BD8-F4F2631175D4}" type="pres">
      <dgm:prSet presAssocID="{F4BC53B6-A7AB-4E45-90B1-F331084C9CCA}" presName="composite" presStyleCnt="0"/>
      <dgm:spPr/>
    </dgm:pt>
    <dgm:pt modelId="{8CBA3F97-7A6E-4723-A018-68397F2C28E5}" type="pres">
      <dgm:prSet presAssocID="{F4BC53B6-A7AB-4E45-90B1-F331084C9CCA}" presName="BackAccent" presStyleLbl="bgShp" presStyleIdx="2" presStyleCnt="4"/>
      <dgm:spPr/>
    </dgm:pt>
    <dgm:pt modelId="{DE8C7696-5100-4549-BE3F-3E112438D793}" type="pres">
      <dgm:prSet presAssocID="{F4BC53B6-A7AB-4E45-90B1-F331084C9CCA}" presName="Accent" presStyleLbl="alignNode1" presStyleIdx="2" presStyleCnt="4"/>
      <dgm:spPr/>
    </dgm:pt>
    <dgm:pt modelId="{FC0D6F54-5A91-4789-896B-270FF485D9D3}" type="pres">
      <dgm:prSet presAssocID="{F4BC53B6-A7AB-4E45-90B1-F331084C9CCA}" presName="Child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142BA2E-35FE-4817-BF53-CC31E787DEC6}" type="pres">
      <dgm:prSet presAssocID="{F4BC53B6-A7AB-4E45-90B1-F331084C9CCA}" presName="Parent" presStyleLbl="revTx" presStyleIdx="4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28BBB4B-E08F-45AD-B5E2-5E1813305E99}" type="pres">
      <dgm:prSet presAssocID="{0B04C32D-1DD4-4362-9B5D-22B830223DE7}" presName="sibTrans" presStyleCnt="0"/>
      <dgm:spPr/>
    </dgm:pt>
    <dgm:pt modelId="{BB22286A-2C2C-41E6-8920-EAD4733AF926}" type="pres">
      <dgm:prSet presAssocID="{E343E220-A5D4-4B48-A449-F790E797C96A}" presName="composite" presStyleCnt="0"/>
      <dgm:spPr/>
    </dgm:pt>
    <dgm:pt modelId="{1D913252-C90A-43F6-9C76-BA7A2A977BD3}" type="pres">
      <dgm:prSet presAssocID="{E343E220-A5D4-4B48-A449-F790E797C96A}" presName="BackAccent" presStyleLbl="bgShp" presStyleIdx="3" presStyleCnt="4"/>
      <dgm:spPr/>
    </dgm:pt>
    <dgm:pt modelId="{BE016EF0-3F96-4086-A6EA-4DB557DF2B0C}" type="pres">
      <dgm:prSet presAssocID="{E343E220-A5D4-4B48-A449-F790E797C96A}" presName="Accent" presStyleLbl="alignNode1" presStyleIdx="3" presStyleCnt="4"/>
      <dgm:spPr/>
    </dgm:pt>
    <dgm:pt modelId="{278DA547-00C2-43F0-AFFA-108379636382}" type="pres">
      <dgm:prSet presAssocID="{E343E220-A5D4-4B48-A449-F790E797C96A}" presName="Child" presStyleLbl="revTx" presStyleIdx="5" presStyleCnt="7" custScaleX="111986" custLinFactX="-57852" custLinFactNeighborX="-100000" custLinFactNeighborY="48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F0C6213-3DD9-4BE5-AF23-BD798AB58189}" type="pres">
      <dgm:prSet presAssocID="{E343E220-A5D4-4B48-A449-F790E797C96A}" presName="Parent" presStyleLbl="revTx" presStyleIdx="6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8CC229AB-6723-4AB5-9CE3-C860C799CDD2}" type="presOf" srcId="{E29B3ABD-079A-4AA5-AFCA-0041388332FD}" destId="{E88A5840-63EC-4884-8514-AF6EDBF8928C}" srcOrd="0" destOrd="0" presId="urn:microsoft.com/office/officeart/2008/layout/IncreasingCircleProcess"/>
    <dgm:cxn modelId="{DD816B8A-5C32-4A02-AF5B-12EFF8FE65A1}" srcId="{C1F11372-EDAC-4FD2-AA5B-4A4B0ACE2BA4}" destId="{520F3EF7-94BA-4FAE-9B54-DB7BD1F3E7AE}" srcOrd="0" destOrd="0" parTransId="{33B76D47-5B88-4F55-A07D-E37B4D4FD812}" sibTransId="{26602B2B-6062-4BB9-8570-33E23BB05EF0}"/>
    <dgm:cxn modelId="{8BA2EB00-3935-4821-85DA-4A24E6C92632}" type="presOf" srcId="{E343E220-A5D4-4B48-A449-F790E797C96A}" destId="{8F0C6213-3DD9-4BE5-AF23-BD798AB58189}" srcOrd="0" destOrd="0" presId="urn:microsoft.com/office/officeart/2008/layout/IncreasingCircleProcess"/>
    <dgm:cxn modelId="{4152B5B3-5831-40CD-8FCD-3D5CAE125D48}" type="presOf" srcId="{F4BC53B6-A7AB-4E45-90B1-F331084C9CCA}" destId="{A142BA2E-35FE-4817-BF53-CC31E787DEC6}" srcOrd="0" destOrd="0" presId="urn:microsoft.com/office/officeart/2008/layout/IncreasingCircleProcess"/>
    <dgm:cxn modelId="{D5FB7D6B-3A94-4D90-A1F7-284412E1F17D}" type="presOf" srcId="{520F3EF7-94BA-4FAE-9B54-DB7BD1F3E7AE}" destId="{921474AF-EFFB-4371-AE6A-49BE87621DBC}" srcOrd="0" destOrd="0" presId="urn:microsoft.com/office/officeart/2008/layout/IncreasingCircleProcess"/>
    <dgm:cxn modelId="{13C1C3AE-AB63-4950-9E48-2C8FE6651F27}" srcId="{3AEBD482-B810-4C54-9640-A75C35A24D0B}" destId="{E343E220-A5D4-4B48-A449-F790E797C96A}" srcOrd="3" destOrd="0" parTransId="{ACC014FA-69AB-4436-9039-81AB206E12B8}" sibTransId="{4CF9A9FC-413A-488B-A2B4-A70EF228BB1A}"/>
    <dgm:cxn modelId="{27AA5729-CD38-42B7-877B-E29DBDCCFF3B}" srcId="{E29B3ABD-079A-4AA5-AFCA-0041388332FD}" destId="{29C67696-9C0F-4433-95AB-0B26C8A8B2FA}" srcOrd="0" destOrd="0" parTransId="{C24461D1-0768-4C50-89D6-F19F1D2B92E5}" sibTransId="{DE3C8DBA-492F-4437-8A94-D31D82B42885}"/>
    <dgm:cxn modelId="{C339816A-AEF4-4D5E-B5C1-5B2073237D91}" srcId="{3AEBD482-B810-4C54-9640-A75C35A24D0B}" destId="{C1F11372-EDAC-4FD2-AA5B-4A4B0ACE2BA4}" srcOrd="1" destOrd="0" parTransId="{63FA83AF-98E6-4D61-9443-FD71BE602F6E}" sibTransId="{034625F4-7F00-43CB-BABA-0733F36C8DBD}"/>
    <dgm:cxn modelId="{54813CD3-7FF3-437D-9D01-77AFAE98FC86}" srcId="{3AEBD482-B810-4C54-9640-A75C35A24D0B}" destId="{F4BC53B6-A7AB-4E45-90B1-F331084C9CCA}" srcOrd="2" destOrd="0" parTransId="{4C06E8C2-72DA-49FB-978E-ABBA39F0A68A}" sibTransId="{0B04C32D-1DD4-4362-9B5D-22B830223DE7}"/>
    <dgm:cxn modelId="{D410C03C-97E9-4853-BEAB-E657A1F0E5E8}" type="presOf" srcId="{3AEBD482-B810-4C54-9640-A75C35A24D0B}" destId="{053672DE-EBDB-4F7F-A752-48EEA43404F9}" srcOrd="0" destOrd="0" presId="urn:microsoft.com/office/officeart/2008/layout/IncreasingCircleProcess"/>
    <dgm:cxn modelId="{A407A42E-3082-4DAD-91F9-935EDBF506BD}" srcId="{3AEBD482-B810-4C54-9640-A75C35A24D0B}" destId="{E29B3ABD-079A-4AA5-AFCA-0041388332FD}" srcOrd="0" destOrd="0" parTransId="{A293D246-EE15-4098-B316-F3E26261C9B1}" sibTransId="{6DC05641-5319-4571-B017-73514564C6D8}"/>
    <dgm:cxn modelId="{3CC1CC43-FAFC-4794-BD6D-3C86979C5EB5}" type="presOf" srcId="{F660FBDC-87FD-4F77-A4CC-239DA762853F}" destId="{278DA547-00C2-43F0-AFFA-108379636382}" srcOrd="0" destOrd="0" presId="urn:microsoft.com/office/officeart/2008/layout/IncreasingCircleProcess"/>
    <dgm:cxn modelId="{B1C2C1F8-5DA9-4698-AC71-D49864571A15}" type="presOf" srcId="{C1F11372-EDAC-4FD2-AA5B-4A4B0ACE2BA4}" destId="{BD00CFA9-7DE8-4ADF-9931-D936F840F894}" srcOrd="0" destOrd="0" presId="urn:microsoft.com/office/officeart/2008/layout/IncreasingCircleProcess"/>
    <dgm:cxn modelId="{AAAB4F0F-27B2-41CC-BCB6-BA9AE3324455}" srcId="{E343E220-A5D4-4B48-A449-F790E797C96A}" destId="{F660FBDC-87FD-4F77-A4CC-239DA762853F}" srcOrd="0" destOrd="0" parTransId="{EA3D3C65-5810-4A57-9744-334F5ED31627}" sibTransId="{9D0BA87B-2699-40AE-84EF-B4B069E7D3B3}"/>
    <dgm:cxn modelId="{4E3F6767-704D-45DB-9504-4AE654D07C28}" type="presOf" srcId="{29C67696-9C0F-4433-95AB-0B26C8A8B2FA}" destId="{DBA0402D-809C-4184-B6F3-6279D0C9CB2D}" srcOrd="0" destOrd="0" presId="urn:microsoft.com/office/officeart/2008/layout/IncreasingCircleProcess"/>
    <dgm:cxn modelId="{9ECFF435-63CC-42D4-B6D2-3F8C00E31C04}" type="presParOf" srcId="{053672DE-EBDB-4F7F-A752-48EEA43404F9}" destId="{EA9A2B7A-FF4C-4064-9B45-C1971FD128F1}" srcOrd="0" destOrd="0" presId="urn:microsoft.com/office/officeart/2008/layout/IncreasingCircleProcess"/>
    <dgm:cxn modelId="{CA9DBCBF-01E4-45AF-9258-3E0C6483DD88}" type="presParOf" srcId="{EA9A2B7A-FF4C-4064-9B45-C1971FD128F1}" destId="{91D8F1DE-1D92-4F1B-8C84-A2B7BFFD0A5F}" srcOrd="0" destOrd="0" presId="urn:microsoft.com/office/officeart/2008/layout/IncreasingCircleProcess"/>
    <dgm:cxn modelId="{8B4D1B91-D4F0-43BD-85D1-30699AE51924}" type="presParOf" srcId="{EA9A2B7A-FF4C-4064-9B45-C1971FD128F1}" destId="{3182AF82-A945-4034-8F98-B808D4A41781}" srcOrd="1" destOrd="0" presId="urn:microsoft.com/office/officeart/2008/layout/IncreasingCircleProcess"/>
    <dgm:cxn modelId="{F79F9D06-D587-42B9-B38D-8F5DAA61D314}" type="presParOf" srcId="{EA9A2B7A-FF4C-4064-9B45-C1971FD128F1}" destId="{DBA0402D-809C-4184-B6F3-6279D0C9CB2D}" srcOrd="2" destOrd="0" presId="urn:microsoft.com/office/officeart/2008/layout/IncreasingCircleProcess"/>
    <dgm:cxn modelId="{78E5CCBE-7D18-49EF-BF12-0165710874A1}" type="presParOf" srcId="{EA9A2B7A-FF4C-4064-9B45-C1971FD128F1}" destId="{E88A5840-63EC-4884-8514-AF6EDBF8928C}" srcOrd="3" destOrd="0" presId="urn:microsoft.com/office/officeart/2008/layout/IncreasingCircleProcess"/>
    <dgm:cxn modelId="{B60CB052-A018-42D1-84B7-CB1741EDE6C7}" type="presParOf" srcId="{053672DE-EBDB-4F7F-A752-48EEA43404F9}" destId="{CFF91AED-E6CB-4D43-8AF6-C9BFCB7748B0}" srcOrd="1" destOrd="0" presId="urn:microsoft.com/office/officeart/2008/layout/IncreasingCircleProcess"/>
    <dgm:cxn modelId="{1CBF7CC6-6C43-47BF-93D0-E05B2F5F4791}" type="presParOf" srcId="{053672DE-EBDB-4F7F-A752-48EEA43404F9}" destId="{33237845-E481-49B5-AD15-DD2CCAF0BCB9}" srcOrd="2" destOrd="0" presId="urn:microsoft.com/office/officeart/2008/layout/IncreasingCircleProcess"/>
    <dgm:cxn modelId="{AC756FBF-A42D-467A-872A-141653A095A6}" type="presParOf" srcId="{33237845-E481-49B5-AD15-DD2CCAF0BCB9}" destId="{F4FB91D6-BD75-4DAA-B2EB-D08A9DFE72A4}" srcOrd="0" destOrd="0" presId="urn:microsoft.com/office/officeart/2008/layout/IncreasingCircleProcess"/>
    <dgm:cxn modelId="{2E99899F-6EE6-44D4-A890-0469A0E87075}" type="presParOf" srcId="{33237845-E481-49B5-AD15-DD2CCAF0BCB9}" destId="{5DC10DC6-8DB9-4E2E-8637-E07C956FC8A2}" srcOrd="1" destOrd="0" presId="urn:microsoft.com/office/officeart/2008/layout/IncreasingCircleProcess"/>
    <dgm:cxn modelId="{FE849798-8E62-48D3-8B25-BF7DC2891527}" type="presParOf" srcId="{33237845-E481-49B5-AD15-DD2CCAF0BCB9}" destId="{921474AF-EFFB-4371-AE6A-49BE87621DBC}" srcOrd="2" destOrd="0" presId="urn:microsoft.com/office/officeart/2008/layout/IncreasingCircleProcess"/>
    <dgm:cxn modelId="{9C13FED0-1CB5-40C3-86A7-3C17ED1E0414}" type="presParOf" srcId="{33237845-E481-49B5-AD15-DD2CCAF0BCB9}" destId="{BD00CFA9-7DE8-4ADF-9931-D936F840F894}" srcOrd="3" destOrd="0" presId="urn:microsoft.com/office/officeart/2008/layout/IncreasingCircleProcess"/>
    <dgm:cxn modelId="{0A0A8447-785B-49B9-9114-F0A40A36631F}" type="presParOf" srcId="{053672DE-EBDB-4F7F-A752-48EEA43404F9}" destId="{23F3F6EC-B7B1-4C0E-8141-5B743659C162}" srcOrd="3" destOrd="0" presId="urn:microsoft.com/office/officeart/2008/layout/IncreasingCircleProcess"/>
    <dgm:cxn modelId="{77D930D9-DD81-4DC1-89DC-4079DBC8DF06}" type="presParOf" srcId="{053672DE-EBDB-4F7F-A752-48EEA43404F9}" destId="{6619140E-AFC9-4B22-8BD8-F4F2631175D4}" srcOrd="4" destOrd="0" presId="urn:microsoft.com/office/officeart/2008/layout/IncreasingCircleProcess"/>
    <dgm:cxn modelId="{534D8A39-4110-4145-9FC2-5DDCFF10D564}" type="presParOf" srcId="{6619140E-AFC9-4B22-8BD8-F4F2631175D4}" destId="{8CBA3F97-7A6E-4723-A018-68397F2C28E5}" srcOrd="0" destOrd="0" presId="urn:microsoft.com/office/officeart/2008/layout/IncreasingCircleProcess"/>
    <dgm:cxn modelId="{5305AF16-BA50-44E2-A857-78DA37346A6E}" type="presParOf" srcId="{6619140E-AFC9-4B22-8BD8-F4F2631175D4}" destId="{DE8C7696-5100-4549-BE3F-3E112438D793}" srcOrd="1" destOrd="0" presId="urn:microsoft.com/office/officeart/2008/layout/IncreasingCircleProcess"/>
    <dgm:cxn modelId="{EE419162-71E7-484E-A264-8918D945EF0B}" type="presParOf" srcId="{6619140E-AFC9-4B22-8BD8-F4F2631175D4}" destId="{FC0D6F54-5A91-4789-896B-270FF485D9D3}" srcOrd="2" destOrd="0" presId="urn:microsoft.com/office/officeart/2008/layout/IncreasingCircleProcess"/>
    <dgm:cxn modelId="{601E82D4-968C-461E-88E3-B55684F61A7B}" type="presParOf" srcId="{6619140E-AFC9-4B22-8BD8-F4F2631175D4}" destId="{A142BA2E-35FE-4817-BF53-CC31E787DEC6}" srcOrd="3" destOrd="0" presId="urn:microsoft.com/office/officeart/2008/layout/IncreasingCircleProcess"/>
    <dgm:cxn modelId="{4628F809-1365-4E12-887B-B9FC64FFBD62}" type="presParOf" srcId="{053672DE-EBDB-4F7F-A752-48EEA43404F9}" destId="{228BBB4B-E08F-45AD-B5E2-5E1813305E99}" srcOrd="5" destOrd="0" presId="urn:microsoft.com/office/officeart/2008/layout/IncreasingCircleProcess"/>
    <dgm:cxn modelId="{3510FA05-B64D-436C-A1DB-638229D4F05E}" type="presParOf" srcId="{053672DE-EBDB-4F7F-A752-48EEA43404F9}" destId="{BB22286A-2C2C-41E6-8920-EAD4733AF926}" srcOrd="6" destOrd="0" presId="urn:microsoft.com/office/officeart/2008/layout/IncreasingCircleProcess"/>
    <dgm:cxn modelId="{53CECEE1-9CEA-4ACF-905B-C775AC7AEF59}" type="presParOf" srcId="{BB22286A-2C2C-41E6-8920-EAD4733AF926}" destId="{1D913252-C90A-43F6-9C76-BA7A2A977BD3}" srcOrd="0" destOrd="0" presId="urn:microsoft.com/office/officeart/2008/layout/IncreasingCircleProcess"/>
    <dgm:cxn modelId="{A5D4B6F3-5E4E-4D2D-9D2D-DF138D9B1129}" type="presParOf" srcId="{BB22286A-2C2C-41E6-8920-EAD4733AF926}" destId="{BE016EF0-3F96-4086-A6EA-4DB557DF2B0C}" srcOrd="1" destOrd="0" presId="urn:microsoft.com/office/officeart/2008/layout/IncreasingCircleProcess"/>
    <dgm:cxn modelId="{87A78CC4-E46E-4001-B751-550264AFA049}" type="presParOf" srcId="{BB22286A-2C2C-41E6-8920-EAD4733AF926}" destId="{278DA547-00C2-43F0-AFFA-108379636382}" srcOrd="2" destOrd="0" presId="urn:microsoft.com/office/officeart/2008/layout/IncreasingCircleProcess"/>
    <dgm:cxn modelId="{D98CF566-0F66-491E-8BA9-27A23130EF9F}" type="presParOf" srcId="{BB22286A-2C2C-41E6-8920-EAD4733AF926}" destId="{8F0C6213-3DD9-4BE5-AF23-BD798AB58189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7E6A75-F5CD-421A-ABC6-CC0FABC203FE}" type="doc">
      <dgm:prSet loTypeId="urn:microsoft.com/office/officeart/2005/8/layout/gear1" loCatId="process" qsTypeId="urn:microsoft.com/office/officeart/2005/8/quickstyle/simple1" qsCatId="simple" csTypeId="urn:microsoft.com/office/officeart/2005/8/colors/colorful5" csCatId="colorful" phldr="1"/>
      <dgm:spPr/>
    </dgm:pt>
    <dgm:pt modelId="{44B6584C-ED6E-43B4-B2F0-C6CE87C80CF1}">
      <dgm:prSet phldrT="[Texto]"/>
      <dgm:spPr/>
      <dgm:t>
        <a:bodyPr/>
        <a:lstStyle/>
        <a:p>
          <a:r>
            <a:rPr lang="es-AR" dirty="0" smtClean="0">
              <a:solidFill>
                <a:schemeClr val="tx1"/>
              </a:solidFill>
            </a:rPr>
            <a:t>Marco Tecnológico</a:t>
          </a:r>
          <a:endParaRPr lang="es-AR" dirty="0">
            <a:solidFill>
              <a:schemeClr val="tx1"/>
            </a:solidFill>
          </a:endParaRPr>
        </a:p>
      </dgm:t>
    </dgm:pt>
    <dgm:pt modelId="{7047D2D5-73EF-4CC9-A399-31350CC53137}" type="parTrans" cxnId="{56FB16B2-D1BA-4678-818B-6A683827CBD7}">
      <dgm:prSet/>
      <dgm:spPr/>
      <dgm:t>
        <a:bodyPr/>
        <a:lstStyle/>
        <a:p>
          <a:endParaRPr lang="es-AR"/>
        </a:p>
      </dgm:t>
    </dgm:pt>
    <dgm:pt modelId="{C6753CB8-31C0-441B-A37F-151F844F0120}" type="sibTrans" cxnId="{56FB16B2-D1BA-4678-818B-6A683827CBD7}">
      <dgm:prSet/>
      <dgm:spPr/>
      <dgm:t>
        <a:bodyPr/>
        <a:lstStyle/>
        <a:p>
          <a:endParaRPr lang="es-AR"/>
        </a:p>
      </dgm:t>
    </dgm:pt>
    <dgm:pt modelId="{3B4B61F0-D7DA-4CD8-B055-D11DCDA8E556}">
      <dgm:prSet phldrT="[Texto]"/>
      <dgm:spPr/>
      <dgm:t>
        <a:bodyPr/>
        <a:lstStyle/>
        <a:p>
          <a:r>
            <a:rPr lang="es-AR" dirty="0" smtClean="0">
              <a:solidFill>
                <a:schemeClr val="tx1"/>
              </a:solidFill>
            </a:rPr>
            <a:t>Marco Jurídico- Institucional</a:t>
          </a:r>
          <a:endParaRPr lang="es-AR" dirty="0">
            <a:solidFill>
              <a:schemeClr val="tx1"/>
            </a:solidFill>
          </a:endParaRPr>
        </a:p>
      </dgm:t>
    </dgm:pt>
    <dgm:pt modelId="{0F50A199-A8F3-442B-B6FB-6763C0D8A611}" type="parTrans" cxnId="{0C2DCC87-0321-4396-8594-F685394F19F6}">
      <dgm:prSet/>
      <dgm:spPr/>
      <dgm:t>
        <a:bodyPr/>
        <a:lstStyle/>
        <a:p>
          <a:endParaRPr lang="es-AR"/>
        </a:p>
      </dgm:t>
    </dgm:pt>
    <dgm:pt modelId="{02698FE3-B9D0-40CC-8B75-A850E48DD946}" type="sibTrans" cxnId="{0C2DCC87-0321-4396-8594-F685394F19F6}">
      <dgm:prSet/>
      <dgm:spPr/>
      <dgm:t>
        <a:bodyPr/>
        <a:lstStyle/>
        <a:p>
          <a:endParaRPr lang="es-AR"/>
        </a:p>
      </dgm:t>
    </dgm:pt>
    <dgm:pt modelId="{16F9956E-51A8-4754-9BA8-3EAAF3D9EC1D}">
      <dgm:prSet phldrT="[Texto]" phldr="1"/>
      <dgm:spPr/>
      <dgm:t>
        <a:bodyPr/>
        <a:lstStyle/>
        <a:p>
          <a:endParaRPr lang="es-AR" dirty="0"/>
        </a:p>
      </dgm:t>
    </dgm:pt>
    <dgm:pt modelId="{96C72537-E6F6-4124-B75D-731BC191CFD9}" type="parTrans" cxnId="{70AE66E0-FE96-4622-8838-7798029D7132}">
      <dgm:prSet/>
      <dgm:spPr/>
      <dgm:t>
        <a:bodyPr/>
        <a:lstStyle/>
        <a:p>
          <a:endParaRPr lang="es-AR"/>
        </a:p>
      </dgm:t>
    </dgm:pt>
    <dgm:pt modelId="{7AE55667-91D7-44B7-B2EF-FF58BC15BC34}" type="sibTrans" cxnId="{70AE66E0-FE96-4622-8838-7798029D7132}">
      <dgm:prSet/>
      <dgm:spPr/>
      <dgm:t>
        <a:bodyPr/>
        <a:lstStyle/>
        <a:p>
          <a:endParaRPr lang="es-AR"/>
        </a:p>
      </dgm:t>
    </dgm:pt>
    <dgm:pt modelId="{51294B56-D529-4E48-81D1-54492C108601}">
      <dgm:prSet phldrT="[Texto]"/>
      <dgm:spPr/>
      <dgm:t>
        <a:bodyPr/>
        <a:lstStyle/>
        <a:p>
          <a:endParaRPr lang="es-AR" dirty="0"/>
        </a:p>
      </dgm:t>
    </dgm:pt>
    <dgm:pt modelId="{CE933215-AF78-473B-9DB9-17D74D9489C4}" type="sibTrans" cxnId="{949FA708-BC59-48AE-BE9E-1CFCDA4F54FD}">
      <dgm:prSet/>
      <dgm:spPr/>
      <dgm:t>
        <a:bodyPr/>
        <a:lstStyle/>
        <a:p>
          <a:endParaRPr lang="es-AR"/>
        </a:p>
      </dgm:t>
    </dgm:pt>
    <dgm:pt modelId="{D737CE61-EED8-4FE7-8F72-3E9E1355D818}" type="parTrans" cxnId="{949FA708-BC59-48AE-BE9E-1CFCDA4F54FD}">
      <dgm:prSet/>
      <dgm:spPr/>
      <dgm:t>
        <a:bodyPr/>
        <a:lstStyle/>
        <a:p>
          <a:endParaRPr lang="es-AR"/>
        </a:p>
      </dgm:t>
    </dgm:pt>
    <dgm:pt modelId="{EF0517DF-8116-44C3-90DA-E6BCFC030525}">
      <dgm:prSet phldrT="[Texto]"/>
      <dgm:spPr/>
      <dgm:t>
        <a:bodyPr/>
        <a:lstStyle/>
        <a:p>
          <a:r>
            <a:rPr lang="es-AR" dirty="0" smtClean="0">
              <a:solidFill>
                <a:schemeClr val="tx1"/>
              </a:solidFill>
            </a:rPr>
            <a:t>Marco </a:t>
          </a:r>
        </a:p>
        <a:p>
          <a:r>
            <a:rPr lang="es-AR" dirty="0" smtClean="0">
              <a:solidFill>
                <a:schemeClr val="tx1"/>
              </a:solidFill>
            </a:rPr>
            <a:t>Pedagógico</a:t>
          </a:r>
          <a:endParaRPr lang="es-AR" dirty="0">
            <a:solidFill>
              <a:schemeClr val="tx1"/>
            </a:solidFill>
          </a:endParaRPr>
        </a:p>
      </dgm:t>
    </dgm:pt>
    <dgm:pt modelId="{EFCE5B1A-3D01-4F00-B903-C1C03F631F53}" type="parTrans" cxnId="{6D93257C-3984-4DDE-BAD6-F2B13A43F82C}">
      <dgm:prSet/>
      <dgm:spPr/>
      <dgm:t>
        <a:bodyPr/>
        <a:lstStyle/>
        <a:p>
          <a:endParaRPr lang="es-AR"/>
        </a:p>
      </dgm:t>
    </dgm:pt>
    <dgm:pt modelId="{18FDC90D-8815-41FD-BE48-B4868042707B}" type="sibTrans" cxnId="{6D93257C-3984-4DDE-BAD6-F2B13A43F82C}">
      <dgm:prSet/>
      <dgm:spPr/>
      <dgm:t>
        <a:bodyPr/>
        <a:lstStyle/>
        <a:p>
          <a:endParaRPr lang="es-AR"/>
        </a:p>
      </dgm:t>
    </dgm:pt>
    <dgm:pt modelId="{96638A6C-C69B-4923-8FF2-FA5A1CCC10CD}" type="pres">
      <dgm:prSet presAssocID="{C57E6A75-F5CD-421A-ABC6-CC0FABC203F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8717786-C777-4CF7-94BE-C0F1D9BBB6AD}" type="pres">
      <dgm:prSet presAssocID="{44B6584C-ED6E-43B4-B2F0-C6CE87C80CF1}" presName="gear1" presStyleLbl="node1" presStyleIdx="0" presStyleCnt="3" custLinFactNeighborX="2281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17714B7-EAF9-4FD8-844C-EAB5442FC064}" type="pres">
      <dgm:prSet presAssocID="{44B6584C-ED6E-43B4-B2F0-C6CE87C80CF1}" presName="gear1srcNode" presStyleLbl="node1" presStyleIdx="0" presStyleCnt="3"/>
      <dgm:spPr/>
      <dgm:t>
        <a:bodyPr/>
        <a:lstStyle/>
        <a:p>
          <a:endParaRPr lang="es-AR"/>
        </a:p>
      </dgm:t>
    </dgm:pt>
    <dgm:pt modelId="{1C2C87E6-B176-4A9E-B964-997AA2FACBFB}" type="pres">
      <dgm:prSet presAssocID="{44B6584C-ED6E-43B4-B2F0-C6CE87C80CF1}" presName="gear1dstNode" presStyleLbl="node1" presStyleIdx="0" presStyleCnt="3"/>
      <dgm:spPr/>
      <dgm:t>
        <a:bodyPr/>
        <a:lstStyle/>
        <a:p>
          <a:endParaRPr lang="es-AR"/>
        </a:p>
      </dgm:t>
    </dgm:pt>
    <dgm:pt modelId="{FB81B49D-A5E8-4302-9AC9-C933DC980C86}" type="pres">
      <dgm:prSet presAssocID="{EF0517DF-8116-44C3-90DA-E6BCFC030525}" presName="gear2" presStyleLbl="node1" presStyleIdx="1" presStyleCnt="3" custScaleX="143438" custScaleY="132421" custLinFactNeighborX="-11760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2283CD8-7E83-4F33-B8E4-32100FDE1D98}" type="pres">
      <dgm:prSet presAssocID="{EF0517DF-8116-44C3-90DA-E6BCFC030525}" presName="gear2srcNode" presStyleLbl="node1" presStyleIdx="1" presStyleCnt="3"/>
      <dgm:spPr/>
      <dgm:t>
        <a:bodyPr/>
        <a:lstStyle/>
        <a:p>
          <a:endParaRPr lang="es-AR"/>
        </a:p>
      </dgm:t>
    </dgm:pt>
    <dgm:pt modelId="{72BC1453-1757-4558-98BC-240244CBF06F}" type="pres">
      <dgm:prSet presAssocID="{EF0517DF-8116-44C3-90DA-E6BCFC030525}" presName="gear2dstNode" presStyleLbl="node1" presStyleIdx="1" presStyleCnt="3"/>
      <dgm:spPr/>
      <dgm:t>
        <a:bodyPr/>
        <a:lstStyle/>
        <a:p>
          <a:endParaRPr lang="es-AR"/>
        </a:p>
      </dgm:t>
    </dgm:pt>
    <dgm:pt modelId="{1152EC62-12D1-4E79-AFE2-5DC7F702183A}" type="pres">
      <dgm:prSet presAssocID="{3B4B61F0-D7DA-4CD8-B055-D11DCDA8E556}" presName="gear3" presStyleLbl="node1" presStyleIdx="2" presStyleCnt="3" custScaleX="119997" custScaleY="120202" custLinFactNeighborX="11579" custLinFactNeighborY="-7609"/>
      <dgm:spPr/>
      <dgm:t>
        <a:bodyPr/>
        <a:lstStyle/>
        <a:p>
          <a:endParaRPr lang="es-AR"/>
        </a:p>
      </dgm:t>
    </dgm:pt>
    <dgm:pt modelId="{0132DF1E-C0F6-4ECC-8242-C84848077F7C}" type="pres">
      <dgm:prSet presAssocID="{3B4B61F0-D7DA-4CD8-B055-D11DCDA8E55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3B0A8FA-BC17-4A54-96C8-1BE2DF372EE7}" type="pres">
      <dgm:prSet presAssocID="{3B4B61F0-D7DA-4CD8-B055-D11DCDA8E556}" presName="gear3srcNode" presStyleLbl="node1" presStyleIdx="2" presStyleCnt="3"/>
      <dgm:spPr/>
      <dgm:t>
        <a:bodyPr/>
        <a:lstStyle/>
        <a:p>
          <a:endParaRPr lang="es-AR"/>
        </a:p>
      </dgm:t>
    </dgm:pt>
    <dgm:pt modelId="{C6A6FC17-DB78-4C68-BDB9-8DEEAA0332C4}" type="pres">
      <dgm:prSet presAssocID="{3B4B61F0-D7DA-4CD8-B055-D11DCDA8E556}" presName="gear3dstNode" presStyleLbl="node1" presStyleIdx="2" presStyleCnt="3"/>
      <dgm:spPr/>
      <dgm:t>
        <a:bodyPr/>
        <a:lstStyle/>
        <a:p>
          <a:endParaRPr lang="es-AR"/>
        </a:p>
      </dgm:t>
    </dgm:pt>
    <dgm:pt modelId="{27A352DB-4083-4ED3-BE31-FD130E47ABC4}" type="pres">
      <dgm:prSet presAssocID="{C6753CB8-31C0-441B-A37F-151F844F0120}" presName="connector1" presStyleLbl="sibTrans2D1" presStyleIdx="0" presStyleCnt="3"/>
      <dgm:spPr/>
      <dgm:t>
        <a:bodyPr/>
        <a:lstStyle/>
        <a:p>
          <a:endParaRPr lang="es-AR"/>
        </a:p>
      </dgm:t>
    </dgm:pt>
    <dgm:pt modelId="{297EBE9C-F9FC-4CE3-ACEA-C3B90D96428D}" type="pres">
      <dgm:prSet presAssocID="{18FDC90D-8815-41FD-BE48-B4868042707B}" presName="connector2" presStyleLbl="sibTrans2D1" presStyleIdx="1" presStyleCnt="3" custLinFactNeighborX="-28820" custLinFactNeighborY="-1226"/>
      <dgm:spPr/>
      <dgm:t>
        <a:bodyPr/>
        <a:lstStyle/>
        <a:p>
          <a:endParaRPr lang="es-AR"/>
        </a:p>
      </dgm:t>
    </dgm:pt>
    <dgm:pt modelId="{8F4BDD9E-B98E-4717-ACEF-6470F337D892}" type="pres">
      <dgm:prSet presAssocID="{02698FE3-B9D0-40CC-8B75-A850E48DD946}" presName="connector3" presStyleLbl="sibTrans2D1" presStyleIdx="2" presStyleCnt="3"/>
      <dgm:spPr/>
      <dgm:t>
        <a:bodyPr/>
        <a:lstStyle/>
        <a:p>
          <a:endParaRPr lang="es-AR"/>
        </a:p>
      </dgm:t>
    </dgm:pt>
  </dgm:ptLst>
  <dgm:cxnLst>
    <dgm:cxn modelId="{3FD5274A-6550-48A4-82FA-ADBD39754A2A}" type="presOf" srcId="{EF0517DF-8116-44C3-90DA-E6BCFC030525}" destId="{FB81B49D-A5E8-4302-9AC9-C933DC980C86}" srcOrd="0" destOrd="0" presId="urn:microsoft.com/office/officeart/2005/8/layout/gear1"/>
    <dgm:cxn modelId="{40B59C14-60CE-430D-90F2-38E00184F057}" type="presOf" srcId="{EF0517DF-8116-44C3-90DA-E6BCFC030525}" destId="{72BC1453-1757-4558-98BC-240244CBF06F}" srcOrd="2" destOrd="0" presId="urn:microsoft.com/office/officeart/2005/8/layout/gear1"/>
    <dgm:cxn modelId="{FC3D191B-D186-4E99-B105-AD4887890237}" type="presOf" srcId="{44B6584C-ED6E-43B4-B2F0-C6CE87C80CF1}" destId="{88717786-C777-4CF7-94BE-C0F1D9BBB6AD}" srcOrd="0" destOrd="0" presId="urn:microsoft.com/office/officeart/2005/8/layout/gear1"/>
    <dgm:cxn modelId="{4158578A-27FC-4BC9-B7B1-EE0CA03EF672}" type="presOf" srcId="{3B4B61F0-D7DA-4CD8-B055-D11DCDA8E556}" destId="{C6A6FC17-DB78-4C68-BDB9-8DEEAA0332C4}" srcOrd="3" destOrd="0" presId="urn:microsoft.com/office/officeart/2005/8/layout/gear1"/>
    <dgm:cxn modelId="{4DB01C9C-B3F0-4DA9-B0DE-F713B35D6777}" type="presOf" srcId="{3B4B61F0-D7DA-4CD8-B055-D11DCDA8E556}" destId="{0132DF1E-C0F6-4ECC-8242-C84848077F7C}" srcOrd="1" destOrd="0" presId="urn:microsoft.com/office/officeart/2005/8/layout/gear1"/>
    <dgm:cxn modelId="{89E41169-1954-46A6-9AD5-4B137831B896}" type="presOf" srcId="{EF0517DF-8116-44C3-90DA-E6BCFC030525}" destId="{12283CD8-7E83-4F33-B8E4-32100FDE1D98}" srcOrd="1" destOrd="0" presId="urn:microsoft.com/office/officeart/2005/8/layout/gear1"/>
    <dgm:cxn modelId="{9AF62071-636D-4F23-A0F6-090A6C948BD5}" type="presOf" srcId="{C6753CB8-31C0-441B-A37F-151F844F0120}" destId="{27A352DB-4083-4ED3-BE31-FD130E47ABC4}" srcOrd="0" destOrd="0" presId="urn:microsoft.com/office/officeart/2005/8/layout/gear1"/>
    <dgm:cxn modelId="{56FB16B2-D1BA-4678-818B-6A683827CBD7}" srcId="{C57E6A75-F5CD-421A-ABC6-CC0FABC203FE}" destId="{44B6584C-ED6E-43B4-B2F0-C6CE87C80CF1}" srcOrd="0" destOrd="0" parTransId="{7047D2D5-73EF-4CC9-A399-31350CC53137}" sibTransId="{C6753CB8-31C0-441B-A37F-151F844F0120}"/>
    <dgm:cxn modelId="{82FE998A-DDF8-4821-B3D5-ECA823C2BFF2}" type="presOf" srcId="{44B6584C-ED6E-43B4-B2F0-C6CE87C80CF1}" destId="{1C2C87E6-B176-4A9E-B964-997AA2FACBFB}" srcOrd="2" destOrd="0" presId="urn:microsoft.com/office/officeart/2005/8/layout/gear1"/>
    <dgm:cxn modelId="{6D93257C-3984-4DDE-BAD6-F2B13A43F82C}" srcId="{C57E6A75-F5CD-421A-ABC6-CC0FABC203FE}" destId="{EF0517DF-8116-44C3-90DA-E6BCFC030525}" srcOrd="1" destOrd="0" parTransId="{EFCE5B1A-3D01-4F00-B903-C1C03F631F53}" sibTransId="{18FDC90D-8815-41FD-BE48-B4868042707B}"/>
    <dgm:cxn modelId="{DD76EE79-FCF8-498A-A69E-27CB116CB6DB}" type="presOf" srcId="{18FDC90D-8815-41FD-BE48-B4868042707B}" destId="{297EBE9C-F9FC-4CE3-ACEA-C3B90D96428D}" srcOrd="0" destOrd="0" presId="urn:microsoft.com/office/officeart/2005/8/layout/gear1"/>
    <dgm:cxn modelId="{0C2DCC87-0321-4396-8594-F685394F19F6}" srcId="{C57E6A75-F5CD-421A-ABC6-CC0FABC203FE}" destId="{3B4B61F0-D7DA-4CD8-B055-D11DCDA8E556}" srcOrd="2" destOrd="0" parTransId="{0F50A199-A8F3-442B-B6FB-6763C0D8A611}" sibTransId="{02698FE3-B9D0-40CC-8B75-A850E48DD946}"/>
    <dgm:cxn modelId="{64B67C30-E1B1-404D-BF71-A760DA7D5501}" type="presOf" srcId="{C57E6A75-F5CD-421A-ABC6-CC0FABC203FE}" destId="{96638A6C-C69B-4923-8FF2-FA5A1CCC10CD}" srcOrd="0" destOrd="0" presId="urn:microsoft.com/office/officeart/2005/8/layout/gear1"/>
    <dgm:cxn modelId="{949FA708-BC59-48AE-BE9E-1CFCDA4F54FD}" srcId="{C57E6A75-F5CD-421A-ABC6-CC0FABC203FE}" destId="{51294B56-D529-4E48-81D1-54492C108601}" srcOrd="4" destOrd="0" parTransId="{D737CE61-EED8-4FE7-8F72-3E9E1355D818}" sibTransId="{CE933215-AF78-473B-9DB9-17D74D9489C4}"/>
    <dgm:cxn modelId="{F20238B5-D420-456B-825F-3F059D603D74}" type="presOf" srcId="{3B4B61F0-D7DA-4CD8-B055-D11DCDA8E556}" destId="{43B0A8FA-BC17-4A54-96C8-1BE2DF372EE7}" srcOrd="2" destOrd="0" presId="urn:microsoft.com/office/officeart/2005/8/layout/gear1"/>
    <dgm:cxn modelId="{CA3A4507-2232-44E4-9CDF-EA663B264174}" type="presOf" srcId="{44B6584C-ED6E-43B4-B2F0-C6CE87C80CF1}" destId="{717714B7-EAF9-4FD8-844C-EAB5442FC064}" srcOrd="1" destOrd="0" presId="urn:microsoft.com/office/officeart/2005/8/layout/gear1"/>
    <dgm:cxn modelId="{A0C832B7-6AEE-44C4-BCBE-08BE0C51A38A}" type="presOf" srcId="{02698FE3-B9D0-40CC-8B75-A850E48DD946}" destId="{8F4BDD9E-B98E-4717-ACEF-6470F337D892}" srcOrd="0" destOrd="0" presId="urn:microsoft.com/office/officeart/2005/8/layout/gear1"/>
    <dgm:cxn modelId="{70AE66E0-FE96-4622-8838-7798029D7132}" srcId="{C57E6A75-F5CD-421A-ABC6-CC0FABC203FE}" destId="{16F9956E-51A8-4754-9BA8-3EAAF3D9EC1D}" srcOrd="3" destOrd="0" parTransId="{96C72537-E6F6-4124-B75D-731BC191CFD9}" sibTransId="{7AE55667-91D7-44B7-B2EF-FF58BC15BC34}"/>
    <dgm:cxn modelId="{E0A65E14-C088-4531-816D-EDFC55B3E1FB}" type="presOf" srcId="{3B4B61F0-D7DA-4CD8-B055-D11DCDA8E556}" destId="{1152EC62-12D1-4E79-AFE2-5DC7F702183A}" srcOrd="0" destOrd="0" presId="urn:microsoft.com/office/officeart/2005/8/layout/gear1"/>
    <dgm:cxn modelId="{488AE677-1F4A-48BB-963C-4B5CA884C5E0}" type="presParOf" srcId="{96638A6C-C69B-4923-8FF2-FA5A1CCC10CD}" destId="{88717786-C777-4CF7-94BE-C0F1D9BBB6AD}" srcOrd="0" destOrd="0" presId="urn:microsoft.com/office/officeart/2005/8/layout/gear1"/>
    <dgm:cxn modelId="{4F656356-1565-49B4-A840-BA7228D92E15}" type="presParOf" srcId="{96638A6C-C69B-4923-8FF2-FA5A1CCC10CD}" destId="{717714B7-EAF9-4FD8-844C-EAB5442FC064}" srcOrd="1" destOrd="0" presId="urn:microsoft.com/office/officeart/2005/8/layout/gear1"/>
    <dgm:cxn modelId="{CCB68B0E-ABDD-4F6D-88C3-F44D46DCB6ED}" type="presParOf" srcId="{96638A6C-C69B-4923-8FF2-FA5A1CCC10CD}" destId="{1C2C87E6-B176-4A9E-B964-997AA2FACBFB}" srcOrd="2" destOrd="0" presId="urn:microsoft.com/office/officeart/2005/8/layout/gear1"/>
    <dgm:cxn modelId="{D42DBF6A-E6D9-449B-9478-4145AD898E7A}" type="presParOf" srcId="{96638A6C-C69B-4923-8FF2-FA5A1CCC10CD}" destId="{FB81B49D-A5E8-4302-9AC9-C933DC980C86}" srcOrd="3" destOrd="0" presId="urn:microsoft.com/office/officeart/2005/8/layout/gear1"/>
    <dgm:cxn modelId="{868C59B3-6403-4CBC-90B2-DC3763657D5B}" type="presParOf" srcId="{96638A6C-C69B-4923-8FF2-FA5A1CCC10CD}" destId="{12283CD8-7E83-4F33-B8E4-32100FDE1D98}" srcOrd="4" destOrd="0" presId="urn:microsoft.com/office/officeart/2005/8/layout/gear1"/>
    <dgm:cxn modelId="{15A0521B-5C5C-4ECF-B7DF-62063B0798D1}" type="presParOf" srcId="{96638A6C-C69B-4923-8FF2-FA5A1CCC10CD}" destId="{72BC1453-1757-4558-98BC-240244CBF06F}" srcOrd="5" destOrd="0" presId="urn:microsoft.com/office/officeart/2005/8/layout/gear1"/>
    <dgm:cxn modelId="{CD26EEE3-8356-4612-B412-12F0C6B6742C}" type="presParOf" srcId="{96638A6C-C69B-4923-8FF2-FA5A1CCC10CD}" destId="{1152EC62-12D1-4E79-AFE2-5DC7F702183A}" srcOrd="6" destOrd="0" presId="urn:microsoft.com/office/officeart/2005/8/layout/gear1"/>
    <dgm:cxn modelId="{9C8B1012-8F87-4923-8947-B8B5D77BB92E}" type="presParOf" srcId="{96638A6C-C69B-4923-8FF2-FA5A1CCC10CD}" destId="{0132DF1E-C0F6-4ECC-8242-C84848077F7C}" srcOrd="7" destOrd="0" presId="urn:microsoft.com/office/officeart/2005/8/layout/gear1"/>
    <dgm:cxn modelId="{14C64BDF-AF0C-4419-8F66-DE646DB68D7A}" type="presParOf" srcId="{96638A6C-C69B-4923-8FF2-FA5A1CCC10CD}" destId="{43B0A8FA-BC17-4A54-96C8-1BE2DF372EE7}" srcOrd="8" destOrd="0" presId="urn:microsoft.com/office/officeart/2005/8/layout/gear1"/>
    <dgm:cxn modelId="{1EBDBB84-DD5C-40D4-9D69-933270C1E78A}" type="presParOf" srcId="{96638A6C-C69B-4923-8FF2-FA5A1CCC10CD}" destId="{C6A6FC17-DB78-4C68-BDB9-8DEEAA0332C4}" srcOrd="9" destOrd="0" presId="urn:microsoft.com/office/officeart/2005/8/layout/gear1"/>
    <dgm:cxn modelId="{5243114C-DB97-4133-A005-2AF3EE22C9A9}" type="presParOf" srcId="{96638A6C-C69B-4923-8FF2-FA5A1CCC10CD}" destId="{27A352DB-4083-4ED3-BE31-FD130E47ABC4}" srcOrd="10" destOrd="0" presId="urn:microsoft.com/office/officeart/2005/8/layout/gear1"/>
    <dgm:cxn modelId="{DBB83A9D-3F8C-44C7-9745-9795361A76EB}" type="presParOf" srcId="{96638A6C-C69B-4923-8FF2-FA5A1CCC10CD}" destId="{297EBE9C-F9FC-4CE3-ACEA-C3B90D96428D}" srcOrd="11" destOrd="0" presId="urn:microsoft.com/office/officeart/2005/8/layout/gear1"/>
    <dgm:cxn modelId="{28FBD655-27D3-4F78-BE5F-903423A845CB}" type="presParOf" srcId="{96638A6C-C69B-4923-8FF2-FA5A1CCC10CD}" destId="{8F4BDD9E-B98E-4717-ACEF-6470F337D89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D9301B-F40B-4F8D-A062-B85009E3FDDF}" type="doc">
      <dgm:prSet loTypeId="urn:microsoft.com/office/officeart/2008/layout/Lin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AR"/>
        </a:p>
      </dgm:t>
    </dgm:pt>
    <dgm:pt modelId="{4F1BD618-E52B-4572-AE3D-1A2F689D6EF7}">
      <dgm:prSet phldrT="[Texto]" custT="1"/>
      <dgm:spPr/>
      <dgm:t>
        <a:bodyPr/>
        <a:lstStyle/>
        <a:p>
          <a:r>
            <a:rPr lang="es-AR" sz="2400" b="1" dirty="0" smtClean="0">
              <a:solidFill>
                <a:srgbClr val="0070C0"/>
              </a:solidFill>
            </a:rPr>
            <a:t>Accesibilidad para personas ciegas. </a:t>
          </a:r>
        </a:p>
        <a:p>
          <a:endParaRPr lang="es-AR" sz="2400" b="1" dirty="0" smtClean="0">
            <a:solidFill>
              <a:srgbClr val="0070C0"/>
            </a:solidFill>
          </a:endParaRPr>
        </a:p>
        <a:p>
          <a:endParaRPr lang="es-AR" sz="2400" b="1" dirty="0" smtClean="0">
            <a:solidFill>
              <a:srgbClr val="0070C0"/>
            </a:solidFill>
          </a:endParaRPr>
        </a:p>
        <a:p>
          <a:endParaRPr lang="es-AR" sz="2400" b="1" dirty="0" smtClean="0">
            <a:solidFill>
              <a:srgbClr val="0070C0"/>
            </a:solidFill>
          </a:endParaRPr>
        </a:p>
        <a:p>
          <a:r>
            <a:rPr lang="es-AR" sz="2400" b="1" dirty="0" smtClean="0">
              <a:solidFill>
                <a:srgbClr val="00B050"/>
              </a:solidFill>
            </a:rPr>
            <a:t>Flexibilidad en el tiempo.</a:t>
          </a:r>
          <a:endParaRPr lang="es-AR" sz="2400" b="1" dirty="0">
            <a:solidFill>
              <a:srgbClr val="00B050"/>
            </a:solidFill>
          </a:endParaRPr>
        </a:p>
      </dgm:t>
    </dgm:pt>
    <dgm:pt modelId="{89FAEFB8-D5FF-4B99-8D17-8E6545A5BEFF}" type="parTrans" cxnId="{CF639C95-1ABB-4541-9EAC-C9AB21555621}">
      <dgm:prSet/>
      <dgm:spPr/>
      <dgm:t>
        <a:bodyPr/>
        <a:lstStyle/>
        <a:p>
          <a:endParaRPr lang="es-AR"/>
        </a:p>
      </dgm:t>
    </dgm:pt>
    <dgm:pt modelId="{14DC31C6-CF50-48F4-B074-48F90515D52A}" type="sibTrans" cxnId="{CF639C95-1ABB-4541-9EAC-C9AB21555621}">
      <dgm:prSet/>
      <dgm:spPr/>
      <dgm:t>
        <a:bodyPr/>
        <a:lstStyle/>
        <a:p>
          <a:endParaRPr lang="es-AR"/>
        </a:p>
      </dgm:t>
    </dgm:pt>
    <dgm:pt modelId="{7AFFB2B1-DF6A-49EC-BC8F-F96AE80BB755}">
      <dgm:prSet phldrT="[Texto]"/>
      <dgm:spPr/>
      <dgm:t>
        <a:bodyPr/>
        <a:lstStyle/>
        <a:p>
          <a:r>
            <a:rPr lang="es-AR" dirty="0" smtClean="0"/>
            <a:t>Lectores de Pantalla:</a:t>
          </a:r>
        </a:p>
        <a:p>
          <a:r>
            <a:rPr lang="es-AR" dirty="0" smtClean="0"/>
            <a:t>NVDA - </a:t>
          </a:r>
          <a:r>
            <a:rPr lang="es-ES" b="0" i="0" dirty="0" smtClean="0"/>
            <a:t>web, software de mensajería instantánea, gestores de correo y programas de ofimática, incluyendo Word y Excel. Puede convertir el texto en Braille. Libre y Gratuito.</a:t>
          </a:r>
          <a:endParaRPr lang="es-AR" dirty="0" smtClean="0"/>
        </a:p>
      </dgm:t>
    </dgm:pt>
    <dgm:pt modelId="{D7D2B529-5B43-4F88-9E91-E9818984F64F}" type="parTrans" cxnId="{088702C1-22AD-49A2-8D87-790DF5B62DA0}">
      <dgm:prSet/>
      <dgm:spPr/>
      <dgm:t>
        <a:bodyPr/>
        <a:lstStyle/>
        <a:p>
          <a:endParaRPr lang="es-AR"/>
        </a:p>
      </dgm:t>
    </dgm:pt>
    <dgm:pt modelId="{4A479A88-2744-4A00-B004-4940C46EF577}" type="sibTrans" cxnId="{088702C1-22AD-49A2-8D87-790DF5B62DA0}">
      <dgm:prSet/>
      <dgm:spPr/>
      <dgm:t>
        <a:bodyPr/>
        <a:lstStyle/>
        <a:p>
          <a:endParaRPr lang="es-AR"/>
        </a:p>
      </dgm:t>
    </dgm:pt>
    <dgm:pt modelId="{91125D5C-9489-4A2F-ACF1-031F8F552813}">
      <dgm:prSet phldrT="[Texto]"/>
      <dgm:spPr/>
      <dgm:t>
        <a:bodyPr/>
        <a:lstStyle/>
        <a:p>
          <a:r>
            <a:rPr lang="es-AR" dirty="0" smtClean="0"/>
            <a:t>JAWS - </a:t>
          </a:r>
          <a:r>
            <a:rPr lang="es-ES" b="0" i="0" dirty="0" smtClean="0"/>
            <a:t>es el lector de pantalla más popular del mundo. </a:t>
          </a:r>
          <a:r>
            <a:rPr lang="es-AR" dirty="0" smtClean="0"/>
            <a:t> </a:t>
          </a:r>
          <a:endParaRPr lang="es-AR" dirty="0"/>
        </a:p>
      </dgm:t>
    </dgm:pt>
    <dgm:pt modelId="{BB2C9D66-EFF8-44F1-9261-105188ED8094}" type="parTrans" cxnId="{7FB1E990-2366-458A-B963-08C3C004BE8D}">
      <dgm:prSet/>
      <dgm:spPr/>
      <dgm:t>
        <a:bodyPr/>
        <a:lstStyle/>
        <a:p>
          <a:endParaRPr lang="es-AR"/>
        </a:p>
      </dgm:t>
    </dgm:pt>
    <dgm:pt modelId="{28E44226-7359-40B3-AE51-1BDE43700DB1}" type="sibTrans" cxnId="{7FB1E990-2366-458A-B963-08C3C004BE8D}">
      <dgm:prSet/>
      <dgm:spPr/>
      <dgm:t>
        <a:bodyPr/>
        <a:lstStyle/>
        <a:p>
          <a:endParaRPr lang="es-AR"/>
        </a:p>
      </dgm:t>
    </dgm:pt>
    <dgm:pt modelId="{1C2D54C7-5B55-42EE-81BA-E538A6EDA4E2}">
      <dgm:prSet phldrT="[Texto]"/>
      <dgm:spPr/>
      <dgm:t>
        <a:bodyPr/>
        <a:lstStyle/>
        <a:p>
          <a:r>
            <a:rPr lang="es-AR" dirty="0" err="1" smtClean="0"/>
            <a:t>VoiceOver</a:t>
          </a:r>
          <a:endParaRPr lang="es-AR" dirty="0" smtClean="0"/>
        </a:p>
        <a:p>
          <a:r>
            <a:rPr lang="es-AR" dirty="0" err="1" smtClean="0"/>
            <a:t>TalBack</a:t>
          </a:r>
          <a:endParaRPr lang="es-AR" dirty="0" smtClean="0"/>
        </a:p>
        <a:p>
          <a:r>
            <a:rPr lang="es-AR" dirty="0" err="1" smtClean="0"/>
            <a:t>ShinePlus</a:t>
          </a:r>
          <a:endParaRPr lang="es-AR" dirty="0"/>
        </a:p>
      </dgm:t>
    </dgm:pt>
    <dgm:pt modelId="{EE2E0CFB-0CA5-4F71-80D5-5D6F3026800C}" type="parTrans" cxnId="{4635709E-F7ED-48F9-B5F7-1B35BF028962}">
      <dgm:prSet/>
      <dgm:spPr/>
      <dgm:t>
        <a:bodyPr/>
        <a:lstStyle/>
        <a:p>
          <a:endParaRPr lang="es-AR"/>
        </a:p>
      </dgm:t>
    </dgm:pt>
    <dgm:pt modelId="{5D4046EF-4B81-405A-95F3-55096BF2FBC2}" type="sibTrans" cxnId="{4635709E-F7ED-48F9-B5F7-1B35BF028962}">
      <dgm:prSet/>
      <dgm:spPr/>
      <dgm:t>
        <a:bodyPr/>
        <a:lstStyle/>
        <a:p>
          <a:endParaRPr lang="es-AR"/>
        </a:p>
      </dgm:t>
    </dgm:pt>
    <dgm:pt modelId="{01F89C2F-1823-454C-88AB-BA77EC84A37A}" type="pres">
      <dgm:prSet presAssocID="{2AD9301B-F40B-4F8D-A062-B85009E3FDD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AR"/>
        </a:p>
      </dgm:t>
    </dgm:pt>
    <dgm:pt modelId="{668D4DC8-D965-43AC-A0D7-83BCAF25C81A}" type="pres">
      <dgm:prSet presAssocID="{4F1BD618-E52B-4572-AE3D-1A2F689D6EF7}" presName="thickLine" presStyleLbl="alignNode1" presStyleIdx="0" presStyleCnt="1"/>
      <dgm:spPr/>
    </dgm:pt>
    <dgm:pt modelId="{7D559848-BDA4-4A29-BA4B-959ED47C28BD}" type="pres">
      <dgm:prSet presAssocID="{4F1BD618-E52B-4572-AE3D-1A2F689D6EF7}" presName="horz1" presStyleCnt="0"/>
      <dgm:spPr/>
    </dgm:pt>
    <dgm:pt modelId="{5945ACB4-F8F4-469C-95FA-317041952855}" type="pres">
      <dgm:prSet presAssocID="{4F1BD618-E52B-4572-AE3D-1A2F689D6EF7}" presName="tx1" presStyleLbl="revTx" presStyleIdx="0" presStyleCnt="4"/>
      <dgm:spPr/>
      <dgm:t>
        <a:bodyPr/>
        <a:lstStyle/>
        <a:p>
          <a:endParaRPr lang="es-AR"/>
        </a:p>
      </dgm:t>
    </dgm:pt>
    <dgm:pt modelId="{4B3BA730-BC51-4597-8A44-02F52E8F7FD7}" type="pres">
      <dgm:prSet presAssocID="{4F1BD618-E52B-4572-AE3D-1A2F689D6EF7}" presName="vert1" presStyleCnt="0"/>
      <dgm:spPr/>
    </dgm:pt>
    <dgm:pt modelId="{07F0C994-9167-436B-9437-F7954FC1727B}" type="pres">
      <dgm:prSet presAssocID="{7AFFB2B1-DF6A-49EC-BC8F-F96AE80BB755}" presName="vertSpace2a" presStyleCnt="0"/>
      <dgm:spPr/>
    </dgm:pt>
    <dgm:pt modelId="{3346BC4E-4C2F-4C52-AD1C-793EA9DD641A}" type="pres">
      <dgm:prSet presAssocID="{7AFFB2B1-DF6A-49EC-BC8F-F96AE80BB755}" presName="horz2" presStyleCnt="0"/>
      <dgm:spPr/>
    </dgm:pt>
    <dgm:pt modelId="{2585B2C6-4075-431D-AED8-D618B887DF96}" type="pres">
      <dgm:prSet presAssocID="{7AFFB2B1-DF6A-49EC-BC8F-F96AE80BB755}" presName="horzSpace2" presStyleCnt="0"/>
      <dgm:spPr/>
    </dgm:pt>
    <dgm:pt modelId="{2C98217E-AB3F-4526-97B9-18D84E54A46C}" type="pres">
      <dgm:prSet presAssocID="{7AFFB2B1-DF6A-49EC-BC8F-F96AE80BB755}" presName="tx2" presStyleLbl="revTx" presStyleIdx="1" presStyleCnt="4"/>
      <dgm:spPr/>
      <dgm:t>
        <a:bodyPr/>
        <a:lstStyle/>
        <a:p>
          <a:endParaRPr lang="es-AR"/>
        </a:p>
      </dgm:t>
    </dgm:pt>
    <dgm:pt modelId="{CC5F146A-156B-472C-8622-5063484DF025}" type="pres">
      <dgm:prSet presAssocID="{7AFFB2B1-DF6A-49EC-BC8F-F96AE80BB755}" presName="vert2" presStyleCnt="0"/>
      <dgm:spPr/>
    </dgm:pt>
    <dgm:pt modelId="{9C75C707-396D-4987-9DD5-BE0F0454F121}" type="pres">
      <dgm:prSet presAssocID="{7AFFB2B1-DF6A-49EC-BC8F-F96AE80BB755}" presName="thinLine2b" presStyleLbl="callout" presStyleIdx="0" presStyleCnt="3"/>
      <dgm:spPr/>
    </dgm:pt>
    <dgm:pt modelId="{C189A4FC-F107-4F9F-A8B5-103745352CFD}" type="pres">
      <dgm:prSet presAssocID="{7AFFB2B1-DF6A-49EC-BC8F-F96AE80BB755}" presName="vertSpace2b" presStyleCnt="0"/>
      <dgm:spPr/>
    </dgm:pt>
    <dgm:pt modelId="{9DCE4C68-EB0C-4786-BB1F-9DD499492BB8}" type="pres">
      <dgm:prSet presAssocID="{91125D5C-9489-4A2F-ACF1-031F8F552813}" presName="horz2" presStyleCnt="0"/>
      <dgm:spPr/>
    </dgm:pt>
    <dgm:pt modelId="{B8A08C1B-31F4-4BDB-89DF-C5E99983F0A7}" type="pres">
      <dgm:prSet presAssocID="{91125D5C-9489-4A2F-ACF1-031F8F552813}" presName="horzSpace2" presStyleCnt="0"/>
      <dgm:spPr/>
    </dgm:pt>
    <dgm:pt modelId="{177D7668-9225-4275-972D-56B0D4924E2E}" type="pres">
      <dgm:prSet presAssocID="{91125D5C-9489-4A2F-ACF1-031F8F552813}" presName="tx2" presStyleLbl="revTx" presStyleIdx="2" presStyleCnt="4"/>
      <dgm:spPr/>
      <dgm:t>
        <a:bodyPr/>
        <a:lstStyle/>
        <a:p>
          <a:endParaRPr lang="es-AR"/>
        </a:p>
      </dgm:t>
    </dgm:pt>
    <dgm:pt modelId="{F0D69E87-6B91-48DA-8B56-6C1CF47A1BB6}" type="pres">
      <dgm:prSet presAssocID="{91125D5C-9489-4A2F-ACF1-031F8F552813}" presName="vert2" presStyleCnt="0"/>
      <dgm:spPr/>
    </dgm:pt>
    <dgm:pt modelId="{66D354BA-8E8D-4FDC-973B-F901E46EAD6D}" type="pres">
      <dgm:prSet presAssocID="{91125D5C-9489-4A2F-ACF1-031F8F552813}" presName="thinLine2b" presStyleLbl="callout" presStyleIdx="1" presStyleCnt="3"/>
      <dgm:spPr/>
    </dgm:pt>
    <dgm:pt modelId="{831150DC-8931-4B1D-9CEC-8B875FC2425F}" type="pres">
      <dgm:prSet presAssocID="{91125D5C-9489-4A2F-ACF1-031F8F552813}" presName="vertSpace2b" presStyleCnt="0"/>
      <dgm:spPr/>
    </dgm:pt>
    <dgm:pt modelId="{11729074-1C5A-4432-B3F1-CE40F34B1108}" type="pres">
      <dgm:prSet presAssocID="{1C2D54C7-5B55-42EE-81BA-E538A6EDA4E2}" presName="horz2" presStyleCnt="0"/>
      <dgm:spPr/>
    </dgm:pt>
    <dgm:pt modelId="{67FDAAEE-DBA0-44A6-B874-6BEC50B93AB5}" type="pres">
      <dgm:prSet presAssocID="{1C2D54C7-5B55-42EE-81BA-E538A6EDA4E2}" presName="horzSpace2" presStyleCnt="0"/>
      <dgm:spPr/>
    </dgm:pt>
    <dgm:pt modelId="{D12430EA-6876-4112-A32A-00C02CA584C6}" type="pres">
      <dgm:prSet presAssocID="{1C2D54C7-5B55-42EE-81BA-E538A6EDA4E2}" presName="tx2" presStyleLbl="revTx" presStyleIdx="3" presStyleCnt="4"/>
      <dgm:spPr/>
      <dgm:t>
        <a:bodyPr/>
        <a:lstStyle/>
        <a:p>
          <a:endParaRPr lang="es-AR"/>
        </a:p>
      </dgm:t>
    </dgm:pt>
    <dgm:pt modelId="{70F349C8-1D85-414A-8462-CD4CB250D9FE}" type="pres">
      <dgm:prSet presAssocID="{1C2D54C7-5B55-42EE-81BA-E538A6EDA4E2}" presName="vert2" presStyleCnt="0"/>
      <dgm:spPr/>
    </dgm:pt>
    <dgm:pt modelId="{F366AB27-0661-4AC2-ACC0-762F0D77C2E7}" type="pres">
      <dgm:prSet presAssocID="{1C2D54C7-5B55-42EE-81BA-E538A6EDA4E2}" presName="thinLine2b" presStyleLbl="callout" presStyleIdx="2" presStyleCnt="3"/>
      <dgm:spPr/>
    </dgm:pt>
    <dgm:pt modelId="{11138BD4-BDF6-48C5-930F-800BC07A3414}" type="pres">
      <dgm:prSet presAssocID="{1C2D54C7-5B55-42EE-81BA-E538A6EDA4E2}" presName="vertSpace2b" presStyleCnt="0"/>
      <dgm:spPr/>
    </dgm:pt>
  </dgm:ptLst>
  <dgm:cxnLst>
    <dgm:cxn modelId="{7436BA94-7878-4B4A-976A-8DC3873BFB8D}" type="presOf" srcId="{7AFFB2B1-DF6A-49EC-BC8F-F96AE80BB755}" destId="{2C98217E-AB3F-4526-97B9-18D84E54A46C}" srcOrd="0" destOrd="0" presId="urn:microsoft.com/office/officeart/2008/layout/LinedList"/>
    <dgm:cxn modelId="{32EB8E64-84DE-44AC-906D-730B902F2D9F}" type="presOf" srcId="{91125D5C-9489-4A2F-ACF1-031F8F552813}" destId="{177D7668-9225-4275-972D-56B0D4924E2E}" srcOrd="0" destOrd="0" presId="urn:microsoft.com/office/officeart/2008/layout/LinedList"/>
    <dgm:cxn modelId="{7FB1E990-2366-458A-B963-08C3C004BE8D}" srcId="{4F1BD618-E52B-4572-AE3D-1A2F689D6EF7}" destId="{91125D5C-9489-4A2F-ACF1-031F8F552813}" srcOrd="1" destOrd="0" parTransId="{BB2C9D66-EFF8-44F1-9261-105188ED8094}" sibTransId="{28E44226-7359-40B3-AE51-1BDE43700DB1}"/>
    <dgm:cxn modelId="{8C5619C4-CAA5-4810-9950-7EF1B6E73E34}" type="presOf" srcId="{2AD9301B-F40B-4F8D-A062-B85009E3FDDF}" destId="{01F89C2F-1823-454C-88AB-BA77EC84A37A}" srcOrd="0" destOrd="0" presId="urn:microsoft.com/office/officeart/2008/layout/LinedList"/>
    <dgm:cxn modelId="{4635709E-F7ED-48F9-B5F7-1B35BF028962}" srcId="{4F1BD618-E52B-4572-AE3D-1A2F689D6EF7}" destId="{1C2D54C7-5B55-42EE-81BA-E538A6EDA4E2}" srcOrd="2" destOrd="0" parTransId="{EE2E0CFB-0CA5-4F71-80D5-5D6F3026800C}" sibTransId="{5D4046EF-4B81-405A-95F3-55096BF2FBC2}"/>
    <dgm:cxn modelId="{D4011D31-2C58-4E90-9499-8CD200B9A866}" type="presOf" srcId="{4F1BD618-E52B-4572-AE3D-1A2F689D6EF7}" destId="{5945ACB4-F8F4-469C-95FA-317041952855}" srcOrd="0" destOrd="0" presId="urn:microsoft.com/office/officeart/2008/layout/LinedList"/>
    <dgm:cxn modelId="{088702C1-22AD-49A2-8D87-790DF5B62DA0}" srcId="{4F1BD618-E52B-4572-AE3D-1A2F689D6EF7}" destId="{7AFFB2B1-DF6A-49EC-BC8F-F96AE80BB755}" srcOrd="0" destOrd="0" parTransId="{D7D2B529-5B43-4F88-9E91-E9818984F64F}" sibTransId="{4A479A88-2744-4A00-B004-4940C46EF577}"/>
    <dgm:cxn modelId="{3EE07113-0060-411A-A39C-7B7F178153F7}" type="presOf" srcId="{1C2D54C7-5B55-42EE-81BA-E538A6EDA4E2}" destId="{D12430EA-6876-4112-A32A-00C02CA584C6}" srcOrd="0" destOrd="0" presId="urn:microsoft.com/office/officeart/2008/layout/LinedList"/>
    <dgm:cxn modelId="{CF639C95-1ABB-4541-9EAC-C9AB21555621}" srcId="{2AD9301B-F40B-4F8D-A062-B85009E3FDDF}" destId="{4F1BD618-E52B-4572-AE3D-1A2F689D6EF7}" srcOrd="0" destOrd="0" parTransId="{89FAEFB8-D5FF-4B99-8D17-8E6545A5BEFF}" sibTransId="{14DC31C6-CF50-48F4-B074-48F90515D52A}"/>
    <dgm:cxn modelId="{9C94BA6B-4ED4-42F9-AA06-D0889EBEFDCF}" type="presParOf" srcId="{01F89C2F-1823-454C-88AB-BA77EC84A37A}" destId="{668D4DC8-D965-43AC-A0D7-83BCAF25C81A}" srcOrd="0" destOrd="0" presId="urn:microsoft.com/office/officeart/2008/layout/LinedList"/>
    <dgm:cxn modelId="{463D7BB9-591B-4B47-A091-0DC662326B09}" type="presParOf" srcId="{01F89C2F-1823-454C-88AB-BA77EC84A37A}" destId="{7D559848-BDA4-4A29-BA4B-959ED47C28BD}" srcOrd="1" destOrd="0" presId="urn:microsoft.com/office/officeart/2008/layout/LinedList"/>
    <dgm:cxn modelId="{F33D305B-C5B5-4EFE-AB85-A733AD7032F6}" type="presParOf" srcId="{7D559848-BDA4-4A29-BA4B-959ED47C28BD}" destId="{5945ACB4-F8F4-469C-95FA-317041952855}" srcOrd="0" destOrd="0" presId="urn:microsoft.com/office/officeart/2008/layout/LinedList"/>
    <dgm:cxn modelId="{4E4D565E-CC2F-474E-BC6C-D129A1296798}" type="presParOf" srcId="{7D559848-BDA4-4A29-BA4B-959ED47C28BD}" destId="{4B3BA730-BC51-4597-8A44-02F52E8F7FD7}" srcOrd="1" destOrd="0" presId="urn:microsoft.com/office/officeart/2008/layout/LinedList"/>
    <dgm:cxn modelId="{4745028E-69BE-4C4E-8843-501CBCA1FC7E}" type="presParOf" srcId="{4B3BA730-BC51-4597-8A44-02F52E8F7FD7}" destId="{07F0C994-9167-436B-9437-F7954FC1727B}" srcOrd="0" destOrd="0" presId="urn:microsoft.com/office/officeart/2008/layout/LinedList"/>
    <dgm:cxn modelId="{E5A5F427-A84B-4BB9-ACD8-71C0497DD5CA}" type="presParOf" srcId="{4B3BA730-BC51-4597-8A44-02F52E8F7FD7}" destId="{3346BC4E-4C2F-4C52-AD1C-793EA9DD641A}" srcOrd="1" destOrd="0" presId="urn:microsoft.com/office/officeart/2008/layout/LinedList"/>
    <dgm:cxn modelId="{4159B87C-1EAF-4B91-BE4E-07BF339122F1}" type="presParOf" srcId="{3346BC4E-4C2F-4C52-AD1C-793EA9DD641A}" destId="{2585B2C6-4075-431D-AED8-D618B887DF96}" srcOrd="0" destOrd="0" presId="urn:microsoft.com/office/officeart/2008/layout/LinedList"/>
    <dgm:cxn modelId="{4B8CE742-0A48-46A6-A047-FDED306D6907}" type="presParOf" srcId="{3346BC4E-4C2F-4C52-AD1C-793EA9DD641A}" destId="{2C98217E-AB3F-4526-97B9-18D84E54A46C}" srcOrd="1" destOrd="0" presId="urn:microsoft.com/office/officeart/2008/layout/LinedList"/>
    <dgm:cxn modelId="{192C105B-628D-44E6-9FC5-232F6FB29E62}" type="presParOf" srcId="{3346BC4E-4C2F-4C52-AD1C-793EA9DD641A}" destId="{CC5F146A-156B-472C-8622-5063484DF025}" srcOrd="2" destOrd="0" presId="urn:microsoft.com/office/officeart/2008/layout/LinedList"/>
    <dgm:cxn modelId="{A41A3326-0315-4862-A4C8-D17DE7E28571}" type="presParOf" srcId="{4B3BA730-BC51-4597-8A44-02F52E8F7FD7}" destId="{9C75C707-396D-4987-9DD5-BE0F0454F121}" srcOrd="2" destOrd="0" presId="urn:microsoft.com/office/officeart/2008/layout/LinedList"/>
    <dgm:cxn modelId="{B4911D7C-44D3-448C-AD30-54F4658A2BC4}" type="presParOf" srcId="{4B3BA730-BC51-4597-8A44-02F52E8F7FD7}" destId="{C189A4FC-F107-4F9F-A8B5-103745352CFD}" srcOrd="3" destOrd="0" presId="urn:microsoft.com/office/officeart/2008/layout/LinedList"/>
    <dgm:cxn modelId="{273B492A-45EF-4B35-8F6E-2D79975441B1}" type="presParOf" srcId="{4B3BA730-BC51-4597-8A44-02F52E8F7FD7}" destId="{9DCE4C68-EB0C-4786-BB1F-9DD499492BB8}" srcOrd="4" destOrd="0" presId="urn:microsoft.com/office/officeart/2008/layout/LinedList"/>
    <dgm:cxn modelId="{2573D945-B52D-4C41-B415-69C2F836295F}" type="presParOf" srcId="{9DCE4C68-EB0C-4786-BB1F-9DD499492BB8}" destId="{B8A08C1B-31F4-4BDB-89DF-C5E99983F0A7}" srcOrd="0" destOrd="0" presId="urn:microsoft.com/office/officeart/2008/layout/LinedList"/>
    <dgm:cxn modelId="{ABF53B22-7C39-4FE1-9D9C-8F8A8B749335}" type="presParOf" srcId="{9DCE4C68-EB0C-4786-BB1F-9DD499492BB8}" destId="{177D7668-9225-4275-972D-56B0D4924E2E}" srcOrd="1" destOrd="0" presId="urn:microsoft.com/office/officeart/2008/layout/LinedList"/>
    <dgm:cxn modelId="{0D238266-F136-41FA-AB52-C3EFF9AC2962}" type="presParOf" srcId="{9DCE4C68-EB0C-4786-BB1F-9DD499492BB8}" destId="{F0D69E87-6B91-48DA-8B56-6C1CF47A1BB6}" srcOrd="2" destOrd="0" presId="urn:microsoft.com/office/officeart/2008/layout/LinedList"/>
    <dgm:cxn modelId="{40B3A5CA-2B3F-42FB-88CE-AFF3C1E4400C}" type="presParOf" srcId="{4B3BA730-BC51-4597-8A44-02F52E8F7FD7}" destId="{66D354BA-8E8D-4FDC-973B-F901E46EAD6D}" srcOrd="5" destOrd="0" presId="urn:microsoft.com/office/officeart/2008/layout/LinedList"/>
    <dgm:cxn modelId="{410F05AB-D659-44AC-96FD-FB565C20E1B6}" type="presParOf" srcId="{4B3BA730-BC51-4597-8A44-02F52E8F7FD7}" destId="{831150DC-8931-4B1D-9CEC-8B875FC2425F}" srcOrd="6" destOrd="0" presId="urn:microsoft.com/office/officeart/2008/layout/LinedList"/>
    <dgm:cxn modelId="{F0891DA1-F11E-4BB1-B1AB-A7A01B744E6F}" type="presParOf" srcId="{4B3BA730-BC51-4597-8A44-02F52E8F7FD7}" destId="{11729074-1C5A-4432-B3F1-CE40F34B1108}" srcOrd="7" destOrd="0" presId="urn:microsoft.com/office/officeart/2008/layout/LinedList"/>
    <dgm:cxn modelId="{9426B388-5BDA-4BDE-8209-A81EE36AE781}" type="presParOf" srcId="{11729074-1C5A-4432-B3F1-CE40F34B1108}" destId="{67FDAAEE-DBA0-44A6-B874-6BEC50B93AB5}" srcOrd="0" destOrd="0" presId="urn:microsoft.com/office/officeart/2008/layout/LinedList"/>
    <dgm:cxn modelId="{C569C7D0-5A29-4113-8555-4EB68353FE7E}" type="presParOf" srcId="{11729074-1C5A-4432-B3F1-CE40F34B1108}" destId="{D12430EA-6876-4112-A32A-00C02CA584C6}" srcOrd="1" destOrd="0" presId="urn:microsoft.com/office/officeart/2008/layout/LinedList"/>
    <dgm:cxn modelId="{832A7365-BE1F-41C5-8CD9-2295288B5187}" type="presParOf" srcId="{11729074-1C5A-4432-B3F1-CE40F34B1108}" destId="{70F349C8-1D85-414A-8462-CD4CB250D9FE}" srcOrd="2" destOrd="0" presId="urn:microsoft.com/office/officeart/2008/layout/LinedList"/>
    <dgm:cxn modelId="{AEECF6F2-77C3-4D83-A125-38B4DD2F8CA6}" type="presParOf" srcId="{4B3BA730-BC51-4597-8A44-02F52E8F7FD7}" destId="{F366AB27-0661-4AC2-ACC0-762F0D77C2E7}" srcOrd="8" destOrd="0" presId="urn:microsoft.com/office/officeart/2008/layout/LinedList"/>
    <dgm:cxn modelId="{B9DC2921-4534-4595-A80D-6AA12DF6B130}" type="presParOf" srcId="{4B3BA730-BC51-4597-8A44-02F52E8F7FD7}" destId="{11138BD4-BDF6-48C5-930F-800BC07A3414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C0461A-0A05-4574-AA1C-31343948F1F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5E1405C9-3E3D-4425-B86D-92C31F6DA525}">
      <dgm:prSet phldrT="[Texto]"/>
      <dgm:spPr/>
      <dgm:t>
        <a:bodyPr/>
        <a:lstStyle/>
        <a:p>
          <a:r>
            <a:rPr lang="es-AR" b="1" dirty="0" smtClean="0">
              <a:solidFill>
                <a:srgbClr val="0070C0"/>
              </a:solidFill>
            </a:rPr>
            <a:t>Accesibilidad para personas sordas.</a:t>
          </a:r>
        </a:p>
        <a:p>
          <a:endParaRPr lang="es-AR" b="1" dirty="0" smtClean="0">
            <a:solidFill>
              <a:srgbClr val="0070C0"/>
            </a:solidFill>
          </a:endParaRPr>
        </a:p>
        <a:p>
          <a:endParaRPr lang="es-AR" b="1" dirty="0" smtClean="0">
            <a:solidFill>
              <a:srgbClr val="0070C0"/>
            </a:solidFill>
          </a:endParaRPr>
        </a:p>
        <a:p>
          <a:r>
            <a:rPr lang="es-AR" b="1" dirty="0" smtClean="0">
              <a:solidFill>
                <a:srgbClr val="00B050"/>
              </a:solidFill>
            </a:rPr>
            <a:t>Flexibilidad en el tiempo.</a:t>
          </a:r>
          <a:endParaRPr lang="es-AR" b="1" dirty="0">
            <a:solidFill>
              <a:srgbClr val="0070C0"/>
            </a:solidFill>
          </a:endParaRPr>
        </a:p>
      </dgm:t>
    </dgm:pt>
    <dgm:pt modelId="{7869D154-3D1D-4F55-8DCD-DC2C5D87CFA3}" type="parTrans" cxnId="{F82F7F16-5DAA-4153-AE77-0091E53C93B8}">
      <dgm:prSet/>
      <dgm:spPr/>
      <dgm:t>
        <a:bodyPr/>
        <a:lstStyle/>
        <a:p>
          <a:endParaRPr lang="es-AR"/>
        </a:p>
      </dgm:t>
    </dgm:pt>
    <dgm:pt modelId="{9EC1329D-DC24-4BBC-9572-CB9E75806687}" type="sibTrans" cxnId="{F82F7F16-5DAA-4153-AE77-0091E53C93B8}">
      <dgm:prSet/>
      <dgm:spPr/>
      <dgm:t>
        <a:bodyPr/>
        <a:lstStyle/>
        <a:p>
          <a:endParaRPr lang="es-AR"/>
        </a:p>
      </dgm:t>
    </dgm:pt>
    <dgm:pt modelId="{ED0E8039-56B5-4EB9-91DC-01C1E3432D1A}">
      <dgm:prSet phldrT="[Texto]"/>
      <dgm:spPr/>
      <dgm:t>
        <a:bodyPr/>
        <a:lstStyle/>
        <a:p>
          <a:r>
            <a:rPr lang="es-AR" dirty="0" smtClean="0"/>
            <a:t>Convertidores de voz a texto:</a:t>
          </a:r>
        </a:p>
        <a:p>
          <a:r>
            <a:rPr lang="es-AR" dirty="0" smtClean="0"/>
            <a:t>Google Docs.</a:t>
          </a:r>
          <a:endParaRPr lang="es-AR" dirty="0"/>
        </a:p>
      </dgm:t>
    </dgm:pt>
    <dgm:pt modelId="{DAD1B364-8A4E-43C5-A6E1-F044F247E62C}" type="parTrans" cxnId="{16C6D710-0DA4-40CC-A8EB-B89F773EB64E}">
      <dgm:prSet/>
      <dgm:spPr/>
      <dgm:t>
        <a:bodyPr/>
        <a:lstStyle/>
        <a:p>
          <a:endParaRPr lang="es-AR"/>
        </a:p>
      </dgm:t>
    </dgm:pt>
    <dgm:pt modelId="{243FB176-D371-4682-BF64-7998BF980B58}" type="sibTrans" cxnId="{16C6D710-0DA4-40CC-A8EB-B89F773EB64E}">
      <dgm:prSet/>
      <dgm:spPr/>
      <dgm:t>
        <a:bodyPr/>
        <a:lstStyle/>
        <a:p>
          <a:endParaRPr lang="es-AR"/>
        </a:p>
      </dgm:t>
    </dgm:pt>
    <dgm:pt modelId="{6B5567A1-0BB1-4359-805C-51A94CA91C3D}">
      <dgm:prSet phldrT="[Texto]"/>
      <dgm:spPr/>
      <dgm:t>
        <a:bodyPr/>
        <a:lstStyle/>
        <a:p>
          <a:r>
            <a:rPr lang="es-AR" dirty="0" smtClean="0"/>
            <a:t>Transcripción Instantánea App.</a:t>
          </a:r>
          <a:endParaRPr lang="es-AR" dirty="0"/>
        </a:p>
      </dgm:t>
    </dgm:pt>
    <dgm:pt modelId="{BF8D61F6-F77E-4CC1-8908-B699F0328B70}" type="parTrans" cxnId="{65010027-C4F0-4560-B122-9FA0676988EA}">
      <dgm:prSet/>
      <dgm:spPr/>
      <dgm:t>
        <a:bodyPr/>
        <a:lstStyle/>
        <a:p>
          <a:endParaRPr lang="es-AR"/>
        </a:p>
      </dgm:t>
    </dgm:pt>
    <dgm:pt modelId="{B7CAC0B2-8CB9-42F2-8DBE-CEFD570400C2}" type="sibTrans" cxnId="{65010027-C4F0-4560-B122-9FA0676988EA}">
      <dgm:prSet/>
      <dgm:spPr/>
      <dgm:t>
        <a:bodyPr/>
        <a:lstStyle/>
        <a:p>
          <a:endParaRPr lang="es-AR"/>
        </a:p>
      </dgm:t>
    </dgm:pt>
    <dgm:pt modelId="{F1976A82-6BE0-44F0-AFBC-37853F63861A}">
      <dgm:prSet phldrT="[Texto]"/>
      <dgm:spPr/>
      <dgm:t>
        <a:bodyPr/>
        <a:lstStyle/>
        <a:p>
          <a:r>
            <a:rPr lang="es-AR" dirty="0" smtClean="0"/>
            <a:t>Las App se renuevan constantemente.</a:t>
          </a:r>
          <a:endParaRPr lang="es-AR" dirty="0"/>
        </a:p>
      </dgm:t>
    </dgm:pt>
    <dgm:pt modelId="{6373D3B5-582A-4F85-B813-51BE924F35E1}" type="parTrans" cxnId="{59D97AEA-1AEA-4532-A77A-8D14F422676B}">
      <dgm:prSet/>
      <dgm:spPr/>
      <dgm:t>
        <a:bodyPr/>
        <a:lstStyle/>
        <a:p>
          <a:endParaRPr lang="es-AR"/>
        </a:p>
      </dgm:t>
    </dgm:pt>
    <dgm:pt modelId="{9EACE45F-226B-410A-AFDE-FB5E027DF8DC}" type="sibTrans" cxnId="{59D97AEA-1AEA-4532-A77A-8D14F422676B}">
      <dgm:prSet/>
      <dgm:spPr/>
      <dgm:t>
        <a:bodyPr/>
        <a:lstStyle/>
        <a:p>
          <a:endParaRPr lang="es-AR"/>
        </a:p>
      </dgm:t>
    </dgm:pt>
    <dgm:pt modelId="{52404A40-6ADF-4C70-9F57-6E075296374F}" type="pres">
      <dgm:prSet presAssocID="{38C0461A-0A05-4574-AA1C-31343948F1F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AR"/>
        </a:p>
      </dgm:t>
    </dgm:pt>
    <dgm:pt modelId="{445CB9B2-FEB4-49A2-B1AB-2E0C7503FFE6}" type="pres">
      <dgm:prSet presAssocID="{5E1405C9-3E3D-4425-B86D-92C31F6DA525}" presName="thickLine" presStyleLbl="alignNode1" presStyleIdx="0" presStyleCnt="1"/>
      <dgm:spPr/>
    </dgm:pt>
    <dgm:pt modelId="{37E3DBBC-D598-45DB-A284-57BB476FF112}" type="pres">
      <dgm:prSet presAssocID="{5E1405C9-3E3D-4425-B86D-92C31F6DA525}" presName="horz1" presStyleCnt="0"/>
      <dgm:spPr/>
    </dgm:pt>
    <dgm:pt modelId="{202A747A-A35A-4682-B52F-BF63BEA6E8BD}" type="pres">
      <dgm:prSet presAssocID="{5E1405C9-3E3D-4425-B86D-92C31F6DA525}" presName="tx1" presStyleLbl="revTx" presStyleIdx="0" presStyleCnt="4"/>
      <dgm:spPr/>
      <dgm:t>
        <a:bodyPr/>
        <a:lstStyle/>
        <a:p>
          <a:endParaRPr lang="es-AR"/>
        </a:p>
      </dgm:t>
    </dgm:pt>
    <dgm:pt modelId="{2C186B74-4C0D-43F7-90D1-4835378A263E}" type="pres">
      <dgm:prSet presAssocID="{5E1405C9-3E3D-4425-B86D-92C31F6DA525}" presName="vert1" presStyleCnt="0"/>
      <dgm:spPr/>
    </dgm:pt>
    <dgm:pt modelId="{30FAA695-6B2E-4E2C-8199-A3A41B4BF6BB}" type="pres">
      <dgm:prSet presAssocID="{ED0E8039-56B5-4EB9-91DC-01C1E3432D1A}" presName="vertSpace2a" presStyleCnt="0"/>
      <dgm:spPr/>
    </dgm:pt>
    <dgm:pt modelId="{2C033747-9C2E-4C86-88BB-492EFAF52C12}" type="pres">
      <dgm:prSet presAssocID="{ED0E8039-56B5-4EB9-91DC-01C1E3432D1A}" presName="horz2" presStyleCnt="0"/>
      <dgm:spPr/>
    </dgm:pt>
    <dgm:pt modelId="{99CE1F88-327C-4B81-AD27-E0858CE3D841}" type="pres">
      <dgm:prSet presAssocID="{ED0E8039-56B5-4EB9-91DC-01C1E3432D1A}" presName="horzSpace2" presStyleCnt="0"/>
      <dgm:spPr/>
    </dgm:pt>
    <dgm:pt modelId="{D673B775-837A-4827-9DAC-BF822F130010}" type="pres">
      <dgm:prSet presAssocID="{ED0E8039-56B5-4EB9-91DC-01C1E3432D1A}" presName="tx2" presStyleLbl="revTx" presStyleIdx="1" presStyleCnt="4"/>
      <dgm:spPr/>
      <dgm:t>
        <a:bodyPr/>
        <a:lstStyle/>
        <a:p>
          <a:endParaRPr lang="es-AR"/>
        </a:p>
      </dgm:t>
    </dgm:pt>
    <dgm:pt modelId="{A3E190BC-9E5D-433B-96CA-788CB968935F}" type="pres">
      <dgm:prSet presAssocID="{ED0E8039-56B5-4EB9-91DC-01C1E3432D1A}" presName="vert2" presStyleCnt="0"/>
      <dgm:spPr/>
    </dgm:pt>
    <dgm:pt modelId="{527DCF04-0E4E-409A-AB13-24E441EF6420}" type="pres">
      <dgm:prSet presAssocID="{ED0E8039-56B5-4EB9-91DC-01C1E3432D1A}" presName="thinLine2b" presStyleLbl="callout" presStyleIdx="0" presStyleCnt="3"/>
      <dgm:spPr/>
    </dgm:pt>
    <dgm:pt modelId="{29285517-141A-465E-B68F-E13C6A1C08BB}" type="pres">
      <dgm:prSet presAssocID="{ED0E8039-56B5-4EB9-91DC-01C1E3432D1A}" presName="vertSpace2b" presStyleCnt="0"/>
      <dgm:spPr/>
    </dgm:pt>
    <dgm:pt modelId="{73DD3EA3-1C78-4E28-9E66-1867F2E5D4A7}" type="pres">
      <dgm:prSet presAssocID="{6B5567A1-0BB1-4359-805C-51A94CA91C3D}" presName="horz2" presStyleCnt="0"/>
      <dgm:spPr/>
    </dgm:pt>
    <dgm:pt modelId="{00A436F8-9372-4D4F-B12E-DB175D29B206}" type="pres">
      <dgm:prSet presAssocID="{6B5567A1-0BB1-4359-805C-51A94CA91C3D}" presName="horzSpace2" presStyleCnt="0"/>
      <dgm:spPr/>
    </dgm:pt>
    <dgm:pt modelId="{A2181D60-F563-4E8D-BC65-48CA8042CB0C}" type="pres">
      <dgm:prSet presAssocID="{6B5567A1-0BB1-4359-805C-51A94CA91C3D}" presName="tx2" presStyleLbl="revTx" presStyleIdx="2" presStyleCnt="4"/>
      <dgm:spPr/>
      <dgm:t>
        <a:bodyPr/>
        <a:lstStyle/>
        <a:p>
          <a:endParaRPr lang="es-AR"/>
        </a:p>
      </dgm:t>
    </dgm:pt>
    <dgm:pt modelId="{1F1FA221-4465-4C50-AF1C-2B1649061190}" type="pres">
      <dgm:prSet presAssocID="{6B5567A1-0BB1-4359-805C-51A94CA91C3D}" presName="vert2" presStyleCnt="0"/>
      <dgm:spPr/>
    </dgm:pt>
    <dgm:pt modelId="{D876206E-912D-4032-8F0C-E1C54EAFE3EF}" type="pres">
      <dgm:prSet presAssocID="{6B5567A1-0BB1-4359-805C-51A94CA91C3D}" presName="thinLine2b" presStyleLbl="callout" presStyleIdx="1" presStyleCnt="3"/>
      <dgm:spPr/>
    </dgm:pt>
    <dgm:pt modelId="{AC001B07-08BC-4F12-B1E6-3FA500C200DC}" type="pres">
      <dgm:prSet presAssocID="{6B5567A1-0BB1-4359-805C-51A94CA91C3D}" presName="vertSpace2b" presStyleCnt="0"/>
      <dgm:spPr/>
    </dgm:pt>
    <dgm:pt modelId="{AE1BD6F3-E1ED-416B-A543-EDA7968A9D6D}" type="pres">
      <dgm:prSet presAssocID="{F1976A82-6BE0-44F0-AFBC-37853F63861A}" presName="horz2" presStyleCnt="0"/>
      <dgm:spPr/>
    </dgm:pt>
    <dgm:pt modelId="{A93E5E36-5C16-4ADA-97DA-32DA38ED3A32}" type="pres">
      <dgm:prSet presAssocID="{F1976A82-6BE0-44F0-AFBC-37853F63861A}" presName="horzSpace2" presStyleCnt="0"/>
      <dgm:spPr/>
    </dgm:pt>
    <dgm:pt modelId="{5A87295D-6D5A-4C7A-862A-19CF3414C5F0}" type="pres">
      <dgm:prSet presAssocID="{F1976A82-6BE0-44F0-AFBC-37853F63861A}" presName="tx2" presStyleLbl="revTx" presStyleIdx="3" presStyleCnt="4"/>
      <dgm:spPr/>
      <dgm:t>
        <a:bodyPr/>
        <a:lstStyle/>
        <a:p>
          <a:endParaRPr lang="es-AR"/>
        </a:p>
      </dgm:t>
    </dgm:pt>
    <dgm:pt modelId="{64A9064B-20A5-490A-BF71-E0CD4259F607}" type="pres">
      <dgm:prSet presAssocID="{F1976A82-6BE0-44F0-AFBC-37853F63861A}" presName="vert2" presStyleCnt="0"/>
      <dgm:spPr/>
    </dgm:pt>
    <dgm:pt modelId="{5BAB79A3-945A-4071-9C1B-5C7D474F7C71}" type="pres">
      <dgm:prSet presAssocID="{F1976A82-6BE0-44F0-AFBC-37853F63861A}" presName="thinLine2b" presStyleLbl="callout" presStyleIdx="2" presStyleCnt="3"/>
      <dgm:spPr/>
    </dgm:pt>
    <dgm:pt modelId="{15D6F8F5-AA13-400E-83C6-98D97B125E2F}" type="pres">
      <dgm:prSet presAssocID="{F1976A82-6BE0-44F0-AFBC-37853F63861A}" presName="vertSpace2b" presStyleCnt="0"/>
      <dgm:spPr/>
    </dgm:pt>
  </dgm:ptLst>
  <dgm:cxnLst>
    <dgm:cxn modelId="{F3EB9538-3DDD-4DDC-ADD5-78A16F6B52AB}" type="presOf" srcId="{5E1405C9-3E3D-4425-B86D-92C31F6DA525}" destId="{202A747A-A35A-4682-B52F-BF63BEA6E8BD}" srcOrd="0" destOrd="0" presId="urn:microsoft.com/office/officeart/2008/layout/LinedList"/>
    <dgm:cxn modelId="{65010027-C4F0-4560-B122-9FA0676988EA}" srcId="{5E1405C9-3E3D-4425-B86D-92C31F6DA525}" destId="{6B5567A1-0BB1-4359-805C-51A94CA91C3D}" srcOrd="1" destOrd="0" parTransId="{BF8D61F6-F77E-4CC1-8908-B699F0328B70}" sibTransId="{B7CAC0B2-8CB9-42F2-8DBE-CEFD570400C2}"/>
    <dgm:cxn modelId="{30FB0B3E-6BFB-4AC9-A619-82C98EB52DBD}" type="presOf" srcId="{F1976A82-6BE0-44F0-AFBC-37853F63861A}" destId="{5A87295D-6D5A-4C7A-862A-19CF3414C5F0}" srcOrd="0" destOrd="0" presId="urn:microsoft.com/office/officeart/2008/layout/LinedList"/>
    <dgm:cxn modelId="{59D97AEA-1AEA-4532-A77A-8D14F422676B}" srcId="{5E1405C9-3E3D-4425-B86D-92C31F6DA525}" destId="{F1976A82-6BE0-44F0-AFBC-37853F63861A}" srcOrd="2" destOrd="0" parTransId="{6373D3B5-582A-4F85-B813-51BE924F35E1}" sibTransId="{9EACE45F-226B-410A-AFDE-FB5E027DF8DC}"/>
    <dgm:cxn modelId="{7F6EDE39-8D32-4474-8BBF-C95DEBDC99C3}" type="presOf" srcId="{38C0461A-0A05-4574-AA1C-31343948F1FE}" destId="{52404A40-6ADF-4C70-9F57-6E075296374F}" srcOrd="0" destOrd="0" presId="urn:microsoft.com/office/officeart/2008/layout/LinedList"/>
    <dgm:cxn modelId="{16C6D710-0DA4-40CC-A8EB-B89F773EB64E}" srcId="{5E1405C9-3E3D-4425-B86D-92C31F6DA525}" destId="{ED0E8039-56B5-4EB9-91DC-01C1E3432D1A}" srcOrd="0" destOrd="0" parTransId="{DAD1B364-8A4E-43C5-A6E1-F044F247E62C}" sibTransId="{243FB176-D371-4682-BF64-7998BF980B58}"/>
    <dgm:cxn modelId="{F82F7F16-5DAA-4153-AE77-0091E53C93B8}" srcId="{38C0461A-0A05-4574-AA1C-31343948F1FE}" destId="{5E1405C9-3E3D-4425-B86D-92C31F6DA525}" srcOrd="0" destOrd="0" parTransId="{7869D154-3D1D-4F55-8DCD-DC2C5D87CFA3}" sibTransId="{9EC1329D-DC24-4BBC-9572-CB9E75806687}"/>
    <dgm:cxn modelId="{DD5A12BE-016F-48D9-BFD9-A8F722D1FF0C}" type="presOf" srcId="{6B5567A1-0BB1-4359-805C-51A94CA91C3D}" destId="{A2181D60-F563-4E8D-BC65-48CA8042CB0C}" srcOrd="0" destOrd="0" presId="urn:microsoft.com/office/officeart/2008/layout/LinedList"/>
    <dgm:cxn modelId="{C777CCBC-3BB5-4653-B9E5-89A2C3C13594}" type="presOf" srcId="{ED0E8039-56B5-4EB9-91DC-01C1E3432D1A}" destId="{D673B775-837A-4827-9DAC-BF822F130010}" srcOrd="0" destOrd="0" presId="urn:microsoft.com/office/officeart/2008/layout/LinedList"/>
    <dgm:cxn modelId="{AC0A9678-28FA-401F-A40C-E042CCDBDF67}" type="presParOf" srcId="{52404A40-6ADF-4C70-9F57-6E075296374F}" destId="{445CB9B2-FEB4-49A2-B1AB-2E0C7503FFE6}" srcOrd="0" destOrd="0" presId="urn:microsoft.com/office/officeart/2008/layout/LinedList"/>
    <dgm:cxn modelId="{E98A0115-BFC5-430A-8708-6B047C92F5F2}" type="presParOf" srcId="{52404A40-6ADF-4C70-9F57-6E075296374F}" destId="{37E3DBBC-D598-45DB-A284-57BB476FF112}" srcOrd="1" destOrd="0" presId="urn:microsoft.com/office/officeart/2008/layout/LinedList"/>
    <dgm:cxn modelId="{FA2D2914-59E7-4CF1-878C-311367F9CEC3}" type="presParOf" srcId="{37E3DBBC-D598-45DB-A284-57BB476FF112}" destId="{202A747A-A35A-4682-B52F-BF63BEA6E8BD}" srcOrd="0" destOrd="0" presId="urn:microsoft.com/office/officeart/2008/layout/LinedList"/>
    <dgm:cxn modelId="{A4DD008C-8947-4C9C-869B-AA3C49BEC602}" type="presParOf" srcId="{37E3DBBC-D598-45DB-A284-57BB476FF112}" destId="{2C186B74-4C0D-43F7-90D1-4835378A263E}" srcOrd="1" destOrd="0" presId="urn:microsoft.com/office/officeart/2008/layout/LinedList"/>
    <dgm:cxn modelId="{9C513CC6-1FC9-405C-BDCE-9B7BF47F62FC}" type="presParOf" srcId="{2C186B74-4C0D-43F7-90D1-4835378A263E}" destId="{30FAA695-6B2E-4E2C-8199-A3A41B4BF6BB}" srcOrd="0" destOrd="0" presId="urn:microsoft.com/office/officeart/2008/layout/LinedList"/>
    <dgm:cxn modelId="{58FBF5BA-12AD-4204-A4CC-A0B92884E1BE}" type="presParOf" srcId="{2C186B74-4C0D-43F7-90D1-4835378A263E}" destId="{2C033747-9C2E-4C86-88BB-492EFAF52C12}" srcOrd="1" destOrd="0" presId="urn:microsoft.com/office/officeart/2008/layout/LinedList"/>
    <dgm:cxn modelId="{E9CA7EE7-ED4E-41EF-82F4-3E12ECDA83CA}" type="presParOf" srcId="{2C033747-9C2E-4C86-88BB-492EFAF52C12}" destId="{99CE1F88-327C-4B81-AD27-E0858CE3D841}" srcOrd="0" destOrd="0" presId="urn:microsoft.com/office/officeart/2008/layout/LinedList"/>
    <dgm:cxn modelId="{3EAD2C7B-6A8C-452F-ACBD-949827BBA4D3}" type="presParOf" srcId="{2C033747-9C2E-4C86-88BB-492EFAF52C12}" destId="{D673B775-837A-4827-9DAC-BF822F130010}" srcOrd="1" destOrd="0" presId="urn:microsoft.com/office/officeart/2008/layout/LinedList"/>
    <dgm:cxn modelId="{08CB210E-FD33-446C-8947-46E8C9055113}" type="presParOf" srcId="{2C033747-9C2E-4C86-88BB-492EFAF52C12}" destId="{A3E190BC-9E5D-433B-96CA-788CB968935F}" srcOrd="2" destOrd="0" presId="urn:microsoft.com/office/officeart/2008/layout/LinedList"/>
    <dgm:cxn modelId="{3ED95A09-E0FA-47F8-9BB5-B37D0EFD61B0}" type="presParOf" srcId="{2C186B74-4C0D-43F7-90D1-4835378A263E}" destId="{527DCF04-0E4E-409A-AB13-24E441EF6420}" srcOrd="2" destOrd="0" presId="urn:microsoft.com/office/officeart/2008/layout/LinedList"/>
    <dgm:cxn modelId="{4B41BE13-099C-4021-9B03-D28E43D8A7D2}" type="presParOf" srcId="{2C186B74-4C0D-43F7-90D1-4835378A263E}" destId="{29285517-141A-465E-B68F-E13C6A1C08BB}" srcOrd="3" destOrd="0" presId="urn:microsoft.com/office/officeart/2008/layout/LinedList"/>
    <dgm:cxn modelId="{BDEEF9CC-DAEE-4D3B-84F2-D0853F99F5E2}" type="presParOf" srcId="{2C186B74-4C0D-43F7-90D1-4835378A263E}" destId="{73DD3EA3-1C78-4E28-9E66-1867F2E5D4A7}" srcOrd="4" destOrd="0" presId="urn:microsoft.com/office/officeart/2008/layout/LinedList"/>
    <dgm:cxn modelId="{45A0E3CE-8D00-4AC2-B038-B4B239B12F0E}" type="presParOf" srcId="{73DD3EA3-1C78-4E28-9E66-1867F2E5D4A7}" destId="{00A436F8-9372-4D4F-B12E-DB175D29B206}" srcOrd="0" destOrd="0" presId="urn:microsoft.com/office/officeart/2008/layout/LinedList"/>
    <dgm:cxn modelId="{0BEEDBB7-C93C-4925-8DBD-0D3C4B7B1ADA}" type="presParOf" srcId="{73DD3EA3-1C78-4E28-9E66-1867F2E5D4A7}" destId="{A2181D60-F563-4E8D-BC65-48CA8042CB0C}" srcOrd="1" destOrd="0" presId="urn:microsoft.com/office/officeart/2008/layout/LinedList"/>
    <dgm:cxn modelId="{B255C666-30BE-4D23-94A2-FB3DC13164B4}" type="presParOf" srcId="{73DD3EA3-1C78-4E28-9E66-1867F2E5D4A7}" destId="{1F1FA221-4465-4C50-AF1C-2B1649061190}" srcOrd="2" destOrd="0" presId="urn:microsoft.com/office/officeart/2008/layout/LinedList"/>
    <dgm:cxn modelId="{39F5CF36-9288-4007-ABD7-D7E6E55094F5}" type="presParOf" srcId="{2C186B74-4C0D-43F7-90D1-4835378A263E}" destId="{D876206E-912D-4032-8F0C-E1C54EAFE3EF}" srcOrd="5" destOrd="0" presId="urn:microsoft.com/office/officeart/2008/layout/LinedList"/>
    <dgm:cxn modelId="{DEA442D0-A5DE-4FBB-A41F-7E99800DCE76}" type="presParOf" srcId="{2C186B74-4C0D-43F7-90D1-4835378A263E}" destId="{AC001B07-08BC-4F12-B1E6-3FA500C200DC}" srcOrd="6" destOrd="0" presId="urn:microsoft.com/office/officeart/2008/layout/LinedList"/>
    <dgm:cxn modelId="{AD0A7ECA-AA46-4244-9658-EB4A807A1C13}" type="presParOf" srcId="{2C186B74-4C0D-43F7-90D1-4835378A263E}" destId="{AE1BD6F3-E1ED-416B-A543-EDA7968A9D6D}" srcOrd="7" destOrd="0" presId="urn:microsoft.com/office/officeart/2008/layout/LinedList"/>
    <dgm:cxn modelId="{D73A68A3-293E-4CB0-A7A8-88E2E76AAF24}" type="presParOf" srcId="{AE1BD6F3-E1ED-416B-A543-EDA7968A9D6D}" destId="{A93E5E36-5C16-4ADA-97DA-32DA38ED3A32}" srcOrd="0" destOrd="0" presId="urn:microsoft.com/office/officeart/2008/layout/LinedList"/>
    <dgm:cxn modelId="{29B4A01B-F66A-4B3F-BCA7-089DE829FD41}" type="presParOf" srcId="{AE1BD6F3-E1ED-416B-A543-EDA7968A9D6D}" destId="{5A87295D-6D5A-4C7A-862A-19CF3414C5F0}" srcOrd="1" destOrd="0" presId="urn:microsoft.com/office/officeart/2008/layout/LinedList"/>
    <dgm:cxn modelId="{309E089E-FF2A-4F6E-A02A-6031359AD509}" type="presParOf" srcId="{AE1BD6F3-E1ED-416B-A543-EDA7968A9D6D}" destId="{64A9064B-20A5-490A-BF71-E0CD4259F607}" srcOrd="2" destOrd="0" presId="urn:microsoft.com/office/officeart/2008/layout/LinedList"/>
    <dgm:cxn modelId="{4B8BDAC2-5B68-44BB-825A-039A081F319C}" type="presParOf" srcId="{2C186B74-4C0D-43F7-90D1-4835378A263E}" destId="{5BAB79A3-945A-4071-9C1B-5C7D474F7C71}" srcOrd="8" destOrd="0" presId="urn:microsoft.com/office/officeart/2008/layout/LinedList"/>
    <dgm:cxn modelId="{B687D3FB-A11D-48FC-BD13-BB5A66973D45}" type="presParOf" srcId="{2C186B74-4C0D-43F7-90D1-4835378A263E}" destId="{15D6F8F5-AA13-400E-83C6-98D97B125E2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8BFC7D-EB52-4821-AC0E-BF6657518B8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AR"/>
        </a:p>
      </dgm:t>
    </dgm:pt>
    <dgm:pt modelId="{C6678BB0-DA7E-44C4-9347-E9178AF5F07F}">
      <dgm:prSet phldrT="[Texto]" custT="1"/>
      <dgm:spPr/>
      <dgm:t>
        <a:bodyPr/>
        <a:lstStyle/>
        <a:p>
          <a:r>
            <a:rPr lang="es-AR" sz="3600" dirty="0" smtClean="0">
              <a:solidFill>
                <a:schemeClr val="tx1"/>
              </a:solidFill>
            </a:rPr>
            <a:t>Medios Tecnológicos</a:t>
          </a:r>
          <a:endParaRPr lang="es-AR" sz="3600" dirty="0">
            <a:solidFill>
              <a:schemeClr val="tx1"/>
            </a:solidFill>
          </a:endParaRPr>
        </a:p>
      </dgm:t>
    </dgm:pt>
    <dgm:pt modelId="{097D4CEE-3633-4059-A030-8F6D9B6BB73B}" type="parTrans" cxnId="{2062D5C0-DAAF-4B81-9463-DE7B70916FBD}">
      <dgm:prSet/>
      <dgm:spPr/>
      <dgm:t>
        <a:bodyPr/>
        <a:lstStyle/>
        <a:p>
          <a:endParaRPr lang="es-AR"/>
        </a:p>
      </dgm:t>
    </dgm:pt>
    <dgm:pt modelId="{F435C176-6DB6-48C7-A498-4D68A9387793}" type="sibTrans" cxnId="{2062D5C0-DAAF-4B81-9463-DE7B70916FBD}">
      <dgm:prSet/>
      <dgm:spPr/>
      <dgm:t>
        <a:bodyPr/>
        <a:lstStyle/>
        <a:p>
          <a:endParaRPr lang="es-AR"/>
        </a:p>
      </dgm:t>
    </dgm:pt>
    <dgm:pt modelId="{F57A17A9-D490-4AC9-9A0D-498BDC2B32C1}">
      <dgm:prSet phldrT="[Texto]"/>
      <dgm:spPr/>
      <dgm:t>
        <a:bodyPr/>
        <a:lstStyle/>
        <a:p>
          <a:r>
            <a:rPr lang="es-AR" dirty="0" smtClean="0"/>
            <a:t>Texto</a:t>
          </a:r>
          <a:endParaRPr lang="es-AR" dirty="0"/>
        </a:p>
      </dgm:t>
    </dgm:pt>
    <dgm:pt modelId="{F24CD245-A97C-4AB0-8728-CDAA53BA054D}" type="parTrans" cxnId="{31B9724B-9D15-469B-96E1-62AA13645484}">
      <dgm:prSet/>
      <dgm:spPr/>
      <dgm:t>
        <a:bodyPr/>
        <a:lstStyle/>
        <a:p>
          <a:endParaRPr lang="es-AR"/>
        </a:p>
      </dgm:t>
    </dgm:pt>
    <dgm:pt modelId="{F50B3A1F-64DB-476B-99D1-3F9A7D244EEF}" type="sibTrans" cxnId="{31B9724B-9D15-469B-96E1-62AA13645484}">
      <dgm:prSet/>
      <dgm:spPr/>
      <dgm:t>
        <a:bodyPr/>
        <a:lstStyle/>
        <a:p>
          <a:endParaRPr lang="es-AR"/>
        </a:p>
      </dgm:t>
    </dgm:pt>
    <dgm:pt modelId="{4FE44C28-8C6D-43B0-B3C8-06213329DF3E}">
      <dgm:prSet phldrT="[Texto]"/>
      <dgm:spPr/>
      <dgm:t>
        <a:bodyPr/>
        <a:lstStyle/>
        <a:p>
          <a:r>
            <a:rPr lang="es-AR" dirty="0" smtClean="0"/>
            <a:t>Videos</a:t>
          </a:r>
          <a:endParaRPr lang="es-AR" dirty="0"/>
        </a:p>
      </dgm:t>
    </dgm:pt>
    <dgm:pt modelId="{AA7A4436-CB2E-457D-A176-C0DDC2244B37}" type="parTrans" cxnId="{70A63BC6-A77D-4A90-8E83-9A09DE73F01D}">
      <dgm:prSet/>
      <dgm:spPr/>
      <dgm:t>
        <a:bodyPr/>
        <a:lstStyle/>
        <a:p>
          <a:endParaRPr lang="es-AR"/>
        </a:p>
      </dgm:t>
    </dgm:pt>
    <dgm:pt modelId="{850D2AF3-1E23-4886-989D-1C9AB09AFD10}" type="sibTrans" cxnId="{70A63BC6-A77D-4A90-8E83-9A09DE73F01D}">
      <dgm:prSet/>
      <dgm:spPr/>
      <dgm:t>
        <a:bodyPr/>
        <a:lstStyle/>
        <a:p>
          <a:endParaRPr lang="es-AR"/>
        </a:p>
      </dgm:t>
    </dgm:pt>
    <dgm:pt modelId="{53CC3A26-D53E-41D9-A300-DE7A9953E415}">
      <dgm:prSet phldrT="[Texto]"/>
      <dgm:spPr/>
      <dgm:t>
        <a:bodyPr/>
        <a:lstStyle/>
        <a:p>
          <a:r>
            <a:rPr lang="es-AR" dirty="0" smtClean="0"/>
            <a:t>Fotos</a:t>
          </a:r>
          <a:endParaRPr lang="es-AR" dirty="0"/>
        </a:p>
      </dgm:t>
    </dgm:pt>
    <dgm:pt modelId="{602D086D-C93F-49ED-AE7D-C3AA259C8ADE}" type="parTrans" cxnId="{CBC69E15-313D-493F-BBE9-F586DD731C0F}">
      <dgm:prSet/>
      <dgm:spPr/>
      <dgm:t>
        <a:bodyPr/>
        <a:lstStyle/>
        <a:p>
          <a:endParaRPr lang="es-AR"/>
        </a:p>
      </dgm:t>
    </dgm:pt>
    <dgm:pt modelId="{19AA2444-3372-4E97-B42E-B3FE6932B75A}" type="sibTrans" cxnId="{CBC69E15-313D-493F-BBE9-F586DD731C0F}">
      <dgm:prSet/>
      <dgm:spPr/>
      <dgm:t>
        <a:bodyPr/>
        <a:lstStyle/>
        <a:p>
          <a:endParaRPr lang="es-AR"/>
        </a:p>
      </dgm:t>
    </dgm:pt>
    <dgm:pt modelId="{A53C26CA-1516-40D7-B7E3-32967561D274}">
      <dgm:prSet phldrT="[Texto]"/>
      <dgm:spPr/>
      <dgm:t>
        <a:bodyPr/>
        <a:lstStyle/>
        <a:p>
          <a:r>
            <a:rPr lang="es-AR" dirty="0" smtClean="0"/>
            <a:t>Canciones</a:t>
          </a:r>
          <a:endParaRPr lang="es-AR" dirty="0"/>
        </a:p>
      </dgm:t>
    </dgm:pt>
    <dgm:pt modelId="{C32B45DA-D412-4F5B-8478-D84171A1F4DE}" type="parTrans" cxnId="{689F675C-285A-415D-926F-952D60E138C7}">
      <dgm:prSet/>
      <dgm:spPr/>
      <dgm:t>
        <a:bodyPr/>
        <a:lstStyle/>
        <a:p>
          <a:endParaRPr lang="es-AR"/>
        </a:p>
      </dgm:t>
    </dgm:pt>
    <dgm:pt modelId="{25F199E4-CD35-4315-BE17-452BC8AB4619}" type="sibTrans" cxnId="{689F675C-285A-415D-926F-952D60E138C7}">
      <dgm:prSet/>
      <dgm:spPr/>
      <dgm:t>
        <a:bodyPr/>
        <a:lstStyle/>
        <a:p>
          <a:endParaRPr lang="es-AR"/>
        </a:p>
      </dgm:t>
    </dgm:pt>
    <dgm:pt modelId="{8387CB58-E1A4-40F2-86AF-D834155EAFE1}">
      <dgm:prSet phldrT="[Texto]"/>
      <dgm:spPr/>
      <dgm:t>
        <a:bodyPr/>
        <a:lstStyle/>
        <a:p>
          <a:r>
            <a:rPr lang="es-AR" dirty="0" smtClean="0"/>
            <a:t>Audios</a:t>
          </a:r>
          <a:endParaRPr lang="es-AR" dirty="0"/>
        </a:p>
      </dgm:t>
    </dgm:pt>
    <dgm:pt modelId="{DAEBB812-9D7D-41EB-947A-4D3CE5374AFD}" type="parTrans" cxnId="{35776227-2FA5-4941-AA30-D00F04DEED79}">
      <dgm:prSet/>
      <dgm:spPr/>
      <dgm:t>
        <a:bodyPr/>
        <a:lstStyle/>
        <a:p>
          <a:endParaRPr lang="es-AR"/>
        </a:p>
      </dgm:t>
    </dgm:pt>
    <dgm:pt modelId="{1532CC36-901D-4FAC-BECE-DDFD69D4C49C}" type="sibTrans" cxnId="{35776227-2FA5-4941-AA30-D00F04DEED79}">
      <dgm:prSet/>
      <dgm:spPr/>
      <dgm:t>
        <a:bodyPr/>
        <a:lstStyle/>
        <a:p>
          <a:endParaRPr lang="es-AR"/>
        </a:p>
      </dgm:t>
    </dgm:pt>
    <dgm:pt modelId="{F217DBD2-8C21-41FA-9729-3AC7689DA39A}" type="pres">
      <dgm:prSet presAssocID="{BD8BFC7D-EB52-4821-AC0E-BF6657518B8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FE2B6DE6-4ED1-4297-A7B5-F0D2E377EF8D}" type="pres">
      <dgm:prSet presAssocID="{C6678BB0-DA7E-44C4-9347-E9178AF5F07F}" presName="root1" presStyleCnt="0"/>
      <dgm:spPr/>
    </dgm:pt>
    <dgm:pt modelId="{D3E655DB-C908-4D06-906E-C6A4C1956CDC}" type="pres">
      <dgm:prSet presAssocID="{C6678BB0-DA7E-44C4-9347-E9178AF5F07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CD1A1F70-7920-4871-9DCB-1FF26276E1C5}" type="pres">
      <dgm:prSet presAssocID="{C6678BB0-DA7E-44C4-9347-E9178AF5F07F}" presName="level2hierChild" presStyleCnt="0"/>
      <dgm:spPr/>
    </dgm:pt>
    <dgm:pt modelId="{2BBE31BF-CA29-4F70-8E05-12578DF5FDAE}" type="pres">
      <dgm:prSet presAssocID="{F24CD245-A97C-4AB0-8728-CDAA53BA054D}" presName="conn2-1" presStyleLbl="parChTrans1D2" presStyleIdx="0" presStyleCnt="5"/>
      <dgm:spPr/>
      <dgm:t>
        <a:bodyPr/>
        <a:lstStyle/>
        <a:p>
          <a:endParaRPr lang="es-AR"/>
        </a:p>
      </dgm:t>
    </dgm:pt>
    <dgm:pt modelId="{7197DBAA-E813-4E3B-BFAB-3F545BC8AD1D}" type="pres">
      <dgm:prSet presAssocID="{F24CD245-A97C-4AB0-8728-CDAA53BA054D}" presName="connTx" presStyleLbl="parChTrans1D2" presStyleIdx="0" presStyleCnt="5"/>
      <dgm:spPr/>
      <dgm:t>
        <a:bodyPr/>
        <a:lstStyle/>
        <a:p>
          <a:endParaRPr lang="es-AR"/>
        </a:p>
      </dgm:t>
    </dgm:pt>
    <dgm:pt modelId="{27E11A15-4EAD-4884-A27C-FAFC34C8A7E4}" type="pres">
      <dgm:prSet presAssocID="{F57A17A9-D490-4AC9-9A0D-498BDC2B32C1}" presName="root2" presStyleCnt="0"/>
      <dgm:spPr/>
    </dgm:pt>
    <dgm:pt modelId="{3E555186-8BBD-4573-9A1C-05502B0644FD}" type="pres">
      <dgm:prSet presAssocID="{F57A17A9-D490-4AC9-9A0D-498BDC2B32C1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EF8BF741-EA69-4C5F-AC9D-D3B895758586}" type="pres">
      <dgm:prSet presAssocID="{F57A17A9-D490-4AC9-9A0D-498BDC2B32C1}" presName="level3hierChild" presStyleCnt="0"/>
      <dgm:spPr/>
    </dgm:pt>
    <dgm:pt modelId="{29CC943C-9BEF-4DAA-9C0A-0261B76C8522}" type="pres">
      <dgm:prSet presAssocID="{AA7A4436-CB2E-457D-A176-C0DDC2244B37}" presName="conn2-1" presStyleLbl="parChTrans1D2" presStyleIdx="1" presStyleCnt="5"/>
      <dgm:spPr/>
      <dgm:t>
        <a:bodyPr/>
        <a:lstStyle/>
        <a:p>
          <a:endParaRPr lang="es-AR"/>
        </a:p>
      </dgm:t>
    </dgm:pt>
    <dgm:pt modelId="{A2BC0AE1-EA64-42C5-B0A8-AC803B5154BF}" type="pres">
      <dgm:prSet presAssocID="{AA7A4436-CB2E-457D-A176-C0DDC2244B37}" presName="connTx" presStyleLbl="parChTrans1D2" presStyleIdx="1" presStyleCnt="5"/>
      <dgm:spPr/>
      <dgm:t>
        <a:bodyPr/>
        <a:lstStyle/>
        <a:p>
          <a:endParaRPr lang="es-AR"/>
        </a:p>
      </dgm:t>
    </dgm:pt>
    <dgm:pt modelId="{D87B1894-8018-41FD-BF96-570B768F8B40}" type="pres">
      <dgm:prSet presAssocID="{4FE44C28-8C6D-43B0-B3C8-06213329DF3E}" presName="root2" presStyleCnt="0"/>
      <dgm:spPr/>
    </dgm:pt>
    <dgm:pt modelId="{B3DD0819-1F88-4D67-A7BD-466E393DB77A}" type="pres">
      <dgm:prSet presAssocID="{4FE44C28-8C6D-43B0-B3C8-06213329DF3E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A1BC1AA3-4144-4556-B7D1-5E19B4FB5466}" type="pres">
      <dgm:prSet presAssocID="{4FE44C28-8C6D-43B0-B3C8-06213329DF3E}" presName="level3hierChild" presStyleCnt="0"/>
      <dgm:spPr/>
    </dgm:pt>
    <dgm:pt modelId="{33187EE4-6564-4F1C-A9B6-91EC452C0B2C}" type="pres">
      <dgm:prSet presAssocID="{602D086D-C93F-49ED-AE7D-C3AA259C8ADE}" presName="conn2-1" presStyleLbl="parChTrans1D2" presStyleIdx="2" presStyleCnt="5"/>
      <dgm:spPr/>
      <dgm:t>
        <a:bodyPr/>
        <a:lstStyle/>
        <a:p>
          <a:endParaRPr lang="es-AR"/>
        </a:p>
      </dgm:t>
    </dgm:pt>
    <dgm:pt modelId="{68B188A4-9D1A-4AD1-919A-BCB63BB61664}" type="pres">
      <dgm:prSet presAssocID="{602D086D-C93F-49ED-AE7D-C3AA259C8ADE}" presName="connTx" presStyleLbl="parChTrans1D2" presStyleIdx="2" presStyleCnt="5"/>
      <dgm:spPr/>
      <dgm:t>
        <a:bodyPr/>
        <a:lstStyle/>
        <a:p>
          <a:endParaRPr lang="es-AR"/>
        </a:p>
      </dgm:t>
    </dgm:pt>
    <dgm:pt modelId="{06CA973B-645D-4B4C-A6D8-9FA1B9FCC0D3}" type="pres">
      <dgm:prSet presAssocID="{53CC3A26-D53E-41D9-A300-DE7A9953E415}" presName="root2" presStyleCnt="0"/>
      <dgm:spPr/>
    </dgm:pt>
    <dgm:pt modelId="{80636B08-AA88-46D3-812A-6ECA6FC9AA85}" type="pres">
      <dgm:prSet presAssocID="{53CC3A26-D53E-41D9-A300-DE7A9953E415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C6B3D3B1-1FC5-4CB5-A77B-31E91FFAF28C}" type="pres">
      <dgm:prSet presAssocID="{53CC3A26-D53E-41D9-A300-DE7A9953E415}" presName="level3hierChild" presStyleCnt="0"/>
      <dgm:spPr/>
    </dgm:pt>
    <dgm:pt modelId="{55257971-C32D-4F0E-85F7-389C1D8CFDC1}" type="pres">
      <dgm:prSet presAssocID="{C32B45DA-D412-4F5B-8478-D84171A1F4DE}" presName="conn2-1" presStyleLbl="parChTrans1D2" presStyleIdx="3" presStyleCnt="5"/>
      <dgm:spPr/>
      <dgm:t>
        <a:bodyPr/>
        <a:lstStyle/>
        <a:p>
          <a:endParaRPr lang="es-AR"/>
        </a:p>
      </dgm:t>
    </dgm:pt>
    <dgm:pt modelId="{3B74F3DC-6D22-4AF4-B7B0-9F501780CBFC}" type="pres">
      <dgm:prSet presAssocID="{C32B45DA-D412-4F5B-8478-D84171A1F4DE}" presName="connTx" presStyleLbl="parChTrans1D2" presStyleIdx="3" presStyleCnt="5"/>
      <dgm:spPr/>
      <dgm:t>
        <a:bodyPr/>
        <a:lstStyle/>
        <a:p>
          <a:endParaRPr lang="es-AR"/>
        </a:p>
      </dgm:t>
    </dgm:pt>
    <dgm:pt modelId="{F7145528-3E37-4063-8235-7A79FDA3BAC2}" type="pres">
      <dgm:prSet presAssocID="{A53C26CA-1516-40D7-B7E3-32967561D274}" presName="root2" presStyleCnt="0"/>
      <dgm:spPr/>
    </dgm:pt>
    <dgm:pt modelId="{BAD28EFA-7F87-4640-B181-5501869E0A95}" type="pres">
      <dgm:prSet presAssocID="{A53C26CA-1516-40D7-B7E3-32967561D274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0C25107E-DEED-4029-997A-C22E7A8B82C8}" type="pres">
      <dgm:prSet presAssocID="{A53C26CA-1516-40D7-B7E3-32967561D274}" presName="level3hierChild" presStyleCnt="0"/>
      <dgm:spPr/>
    </dgm:pt>
    <dgm:pt modelId="{ACFE9994-C44C-475A-9478-14DD5DE3FD3F}" type="pres">
      <dgm:prSet presAssocID="{DAEBB812-9D7D-41EB-947A-4D3CE5374AFD}" presName="conn2-1" presStyleLbl="parChTrans1D2" presStyleIdx="4" presStyleCnt="5"/>
      <dgm:spPr/>
      <dgm:t>
        <a:bodyPr/>
        <a:lstStyle/>
        <a:p>
          <a:endParaRPr lang="es-AR"/>
        </a:p>
      </dgm:t>
    </dgm:pt>
    <dgm:pt modelId="{369C3498-DC44-414D-89A2-4735FD144746}" type="pres">
      <dgm:prSet presAssocID="{DAEBB812-9D7D-41EB-947A-4D3CE5374AFD}" presName="connTx" presStyleLbl="parChTrans1D2" presStyleIdx="4" presStyleCnt="5"/>
      <dgm:spPr/>
      <dgm:t>
        <a:bodyPr/>
        <a:lstStyle/>
        <a:p>
          <a:endParaRPr lang="es-AR"/>
        </a:p>
      </dgm:t>
    </dgm:pt>
    <dgm:pt modelId="{384AD767-2892-460F-8E29-42F12F0C719E}" type="pres">
      <dgm:prSet presAssocID="{8387CB58-E1A4-40F2-86AF-D834155EAFE1}" presName="root2" presStyleCnt="0"/>
      <dgm:spPr/>
    </dgm:pt>
    <dgm:pt modelId="{64F80997-7FD2-4245-8037-4DA7BA573C11}" type="pres">
      <dgm:prSet presAssocID="{8387CB58-E1A4-40F2-86AF-D834155EAFE1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D196C3C6-DF1F-4989-8E80-80871D40AA5C}" type="pres">
      <dgm:prSet presAssocID="{8387CB58-E1A4-40F2-86AF-D834155EAFE1}" presName="level3hierChild" presStyleCnt="0"/>
      <dgm:spPr/>
    </dgm:pt>
  </dgm:ptLst>
  <dgm:cxnLst>
    <dgm:cxn modelId="{97DA0F61-8375-452A-B675-C5A1AD031659}" type="presOf" srcId="{F24CD245-A97C-4AB0-8728-CDAA53BA054D}" destId="{2BBE31BF-CA29-4F70-8E05-12578DF5FDAE}" srcOrd="0" destOrd="0" presId="urn:microsoft.com/office/officeart/2008/layout/HorizontalMultiLevelHierarchy"/>
    <dgm:cxn modelId="{70A63BC6-A77D-4A90-8E83-9A09DE73F01D}" srcId="{C6678BB0-DA7E-44C4-9347-E9178AF5F07F}" destId="{4FE44C28-8C6D-43B0-B3C8-06213329DF3E}" srcOrd="1" destOrd="0" parTransId="{AA7A4436-CB2E-457D-A176-C0DDC2244B37}" sibTransId="{850D2AF3-1E23-4886-989D-1C9AB09AFD10}"/>
    <dgm:cxn modelId="{1DF9A0D6-8DD6-4B5E-B46B-D3F8A33B83D4}" type="presOf" srcId="{602D086D-C93F-49ED-AE7D-C3AA259C8ADE}" destId="{68B188A4-9D1A-4AD1-919A-BCB63BB61664}" srcOrd="1" destOrd="0" presId="urn:microsoft.com/office/officeart/2008/layout/HorizontalMultiLevelHierarchy"/>
    <dgm:cxn modelId="{B827A5A1-156F-471C-857D-4D3B5CA355F5}" type="presOf" srcId="{A53C26CA-1516-40D7-B7E3-32967561D274}" destId="{BAD28EFA-7F87-4640-B181-5501869E0A95}" srcOrd="0" destOrd="0" presId="urn:microsoft.com/office/officeart/2008/layout/HorizontalMultiLevelHierarchy"/>
    <dgm:cxn modelId="{D533E708-4FE1-4B88-B61B-1613AFF24A3B}" type="presOf" srcId="{DAEBB812-9D7D-41EB-947A-4D3CE5374AFD}" destId="{369C3498-DC44-414D-89A2-4735FD144746}" srcOrd="1" destOrd="0" presId="urn:microsoft.com/office/officeart/2008/layout/HorizontalMultiLevelHierarchy"/>
    <dgm:cxn modelId="{CBC69E15-313D-493F-BBE9-F586DD731C0F}" srcId="{C6678BB0-DA7E-44C4-9347-E9178AF5F07F}" destId="{53CC3A26-D53E-41D9-A300-DE7A9953E415}" srcOrd="2" destOrd="0" parTransId="{602D086D-C93F-49ED-AE7D-C3AA259C8ADE}" sibTransId="{19AA2444-3372-4E97-B42E-B3FE6932B75A}"/>
    <dgm:cxn modelId="{35776227-2FA5-4941-AA30-D00F04DEED79}" srcId="{C6678BB0-DA7E-44C4-9347-E9178AF5F07F}" destId="{8387CB58-E1A4-40F2-86AF-D834155EAFE1}" srcOrd="4" destOrd="0" parTransId="{DAEBB812-9D7D-41EB-947A-4D3CE5374AFD}" sibTransId="{1532CC36-901D-4FAC-BECE-DDFD69D4C49C}"/>
    <dgm:cxn modelId="{07CA136A-7D90-402B-86D0-08EB9F4B36AF}" type="presOf" srcId="{4FE44C28-8C6D-43B0-B3C8-06213329DF3E}" destId="{B3DD0819-1F88-4D67-A7BD-466E393DB77A}" srcOrd="0" destOrd="0" presId="urn:microsoft.com/office/officeart/2008/layout/HorizontalMultiLevelHierarchy"/>
    <dgm:cxn modelId="{6BF00345-1150-4A1B-89F1-4D4DB896899C}" type="presOf" srcId="{8387CB58-E1A4-40F2-86AF-D834155EAFE1}" destId="{64F80997-7FD2-4245-8037-4DA7BA573C11}" srcOrd="0" destOrd="0" presId="urn:microsoft.com/office/officeart/2008/layout/HorizontalMultiLevelHierarchy"/>
    <dgm:cxn modelId="{600B1F78-77FD-486A-B318-6489F5C9CCFB}" type="presOf" srcId="{AA7A4436-CB2E-457D-A176-C0DDC2244B37}" destId="{29CC943C-9BEF-4DAA-9C0A-0261B76C8522}" srcOrd="0" destOrd="0" presId="urn:microsoft.com/office/officeart/2008/layout/HorizontalMultiLevelHierarchy"/>
    <dgm:cxn modelId="{689F675C-285A-415D-926F-952D60E138C7}" srcId="{C6678BB0-DA7E-44C4-9347-E9178AF5F07F}" destId="{A53C26CA-1516-40D7-B7E3-32967561D274}" srcOrd="3" destOrd="0" parTransId="{C32B45DA-D412-4F5B-8478-D84171A1F4DE}" sibTransId="{25F199E4-CD35-4315-BE17-452BC8AB4619}"/>
    <dgm:cxn modelId="{F40E0D2B-8ECD-499A-945E-8F81946153F1}" type="presOf" srcId="{C32B45DA-D412-4F5B-8478-D84171A1F4DE}" destId="{55257971-C32D-4F0E-85F7-389C1D8CFDC1}" srcOrd="0" destOrd="0" presId="urn:microsoft.com/office/officeart/2008/layout/HorizontalMultiLevelHierarchy"/>
    <dgm:cxn modelId="{C049212F-453B-44F4-BE19-C339893D5C1C}" type="presOf" srcId="{53CC3A26-D53E-41D9-A300-DE7A9953E415}" destId="{80636B08-AA88-46D3-812A-6ECA6FC9AA85}" srcOrd="0" destOrd="0" presId="urn:microsoft.com/office/officeart/2008/layout/HorizontalMultiLevelHierarchy"/>
    <dgm:cxn modelId="{045B9A5B-3AC8-4AB9-BB2E-3B2E2FE91D2E}" type="presOf" srcId="{DAEBB812-9D7D-41EB-947A-4D3CE5374AFD}" destId="{ACFE9994-C44C-475A-9478-14DD5DE3FD3F}" srcOrd="0" destOrd="0" presId="urn:microsoft.com/office/officeart/2008/layout/HorizontalMultiLevelHierarchy"/>
    <dgm:cxn modelId="{A0882B53-9571-4166-8828-F012590F6068}" type="presOf" srcId="{602D086D-C93F-49ED-AE7D-C3AA259C8ADE}" destId="{33187EE4-6564-4F1C-A9B6-91EC452C0B2C}" srcOrd="0" destOrd="0" presId="urn:microsoft.com/office/officeart/2008/layout/HorizontalMultiLevelHierarchy"/>
    <dgm:cxn modelId="{10A82BF7-C5D8-47AC-92E7-90F3C361EBEE}" type="presOf" srcId="{AA7A4436-CB2E-457D-A176-C0DDC2244B37}" destId="{A2BC0AE1-EA64-42C5-B0A8-AC803B5154BF}" srcOrd="1" destOrd="0" presId="urn:microsoft.com/office/officeart/2008/layout/HorizontalMultiLevelHierarchy"/>
    <dgm:cxn modelId="{4B43ACF3-1326-4B90-B0B2-1F3B7F6B3ADD}" type="presOf" srcId="{F24CD245-A97C-4AB0-8728-CDAA53BA054D}" destId="{7197DBAA-E813-4E3B-BFAB-3F545BC8AD1D}" srcOrd="1" destOrd="0" presId="urn:microsoft.com/office/officeart/2008/layout/HorizontalMultiLevelHierarchy"/>
    <dgm:cxn modelId="{883D0FD7-ABA1-4F61-86D5-3D57BDF4DCA2}" type="presOf" srcId="{BD8BFC7D-EB52-4821-AC0E-BF6657518B8B}" destId="{F217DBD2-8C21-41FA-9729-3AC7689DA39A}" srcOrd="0" destOrd="0" presId="urn:microsoft.com/office/officeart/2008/layout/HorizontalMultiLevelHierarchy"/>
    <dgm:cxn modelId="{84A990BC-42CD-46E4-B2C2-825F504FF8E4}" type="presOf" srcId="{C6678BB0-DA7E-44C4-9347-E9178AF5F07F}" destId="{D3E655DB-C908-4D06-906E-C6A4C1956CDC}" srcOrd="0" destOrd="0" presId="urn:microsoft.com/office/officeart/2008/layout/HorizontalMultiLevelHierarchy"/>
    <dgm:cxn modelId="{0C0A23AE-CA03-43C3-B3DF-97D64E5B0ADC}" type="presOf" srcId="{C32B45DA-D412-4F5B-8478-D84171A1F4DE}" destId="{3B74F3DC-6D22-4AF4-B7B0-9F501780CBFC}" srcOrd="1" destOrd="0" presId="urn:microsoft.com/office/officeart/2008/layout/HorizontalMultiLevelHierarchy"/>
    <dgm:cxn modelId="{A33E1FEF-ADF4-4295-97D8-25D1352796DD}" type="presOf" srcId="{F57A17A9-D490-4AC9-9A0D-498BDC2B32C1}" destId="{3E555186-8BBD-4573-9A1C-05502B0644FD}" srcOrd="0" destOrd="0" presId="urn:microsoft.com/office/officeart/2008/layout/HorizontalMultiLevelHierarchy"/>
    <dgm:cxn modelId="{31B9724B-9D15-469B-96E1-62AA13645484}" srcId="{C6678BB0-DA7E-44C4-9347-E9178AF5F07F}" destId="{F57A17A9-D490-4AC9-9A0D-498BDC2B32C1}" srcOrd="0" destOrd="0" parTransId="{F24CD245-A97C-4AB0-8728-CDAA53BA054D}" sibTransId="{F50B3A1F-64DB-476B-99D1-3F9A7D244EEF}"/>
    <dgm:cxn modelId="{2062D5C0-DAAF-4B81-9463-DE7B70916FBD}" srcId="{BD8BFC7D-EB52-4821-AC0E-BF6657518B8B}" destId="{C6678BB0-DA7E-44C4-9347-E9178AF5F07F}" srcOrd="0" destOrd="0" parTransId="{097D4CEE-3633-4059-A030-8F6D9B6BB73B}" sibTransId="{F435C176-6DB6-48C7-A498-4D68A9387793}"/>
    <dgm:cxn modelId="{0B60A83A-4C8B-4328-A02C-EE2317511F64}" type="presParOf" srcId="{F217DBD2-8C21-41FA-9729-3AC7689DA39A}" destId="{FE2B6DE6-4ED1-4297-A7B5-F0D2E377EF8D}" srcOrd="0" destOrd="0" presId="urn:microsoft.com/office/officeart/2008/layout/HorizontalMultiLevelHierarchy"/>
    <dgm:cxn modelId="{887DBB09-8DD9-486E-9D73-6B3AAD5F3478}" type="presParOf" srcId="{FE2B6DE6-4ED1-4297-A7B5-F0D2E377EF8D}" destId="{D3E655DB-C908-4D06-906E-C6A4C1956CDC}" srcOrd="0" destOrd="0" presId="urn:microsoft.com/office/officeart/2008/layout/HorizontalMultiLevelHierarchy"/>
    <dgm:cxn modelId="{7C4299F5-13BF-4928-9524-8D4E049B4EE8}" type="presParOf" srcId="{FE2B6DE6-4ED1-4297-A7B5-F0D2E377EF8D}" destId="{CD1A1F70-7920-4871-9DCB-1FF26276E1C5}" srcOrd="1" destOrd="0" presId="urn:microsoft.com/office/officeart/2008/layout/HorizontalMultiLevelHierarchy"/>
    <dgm:cxn modelId="{BD7D29D7-38ED-4513-BB3B-B80355C30179}" type="presParOf" srcId="{CD1A1F70-7920-4871-9DCB-1FF26276E1C5}" destId="{2BBE31BF-CA29-4F70-8E05-12578DF5FDAE}" srcOrd="0" destOrd="0" presId="urn:microsoft.com/office/officeart/2008/layout/HorizontalMultiLevelHierarchy"/>
    <dgm:cxn modelId="{FE3C3DA8-7543-4E30-8D26-F06F75207068}" type="presParOf" srcId="{2BBE31BF-CA29-4F70-8E05-12578DF5FDAE}" destId="{7197DBAA-E813-4E3B-BFAB-3F545BC8AD1D}" srcOrd="0" destOrd="0" presId="urn:microsoft.com/office/officeart/2008/layout/HorizontalMultiLevelHierarchy"/>
    <dgm:cxn modelId="{727609EE-9E74-4A93-90FF-CF911CB90A16}" type="presParOf" srcId="{CD1A1F70-7920-4871-9DCB-1FF26276E1C5}" destId="{27E11A15-4EAD-4884-A27C-FAFC34C8A7E4}" srcOrd="1" destOrd="0" presId="urn:microsoft.com/office/officeart/2008/layout/HorizontalMultiLevelHierarchy"/>
    <dgm:cxn modelId="{0736B9BC-4A1B-4C3D-B585-E9A7601544AA}" type="presParOf" srcId="{27E11A15-4EAD-4884-A27C-FAFC34C8A7E4}" destId="{3E555186-8BBD-4573-9A1C-05502B0644FD}" srcOrd="0" destOrd="0" presId="urn:microsoft.com/office/officeart/2008/layout/HorizontalMultiLevelHierarchy"/>
    <dgm:cxn modelId="{E9E3DA35-54AA-4AC4-88EF-F1D427E6DFCB}" type="presParOf" srcId="{27E11A15-4EAD-4884-A27C-FAFC34C8A7E4}" destId="{EF8BF741-EA69-4C5F-AC9D-D3B895758586}" srcOrd="1" destOrd="0" presId="urn:microsoft.com/office/officeart/2008/layout/HorizontalMultiLevelHierarchy"/>
    <dgm:cxn modelId="{1F8D91B8-DC06-4400-BE99-D44C24FD2DA4}" type="presParOf" srcId="{CD1A1F70-7920-4871-9DCB-1FF26276E1C5}" destId="{29CC943C-9BEF-4DAA-9C0A-0261B76C8522}" srcOrd="2" destOrd="0" presId="urn:microsoft.com/office/officeart/2008/layout/HorizontalMultiLevelHierarchy"/>
    <dgm:cxn modelId="{CB732F44-F4CE-4585-A78A-9D2258F68A6D}" type="presParOf" srcId="{29CC943C-9BEF-4DAA-9C0A-0261B76C8522}" destId="{A2BC0AE1-EA64-42C5-B0A8-AC803B5154BF}" srcOrd="0" destOrd="0" presId="urn:microsoft.com/office/officeart/2008/layout/HorizontalMultiLevelHierarchy"/>
    <dgm:cxn modelId="{F7D82414-02DA-4F34-99C6-EB6726DE586E}" type="presParOf" srcId="{CD1A1F70-7920-4871-9DCB-1FF26276E1C5}" destId="{D87B1894-8018-41FD-BF96-570B768F8B40}" srcOrd="3" destOrd="0" presId="urn:microsoft.com/office/officeart/2008/layout/HorizontalMultiLevelHierarchy"/>
    <dgm:cxn modelId="{58582D05-96D5-4B5D-9520-41968D5C2827}" type="presParOf" srcId="{D87B1894-8018-41FD-BF96-570B768F8B40}" destId="{B3DD0819-1F88-4D67-A7BD-466E393DB77A}" srcOrd="0" destOrd="0" presId="urn:microsoft.com/office/officeart/2008/layout/HorizontalMultiLevelHierarchy"/>
    <dgm:cxn modelId="{D99F2BE9-FABC-4754-8738-0942980B4E06}" type="presParOf" srcId="{D87B1894-8018-41FD-BF96-570B768F8B40}" destId="{A1BC1AA3-4144-4556-B7D1-5E19B4FB5466}" srcOrd="1" destOrd="0" presId="urn:microsoft.com/office/officeart/2008/layout/HorizontalMultiLevelHierarchy"/>
    <dgm:cxn modelId="{A6F3045B-B9F1-4D86-A976-1AD91B3B475D}" type="presParOf" srcId="{CD1A1F70-7920-4871-9DCB-1FF26276E1C5}" destId="{33187EE4-6564-4F1C-A9B6-91EC452C0B2C}" srcOrd="4" destOrd="0" presId="urn:microsoft.com/office/officeart/2008/layout/HorizontalMultiLevelHierarchy"/>
    <dgm:cxn modelId="{2534C9E3-955C-4002-94D7-B3FF5BD1E166}" type="presParOf" srcId="{33187EE4-6564-4F1C-A9B6-91EC452C0B2C}" destId="{68B188A4-9D1A-4AD1-919A-BCB63BB61664}" srcOrd="0" destOrd="0" presId="urn:microsoft.com/office/officeart/2008/layout/HorizontalMultiLevelHierarchy"/>
    <dgm:cxn modelId="{68905578-B041-452A-9948-3D13945A02AF}" type="presParOf" srcId="{CD1A1F70-7920-4871-9DCB-1FF26276E1C5}" destId="{06CA973B-645D-4B4C-A6D8-9FA1B9FCC0D3}" srcOrd="5" destOrd="0" presId="urn:microsoft.com/office/officeart/2008/layout/HorizontalMultiLevelHierarchy"/>
    <dgm:cxn modelId="{C42BBC4B-484D-4510-8785-913BA656B464}" type="presParOf" srcId="{06CA973B-645D-4B4C-A6D8-9FA1B9FCC0D3}" destId="{80636B08-AA88-46D3-812A-6ECA6FC9AA85}" srcOrd="0" destOrd="0" presId="urn:microsoft.com/office/officeart/2008/layout/HorizontalMultiLevelHierarchy"/>
    <dgm:cxn modelId="{C59A78BA-B443-4618-BCCD-528C7F336C05}" type="presParOf" srcId="{06CA973B-645D-4B4C-A6D8-9FA1B9FCC0D3}" destId="{C6B3D3B1-1FC5-4CB5-A77B-31E91FFAF28C}" srcOrd="1" destOrd="0" presId="urn:microsoft.com/office/officeart/2008/layout/HorizontalMultiLevelHierarchy"/>
    <dgm:cxn modelId="{8AFD065D-74D0-419A-9C7B-185B36425142}" type="presParOf" srcId="{CD1A1F70-7920-4871-9DCB-1FF26276E1C5}" destId="{55257971-C32D-4F0E-85F7-389C1D8CFDC1}" srcOrd="6" destOrd="0" presId="urn:microsoft.com/office/officeart/2008/layout/HorizontalMultiLevelHierarchy"/>
    <dgm:cxn modelId="{0F579167-D601-456C-9552-8BA2633B3B61}" type="presParOf" srcId="{55257971-C32D-4F0E-85F7-389C1D8CFDC1}" destId="{3B74F3DC-6D22-4AF4-B7B0-9F501780CBFC}" srcOrd="0" destOrd="0" presId="urn:microsoft.com/office/officeart/2008/layout/HorizontalMultiLevelHierarchy"/>
    <dgm:cxn modelId="{C8DB24E9-C4B4-4BBF-BD57-612BB1B5DCF6}" type="presParOf" srcId="{CD1A1F70-7920-4871-9DCB-1FF26276E1C5}" destId="{F7145528-3E37-4063-8235-7A79FDA3BAC2}" srcOrd="7" destOrd="0" presId="urn:microsoft.com/office/officeart/2008/layout/HorizontalMultiLevelHierarchy"/>
    <dgm:cxn modelId="{669350FD-1CB1-492B-8D59-3D805C618B82}" type="presParOf" srcId="{F7145528-3E37-4063-8235-7A79FDA3BAC2}" destId="{BAD28EFA-7F87-4640-B181-5501869E0A95}" srcOrd="0" destOrd="0" presId="urn:microsoft.com/office/officeart/2008/layout/HorizontalMultiLevelHierarchy"/>
    <dgm:cxn modelId="{8A08767C-DBC4-42A8-888D-62643AFC4D53}" type="presParOf" srcId="{F7145528-3E37-4063-8235-7A79FDA3BAC2}" destId="{0C25107E-DEED-4029-997A-C22E7A8B82C8}" srcOrd="1" destOrd="0" presId="urn:microsoft.com/office/officeart/2008/layout/HorizontalMultiLevelHierarchy"/>
    <dgm:cxn modelId="{E14594CD-D8DE-4FA6-BAEF-C58509B77706}" type="presParOf" srcId="{CD1A1F70-7920-4871-9DCB-1FF26276E1C5}" destId="{ACFE9994-C44C-475A-9478-14DD5DE3FD3F}" srcOrd="8" destOrd="0" presId="urn:microsoft.com/office/officeart/2008/layout/HorizontalMultiLevelHierarchy"/>
    <dgm:cxn modelId="{CF34136D-EBC2-478F-8CCA-8EE569AC9568}" type="presParOf" srcId="{ACFE9994-C44C-475A-9478-14DD5DE3FD3F}" destId="{369C3498-DC44-414D-89A2-4735FD144746}" srcOrd="0" destOrd="0" presId="urn:microsoft.com/office/officeart/2008/layout/HorizontalMultiLevelHierarchy"/>
    <dgm:cxn modelId="{9B28D491-9FA6-4636-BE52-67D720DC3C89}" type="presParOf" srcId="{CD1A1F70-7920-4871-9DCB-1FF26276E1C5}" destId="{384AD767-2892-460F-8E29-42F12F0C719E}" srcOrd="9" destOrd="0" presId="urn:microsoft.com/office/officeart/2008/layout/HorizontalMultiLevelHierarchy"/>
    <dgm:cxn modelId="{1746CD04-9DDA-42F2-9136-B1E2FA07838F}" type="presParOf" srcId="{384AD767-2892-460F-8E29-42F12F0C719E}" destId="{64F80997-7FD2-4245-8037-4DA7BA573C11}" srcOrd="0" destOrd="0" presId="urn:microsoft.com/office/officeart/2008/layout/HorizontalMultiLevelHierarchy"/>
    <dgm:cxn modelId="{56943D72-675B-4150-94DA-1B5E345C4B1F}" type="presParOf" srcId="{384AD767-2892-460F-8E29-42F12F0C719E}" destId="{D196C3C6-DF1F-4989-8E80-80871D40AA5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AC541-744D-45AA-8269-DCF7F84C15E4}">
      <dsp:nvSpPr>
        <dsp:cNvPr id="0" name=""/>
        <dsp:cNvSpPr/>
      </dsp:nvSpPr>
      <dsp:spPr>
        <a:xfrm>
          <a:off x="259985" y="1030493"/>
          <a:ext cx="4875916" cy="5736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0532D-7741-4B28-8DA9-22C06931B07B}">
      <dsp:nvSpPr>
        <dsp:cNvPr id="0" name=""/>
        <dsp:cNvSpPr/>
      </dsp:nvSpPr>
      <dsp:spPr>
        <a:xfrm>
          <a:off x="259985" y="1245928"/>
          <a:ext cx="358202" cy="3582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22C59-DDCE-4C90-96BF-3A920F452B7F}">
      <dsp:nvSpPr>
        <dsp:cNvPr id="0" name=""/>
        <dsp:cNvSpPr/>
      </dsp:nvSpPr>
      <dsp:spPr>
        <a:xfrm>
          <a:off x="259985" y="0"/>
          <a:ext cx="4875916" cy="1030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78740" rIns="118110" bIns="7874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6200" kern="1200" dirty="0" smtClean="0"/>
            <a:t>Índice</a:t>
          </a:r>
          <a:endParaRPr lang="es-AR" sz="6200" kern="1200" dirty="0"/>
        </a:p>
      </dsp:txBody>
      <dsp:txXfrm>
        <a:off x="259985" y="0"/>
        <a:ext cx="4875916" cy="1030493"/>
      </dsp:txXfrm>
    </dsp:sp>
    <dsp:sp modelId="{F807732B-073F-4B0A-A67C-7C2D9539299F}">
      <dsp:nvSpPr>
        <dsp:cNvPr id="0" name=""/>
        <dsp:cNvSpPr/>
      </dsp:nvSpPr>
      <dsp:spPr>
        <a:xfrm>
          <a:off x="259985" y="2080887"/>
          <a:ext cx="358193" cy="3581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E3915-3130-40C4-9824-83DC247DA487}">
      <dsp:nvSpPr>
        <dsp:cNvPr id="0" name=""/>
        <dsp:cNvSpPr/>
      </dsp:nvSpPr>
      <dsp:spPr>
        <a:xfrm>
          <a:off x="601299" y="1842509"/>
          <a:ext cx="4534602" cy="83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 smtClean="0"/>
            <a:t>Necesidades de acceso en las voces de sus protagonistas.</a:t>
          </a:r>
          <a:endParaRPr lang="es-AR" sz="1900" kern="1200" dirty="0"/>
        </a:p>
      </dsp:txBody>
      <dsp:txXfrm>
        <a:off x="601299" y="1842509"/>
        <a:ext cx="4534602" cy="834950"/>
      </dsp:txXfrm>
    </dsp:sp>
    <dsp:sp modelId="{6B8E5056-6113-456D-9002-5FEDF969A372}">
      <dsp:nvSpPr>
        <dsp:cNvPr id="0" name=""/>
        <dsp:cNvSpPr/>
      </dsp:nvSpPr>
      <dsp:spPr>
        <a:xfrm>
          <a:off x="259985" y="2915837"/>
          <a:ext cx="358193" cy="3581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714BB-965E-474E-9998-A0E73CFA953B}">
      <dsp:nvSpPr>
        <dsp:cNvPr id="0" name=""/>
        <dsp:cNvSpPr/>
      </dsp:nvSpPr>
      <dsp:spPr>
        <a:xfrm>
          <a:off x="601299" y="2677459"/>
          <a:ext cx="4534602" cy="83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 smtClean="0"/>
            <a:t>Concepto de accesibilidad.</a:t>
          </a:r>
          <a:endParaRPr lang="es-AR" sz="1900" kern="1200" dirty="0"/>
        </a:p>
      </dsp:txBody>
      <dsp:txXfrm>
        <a:off x="601299" y="2677459"/>
        <a:ext cx="4534602" cy="834950"/>
      </dsp:txXfrm>
    </dsp:sp>
    <dsp:sp modelId="{6050F13D-A9CA-4330-BC45-5DD9DED62A1E}">
      <dsp:nvSpPr>
        <dsp:cNvPr id="0" name=""/>
        <dsp:cNvSpPr/>
      </dsp:nvSpPr>
      <dsp:spPr>
        <a:xfrm>
          <a:off x="259985" y="3750787"/>
          <a:ext cx="358193" cy="3581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294AC-044D-4343-B7D6-71F1610BB412}">
      <dsp:nvSpPr>
        <dsp:cNvPr id="0" name=""/>
        <dsp:cNvSpPr/>
      </dsp:nvSpPr>
      <dsp:spPr>
        <a:xfrm>
          <a:off x="601299" y="3512409"/>
          <a:ext cx="4534602" cy="83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 smtClean="0"/>
            <a:t>Mitos sobre la accesibilidad.</a:t>
          </a:r>
          <a:endParaRPr lang="es-AR" sz="1900" kern="1200" dirty="0"/>
        </a:p>
      </dsp:txBody>
      <dsp:txXfrm>
        <a:off x="601299" y="3512409"/>
        <a:ext cx="4534602" cy="834950"/>
      </dsp:txXfrm>
    </dsp:sp>
    <dsp:sp modelId="{374D225F-46C9-40F3-BE66-06DFA48AC115}">
      <dsp:nvSpPr>
        <dsp:cNvPr id="0" name=""/>
        <dsp:cNvSpPr/>
      </dsp:nvSpPr>
      <dsp:spPr>
        <a:xfrm>
          <a:off x="5379697" y="1030493"/>
          <a:ext cx="4875916" cy="573637"/>
        </a:xfrm>
        <a:prstGeom prst="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D3E51-2F1E-48C3-8B6B-CC3D893963D9}">
      <dsp:nvSpPr>
        <dsp:cNvPr id="0" name=""/>
        <dsp:cNvSpPr/>
      </dsp:nvSpPr>
      <dsp:spPr>
        <a:xfrm>
          <a:off x="5379697" y="1245928"/>
          <a:ext cx="358202" cy="3582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199EB-F972-4D8D-B1B2-7020CBD634B8}">
      <dsp:nvSpPr>
        <dsp:cNvPr id="0" name=""/>
        <dsp:cNvSpPr/>
      </dsp:nvSpPr>
      <dsp:spPr>
        <a:xfrm>
          <a:off x="5379697" y="0"/>
          <a:ext cx="4875916" cy="1030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78740" rIns="118110" bIns="7874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6200" kern="1200"/>
        </a:p>
      </dsp:txBody>
      <dsp:txXfrm>
        <a:off x="5379697" y="0"/>
        <a:ext cx="4875916" cy="1030493"/>
      </dsp:txXfrm>
    </dsp:sp>
    <dsp:sp modelId="{9E40A884-747D-46A7-A17F-9343881F1B06}">
      <dsp:nvSpPr>
        <dsp:cNvPr id="0" name=""/>
        <dsp:cNvSpPr/>
      </dsp:nvSpPr>
      <dsp:spPr>
        <a:xfrm>
          <a:off x="5379697" y="2080887"/>
          <a:ext cx="358193" cy="3581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C25DC-7A51-4279-92B4-C7D81519380E}">
      <dsp:nvSpPr>
        <dsp:cNvPr id="0" name=""/>
        <dsp:cNvSpPr/>
      </dsp:nvSpPr>
      <dsp:spPr>
        <a:xfrm>
          <a:off x="5721012" y="1842509"/>
          <a:ext cx="4534602" cy="83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 smtClean="0"/>
            <a:t>Herramientas digitales para el diseño de e-actividades universales.</a:t>
          </a:r>
          <a:endParaRPr lang="es-AR" sz="1900" kern="1200" dirty="0"/>
        </a:p>
      </dsp:txBody>
      <dsp:txXfrm>
        <a:off x="5721012" y="1842509"/>
        <a:ext cx="4534602" cy="834950"/>
      </dsp:txXfrm>
    </dsp:sp>
    <dsp:sp modelId="{7AD06888-9EC0-480A-8164-138C70E5CE58}">
      <dsp:nvSpPr>
        <dsp:cNvPr id="0" name=""/>
        <dsp:cNvSpPr/>
      </dsp:nvSpPr>
      <dsp:spPr>
        <a:xfrm>
          <a:off x="5379697" y="2915837"/>
          <a:ext cx="358193" cy="3581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755F2-B7A2-4734-8F18-FD0A618F3EFF}">
      <dsp:nvSpPr>
        <dsp:cNvPr id="0" name=""/>
        <dsp:cNvSpPr/>
      </dsp:nvSpPr>
      <dsp:spPr>
        <a:xfrm>
          <a:off x="5721012" y="2677459"/>
          <a:ext cx="4534602" cy="83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 smtClean="0"/>
            <a:t>Características y necesidades de los estudiantes con Asperger.</a:t>
          </a:r>
          <a:endParaRPr lang="es-AR" sz="1900" kern="1200" dirty="0"/>
        </a:p>
      </dsp:txBody>
      <dsp:txXfrm>
        <a:off x="5721012" y="2677459"/>
        <a:ext cx="4534602" cy="8349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9880-E41C-40FA-BB67-1E00F94CDEEC}">
      <dsp:nvSpPr>
        <dsp:cNvPr id="0" name=""/>
        <dsp:cNvSpPr/>
      </dsp:nvSpPr>
      <dsp:spPr>
        <a:xfrm>
          <a:off x="2758" y="178135"/>
          <a:ext cx="813683" cy="81368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FAB96-A29C-48A2-A601-6F33685329E1}">
      <dsp:nvSpPr>
        <dsp:cNvPr id="0" name=""/>
        <dsp:cNvSpPr/>
      </dsp:nvSpPr>
      <dsp:spPr>
        <a:xfrm>
          <a:off x="84126" y="259504"/>
          <a:ext cx="650947" cy="650947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41536-EB30-4F19-A309-1EB30088ED69}">
      <dsp:nvSpPr>
        <dsp:cNvPr id="0" name=""/>
        <dsp:cNvSpPr/>
      </dsp:nvSpPr>
      <dsp:spPr>
        <a:xfrm>
          <a:off x="985959" y="991819"/>
          <a:ext cx="2407148" cy="3424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Tamaño de fuente a partir de 12.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Fuente: Arial, </a:t>
          </a:r>
          <a:r>
            <a:rPr lang="es-AR" sz="1600" kern="1200" dirty="0" err="1" smtClean="0"/>
            <a:t>Verdana</a:t>
          </a:r>
          <a:r>
            <a:rPr lang="es-AR" sz="1600" kern="1200" dirty="0" smtClean="0"/>
            <a:t> o </a:t>
          </a:r>
          <a:r>
            <a:rPr lang="es-AR" sz="1600" kern="1200" dirty="0" err="1" smtClean="0"/>
            <a:t>Tahoma</a:t>
          </a:r>
          <a:r>
            <a:rPr lang="es-AR" sz="1600" kern="1200" dirty="0" smtClean="0"/>
            <a:t>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Interlineado mínimo 1,5.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Alineado a la izquierda- No justificar el texto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Los pie de página no debe contener información relevante porque no son leídos por tecnología de apoyo.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4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400" kern="1200" dirty="0"/>
        </a:p>
      </dsp:txBody>
      <dsp:txXfrm>
        <a:off x="985959" y="991819"/>
        <a:ext cx="2407148" cy="3424252"/>
      </dsp:txXfrm>
    </dsp:sp>
    <dsp:sp modelId="{34DF1D4C-8482-485A-BC9B-6AE5C1A8B256}">
      <dsp:nvSpPr>
        <dsp:cNvPr id="0" name=""/>
        <dsp:cNvSpPr/>
      </dsp:nvSpPr>
      <dsp:spPr>
        <a:xfrm>
          <a:off x="985959" y="178135"/>
          <a:ext cx="2407148" cy="81368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/>
            <a:t>Texto</a:t>
          </a:r>
          <a:endParaRPr lang="es-AR" sz="2800" kern="1200" dirty="0"/>
        </a:p>
      </dsp:txBody>
      <dsp:txXfrm>
        <a:off x="985959" y="178135"/>
        <a:ext cx="2407148" cy="813683"/>
      </dsp:txXfrm>
    </dsp:sp>
    <dsp:sp modelId="{57F49B31-A5F7-4E0B-8F6B-D4B1A4084805}">
      <dsp:nvSpPr>
        <dsp:cNvPr id="0" name=""/>
        <dsp:cNvSpPr/>
      </dsp:nvSpPr>
      <dsp:spPr>
        <a:xfrm>
          <a:off x="3562625" y="356271"/>
          <a:ext cx="813683" cy="81368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94953D-6A49-4331-A867-2E50E730FB4E}">
      <dsp:nvSpPr>
        <dsp:cNvPr id="0" name=""/>
        <dsp:cNvSpPr/>
      </dsp:nvSpPr>
      <dsp:spPr>
        <a:xfrm>
          <a:off x="3643993" y="437639"/>
          <a:ext cx="650947" cy="650947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9B4DC-9972-410F-B617-17895DBED211}">
      <dsp:nvSpPr>
        <dsp:cNvPr id="0" name=""/>
        <dsp:cNvSpPr/>
      </dsp:nvSpPr>
      <dsp:spPr>
        <a:xfrm>
          <a:off x="4518529" y="1497587"/>
          <a:ext cx="2407148" cy="3424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Título.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Describir la imagen detalladamente, 2 o 3 frases cortas.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Insertar hipervínculo de página de texto explicativo</a:t>
          </a:r>
          <a:r>
            <a:rPr lang="es-AR" sz="2300" kern="1200" dirty="0" smtClean="0"/>
            <a:t>.</a:t>
          </a:r>
          <a:endParaRPr lang="es-AR" sz="2300" kern="1200" dirty="0"/>
        </a:p>
      </dsp:txBody>
      <dsp:txXfrm>
        <a:off x="4518529" y="1497587"/>
        <a:ext cx="2407148" cy="3424252"/>
      </dsp:txXfrm>
    </dsp:sp>
    <dsp:sp modelId="{F3875F0F-5811-4A39-9FFF-6D770CF79022}">
      <dsp:nvSpPr>
        <dsp:cNvPr id="0" name=""/>
        <dsp:cNvSpPr/>
      </dsp:nvSpPr>
      <dsp:spPr>
        <a:xfrm>
          <a:off x="4545826" y="0"/>
          <a:ext cx="2407148" cy="1526226"/>
        </a:xfrm>
        <a:prstGeom prst="rect">
          <a:avLst/>
        </a:prstGeom>
        <a:solidFill>
          <a:srgbClr val="99FFCC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/>
            <a:t>Imagen, Gráfico, Smart Art</a:t>
          </a:r>
          <a:endParaRPr lang="es-AR" sz="2800" kern="1200" dirty="0"/>
        </a:p>
      </dsp:txBody>
      <dsp:txXfrm>
        <a:off x="4545826" y="0"/>
        <a:ext cx="2407148" cy="1526226"/>
      </dsp:txXfrm>
    </dsp:sp>
    <dsp:sp modelId="{9F2CD670-F7BF-4478-8EBE-AF00E6134C8E}">
      <dsp:nvSpPr>
        <dsp:cNvPr id="0" name=""/>
        <dsp:cNvSpPr/>
      </dsp:nvSpPr>
      <dsp:spPr>
        <a:xfrm>
          <a:off x="7122492" y="178135"/>
          <a:ext cx="813683" cy="81368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2BF46-618F-4DBC-9B9A-CBE54DB63F65}">
      <dsp:nvSpPr>
        <dsp:cNvPr id="0" name=""/>
        <dsp:cNvSpPr/>
      </dsp:nvSpPr>
      <dsp:spPr>
        <a:xfrm>
          <a:off x="7203860" y="259504"/>
          <a:ext cx="650947" cy="650947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95347-6459-4CCB-AA37-AA485F55C8B9}">
      <dsp:nvSpPr>
        <dsp:cNvPr id="0" name=""/>
        <dsp:cNvSpPr/>
      </dsp:nvSpPr>
      <dsp:spPr>
        <a:xfrm>
          <a:off x="8105693" y="991819"/>
          <a:ext cx="2407148" cy="3424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Título.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Descripción de la tabla.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No dejar celdas en blanco – escribir “vacío”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Insertar hipervínculo de texto que explique la tabla.</a:t>
          </a:r>
          <a:endParaRPr lang="es-AR" sz="1600" kern="1200" dirty="0"/>
        </a:p>
      </dsp:txBody>
      <dsp:txXfrm>
        <a:off x="8105693" y="991819"/>
        <a:ext cx="2407148" cy="3424252"/>
      </dsp:txXfrm>
    </dsp:sp>
    <dsp:sp modelId="{9F0774BE-082B-4406-AC24-8C54ECC3B9A8}">
      <dsp:nvSpPr>
        <dsp:cNvPr id="0" name=""/>
        <dsp:cNvSpPr/>
      </dsp:nvSpPr>
      <dsp:spPr>
        <a:xfrm>
          <a:off x="8105693" y="178135"/>
          <a:ext cx="2407148" cy="813683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/>
            <a:t>Tabla</a:t>
          </a:r>
          <a:endParaRPr lang="es-AR" sz="2800" kern="1200" dirty="0"/>
        </a:p>
      </dsp:txBody>
      <dsp:txXfrm>
        <a:off x="8105693" y="178135"/>
        <a:ext cx="2407148" cy="8136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B657E-1CCF-4255-8F60-42BDC8259C50}">
      <dsp:nvSpPr>
        <dsp:cNvPr id="0" name=""/>
        <dsp:cNvSpPr/>
      </dsp:nvSpPr>
      <dsp:spPr>
        <a:xfrm>
          <a:off x="4409" y="0"/>
          <a:ext cx="813428" cy="81342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04A6B-C33D-44A6-8F37-18DFD9F52966}">
      <dsp:nvSpPr>
        <dsp:cNvPr id="0" name=""/>
        <dsp:cNvSpPr/>
      </dsp:nvSpPr>
      <dsp:spPr>
        <a:xfrm>
          <a:off x="85752" y="81342"/>
          <a:ext cx="650742" cy="650742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51AB6-15B7-4CB6-A660-8ECBD3DE6182}">
      <dsp:nvSpPr>
        <dsp:cNvPr id="0" name=""/>
        <dsp:cNvSpPr/>
      </dsp:nvSpPr>
      <dsp:spPr>
        <a:xfrm>
          <a:off x="987301" y="813428"/>
          <a:ext cx="2406391" cy="3423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900" kern="1200" dirty="0" smtClean="0"/>
            <a:t>Utilizar viñetas, no símbolos insertados manualmente.</a:t>
          </a:r>
          <a:endParaRPr lang="es-AR" sz="2900" kern="1200" dirty="0"/>
        </a:p>
      </dsp:txBody>
      <dsp:txXfrm>
        <a:off x="987301" y="813428"/>
        <a:ext cx="2406391" cy="3423177"/>
      </dsp:txXfrm>
    </dsp:sp>
    <dsp:sp modelId="{8450A903-F205-4824-A261-F8711445A642}">
      <dsp:nvSpPr>
        <dsp:cNvPr id="0" name=""/>
        <dsp:cNvSpPr/>
      </dsp:nvSpPr>
      <dsp:spPr>
        <a:xfrm>
          <a:off x="987301" y="0"/>
          <a:ext cx="2406391" cy="813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200" kern="1200" dirty="0" smtClean="0"/>
            <a:t>Listas</a:t>
          </a:r>
          <a:endParaRPr lang="es-AR" sz="4200" kern="1200" dirty="0"/>
        </a:p>
      </dsp:txBody>
      <dsp:txXfrm>
        <a:off x="987301" y="0"/>
        <a:ext cx="2406391" cy="813428"/>
      </dsp:txXfrm>
    </dsp:sp>
    <dsp:sp modelId="{07674294-7EED-48A6-9455-197BBAF740F7}">
      <dsp:nvSpPr>
        <dsp:cNvPr id="0" name=""/>
        <dsp:cNvSpPr/>
      </dsp:nvSpPr>
      <dsp:spPr>
        <a:xfrm>
          <a:off x="3563157" y="0"/>
          <a:ext cx="813428" cy="81342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A4BE3-81EC-4C42-B1B2-EF4ED926B25B}">
      <dsp:nvSpPr>
        <dsp:cNvPr id="0" name=""/>
        <dsp:cNvSpPr/>
      </dsp:nvSpPr>
      <dsp:spPr>
        <a:xfrm>
          <a:off x="3644500" y="81342"/>
          <a:ext cx="650742" cy="650742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95F48-BF0A-41DC-8878-9501306B7569}">
      <dsp:nvSpPr>
        <dsp:cNvPr id="0" name=""/>
        <dsp:cNvSpPr/>
      </dsp:nvSpPr>
      <dsp:spPr>
        <a:xfrm>
          <a:off x="4546050" y="813428"/>
          <a:ext cx="2406391" cy="3423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900" kern="1200" dirty="0" smtClean="0"/>
            <a:t>Verificar contraste.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900" kern="1200" dirty="0" smtClean="0"/>
            <a:t>No utilizar color como único medio para transmitir información.</a:t>
          </a:r>
          <a:endParaRPr lang="es-AR" sz="2900" kern="1200" dirty="0"/>
        </a:p>
      </dsp:txBody>
      <dsp:txXfrm>
        <a:off x="4546050" y="813428"/>
        <a:ext cx="2406391" cy="3423177"/>
      </dsp:txXfrm>
    </dsp:sp>
    <dsp:sp modelId="{ABC2954F-91D7-4054-807F-30BB90B665A1}">
      <dsp:nvSpPr>
        <dsp:cNvPr id="0" name=""/>
        <dsp:cNvSpPr/>
      </dsp:nvSpPr>
      <dsp:spPr>
        <a:xfrm>
          <a:off x="4546050" y="0"/>
          <a:ext cx="2406391" cy="813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200" kern="1200" dirty="0" smtClean="0"/>
            <a:t>Color</a:t>
          </a:r>
          <a:endParaRPr lang="es-AR" sz="4200" kern="1200" dirty="0"/>
        </a:p>
      </dsp:txBody>
      <dsp:txXfrm>
        <a:off x="4546050" y="0"/>
        <a:ext cx="2406391" cy="813428"/>
      </dsp:txXfrm>
    </dsp:sp>
    <dsp:sp modelId="{29A2DA52-F203-4E27-AFEF-0CDF5485C69C}">
      <dsp:nvSpPr>
        <dsp:cNvPr id="0" name=""/>
        <dsp:cNvSpPr/>
      </dsp:nvSpPr>
      <dsp:spPr>
        <a:xfrm>
          <a:off x="7121906" y="0"/>
          <a:ext cx="813428" cy="81342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996DD-779D-498F-A447-CD9553066369}">
      <dsp:nvSpPr>
        <dsp:cNvPr id="0" name=""/>
        <dsp:cNvSpPr/>
      </dsp:nvSpPr>
      <dsp:spPr>
        <a:xfrm>
          <a:off x="7203249" y="81342"/>
          <a:ext cx="650742" cy="650742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F95E9-85FA-4B27-802C-EAC681AE426D}">
      <dsp:nvSpPr>
        <dsp:cNvPr id="0" name=""/>
        <dsp:cNvSpPr/>
      </dsp:nvSpPr>
      <dsp:spPr>
        <a:xfrm>
          <a:off x="8104798" y="813428"/>
          <a:ext cx="2406391" cy="3423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900" kern="1200" dirty="0" smtClean="0"/>
            <a:t>Word.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900" kern="1200" dirty="0" smtClean="0"/>
            <a:t>PDF.</a:t>
          </a:r>
          <a:endParaRPr lang="es-AR" sz="2900" kern="1200" dirty="0"/>
        </a:p>
      </dsp:txBody>
      <dsp:txXfrm>
        <a:off x="8104798" y="813428"/>
        <a:ext cx="2406391" cy="3423177"/>
      </dsp:txXfrm>
    </dsp:sp>
    <dsp:sp modelId="{5553BC7D-81BC-421A-82B1-87B2DE7391D6}">
      <dsp:nvSpPr>
        <dsp:cNvPr id="0" name=""/>
        <dsp:cNvSpPr/>
      </dsp:nvSpPr>
      <dsp:spPr>
        <a:xfrm>
          <a:off x="8104798" y="0"/>
          <a:ext cx="2406391" cy="813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200" kern="1200" dirty="0" smtClean="0"/>
            <a:t>Guardar</a:t>
          </a:r>
          <a:endParaRPr lang="es-AR" sz="4200" kern="1200" dirty="0"/>
        </a:p>
      </dsp:txBody>
      <dsp:txXfrm>
        <a:off x="8104798" y="0"/>
        <a:ext cx="2406391" cy="8134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0DA77-65A9-4E76-8767-EC3BB4AAAFD4}">
      <dsp:nvSpPr>
        <dsp:cNvPr id="0" name=""/>
        <dsp:cNvSpPr/>
      </dsp:nvSpPr>
      <dsp:spPr>
        <a:xfrm>
          <a:off x="3629" y="0"/>
          <a:ext cx="813548" cy="813548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F6101-D1B3-48EE-BACB-4B5CFD1DA0D3}">
      <dsp:nvSpPr>
        <dsp:cNvPr id="0" name=""/>
        <dsp:cNvSpPr/>
      </dsp:nvSpPr>
      <dsp:spPr>
        <a:xfrm>
          <a:off x="84984" y="81354"/>
          <a:ext cx="650839" cy="650839"/>
        </a:xfrm>
        <a:prstGeom prst="chord">
          <a:avLst>
            <a:gd name="adj1" fmla="val 1168272"/>
            <a:gd name="adj2" fmla="val 963172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06B2C-A3C9-4FA3-A46C-F6EB7A96E7E0}">
      <dsp:nvSpPr>
        <dsp:cNvPr id="0" name=""/>
        <dsp:cNvSpPr/>
      </dsp:nvSpPr>
      <dsp:spPr>
        <a:xfrm>
          <a:off x="986668" y="813548"/>
          <a:ext cx="2406748" cy="3423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500" kern="1200" dirty="0" smtClean="0"/>
            <a:t>No debe ser único medio de información.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500" kern="1200" dirty="0" smtClean="0"/>
            <a:t>Acompañar de un texto.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500" kern="1200" dirty="0" smtClean="0"/>
            <a:t>Descripción de imagen.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500" kern="1200" dirty="0" smtClean="0"/>
            <a:t>Privilegiar contenido de carácter textual.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500" kern="1200" dirty="0" smtClean="0"/>
            <a:t>No incluir animaciones – movimiento y sonido- transiciones.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500" kern="1200" dirty="0" smtClean="0"/>
            <a:t>Fondo de agua.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500" kern="1200" dirty="0" smtClean="0"/>
            <a:t>Efecto flotante.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500" kern="1200" dirty="0" smtClean="0"/>
            <a:t>Evitar usar ilustraciones como Smart Art.</a:t>
          </a:r>
          <a:endParaRPr lang="es-AR" sz="1500" kern="1200" dirty="0"/>
        </a:p>
      </dsp:txBody>
      <dsp:txXfrm>
        <a:off x="986668" y="813548"/>
        <a:ext cx="2406748" cy="3423685"/>
      </dsp:txXfrm>
    </dsp:sp>
    <dsp:sp modelId="{E7459CF7-AECF-4D80-B938-183E4BCBFC8C}">
      <dsp:nvSpPr>
        <dsp:cNvPr id="0" name=""/>
        <dsp:cNvSpPr/>
      </dsp:nvSpPr>
      <dsp:spPr>
        <a:xfrm>
          <a:off x="986668" y="0"/>
          <a:ext cx="2406748" cy="813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140" tIns="104140" rIns="104140" bIns="104140" numCol="1" spcCol="1270" anchor="b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100" kern="1200" dirty="0" smtClean="0"/>
            <a:t>Imagen</a:t>
          </a:r>
          <a:endParaRPr lang="es-AR" sz="4100" kern="1200" dirty="0"/>
        </a:p>
      </dsp:txBody>
      <dsp:txXfrm>
        <a:off x="986668" y="0"/>
        <a:ext cx="2406748" cy="813548"/>
      </dsp:txXfrm>
    </dsp:sp>
    <dsp:sp modelId="{37C5012F-3DB7-4199-B392-14EF1C3E24CC}">
      <dsp:nvSpPr>
        <dsp:cNvPr id="0" name=""/>
        <dsp:cNvSpPr/>
      </dsp:nvSpPr>
      <dsp:spPr>
        <a:xfrm>
          <a:off x="3562906" y="0"/>
          <a:ext cx="813548" cy="813548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70935-142B-4E30-9FC1-6EE12B86B06D}">
      <dsp:nvSpPr>
        <dsp:cNvPr id="0" name=""/>
        <dsp:cNvSpPr/>
      </dsp:nvSpPr>
      <dsp:spPr>
        <a:xfrm>
          <a:off x="3644261" y="81354"/>
          <a:ext cx="650839" cy="650839"/>
        </a:xfrm>
        <a:prstGeom prst="chord">
          <a:avLst>
            <a:gd name="adj1" fmla="val 20431728"/>
            <a:gd name="adj2" fmla="val 11968272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3F383-5C64-4B3F-B61E-0233CACBB65A}">
      <dsp:nvSpPr>
        <dsp:cNvPr id="0" name=""/>
        <dsp:cNvSpPr/>
      </dsp:nvSpPr>
      <dsp:spPr>
        <a:xfrm>
          <a:off x="4545944" y="813548"/>
          <a:ext cx="2406748" cy="3423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Contraste – fondo oscuro con letra clara.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No usar  colores rojo para exponer datos importantes. (Daltonismo)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4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400" kern="1200" dirty="0"/>
        </a:p>
      </dsp:txBody>
      <dsp:txXfrm>
        <a:off x="4545944" y="813548"/>
        <a:ext cx="2406748" cy="3423685"/>
      </dsp:txXfrm>
    </dsp:sp>
    <dsp:sp modelId="{AEC3C7DE-B820-463F-B682-A0D2310F3A68}">
      <dsp:nvSpPr>
        <dsp:cNvPr id="0" name=""/>
        <dsp:cNvSpPr/>
      </dsp:nvSpPr>
      <dsp:spPr>
        <a:xfrm>
          <a:off x="4545944" y="0"/>
          <a:ext cx="2406748" cy="813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140" tIns="104140" rIns="104140" bIns="104140" numCol="1" spcCol="1270" anchor="b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100" kern="1200" dirty="0" smtClean="0"/>
            <a:t>Color</a:t>
          </a:r>
          <a:endParaRPr lang="es-AR" sz="4100" kern="1200" dirty="0"/>
        </a:p>
      </dsp:txBody>
      <dsp:txXfrm>
        <a:off x="4545944" y="0"/>
        <a:ext cx="2406748" cy="813548"/>
      </dsp:txXfrm>
    </dsp:sp>
    <dsp:sp modelId="{E72B4BAB-2E16-47B4-925D-DAE0D59A6C52}">
      <dsp:nvSpPr>
        <dsp:cNvPr id="0" name=""/>
        <dsp:cNvSpPr/>
      </dsp:nvSpPr>
      <dsp:spPr>
        <a:xfrm>
          <a:off x="7122182" y="0"/>
          <a:ext cx="813548" cy="813548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6E8A4-CF76-4D64-B883-31A7A220B81A}">
      <dsp:nvSpPr>
        <dsp:cNvPr id="0" name=""/>
        <dsp:cNvSpPr/>
      </dsp:nvSpPr>
      <dsp:spPr>
        <a:xfrm>
          <a:off x="7203537" y="81354"/>
          <a:ext cx="650839" cy="650839"/>
        </a:xfrm>
        <a:prstGeom prst="chord">
          <a:avLst>
            <a:gd name="adj1" fmla="val 16200000"/>
            <a:gd name="adj2" fmla="val 1620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55D66-C26F-4A1D-98E5-464F08346584}">
      <dsp:nvSpPr>
        <dsp:cNvPr id="0" name=""/>
        <dsp:cNvSpPr/>
      </dsp:nvSpPr>
      <dsp:spPr>
        <a:xfrm>
          <a:off x="8105221" y="813548"/>
          <a:ext cx="2406748" cy="3423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Presentar el contenido en formato texto.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Frases cortas.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Reducir el número de diapositivas al mínimo.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Tamaño y tipo de fuente.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Escribir con viñetas.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Comprobar ortografía y gramática.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Agregar texto alternativo a las imágenes, tablas. etc.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Comprobar los títulos </a:t>
          </a:r>
          <a:r>
            <a:rPr lang="es-AR" sz="1600" kern="1200" dirty="0" smtClean="0"/>
            <a:t>de cada </a:t>
          </a:r>
          <a:r>
            <a:rPr lang="es-AR" sz="1600" kern="1200" dirty="0" smtClean="0"/>
            <a:t>diapositiva </a:t>
          </a:r>
          <a:r>
            <a:rPr lang="es-AR" sz="1600" kern="1200" dirty="0" smtClean="0"/>
            <a:t>.</a:t>
          </a:r>
          <a:endParaRPr lang="es-AR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3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300" kern="1200" dirty="0"/>
        </a:p>
      </dsp:txBody>
      <dsp:txXfrm>
        <a:off x="8105221" y="813548"/>
        <a:ext cx="2406748" cy="3423685"/>
      </dsp:txXfrm>
    </dsp:sp>
    <dsp:sp modelId="{AE294ACA-DC37-466E-A257-6630B0DB911B}">
      <dsp:nvSpPr>
        <dsp:cNvPr id="0" name=""/>
        <dsp:cNvSpPr/>
      </dsp:nvSpPr>
      <dsp:spPr>
        <a:xfrm>
          <a:off x="8105221" y="0"/>
          <a:ext cx="2406748" cy="813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140" tIns="104140" rIns="104140" bIns="104140" numCol="1" spcCol="1270" anchor="b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100" kern="1200" dirty="0" smtClean="0"/>
            <a:t>Contenido</a:t>
          </a:r>
          <a:endParaRPr lang="es-AR" sz="4100" kern="1200" dirty="0"/>
        </a:p>
      </dsp:txBody>
      <dsp:txXfrm>
        <a:off x="8105221" y="0"/>
        <a:ext cx="2406748" cy="8135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D5CB6-3E8C-4A60-95ED-5E1C61AD6C5C}">
      <dsp:nvSpPr>
        <dsp:cNvPr id="0" name=""/>
        <dsp:cNvSpPr/>
      </dsp:nvSpPr>
      <dsp:spPr>
        <a:xfrm>
          <a:off x="4409" y="0"/>
          <a:ext cx="813428" cy="8134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E37C6-9D11-4C88-8333-667A54EA609B}">
      <dsp:nvSpPr>
        <dsp:cNvPr id="0" name=""/>
        <dsp:cNvSpPr/>
      </dsp:nvSpPr>
      <dsp:spPr>
        <a:xfrm>
          <a:off x="85752" y="81342"/>
          <a:ext cx="650742" cy="650742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0BEE8-E2BE-4F54-B482-391B94CFB9F3}">
      <dsp:nvSpPr>
        <dsp:cNvPr id="0" name=""/>
        <dsp:cNvSpPr/>
      </dsp:nvSpPr>
      <dsp:spPr>
        <a:xfrm>
          <a:off x="987301" y="813428"/>
          <a:ext cx="2406391" cy="3423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Todas las diapositivas deben tener título (visible u oculto).</a:t>
          </a:r>
          <a:endParaRPr lang="es-AR" sz="2000" kern="1200" dirty="0"/>
        </a:p>
      </dsp:txBody>
      <dsp:txXfrm>
        <a:off x="987301" y="813428"/>
        <a:ext cx="2406391" cy="3423177"/>
      </dsp:txXfrm>
    </dsp:sp>
    <dsp:sp modelId="{85ABB4DA-D74D-4B34-BF26-0E834CE605DC}">
      <dsp:nvSpPr>
        <dsp:cNvPr id="0" name=""/>
        <dsp:cNvSpPr/>
      </dsp:nvSpPr>
      <dsp:spPr>
        <a:xfrm>
          <a:off x="987301" y="0"/>
          <a:ext cx="2406391" cy="813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60" tIns="86360" rIns="86360" bIns="86360" numCol="1" spcCol="1270" anchor="b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400" kern="1200" dirty="0" smtClean="0"/>
            <a:t>Título</a:t>
          </a:r>
          <a:endParaRPr lang="es-AR" sz="3400" kern="1200" dirty="0"/>
        </a:p>
      </dsp:txBody>
      <dsp:txXfrm>
        <a:off x="987301" y="0"/>
        <a:ext cx="2406391" cy="813428"/>
      </dsp:txXfrm>
    </dsp:sp>
    <dsp:sp modelId="{B0EB6835-449C-4956-AB62-03986B1526DB}">
      <dsp:nvSpPr>
        <dsp:cNvPr id="0" name=""/>
        <dsp:cNvSpPr/>
      </dsp:nvSpPr>
      <dsp:spPr>
        <a:xfrm>
          <a:off x="3563157" y="0"/>
          <a:ext cx="813428" cy="8134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2C254-DA81-45E1-80D9-BA427AA75BF9}">
      <dsp:nvSpPr>
        <dsp:cNvPr id="0" name=""/>
        <dsp:cNvSpPr/>
      </dsp:nvSpPr>
      <dsp:spPr>
        <a:xfrm>
          <a:off x="3644500" y="81342"/>
          <a:ext cx="650742" cy="650742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17405-880F-4921-A578-A545B015AD2C}">
      <dsp:nvSpPr>
        <dsp:cNvPr id="0" name=""/>
        <dsp:cNvSpPr/>
      </dsp:nvSpPr>
      <dsp:spPr>
        <a:xfrm>
          <a:off x="4546050" y="813428"/>
          <a:ext cx="2406391" cy="3423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Escribir la acción concreta a realizar. </a:t>
          </a:r>
          <a:r>
            <a:rPr lang="es-AR" sz="2000" kern="1200" dirty="0" err="1" smtClean="0"/>
            <a:t>Ej</a:t>
          </a:r>
          <a:r>
            <a:rPr lang="es-AR" sz="2000" kern="1200" dirty="0" smtClean="0"/>
            <a:t>: descargar calendario académico.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Información en pantalla, detalla específicamente el hipervínculo.</a:t>
          </a:r>
          <a:endParaRPr lang="es-AR" sz="2000" kern="1200" dirty="0"/>
        </a:p>
      </dsp:txBody>
      <dsp:txXfrm>
        <a:off x="4546050" y="813428"/>
        <a:ext cx="2406391" cy="3423177"/>
      </dsp:txXfrm>
    </dsp:sp>
    <dsp:sp modelId="{413C13E0-F9D7-4DDC-87C1-CE219746C98B}">
      <dsp:nvSpPr>
        <dsp:cNvPr id="0" name=""/>
        <dsp:cNvSpPr/>
      </dsp:nvSpPr>
      <dsp:spPr>
        <a:xfrm>
          <a:off x="4546050" y="0"/>
          <a:ext cx="2406391" cy="813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60" tIns="86360" rIns="86360" bIns="86360" numCol="1" spcCol="1270" anchor="b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400" kern="1200" dirty="0" smtClean="0"/>
            <a:t>Hipervínculo</a:t>
          </a:r>
          <a:endParaRPr lang="es-AR" sz="3400" kern="1200" dirty="0"/>
        </a:p>
      </dsp:txBody>
      <dsp:txXfrm>
        <a:off x="4546050" y="0"/>
        <a:ext cx="2406391" cy="813428"/>
      </dsp:txXfrm>
    </dsp:sp>
    <dsp:sp modelId="{0AC04364-BEE4-468E-9741-8D69A2A035EC}">
      <dsp:nvSpPr>
        <dsp:cNvPr id="0" name=""/>
        <dsp:cNvSpPr/>
      </dsp:nvSpPr>
      <dsp:spPr>
        <a:xfrm>
          <a:off x="7121906" y="0"/>
          <a:ext cx="813428" cy="8134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69655-71E8-4F7B-A634-291D3C1BEE96}">
      <dsp:nvSpPr>
        <dsp:cNvPr id="0" name=""/>
        <dsp:cNvSpPr/>
      </dsp:nvSpPr>
      <dsp:spPr>
        <a:xfrm>
          <a:off x="7203249" y="81342"/>
          <a:ext cx="650742" cy="650742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6CA8E-272B-4ED8-ACE5-9897EC326C9C}">
      <dsp:nvSpPr>
        <dsp:cNvPr id="0" name=""/>
        <dsp:cNvSpPr/>
      </dsp:nvSpPr>
      <dsp:spPr>
        <a:xfrm>
          <a:off x="8104798" y="813428"/>
          <a:ext cx="2406391" cy="3423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Utilizar etiquetas – simples y concretas.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Evitar incluir demasiada información.  </a:t>
          </a:r>
          <a:endParaRPr lang="es-AR" sz="2000" kern="1200" dirty="0"/>
        </a:p>
      </dsp:txBody>
      <dsp:txXfrm>
        <a:off x="8104798" y="813428"/>
        <a:ext cx="2406391" cy="3423177"/>
      </dsp:txXfrm>
    </dsp:sp>
    <dsp:sp modelId="{8C26DFDD-9CD7-4F2E-BE87-8435F82B52A6}">
      <dsp:nvSpPr>
        <dsp:cNvPr id="0" name=""/>
        <dsp:cNvSpPr/>
      </dsp:nvSpPr>
      <dsp:spPr>
        <a:xfrm>
          <a:off x="8104798" y="0"/>
          <a:ext cx="2406391" cy="813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60" tIns="86360" rIns="86360" bIns="86360" numCol="1" spcCol="1270" anchor="b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400" kern="1200" dirty="0" smtClean="0"/>
            <a:t>Gráficos</a:t>
          </a:r>
          <a:endParaRPr lang="es-AR" sz="3400" kern="1200" dirty="0"/>
        </a:p>
      </dsp:txBody>
      <dsp:txXfrm>
        <a:off x="8104798" y="0"/>
        <a:ext cx="2406391" cy="813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FB1AC-E299-4071-9F45-356CEFD831E7}">
      <dsp:nvSpPr>
        <dsp:cNvPr id="0" name=""/>
        <dsp:cNvSpPr/>
      </dsp:nvSpPr>
      <dsp:spPr>
        <a:xfrm>
          <a:off x="0" y="5273"/>
          <a:ext cx="10515600" cy="58031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1" kern="1200" dirty="0" smtClean="0"/>
            <a:t>ACCESIBILIDAD:</a:t>
          </a:r>
        </a:p>
        <a:p>
          <a:pPr lvl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- Es la acción de llegar y acercarse, o bien entrada o paso. </a:t>
          </a:r>
        </a:p>
        <a:p>
          <a:pPr lvl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- Es la condición que posibilita participar en las actividades sociales, económicas y educativas. </a:t>
          </a:r>
          <a:r>
            <a:rPr lang="es-ES" sz="3100" b="1" kern="1200" dirty="0" smtClean="0"/>
            <a:t>Currículo.</a:t>
          </a:r>
        </a:p>
        <a:p>
          <a:pPr lvl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0" kern="1200" dirty="0" smtClean="0"/>
            <a:t>- La accesibilidad podemos entenderla en relación con tres formas básicas de la actividad humana: 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1" kern="1200" dirty="0" smtClean="0"/>
            <a:t>Movilidad 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1" kern="1200" dirty="0" smtClean="0"/>
            <a:t>Comunicación 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1" kern="1200" dirty="0" smtClean="0"/>
            <a:t>Comprensión</a:t>
          </a:r>
          <a:endParaRPr lang="es-AR" sz="3100" kern="1200" dirty="0"/>
        </a:p>
      </dsp:txBody>
      <dsp:txXfrm>
        <a:off x="283289" y="288562"/>
        <a:ext cx="9949022" cy="5236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1E97D-BE79-474B-A899-6C0C3F31C2C6}">
      <dsp:nvSpPr>
        <dsp:cNvPr id="0" name=""/>
        <dsp:cNvSpPr/>
      </dsp:nvSpPr>
      <dsp:spPr>
        <a:xfrm>
          <a:off x="0" y="154335"/>
          <a:ext cx="10515600" cy="51859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300" kern="1200" dirty="0" smtClean="0"/>
            <a:t>Accesibilidad en la Universidad: “Es el conjunto de características que debe disponer un entorno, producto o servicio para ser utilizado en condición de confort, seguridad e igualdad por todas las personas, y en particular, por aquellas que tienen alguna discapacidad” (López, 2018).</a:t>
          </a:r>
          <a:endParaRPr lang="es-AR" sz="4300" kern="1200" dirty="0"/>
        </a:p>
      </dsp:txBody>
      <dsp:txXfrm>
        <a:off x="253155" y="407490"/>
        <a:ext cx="10009290" cy="46795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66080-CA76-41E5-8601-8FD8E4EE60E1}">
      <dsp:nvSpPr>
        <dsp:cNvPr id="0" name=""/>
        <dsp:cNvSpPr/>
      </dsp:nvSpPr>
      <dsp:spPr>
        <a:xfrm>
          <a:off x="6404" y="0"/>
          <a:ext cx="813119" cy="813119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7C2DCC-33C6-46C0-9AE1-E44F81105EC5}">
      <dsp:nvSpPr>
        <dsp:cNvPr id="0" name=""/>
        <dsp:cNvSpPr/>
      </dsp:nvSpPr>
      <dsp:spPr>
        <a:xfrm>
          <a:off x="87715" y="81311"/>
          <a:ext cx="650495" cy="650495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255F6-FC96-4A94-965B-9E91CADC106E}">
      <dsp:nvSpPr>
        <dsp:cNvPr id="0" name=""/>
        <dsp:cNvSpPr/>
      </dsp:nvSpPr>
      <dsp:spPr>
        <a:xfrm>
          <a:off x="988923" y="813119"/>
          <a:ext cx="2405478" cy="3421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“La accesibilidad sólo es para personas con discapacidad motriz”.</a:t>
          </a:r>
          <a:endParaRPr lang="es-AR" sz="2600" kern="1200" dirty="0"/>
        </a:p>
      </dsp:txBody>
      <dsp:txXfrm>
        <a:off x="988923" y="813119"/>
        <a:ext cx="2405478" cy="3421877"/>
      </dsp:txXfrm>
    </dsp:sp>
    <dsp:sp modelId="{1433DAD7-1783-4F35-8B22-FCB6618F34A7}">
      <dsp:nvSpPr>
        <dsp:cNvPr id="0" name=""/>
        <dsp:cNvSpPr/>
      </dsp:nvSpPr>
      <dsp:spPr>
        <a:xfrm>
          <a:off x="988923" y="0"/>
          <a:ext cx="2405478" cy="813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200" kern="1200" dirty="0" smtClean="0"/>
            <a:t>Mito 1</a:t>
          </a:r>
          <a:endParaRPr lang="es-AR" sz="4200" kern="1200" dirty="0"/>
        </a:p>
      </dsp:txBody>
      <dsp:txXfrm>
        <a:off x="988923" y="0"/>
        <a:ext cx="2405478" cy="813119"/>
      </dsp:txXfrm>
    </dsp:sp>
    <dsp:sp modelId="{E8EA4D3C-9954-4A1E-A48E-54D3B9E9E932}">
      <dsp:nvSpPr>
        <dsp:cNvPr id="0" name=""/>
        <dsp:cNvSpPr/>
      </dsp:nvSpPr>
      <dsp:spPr>
        <a:xfrm>
          <a:off x="3563801" y="0"/>
          <a:ext cx="813119" cy="813119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351DE5-D088-4F7C-B07F-B4882E4391C5}">
      <dsp:nvSpPr>
        <dsp:cNvPr id="0" name=""/>
        <dsp:cNvSpPr/>
      </dsp:nvSpPr>
      <dsp:spPr>
        <a:xfrm>
          <a:off x="3645113" y="81311"/>
          <a:ext cx="650495" cy="650495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F14B0-3A08-40B0-99D0-6B129ABDCF59}">
      <dsp:nvSpPr>
        <dsp:cNvPr id="0" name=""/>
        <dsp:cNvSpPr/>
      </dsp:nvSpPr>
      <dsp:spPr>
        <a:xfrm>
          <a:off x="4546320" y="813119"/>
          <a:ext cx="2405478" cy="3421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“La accesibilidad es para personas con discapacidad notoria”.</a:t>
          </a:r>
          <a:endParaRPr lang="es-AR" sz="2600" kern="1200" dirty="0"/>
        </a:p>
      </dsp:txBody>
      <dsp:txXfrm>
        <a:off x="4546320" y="813119"/>
        <a:ext cx="2405478" cy="3421877"/>
      </dsp:txXfrm>
    </dsp:sp>
    <dsp:sp modelId="{C0CFC617-DD24-41D9-A96F-56B081E2F55F}">
      <dsp:nvSpPr>
        <dsp:cNvPr id="0" name=""/>
        <dsp:cNvSpPr/>
      </dsp:nvSpPr>
      <dsp:spPr>
        <a:xfrm>
          <a:off x="4546320" y="0"/>
          <a:ext cx="2405478" cy="813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200" kern="1200" dirty="0" smtClean="0"/>
            <a:t>Mito 2</a:t>
          </a:r>
          <a:endParaRPr lang="es-AR" sz="4200" kern="1200" dirty="0"/>
        </a:p>
      </dsp:txBody>
      <dsp:txXfrm>
        <a:off x="4546320" y="0"/>
        <a:ext cx="2405478" cy="813119"/>
      </dsp:txXfrm>
    </dsp:sp>
    <dsp:sp modelId="{A659883B-48FD-4F7E-BC76-394C2439CD74}">
      <dsp:nvSpPr>
        <dsp:cNvPr id="0" name=""/>
        <dsp:cNvSpPr/>
      </dsp:nvSpPr>
      <dsp:spPr>
        <a:xfrm>
          <a:off x="7121198" y="0"/>
          <a:ext cx="813119" cy="813119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C9A9A-4C67-48E4-BD87-56AE9E3C9DDC}">
      <dsp:nvSpPr>
        <dsp:cNvPr id="0" name=""/>
        <dsp:cNvSpPr/>
      </dsp:nvSpPr>
      <dsp:spPr>
        <a:xfrm>
          <a:off x="7202510" y="81311"/>
          <a:ext cx="650495" cy="650495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A43DB-AD00-4ED2-A27A-7BFBC9DF7F01}">
      <dsp:nvSpPr>
        <dsp:cNvPr id="0" name=""/>
        <dsp:cNvSpPr/>
      </dsp:nvSpPr>
      <dsp:spPr>
        <a:xfrm>
          <a:off x="8103717" y="813119"/>
          <a:ext cx="2405478" cy="3421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“Las barreras a la accesibilidad en entornos virtuales se resuelven aplicando estándares internacionales”.</a:t>
          </a:r>
          <a:endParaRPr lang="es-AR" sz="2600" kern="1200" dirty="0"/>
        </a:p>
      </dsp:txBody>
      <dsp:txXfrm>
        <a:off x="8103717" y="813119"/>
        <a:ext cx="2405478" cy="3421877"/>
      </dsp:txXfrm>
    </dsp:sp>
    <dsp:sp modelId="{01B869B3-479B-4B80-A04B-5784F2B2ECD0}">
      <dsp:nvSpPr>
        <dsp:cNvPr id="0" name=""/>
        <dsp:cNvSpPr/>
      </dsp:nvSpPr>
      <dsp:spPr>
        <a:xfrm>
          <a:off x="8103717" y="0"/>
          <a:ext cx="2405478" cy="813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200" kern="1200" dirty="0" smtClean="0"/>
            <a:t>Mito 3</a:t>
          </a:r>
          <a:endParaRPr lang="es-AR" sz="4200" kern="1200" dirty="0"/>
        </a:p>
      </dsp:txBody>
      <dsp:txXfrm>
        <a:off x="8103717" y="0"/>
        <a:ext cx="2405478" cy="8131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8F1DE-1D92-4F1B-8C84-A2B7BFFD0A5F}">
      <dsp:nvSpPr>
        <dsp:cNvPr id="0" name=""/>
        <dsp:cNvSpPr/>
      </dsp:nvSpPr>
      <dsp:spPr>
        <a:xfrm>
          <a:off x="7532" y="0"/>
          <a:ext cx="596616" cy="596616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2AF82-A945-4034-8F98-B808D4A41781}">
      <dsp:nvSpPr>
        <dsp:cNvPr id="0" name=""/>
        <dsp:cNvSpPr/>
      </dsp:nvSpPr>
      <dsp:spPr>
        <a:xfrm>
          <a:off x="67194" y="59661"/>
          <a:ext cx="477293" cy="477293"/>
        </a:xfrm>
        <a:prstGeom prst="chord">
          <a:avLst>
            <a:gd name="adj1" fmla="val 1800000"/>
            <a:gd name="adj2" fmla="val 90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0402D-809C-4184-B6F3-6279D0C9CB2D}">
      <dsp:nvSpPr>
        <dsp:cNvPr id="0" name=""/>
        <dsp:cNvSpPr/>
      </dsp:nvSpPr>
      <dsp:spPr>
        <a:xfrm>
          <a:off x="650184" y="596616"/>
          <a:ext cx="1921510" cy="2510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“Diseñar los recursos educativos digitales según los principios del Diseño Universal (2007) elimina las barreras a la accesibilidad”.</a:t>
          </a:r>
          <a:endParaRPr lang="es-AR" sz="2400" kern="1200" dirty="0"/>
        </a:p>
      </dsp:txBody>
      <dsp:txXfrm>
        <a:off x="650184" y="596616"/>
        <a:ext cx="1921510" cy="2510762"/>
      </dsp:txXfrm>
    </dsp:sp>
    <dsp:sp modelId="{E88A5840-63EC-4884-8514-AF6EDBF8928C}">
      <dsp:nvSpPr>
        <dsp:cNvPr id="0" name=""/>
        <dsp:cNvSpPr/>
      </dsp:nvSpPr>
      <dsp:spPr>
        <a:xfrm>
          <a:off x="728444" y="0"/>
          <a:ext cx="1764991" cy="59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100" kern="1200" dirty="0" smtClean="0"/>
            <a:t>Mito 4</a:t>
          </a:r>
          <a:endParaRPr lang="es-AR" sz="3100" kern="1200" dirty="0"/>
        </a:p>
      </dsp:txBody>
      <dsp:txXfrm>
        <a:off x="728444" y="0"/>
        <a:ext cx="1764991" cy="596616"/>
      </dsp:txXfrm>
    </dsp:sp>
    <dsp:sp modelId="{F4FB91D6-BD75-4DAA-B2EB-D08A9DFE72A4}">
      <dsp:nvSpPr>
        <dsp:cNvPr id="0" name=""/>
        <dsp:cNvSpPr/>
      </dsp:nvSpPr>
      <dsp:spPr>
        <a:xfrm>
          <a:off x="2695990" y="0"/>
          <a:ext cx="596616" cy="596616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10DC6-8DB9-4E2E-8637-E07C956FC8A2}">
      <dsp:nvSpPr>
        <dsp:cNvPr id="0" name=""/>
        <dsp:cNvSpPr/>
      </dsp:nvSpPr>
      <dsp:spPr>
        <a:xfrm>
          <a:off x="2755652" y="59661"/>
          <a:ext cx="477293" cy="477293"/>
        </a:xfrm>
        <a:prstGeom prst="chord">
          <a:avLst>
            <a:gd name="adj1" fmla="val 0"/>
            <a:gd name="adj2" fmla="val 1080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474AF-EFFB-4371-AE6A-49BE87621DBC}">
      <dsp:nvSpPr>
        <dsp:cNvPr id="0" name=""/>
        <dsp:cNvSpPr/>
      </dsp:nvSpPr>
      <dsp:spPr>
        <a:xfrm>
          <a:off x="3416902" y="596616"/>
          <a:ext cx="1764991" cy="2510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“Un curso virtual accesible requiere que todos sus materiales y recursos sean 100% accesibles”.</a:t>
          </a:r>
          <a:endParaRPr lang="es-AR" sz="2400" kern="1200" dirty="0"/>
        </a:p>
      </dsp:txBody>
      <dsp:txXfrm>
        <a:off x="3416902" y="596616"/>
        <a:ext cx="1764991" cy="2510762"/>
      </dsp:txXfrm>
    </dsp:sp>
    <dsp:sp modelId="{BD00CFA9-7DE8-4ADF-9931-D936F840F894}">
      <dsp:nvSpPr>
        <dsp:cNvPr id="0" name=""/>
        <dsp:cNvSpPr/>
      </dsp:nvSpPr>
      <dsp:spPr>
        <a:xfrm>
          <a:off x="3416902" y="0"/>
          <a:ext cx="1764991" cy="59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100" kern="1200" dirty="0" smtClean="0"/>
            <a:t>Mito 5</a:t>
          </a:r>
          <a:endParaRPr lang="es-AR" sz="3100" kern="1200" dirty="0"/>
        </a:p>
      </dsp:txBody>
      <dsp:txXfrm>
        <a:off x="3416902" y="0"/>
        <a:ext cx="1764991" cy="596616"/>
      </dsp:txXfrm>
    </dsp:sp>
    <dsp:sp modelId="{8CBA3F97-7A6E-4723-A018-68397F2C28E5}">
      <dsp:nvSpPr>
        <dsp:cNvPr id="0" name=""/>
        <dsp:cNvSpPr/>
      </dsp:nvSpPr>
      <dsp:spPr>
        <a:xfrm>
          <a:off x="5306189" y="0"/>
          <a:ext cx="596616" cy="596616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C7696-5100-4549-BE3F-3E112438D793}">
      <dsp:nvSpPr>
        <dsp:cNvPr id="0" name=""/>
        <dsp:cNvSpPr/>
      </dsp:nvSpPr>
      <dsp:spPr>
        <a:xfrm>
          <a:off x="5365851" y="59661"/>
          <a:ext cx="477293" cy="477293"/>
        </a:xfrm>
        <a:prstGeom prst="chord">
          <a:avLst>
            <a:gd name="adj1" fmla="val 19800000"/>
            <a:gd name="adj2" fmla="val 12600000"/>
          </a:avLst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2BA2E-35FE-4817-BF53-CC31E787DEC6}">
      <dsp:nvSpPr>
        <dsp:cNvPr id="0" name=""/>
        <dsp:cNvSpPr/>
      </dsp:nvSpPr>
      <dsp:spPr>
        <a:xfrm>
          <a:off x="6027101" y="0"/>
          <a:ext cx="1764991" cy="59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100" kern="1200" dirty="0" smtClean="0"/>
            <a:t>Mito 6</a:t>
          </a:r>
          <a:endParaRPr lang="es-AR" sz="3100" kern="1200" dirty="0"/>
        </a:p>
      </dsp:txBody>
      <dsp:txXfrm>
        <a:off x="6027101" y="0"/>
        <a:ext cx="1764991" cy="596616"/>
      </dsp:txXfrm>
    </dsp:sp>
    <dsp:sp modelId="{1D913252-C90A-43F6-9C76-BA7A2A977BD3}">
      <dsp:nvSpPr>
        <dsp:cNvPr id="0" name=""/>
        <dsp:cNvSpPr/>
      </dsp:nvSpPr>
      <dsp:spPr>
        <a:xfrm>
          <a:off x="7916388" y="0"/>
          <a:ext cx="596616" cy="596616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16EF0-3F96-4086-A6EA-4DB557DF2B0C}">
      <dsp:nvSpPr>
        <dsp:cNvPr id="0" name=""/>
        <dsp:cNvSpPr/>
      </dsp:nvSpPr>
      <dsp:spPr>
        <a:xfrm>
          <a:off x="7976049" y="59661"/>
          <a:ext cx="477293" cy="477293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DA547-00C2-43F0-AFFA-108379636382}">
      <dsp:nvSpPr>
        <dsp:cNvPr id="0" name=""/>
        <dsp:cNvSpPr/>
      </dsp:nvSpPr>
      <dsp:spPr>
        <a:xfrm>
          <a:off x="5745449" y="717158"/>
          <a:ext cx="1976543" cy="2510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“</a:t>
          </a:r>
          <a:r>
            <a:rPr lang="es-ES" sz="2400" kern="1200" dirty="0" smtClean="0"/>
            <a:t>El modelo pedagógico nunca supone una barrera a la accesibilidad”.</a:t>
          </a:r>
          <a:endParaRPr lang="es-AR" sz="2400" kern="1200" dirty="0"/>
        </a:p>
      </dsp:txBody>
      <dsp:txXfrm>
        <a:off x="5745449" y="717158"/>
        <a:ext cx="1976543" cy="2510762"/>
      </dsp:txXfrm>
    </dsp:sp>
    <dsp:sp modelId="{8F0C6213-3DD9-4BE5-AF23-BD798AB58189}">
      <dsp:nvSpPr>
        <dsp:cNvPr id="0" name=""/>
        <dsp:cNvSpPr/>
      </dsp:nvSpPr>
      <dsp:spPr>
        <a:xfrm>
          <a:off x="8637300" y="0"/>
          <a:ext cx="1764991" cy="59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3100" kern="1200" dirty="0"/>
        </a:p>
      </dsp:txBody>
      <dsp:txXfrm>
        <a:off x="8637300" y="0"/>
        <a:ext cx="1764991" cy="5966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17786-C777-4CF7-94BE-C0F1D9BBB6AD}">
      <dsp:nvSpPr>
        <dsp:cNvPr id="0" name=""/>
        <dsp:cNvSpPr/>
      </dsp:nvSpPr>
      <dsp:spPr>
        <a:xfrm>
          <a:off x="5081140" y="2236836"/>
          <a:ext cx="2594159" cy="2594159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>
              <a:solidFill>
                <a:schemeClr val="tx1"/>
              </a:solidFill>
            </a:rPr>
            <a:t>Marco Tecnológico</a:t>
          </a:r>
          <a:endParaRPr lang="es-AR" sz="1800" kern="1200" dirty="0">
            <a:solidFill>
              <a:schemeClr val="tx1"/>
            </a:solidFill>
          </a:endParaRPr>
        </a:p>
      </dsp:txBody>
      <dsp:txXfrm>
        <a:off x="5602681" y="2844505"/>
        <a:ext cx="1551077" cy="1333452"/>
      </dsp:txXfrm>
    </dsp:sp>
    <dsp:sp modelId="{FB81B49D-A5E8-4302-9AC9-C933DC980C86}">
      <dsp:nvSpPr>
        <dsp:cNvPr id="0" name=""/>
        <dsp:cNvSpPr/>
      </dsp:nvSpPr>
      <dsp:spPr>
        <a:xfrm>
          <a:off x="2881003" y="1317834"/>
          <a:ext cx="2706189" cy="2498335"/>
        </a:xfrm>
        <a:prstGeom prst="gear6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 smtClean="0">
              <a:solidFill>
                <a:schemeClr val="tx1"/>
              </a:solidFill>
            </a:rPr>
            <a:t>Marco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 smtClean="0">
              <a:solidFill>
                <a:schemeClr val="tx1"/>
              </a:solidFill>
            </a:rPr>
            <a:t>Pedagógico</a:t>
          </a:r>
          <a:endParaRPr lang="es-AR" sz="1700" kern="1200" dirty="0">
            <a:solidFill>
              <a:schemeClr val="tx1"/>
            </a:solidFill>
          </a:endParaRPr>
        </a:p>
      </dsp:txBody>
      <dsp:txXfrm>
        <a:off x="3540180" y="1950599"/>
        <a:ext cx="1387835" cy="1232805"/>
      </dsp:txXfrm>
    </dsp:sp>
    <dsp:sp modelId="{1152EC62-12D1-4E79-AFE2-5DC7F702183A}">
      <dsp:nvSpPr>
        <dsp:cNvPr id="0" name=""/>
        <dsp:cNvSpPr/>
      </dsp:nvSpPr>
      <dsp:spPr>
        <a:xfrm rot="20700000">
          <a:off x="4647375" y="134653"/>
          <a:ext cx="2216808" cy="2223372"/>
        </a:xfrm>
        <a:prstGeom prst="gear6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 smtClean="0">
              <a:solidFill>
                <a:schemeClr val="tx1"/>
              </a:solidFill>
            </a:rPr>
            <a:t>Marco Jurídico- Institucional</a:t>
          </a:r>
          <a:endParaRPr lang="es-AR" sz="1700" kern="1200" dirty="0">
            <a:solidFill>
              <a:schemeClr val="tx1"/>
            </a:solidFill>
          </a:endParaRPr>
        </a:p>
      </dsp:txBody>
      <dsp:txXfrm rot="-20700000">
        <a:off x="5133197" y="622693"/>
        <a:ext cx="1245165" cy="1247292"/>
      </dsp:txXfrm>
    </dsp:sp>
    <dsp:sp modelId="{27A352DB-4083-4ED3-BE31-FD130E47ABC4}">
      <dsp:nvSpPr>
        <dsp:cNvPr id="0" name=""/>
        <dsp:cNvSpPr/>
      </dsp:nvSpPr>
      <dsp:spPr>
        <a:xfrm>
          <a:off x="4828267" y="1842091"/>
          <a:ext cx="3320523" cy="3320523"/>
        </a:xfrm>
        <a:prstGeom prst="circularArrow">
          <a:avLst>
            <a:gd name="adj1" fmla="val 4688"/>
            <a:gd name="adj2" fmla="val 299029"/>
            <a:gd name="adj3" fmla="val 2527373"/>
            <a:gd name="adj4" fmla="val 15837342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EBE9C-F9FC-4CE3-ACEA-C3B90D96428D}">
      <dsp:nvSpPr>
        <dsp:cNvPr id="0" name=""/>
        <dsp:cNvSpPr/>
      </dsp:nvSpPr>
      <dsp:spPr>
        <a:xfrm>
          <a:off x="2483212" y="1174405"/>
          <a:ext cx="2412568" cy="241256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BDD9E-B98E-4717-ACEF-6470F337D892}">
      <dsp:nvSpPr>
        <dsp:cNvPr id="0" name=""/>
        <dsp:cNvSpPr/>
      </dsp:nvSpPr>
      <dsp:spPr>
        <a:xfrm>
          <a:off x="4141774" y="-85073"/>
          <a:ext cx="2601234" cy="260123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D4DC8-D965-43AC-A0D7-83BCAF25C81A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5ACB4-F8F4-469C-95FA-317041952855}">
      <dsp:nvSpPr>
        <dsp:cNvPr id="0" name=""/>
        <dsp:cNvSpPr/>
      </dsp:nvSpPr>
      <dsp:spPr>
        <a:xfrm>
          <a:off x="0" y="0"/>
          <a:ext cx="2103120" cy="5863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>
              <a:solidFill>
                <a:srgbClr val="0070C0"/>
              </a:solidFill>
            </a:rPr>
            <a:t>Accesibilidad para personas ciegas.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400" b="1" kern="1200" dirty="0" smtClean="0">
            <a:solidFill>
              <a:srgbClr val="0070C0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400" b="1" kern="1200" dirty="0" smtClean="0">
            <a:solidFill>
              <a:srgbClr val="0070C0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400" b="1" kern="1200" dirty="0" smtClean="0">
            <a:solidFill>
              <a:srgbClr val="0070C0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>
              <a:solidFill>
                <a:srgbClr val="00B050"/>
              </a:solidFill>
            </a:rPr>
            <a:t>Flexibilidad en el tiempo.</a:t>
          </a:r>
          <a:endParaRPr lang="es-AR" sz="2400" b="1" kern="1200" dirty="0">
            <a:solidFill>
              <a:srgbClr val="00B050"/>
            </a:solidFill>
          </a:endParaRPr>
        </a:p>
      </dsp:txBody>
      <dsp:txXfrm>
        <a:off x="0" y="0"/>
        <a:ext cx="2103120" cy="5863063"/>
      </dsp:txXfrm>
    </dsp:sp>
    <dsp:sp modelId="{2C98217E-AB3F-4526-97B9-18D84E54A46C}">
      <dsp:nvSpPr>
        <dsp:cNvPr id="0" name=""/>
        <dsp:cNvSpPr/>
      </dsp:nvSpPr>
      <dsp:spPr>
        <a:xfrm>
          <a:off x="2260854" y="91610"/>
          <a:ext cx="8254746" cy="1832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kern="1200" dirty="0" smtClean="0"/>
            <a:t>Lectores de Pantalla: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kern="1200" dirty="0" smtClean="0"/>
            <a:t>NVDA - </a:t>
          </a:r>
          <a:r>
            <a:rPr lang="es-ES" sz="2600" b="0" i="0" kern="1200" dirty="0" smtClean="0"/>
            <a:t>web, software de mensajería instantánea, gestores de correo y programas de ofimática, incluyendo Word y Excel. Puede convertir el texto en Braille. Libre y Gratuito.</a:t>
          </a:r>
          <a:endParaRPr lang="es-AR" sz="2600" kern="1200" dirty="0" smtClean="0"/>
        </a:p>
      </dsp:txBody>
      <dsp:txXfrm>
        <a:off x="2260854" y="91610"/>
        <a:ext cx="8254746" cy="1832207"/>
      </dsp:txXfrm>
    </dsp:sp>
    <dsp:sp modelId="{9C75C707-396D-4987-9DD5-BE0F0454F121}">
      <dsp:nvSpPr>
        <dsp:cNvPr id="0" name=""/>
        <dsp:cNvSpPr/>
      </dsp:nvSpPr>
      <dsp:spPr>
        <a:xfrm>
          <a:off x="2103120" y="1923817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D7668-9225-4275-972D-56B0D4924E2E}">
      <dsp:nvSpPr>
        <dsp:cNvPr id="0" name=""/>
        <dsp:cNvSpPr/>
      </dsp:nvSpPr>
      <dsp:spPr>
        <a:xfrm>
          <a:off x="2260854" y="2015428"/>
          <a:ext cx="8254746" cy="1832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kern="1200" dirty="0" smtClean="0"/>
            <a:t>JAWS - </a:t>
          </a:r>
          <a:r>
            <a:rPr lang="es-ES" sz="2600" b="0" i="0" kern="1200" dirty="0" smtClean="0"/>
            <a:t>es el lector de pantalla más popular del mundo. </a:t>
          </a:r>
          <a:r>
            <a:rPr lang="es-AR" sz="2600" kern="1200" dirty="0" smtClean="0"/>
            <a:t> </a:t>
          </a:r>
          <a:endParaRPr lang="es-AR" sz="2600" kern="1200" dirty="0"/>
        </a:p>
      </dsp:txBody>
      <dsp:txXfrm>
        <a:off x="2260854" y="2015428"/>
        <a:ext cx="8254746" cy="1832207"/>
      </dsp:txXfrm>
    </dsp:sp>
    <dsp:sp modelId="{66D354BA-8E8D-4FDC-973B-F901E46EAD6D}">
      <dsp:nvSpPr>
        <dsp:cNvPr id="0" name=""/>
        <dsp:cNvSpPr/>
      </dsp:nvSpPr>
      <dsp:spPr>
        <a:xfrm>
          <a:off x="2103120" y="3847635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430EA-6876-4112-A32A-00C02CA584C6}">
      <dsp:nvSpPr>
        <dsp:cNvPr id="0" name=""/>
        <dsp:cNvSpPr/>
      </dsp:nvSpPr>
      <dsp:spPr>
        <a:xfrm>
          <a:off x="2260854" y="3939246"/>
          <a:ext cx="8254746" cy="1832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kern="1200" dirty="0" err="1" smtClean="0"/>
            <a:t>VoiceOver</a:t>
          </a:r>
          <a:endParaRPr lang="es-AR" sz="2600" kern="1200" dirty="0" smtClean="0"/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kern="1200" dirty="0" err="1" smtClean="0"/>
            <a:t>TalBack</a:t>
          </a:r>
          <a:endParaRPr lang="es-AR" sz="2600" kern="1200" dirty="0" smtClean="0"/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kern="1200" dirty="0" err="1" smtClean="0"/>
            <a:t>ShinePlus</a:t>
          </a:r>
          <a:endParaRPr lang="es-AR" sz="2600" kern="1200" dirty="0"/>
        </a:p>
      </dsp:txBody>
      <dsp:txXfrm>
        <a:off x="2260854" y="3939246"/>
        <a:ext cx="8254746" cy="1832207"/>
      </dsp:txXfrm>
    </dsp:sp>
    <dsp:sp modelId="{F366AB27-0661-4AC2-ACC0-762F0D77C2E7}">
      <dsp:nvSpPr>
        <dsp:cNvPr id="0" name=""/>
        <dsp:cNvSpPr/>
      </dsp:nvSpPr>
      <dsp:spPr>
        <a:xfrm>
          <a:off x="2103120" y="5771453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CB9B2-FEB4-49A2-B1AB-2E0C7503FFE6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A747A-A35A-4682-B52F-BF63BEA6E8BD}">
      <dsp:nvSpPr>
        <dsp:cNvPr id="0" name=""/>
        <dsp:cNvSpPr/>
      </dsp:nvSpPr>
      <dsp:spPr>
        <a:xfrm>
          <a:off x="0" y="0"/>
          <a:ext cx="2103120" cy="575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700" b="1" kern="1200" dirty="0" smtClean="0">
              <a:solidFill>
                <a:srgbClr val="0070C0"/>
              </a:solidFill>
            </a:rPr>
            <a:t>Accesibilidad para personas sordas.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700" b="1" kern="1200" dirty="0" smtClean="0">
            <a:solidFill>
              <a:srgbClr val="0070C0"/>
            </a:solidFill>
          </a:endParaRP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700" b="1" kern="1200" dirty="0" smtClean="0">
            <a:solidFill>
              <a:srgbClr val="0070C0"/>
            </a:solidFill>
          </a:endParaRP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700" b="1" kern="1200" dirty="0" smtClean="0">
              <a:solidFill>
                <a:srgbClr val="00B050"/>
              </a:solidFill>
            </a:rPr>
            <a:t>Flexibilidad en el tiempo.</a:t>
          </a:r>
          <a:endParaRPr lang="es-AR" sz="2700" b="1" kern="1200" dirty="0">
            <a:solidFill>
              <a:srgbClr val="0070C0"/>
            </a:solidFill>
          </a:endParaRPr>
        </a:p>
      </dsp:txBody>
      <dsp:txXfrm>
        <a:off x="0" y="0"/>
        <a:ext cx="2103120" cy="5753882"/>
      </dsp:txXfrm>
    </dsp:sp>
    <dsp:sp modelId="{D673B775-837A-4827-9DAC-BF822F130010}">
      <dsp:nvSpPr>
        <dsp:cNvPr id="0" name=""/>
        <dsp:cNvSpPr/>
      </dsp:nvSpPr>
      <dsp:spPr>
        <a:xfrm>
          <a:off x="2260854" y="89904"/>
          <a:ext cx="8254746" cy="1798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300" kern="1200" dirty="0" smtClean="0"/>
            <a:t>Convertidores de voz a texto:</a:t>
          </a:r>
        </a:p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300" kern="1200" dirty="0" smtClean="0"/>
            <a:t>Google Docs.</a:t>
          </a:r>
          <a:endParaRPr lang="es-AR" sz="4300" kern="1200" dirty="0"/>
        </a:p>
      </dsp:txBody>
      <dsp:txXfrm>
        <a:off x="2260854" y="89904"/>
        <a:ext cx="8254746" cy="1798088"/>
      </dsp:txXfrm>
    </dsp:sp>
    <dsp:sp modelId="{527DCF04-0E4E-409A-AB13-24E441EF6420}">
      <dsp:nvSpPr>
        <dsp:cNvPr id="0" name=""/>
        <dsp:cNvSpPr/>
      </dsp:nvSpPr>
      <dsp:spPr>
        <a:xfrm>
          <a:off x="2103120" y="188799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81D60-F563-4E8D-BC65-48CA8042CB0C}">
      <dsp:nvSpPr>
        <dsp:cNvPr id="0" name=""/>
        <dsp:cNvSpPr/>
      </dsp:nvSpPr>
      <dsp:spPr>
        <a:xfrm>
          <a:off x="2260854" y="1977896"/>
          <a:ext cx="8254746" cy="1798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300" kern="1200" dirty="0" smtClean="0"/>
            <a:t>Transcripción Instantánea App.</a:t>
          </a:r>
          <a:endParaRPr lang="es-AR" sz="4300" kern="1200" dirty="0"/>
        </a:p>
      </dsp:txBody>
      <dsp:txXfrm>
        <a:off x="2260854" y="1977896"/>
        <a:ext cx="8254746" cy="1798088"/>
      </dsp:txXfrm>
    </dsp:sp>
    <dsp:sp modelId="{D876206E-912D-4032-8F0C-E1C54EAFE3EF}">
      <dsp:nvSpPr>
        <dsp:cNvPr id="0" name=""/>
        <dsp:cNvSpPr/>
      </dsp:nvSpPr>
      <dsp:spPr>
        <a:xfrm>
          <a:off x="2103120" y="3775985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7295D-6D5A-4C7A-862A-19CF3414C5F0}">
      <dsp:nvSpPr>
        <dsp:cNvPr id="0" name=""/>
        <dsp:cNvSpPr/>
      </dsp:nvSpPr>
      <dsp:spPr>
        <a:xfrm>
          <a:off x="2260854" y="3865889"/>
          <a:ext cx="8254746" cy="1798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300" kern="1200" dirty="0" smtClean="0"/>
            <a:t>Las App se renuevan constantemente.</a:t>
          </a:r>
          <a:endParaRPr lang="es-AR" sz="4300" kern="1200" dirty="0"/>
        </a:p>
      </dsp:txBody>
      <dsp:txXfrm>
        <a:off x="2260854" y="3865889"/>
        <a:ext cx="8254746" cy="1798088"/>
      </dsp:txXfrm>
    </dsp:sp>
    <dsp:sp modelId="{5BAB79A3-945A-4071-9C1B-5C7D474F7C71}">
      <dsp:nvSpPr>
        <dsp:cNvPr id="0" name=""/>
        <dsp:cNvSpPr/>
      </dsp:nvSpPr>
      <dsp:spPr>
        <a:xfrm>
          <a:off x="2103120" y="5663977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E9994-C44C-475A-9478-14DD5DE3FD3F}">
      <dsp:nvSpPr>
        <dsp:cNvPr id="0" name=""/>
        <dsp:cNvSpPr/>
      </dsp:nvSpPr>
      <dsp:spPr>
        <a:xfrm>
          <a:off x="3910489" y="2754111"/>
          <a:ext cx="602067" cy="2294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1033" y="0"/>
              </a:lnTo>
              <a:lnTo>
                <a:pt x="301033" y="2294465"/>
              </a:lnTo>
              <a:lnTo>
                <a:pt x="602067" y="229446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800" kern="1200"/>
        </a:p>
      </dsp:txBody>
      <dsp:txXfrm>
        <a:off x="4152220" y="3842040"/>
        <a:ext cx="118607" cy="118607"/>
      </dsp:txXfrm>
    </dsp:sp>
    <dsp:sp modelId="{55257971-C32D-4F0E-85F7-389C1D8CFDC1}">
      <dsp:nvSpPr>
        <dsp:cNvPr id="0" name=""/>
        <dsp:cNvSpPr/>
      </dsp:nvSpPr>
      <dsp:spPr>
        <a:xfrm>
          <a:off x="3910489" y="2754111"/>
          <a:ext cx="602067" cy="1147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1033" y="0"/>
              </a:lnTo>
              <a:lnTo>
                <a:pt x="301033" y="1147232"/>
              </a:lnTo>
              <a:lnTo>
                <a:pt x="602067" y="114723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4179133" y="3295337"/>
        <a:ext cx="64780" cy="64780"/>
      </dsp:txXfrm>
    </dsp:sp>
    <dsp:sp modelId="{33187EE4-6564-4F1C-A9B6-91EC452C0B2C}">
      <dsp:nvSpPr>
        <dsp:cNvPr id="0" name=""/>
        <dsp:cNvSpPr/>
      </dsp:nvSpPr>
      <dsp:spPr>
        <a:xfrm>
          <a:off x="3910489" y="2708391"/>
          <a:ext cx="6020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2067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4196472" y="2739059"/>
        <a:ext cx="30103" cy="30103"/>
      </dsp:txXfrm>
    </dsp:sp>
    <dsp:sp modelId="{29CC943C-9BEF-4DAA-9C0A-0261B76C8522}">
      <dsp:nvSpPr>
        <dsp:cNvPr id="0" name=""/>
        <dsp:cNvSpPr/>
      </dsp:nvSpPr>
      <dsp:spPr>
        <a:xfrm>
          <a:off x="3910489" y="1606878"/>
          <a:ext cx="602067" cy="1147232"/>
        </a:xfrm>
        <a:custGeom>
          <a:avLst/>
          <a:gdLst/>
          <a:ahLst/>
          <a:cxnLst/>
          <a:rect l="0" t="0" r="0" b="0"/>
          <a:pathLst>
            <a:path>
              <a:moveTo>
                <a:pt x="0" y="1147232"/>
              </a:moveTo>
              <a:lnTo>
                <a:pt x="301033" y="1147232"/>
              </a:lnTo>
              <a:lnTo>
                <a:pt x="301033" y="0"/>
              </a:lnTo>
              <a:lnTo>
                <a:pt x="602067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4179133" y="2148104"/>
        <a:ext cx="64780" cy="64780"/>
      </dsp:txXfrm>
    </dsp:sp>
    <dsp:sp modelId="{2BBE31BF-CA29-4F70-8E05-12578DF5FDAE}">
      <dsp:nvSpPr>
        <dsp:cNvPr id="0" name=""/>
        <dsp:cNvSpPr/>
      </dsp:nvSpPr>
      <dsp:spPr>
        <a:xfrm>
          <a:off x="3910489" y="459646"/>
          <a:ext cx="602067" cy="2294465"/>
        </a:xfrm>
        <a:custGeom>
          <a:avLst/>
          <a:gdLst/>
          <a:ahLst/>
          <a:cxnLst/>
          <a:rect l="0" t="0" r="0" b="0"/>
          <a:pathLst>
            <a:path>
              <a:moveTo>
                <a:pt x="0" y="2294465"/>
              </a:moveTo>
              <a:lnTo>
                <a:pt x="301033" y="2294465"/>
              </a:lnTo>
              <a:lnTo>
                <a:pt x="301033" y="0"/>
              </a:lnTo>
              <a:lnTo>
                <a:pt x="602067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800" kern="1200"/>
        </a:p>
      </dsp:txBody>
      <dsp:txXfrm>
        <a:off x="4152220" y="1547575"/>
        <a:ext cx="118607" cy="118607"/>
      </dsp:txXfrm>
    </dsp:sp>
    <dsp:sp modelId="{D3E655DB-C908-4D06-906E-C6A4C1956CDC}">
      <dsp:nvSpPr>
        <dsp:cNvPr id="0" name=""/>
        <dsp:cNvSpPr/>
      </dsp:nvSpPr>
      <dsp:spPr>
        <a:xfrm rot="16200000">
          <a:off x="1036370" y="2295218"/>
          <a:ext cx="4830453" cy="9177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600" kern="1200" dirty="0" smtClean="0">
              <a:solidFill>
                <a:schemeClr val="tx1"/>
              </a:solidFill>
            </a:rPr>
            <a:t>Medios Tecnológicos</a:t>
          </a:r>
          <a:endParaRPr lang="es-AR" sz="3600" kern="1200" dirty="0">
            <a:solidFill>
              <a:schemeClr val="tx1"/>
            </a:solidFill>
          </a:endParaRPr>
        </a:p>
      </dsp:txBody>
      <dsp:txXfrm>
        <a:off x="1036370" y="2295218"/>
        <a:ext cx="4830453" cy="917786"/>
      </dsp:txXfrm>
    </dsp:sp>
    <dsp:sp modelId="{3E555186-8BBD-4573-9A1C-05502B0644FD}">
      <dsp:nvSpPr>
        <dsp:cNvPr id="0" name=""/>
        <dsp:cNvSpPr/>
      </dsp:nvSpPr>
      <dsp:spPr>
        <a:xfrm>
          <a:off x="4512557" y="753"/>
          <a:ext cx="3010338" cy="9177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5600" kern="1200" dirty="0" smtClean="0"/>
            <a:t>Texto</a:t>
          </a:r>
          <a:endParaRPr lang="es-AR" sz="5600" kern="1200" dirty="0"/>
        </a:p>
      </dsp:txBody>
      <dsp:txXfrm>
        <a:off x="4512557" y="753"/>
        <a:ext cx="3010338" cy="917786"/>
      </dsp:txXfrm>
    </dsp:sp>
    <dsp:sp modelId="{B3DD0819-1F88-4D67-A7BD-466E393DB77A}">
      <dsp:nvSpPr>
        <dsp:cNvPr id="0" name=""/>
        <dsp:cNvSpPr/>
      </dsp:nvSpPr>
      <dsp:spPr>
        <a:xfrm>
          <a:off x="4512557" y="1147985"/>
          <a:ext cx="3010338" cy="9177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5600" kern="1200" dirty="0" smtClean="0"/>
            <a:t>Videos</a:t>
          </a:r>
          <a:endParaRPr lang="es-AR" sz="5600" kern="1200" dirty="0"/>
        </a:p>
      </dsp:txBody>
      <dsp:txXfrm>
        <a:off x="4512557" y="1147985"/>
        <a:ext cx="3010338" cy="917786"/>
      </dsp:txXfrm>
    </dsp:sp>
    <dsp:sp modelId="{80636B08-AA88-46D3-812A-6ECA6FC9AA85}">
      <dsp:nvSpPr>
        <dsp:cNvPr id="0" name=""/>
        <dsp:cNvSpPr/>
      </dsp:nvSpPr>
      <dsp:spPr>
        <a:xfrm>
          <a:off x="4512557" y="2295218"/>
          <a:ext cx="3010338" cy="9177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5600" kern="1200" dirty="0" smtClean="0"/>
            <a:t>Fotos</a:t>
          </a:r>
          <a:endParaRPr lang="es-AR" sz="5600" kern="1200" dirty="0"/>
        </a:p>
      </dsp:txBody>
      <dsp:txXfrm>
        <a:off x="4512557" y="2295218"/>
        <a:ext cx="3010338" cy="917786"/>
      </dsp:txXfrm>
    </dsp:sp>
    <dsp:sp modelId="{BAD28EFA-7F87-4640-B181-5501869E0A95}">
      <dsp:nvSpPr>
        <dsp:cNvPr id="0" name=""/>
        <dsp:cNvSpPr/>
      </dsp:nvSpPr>
      <dsp:spPr>
        <a:xfrm>
          <a:off x="4512557" y="3442451"/>
          <a:ext cx="3010338" cy="9177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5600" kern="1200" dirty="0" smtClean="0"/>
            <a:t>Canciones</a:t>
          </a:r>
          <a:endParaRPr lang="es-AR" sz="5600" kern="1200" dirty="0"/>
        </a:p>
      </dsp:txBody>
      <dsp:txXfrm>
        <a:off x="4512557" y="3442451"/>
        <a:ext cx="3010338" cy="917786"/>
      </dsp:txXfrm>
    </dsp:sp>
    <dsp:sp modelId="{64F80997-7FD2-4245-8037-4DA7BA573C11}">
      <dsp:nvSpPr>
        <dsp:cNvPr id="0" name=""/>
        <dsp:cNvSpPr/>
      </dsp:nvSpPr>
      <dsp:spPr>
        <a:xfrm>
          <a:off x="4512557" y="4589683"/>
          <a:ext cx="3010338" cy="9177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5600" kern="1200" dirty="0" smtClean="0"/>
            <a:t>Audios</a:t>
          </a:r>
          <a:endParaRPr lang="es-AR" sz="5600" kern="1200" dirty="0"/>
        </a:p>
      </dsp:txBody>
      <dsp:txXfrm>
        <a:off x="4512557" y="4589683"/>
        <a:ext cx="3010338" cy="917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B183-FFD1-4CC1-BE6E-C93727AD15AA}" type="datetimeFigureOut">
              <a:rPr lang="es-ES" smtClean="0"/>
              <a:t>10/08/2021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06FD-2AD7-4C46-89AB-9D2C11A4B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273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B183-FFD1-4CC1-BE6E-C93727AD15AA}" type="datetimeFigureOut">
              <a:rPr lang="es-ES" smtClean="0"/>
              <a:t>10/08/2021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06FD-2AD7-4C46-89AB-9D2C11A4B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94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B183-FFD1-4CC1-BE6E-C93727AD15AA}" type="datetimeFigureOut">
              <a:rPr lang="es-ES" smtClean="0"/>
              <a:t>10/08/2021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06FD-2AD7-4C46-89AB-9D2C11A4B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869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B183-FFD1-4CC1-BE6E-C93727AD15AA}" type="datetimeFigureOut">
              <a:rPr lang="es-ES" smtClean="0"/>
              <a:t>10/08/2021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06FD-2AD7-4C46-89AB-9D2C11A4B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54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B183-FFD1-4CC1-BE6E-C93727AD15AA}" type="datetimeFigureOut">
              <a:rPr lang="es-ES" smtClean="0"/>
              <a:t>10/08/2021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06FD-2AD7-4C46-89AB-9D2C11A4B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65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B183-FFD1-4CC1-BE6E-C93727AD15AA}" type="datetimeFigureOut">
              <a:rPr lang="es-ES" smtClean="0"/>
              <a:t>10/08/2021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06FD-2AD7-4C46-89AB-9D2C11A4B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995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B183-FFD1-4CC1-BE6E-C93727AD15AA}" type="datetimeFigureOut">
              <a:rPr lang="es-ES" smtClean="0"/>
              <a:t>10/08/2021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06FD-2AD7-4C46-89AB-9D2C11A4B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298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B183-FFD1-4CC1-BE6E-C93727AD15AA}" type="datetimeFigureOut">
              <a:rPr lang="es-ES" smtClean="0"/>
              <a:t>10/08/2021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06FD-2AD7-4C46-89AB-9D2C11A4B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514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B183-FFD1-4CC1-BE6E-C93727AD15AA}" type="datetimeFigureOut">
              <a:rPr lang="es-ES" smtClean="0"/>
              <a:t>10/08/2021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06FD-2AD7-4C46-89AB-9D2C11A4B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3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B183-FFD1-4CC1-BE6E-C93727AD15AA}" type="datetimeFigureOut">
              <a:rPr lang="es-ES" smtClean="0"/>
              <a:t>10/08/2021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06FD-2AD7-4C46-89AB-9D2C11A4B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82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B183-FFD1-4CC1-BE6E-C93727AD15AA}" type="datetimeFigureOut">
              <a:rPr lang="es-ES" smtClean="0"/>
              <a:t>10/08/2021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706FD-2AD7-4C46-89AB-9D2C11A4B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113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DB183-FFD1-4CC1-BE6E-C93727AD15AA}" type="datetimeFigureOut">
              <a:rPr lang="es-ES" smtClean="0"/>
              <a:t>10/08/2021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706FD-2AD7-4C46-89AB-9D2C11A4B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75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322172"/>
            <a:ext cx="9144000" cy="1582309"/>
          </a:xfrm>
        </p:spPr>
        <p:txBody>
          <a:bodyPr>
            <a:normAutofit/>
          </a:bodyPr>
          <a:lstStyle/>
          <a:p>
            <a:r>
              <a:rPr lang="es-AR" sz="4800" b="1" dirty="0">
                <a:solidFill>
                  <a:srgbClr val="00B0F0"/>
                </a:solidFill>
              </a:rPr>
              <a:t>N</a:t>
            </a:r>
            <a:r>
              <a:rPr lang="es-AR" sz="4800" b="1" dirty="0" smtClean="0">
                <a:solidFill>
                  <a:srgbClr val="00B0F0"/>
                </a:solidFill>
              </a:rPr>
              <a:t>ecesidades </a:t>
            </a:r>
            <a:r>
              <a:rPr lang="es-AR" sz="4800" b="1" dirty="0">
                <a:solidFill>
                  <a:srgbClr val="00B0F0"/>
                </a:solidFill>
              </a:rPr>
              <a:t>de acceso </a:t>
            </a:r>
            <a:r>
              <a:rPr lang="es-AR" sz="4800" b="1" dirty="0" smtClean="0">
                <a:solidFill>
                  <a:srgbClr val="00B0F0"/>
                </a:solidFill>
              </a:rPr>
              <a:t>en la virtualidad</a:t>
            </a:r>
            <a:endParaRPr lang="es-ES" sz="4800" b="1" dirty="0">
              <a:solidFill>
                <a:srgbClr val="00B0F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1070" y="4269303"/>
            <a:ext cx="9144000" cy="1655762"/>
          </a:xfrm>
        </p:spPr>
        <p:txBody>
          <a:bodyPr/>
          <a:lstStyle/>
          <a:p>
            <a:pPr algn="r"/>
            <a:r>
              <a:rPr lang="es-AR" b="1" dirty="0" err="1">
                <a:solidFill>
                  <a:srgbClr val="7030A0"/>
                </a:solidFill>
              </a:rPr>
              <a:t>Mgter</a:t>
            </a:r>
            <a:r>
              <a:rPr lang="es-AR" b="1" dirty="0">
                <a:solidFill>
                  <a:srgbClr val="7030A0"/>
                </a:solidFill>
              </a:rPr>
              <a:t>. Fabiana </a:t>
            </a:r>
            <a:r>
              <a:rPr lang="es-AR" b="1" dirty="0" err="1">
                <a:solidFill>
                  <a:srgbClr val="7030A0"/>
                </a:solidFill>
              </a:rPr>
              <a:t>Gilardoni</a:t>
            </a:r>
            <a:endParaRPr lang="es-AR" b="1" dirty="0">
              <a:solidFill>
                <a:srgbClr val="7030A0"/>
              </a:solidFill>
            </a:endParaRPr>
          </a:p>
          <a:p>
            <a:pPr algn="r"/>
            <a:r>
              <a:rPr lang="es-AR" b="1" dirty="0" err="1">
                <a:solidFill>
                  <a:srgbClr val="7030A0"/>
                </a:solidFill>
              </a:rPr>
              <a:t>Mgter</a:t>
            </a:r>
            <a:r>
              <a:rPr lang="es-AR" b="1" dirty="0">
                <a:solidFill>
                  <a:srgbClr val="7030A0"/>
                </a:solidFill>
              </a:rPr>
              <a:t>. Marta Davalo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219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9" t="41418" r="30141" b="14179"/>
          <a:stretch/>
        </p:blipFill>
        <p:spPr bwMode="auto">
          <a:xfrm>
            <a:off x="880281" y="2115490"/>
            <a:ext cx="5090614" cy="309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1" t="17863" r="3917" b="12174"/>
          <a:stretch/>
        </p:blipFill>
        <p:spPr bwMode="auto">
          <a:xfrm>
            <a:off x="6209730" y="2115490"/>
            <a:ext cx="5568285" cy="3056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05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7" t="20709" r="25211" b="29291"/>
          <a:stretch/>
        </p:blipFill>
        <p:spPr bwMode="auto">
          <a:xfrm>
            <a:off x="6755641" y="1419368"/>
            <a:ext cx="5049671" cy="3548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8" t="15112" r="26785" b="4664"/>
          <a:stretch/>
        </p:blipFill>
        <p:spPr bwMode="auto">
          <a:xfrm>
            <a:off x="334371" y="682389"/>
            <a:ext cx="6127844" cy="5868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89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8" t="13246" r="27414" b="4851"/>
          <a:stretch/>
        </p:blipFill>
        <p:spPr bwMode="auto">
          <a:xfrm>
            <a:off x="477668" y="450376"/>
            <a:ext cx="6073254" cy="5991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 t="18050" r="11575" b="16278"/>
          <a:stretch/>
        </p:blipFill>
        <p:spPr bwMode="auto">
          <a:xfrm>
            <a:off x="6810233" y="1091820"/>
            <a:ext cx="4954137" cy="4039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27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8" t="17537" r="4653" b="8396"/>
          <a:stretch/>
        </p:blipFill>
        <p:spPr bwMode="auto">
          <a:xfrm>
            <a:off x="140977" y="1119118"/>
            <a:ext cx="6047846" cy="367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18866" y="436728"/>
            <a:ext cx="4517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 smtClean="0">
                <a:solidFill>
                  <a:srgbClr val="0070C0"/>
                </a:solidFill>
              </a:rPr>
              <a:t>Foro de Aviso</a:t>
            </a:r>
            <a:endParaRPr lang="es-AR" sz="3600" b="1" dirty="0">
              <a:solidFill>
                <a:srgbClr val="0070C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1" t="21782" r="7274" b="5457"/>
          <a:stretch/>
        </p:blipFill>
        <p:spPr bwMode="auto">
          <a:xfrm>
            <a:off x="6376547" y="1119118"/>
            <a:ext cx="5674427" cy="376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755642" y="436728"/>
            <a:ext cx="4394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 smtClean="0">
                <a:solidFill>
                  <a:srgbClr val="00B050"/>
                </a:solidFill>
              </a:rPr>
              <a:t>Base de datos </a:t>
            </a:r>
            <a:endParaRPr lang="es-AR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7" t="18284" r="3708" b="14552"/>
          <a:stretch/>
        </p:blipFill>
        <p:spPr bwMode="auto">
          <a:xfrm>
            <a:off x="222629" y="1678675"/>
            <a:ext cx="5645908" cy="3343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09934" y="777922"/>
            <a:ext cx="4763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 smtClean="0">
                <a:solidFill>
                  <a:srgbClr val="0070C0"/>
                </a:solidFill>
              </a:rPr>
              <a:t>Cuestionario</a:t>
            </a:r>
            <a:endParaRPr lang="es-AR" sz="3600" b="1" dirty="0">
              <a:solidFill>
                <a:srgbClr val="0070C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4" t="18177" r="4757" b="17024"/>
          <a:stretch/>
        </p:blipFill>
        <p:spPr bwMode="auto">
          <a:xfrm>
            <a:off x="6146329" y="1678675"/>
            <a:ext cx="5931940" cy="3334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919415" y="914400"/>
            <a:ext cx="3889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 smtClean="0">
                <a:solidFill>
                  <a:srgbClr val="00B050"/>
                </a:solidFill>
              </a:rPr>
              <a:t>Tarea</a:t>
            </a:r>
            <a:endParaRPr lang="es-AR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485706"/>
              </p:ext>
            </p:extLst>
          </p:nvPr>
        </p:nvGraphicFramePr>
        <p:xfrm>
          <a:off x="838200" y="313899"/>
          <a:ext cx="10515600" cy="5863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Abrir llave"/>
          <p:cNvSpPr/>
          <p:nvPr/>
        </p:nvSpPr>
        <p:spPr>
          <a:xfrm>
            <a:off x="2593075" y="655092"/>
            <a:ext cx="491319" cy="5404513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285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288061"/>
              </p:ext>
            </p:extLst>
          </p:nvPr>
        </p:nvGraphicFramePr>
        <p:xfrm>
          <a:off x="838200" y="423081"/>
          <a:ext cx="10515600" cy="5753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91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669978"/>
              </p:ext>
            </p:extLst>
          </p:nvPr>
        </p:nvGraphicFramePr>
        <p:xfrm>
          <a:off x="-1468272" y="709683"/>
          <a:ext cx="10515600" cy="5508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291613" y="873457"/>
            <a:ext cx="330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Accesible </a:t>
            </a:r>
            <a:endParaRPr lang="es-AR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209726" y="1991394"/>
            <a:ext cx="346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Subtitulados</a:t>
            </a:r>
            <a:endParaRPr lang="es-AR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291613" y="2947915"/>
            <a:ext cx="3302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Con texto alternativo/ hipervínculo </a:t>
            </a:r>
            <a:endParaRPr lang="es-AR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6400797" y="4255743"/>
            <a:ext cx="225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Subtituladas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85025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160410"/>
            <a:ext cx="6108510" cy="82223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AR" sz="3200" b="1" dirty="0" smtClean="0"/>
              <a:t>Accesibilidad de documento Word</a:t>
            </a:r>
            <a:endParaRPr lang="es-AR" sz="32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546707"/>
              </p:ext>
            </p:extLst>
          </p:nvPr>
        </p:nvGraphicFramePr>
        <p:xfrm>
          <a:off x="838200" y="1146412"/>
          <a:ext cx="10515600" cy="5390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17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graphicFrame>
        <p:nvGraphicFramePr>
          <p:cNvPr id="4" name="3 Marcador de contenido" descr="Uso de viñetas para listas. Contraste de color. Formato para guardar word o pdf accesible." title="Accesibilidad de elementos de texto word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7507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97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471580"/>
              </p:ext>
            </p:extLst>
          </p:nvPr>
        </p:nvGraphicFramePr>
        <p:xfrm>
          <a:off x="838200" y="112127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76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Verificar accesibilidad del documento.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1194" y="1825625"/>
            <a:ext cx="5404513" cy="4725300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2" t="26120" r="20176" b="31343"/>
          <a:stretch/>
        </p:blipFill>
        <p:spPr bwMode="auto">
          <a:xfrm>
            <a:off x="498141" y="1676391"/>
            <a:ext cx="5008729" cy="3548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5" r="33078" b="9515"/>
          <a:stretch/>
        </p:blipFill>
        <p:spPr bwMode="auto">
          <a:xfrm>
            <a:off x="5805368" y="1382015"/>
            <a:ext cx="6081833" cy="4137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6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0" t="8769" b="6250"/>
          <a:stretch/>
        </p:blipFill>
        <p:spPr bwMode="auto">
          <a:xfrm>
            <a:off x="395784" y="641442"/>
            <a:ext cx="10918209" cy="609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0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Power</a:t>
            </a:r>
            <a:r>
              <a:rPr lang="es-AR" dirty="0" smtClean="0"/>
              <a:t> Point Accesibles</a:t>
            </a:r>
            <a:endParaRPr lang="es-A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043306"/>
              </p:ext>
            </p:extLst>
          </p:nvPr>
        </p:nvGraphicFramePr>
        <p:xfrm>
          <a:off x="838200" y="1419367"/>
          <a:ext cx="10515600" cy="4757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406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0584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944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s-AR" dirty="0" smtClean="0"/>
              <a:t>Convertir diferentes documentos a Word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AR" sz="3600" dirty="0" smtClean="0"/>
              <a:t>I </a:t>
            </a:r>
            <a:r>
              <a:rPr lang="es-AR" sz="3600" dirty="0" err="1" smtClean="0"/>
              <a:t>Love</a:t>
            </a:r>
            <a:r>
              <a:rPr lang="es-AR" sz="3600" dirty="0" smtClean="0"/>
              <a:t>  PDF</a:t>
            </a:r>
          </a:p>
          <a:p>
            <a:r>
              <a:rPr lang="es-AR" sz="3600" dirty="0" smtClean="0"/>
              <a:t>Drive </a:t>
            </a:r>
            <a:r>
              <a:rPr lang="es-AR" sz="3600" dirty="0" err="1" smtClean="0"/>
              <a:t>Docs</a:t>
            </a:r>
            <a:endParaRPr lang="es-AR" sz="3600" dirty="0" smtClean="0"/>
          </a:p>
          <a:p>
            <a:pPr marL="0" indent="0">
              <a:buNone/>
            </a:pP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26557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AR" sz="3600" b="1" dirty="0" smtClean="0"/>
              <a:t>Estudiantes con CEA – Asperger – Discapacidad Invisibles</a:t>
            </a:r>
            <a:endParaRPr lang="es-AR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rgbClr val="CCFFFF"/>
          </a:solidFill>
        </p:spPr>
        <p:txBody>
          <a:bodyPr>
            <a:normAutofit/>
          </a:bodyPr>
          <a:lstStyle/>
          <a:p>
            <a:r>
              <a:rPr lang="es-ES" sz="3200" dirty="0"/>
              <a:t>R</a:t>
            </a:r>
            <a:r>
              <a:rPr lang="es-ES" sz="3200" dirty="0" smtClean="0"/>
              <a:t>elaciones sociales</a:t>
            </a:r>
            <a:r>
              <a:rPr lang="es-ES" sz="3200" dirty="0"/>
              <a:t>.</a:t>
            </a:r>
            <a:endParaRPr lang="es-ES" sz="3200" dirty="0" smtClean="0"/>
          </a:p>
          <a:p>
            <a:r>
              <a:rPr lang="es-ES" sz="3200" dirty="0" smtClean="0"/>
              <a:t> </a:t>
            </a:r>
            <a:r>
              <a:rPr lang="es-ES" sz="3200" dirty="0"/>
              <a:t>L</a:t>
            </a:r>
            <a:r>
              <a:rPr lang="es-ES" sz="3200" dirty="0" smtClean="0"/>
              <a:t>a comunicación.</a:t>
            </a:r>
          </a:p>
          <a:p>
            <a:r>
              <a:rPr lang="es-ES" sz="3200" dirty="0" smtClean="0"/>
              <a:t>Escasa </a:t>
            </a:r>
            <a:r>
              <a:rPr lang="es-ES" sz="3200" dirty="0"/>
              <a:t>flexibilidad del pensamiento. </a:t>
            </a:r>
            <a:endParaRPr lang="es-ES" sz="3200" dirty="0" smtClean="0"/>
          </a:p>
          <a:p>
            <a:r>
              <a:rPr lang="es-ES" sz="3200" dirty="0"/>
              <a:t>T</a:t>
            </a:r>
            <a:r>
              <a:rPr lang="es-ES" sz="3200" dirty="0" smtClean="0"/>
              <a:t>ambién </a:t>
            </a:r>
            <a:r>
              <a:rPr lang="es-ES" sz="3200" dirty="0"/>
              <a:t>tienen características propias a nivel </a:t>
            </a:r>
            <a:r>
              <a:rPr lang="es-ES" sz="3200" dirty="0" smtClean="0"/>
              <a:t>cognitivo. 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18627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AR" sz="3600" b="1" dirty="0" smtClean="0"/>
              <a:t>Relaciones en los aspectos sociales</a:t>
            </a:r>
            <a:endParaRPr lang="es-AR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06438" y="1569492"/>
            <a:ext cx="10515600" cy="5063319"/>
          </a:xfrm>
          <a:solidFill>
            <a:srgbClr val="CCFFFF"/>
          </a:solidFill>
        </p:spPr>
        <p:txBody>
          <a:bodyPr>
            <a:normAutofit fontScale="92500" lnSpcReduction="10000"/>
          </a:bodyPr>
          <a:lstStyle/>
          <a:p>
            <a:r>
              <a:rPr lang="es-ES" dirty="0"/>
              <a:t>D</a:t>
            </a:r>
            <a:r>
              <a:rPr lang="es-ES" dirty="0" smtClean="0"/>
              <a:t>ificultades </a:t>
            </a:r>
            <a:r>
              <a:rPr lang="es-ES" dirty="0"/>
              <a:t>para relacionarse con los demás y generar vínculos </a:t>
            </a:r>
            <a:r>
              <a:rPr lang="es-ES" dirty="0" smtClean="0"/>
              <a:t>sociales. </a:t>
            </a:r>
          </a:p>
          <a:p>
            <a:r>
              <a:rPr lang="es-ES" dirty="0" smtClean="0"/>
              <a:t>Empatía.</a:t>
            </a:r>
          </a:p>
          <a:p>
            <a:r>
              <a:rPr lang="es-ES" dirty="0" smtClean="0"/>
              <a:t>Las forma </a:t>
            </a:r>
            <a:r>
              <a:rPr lang="es-ES" dirty="0"/>
              <a:t>de expresar sus propios sentimientos puede ser distinta a la de sus </a:t>
            </a:r>
            <a:r>
              <a:rPr lang="es-ES" dirty="0" smtClean="0"/>
              <a:t>iguales. </a:t>
            </a:r>
          </a:p>
          <a:p>
            <a:r>
              <a:rPr lang="es-ES" dirty="0"/>
              <a:t>D</a:t>
            </a:r>
            <a:r>
              <a:rPr lang="es-ES" dirty="0" smtClean="0"/>
              <a:t>ificultades para </a:t>
            </a:r>
            <a:r>
              <a:rPr lang="es-ES" dirty="0"/>
              <a:t>comprender los juegos de </a:t>
            </a:r>
            <a:r>
              <a:rPr lang="es-ES" dirty="0" smtClean="0"/>
              <a:t>roles.</a:t>
            </a:r>
          </a:p>
          <a:p>
            <a:r>
              <a:rPr lang="es-ES" dirty="0"/>
              <a:t>P</a:t>
            </a:r>
            <a:r>
              <a:rPr lang="es-ES" dirty="0" smtClean="0"/>
              <a:t>roblemas </a:t>
            </a:r>
            <a:r>
              <a:rPr lang="es-ES" dirty="0"/>
              <a:t>para comprender metáforas, ironías, sarcasmos y </a:t>
            </a:r>
            <a:r>
              <a:rPr lang="es-ES" dirty="0" smtClean="0"/>
              <a:t>engaños.</a:t>
            </a:r>
          </a:p>
          <a:p>
            <a:r>
              <a:rPr lang="es-ES" dirty="0"/>
              <a:t>D</a:t>
            </a:r>
            <a:r>
              <a:rPr lang="es-ES" dirty="0" smtClean="0"/>
              <a:t>ificultad </a:t>
            </a:r>
            <a:r>
              <a:rPr lang="es-ES" dirty="0"/>
              <a:t>para entender normas sociales implícitas además de su escasa capacidad para adelantar </a:t>
            </a:r>
            <a:r>
              <a:rPr lang="es-ES" dirty="0" smtClean="0"/>
              <a:t>sucesos.</a:t>
            </a:r>
          </a:p>
          <a:p>
            <a:r>
              <a:rPr lang="es-ES" dirty="0"/>
              <a:t>E</a:t>
            </a:r>
            <a:r>
              <a:rPr lang="es-ES" dirty="0" smtClean="0"/>
              <a:t>vitación </a:t>
            </a:r>
            <a:r>
              <a:rPr lang="es-ES" dirty="0"/>
              <a:t>al contacto visual con las personas con las que hablan. </a:t>
            </a:r>
            <a:r>
              <a:rPr lang="es-ES" dirty="0" smtClean="0"/>
              <a:t> </a:t>
            </a:r>
          </a:p>
          <a:p>
            <a:r>
              <a:rPr lang="es-ES" dirty="0"/>
              <a:t>Todo esto puede conllevar el aislamiento social de estas personas lo que se traduciría en la realización de actividades </a:t>
            </a:r>
            <a:r>
              <a:rPr lang="es-ES" dirty="0" smtClean="0"/>
              <a:t>excéntricas, con </a:t>
            </a:r>
            <a:r>
              <a:rPr lang="es-ES" dirty="0"/>
              <a:t>un escaso e inapropiado acercamiento a otras </a:t>
            </a:r>
            <a:r>
              <a:rPr lang="es-ES" dirty="0" smtClean="0"/>
              <a:t>personas. 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612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sz="3600" b="1" dirty="0"/>
              <a:t>Dificultades en la función pragmática del lenguaje</a:t>
            </a:r>
            <a:endParaRPr lang="es-AR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6244"/>
          </a:xfrm>
          <a:solidFill>
            <a:srgbClr val="CCFFFF"/>
          </a:solidFill>
        </p:spPr>
        <p:txBody>
          <a:bodyPr>
            <a:normAutofit/>
          </a:bodyPr>
          <a:lstStyle/>
          <a:p>
            <a:r>
              <a:rPr lang="es-ES" dirty="0"/>
              <a:t>F</a:t>
            </a:r>
            <a:r>
              <a:rPr lang="es-ES" dirty="0" smtClean="0"/>
              <a:t>alta </a:t>
            </a:r>
            <a:r>
              <a:rPr lang="es-ES" dirty="0"/>
              <a:t>de habilidad para adecuar el lenguaje a una situación </a:t>
            </a:r>
            <a:r>
              <a:rPr lang="es-ES" dirty="0" smtClean="0"/>
              <a:t>dada.</a:t>
            </a:r>
          </a:p>
          <a:p>
            <a:r>
              <a:rPr lang="es-ES" dirty="0"/>
              <a:t>P</a:t>
            </a:r>
            <a:r>
              <a:rPr lang="es-ES" dirty="0" smtClean="0"/>
              <a:t>resentando </a:t>
            </a:r>
            <a:r>
              <a:rPr lang="es-ES" dirty="0"/>
              <a:t>un vocabulario particular y, a veces, incluso, con términos complejos e inapropiados para la </a:t>
            </a:r>
            <a:r>
              <a:rPr lang="es-ES" dirty="0" smtClean="0"/>
              <a:t>edad.</a:t>
            </a:r>
          </a:p>
          <a:p>
            <a:r>
              <a:rPr lang="es-ES" dirty="0"/>
              <a:t>A</a:t>
            </a:r>
            <a:r>
              <a:rPr lang="es-ES" dirty="0" smtClean="0"/>
              <a:t>lteraciones </a:t>
            </a:r>
            <a:r>
              <a:rPr lang="es-ES" dirty="0"/>
              <a:t>en la prosodia, con perturbaciones en las inflexiones y en las entonaciones, así como en la </a:t>
            </a:r>
            <a:r>
              <a:rPr lang="es-ES" dirty="0" smtClean="0"/>
              <a:t>velocidad.</a:t>
            </a:r>
          </a:p>
          <a:p>
            <a:r>
              <a:rPr lang="es-ES" dirty="0"/>
              <a:t>D</a:t>
            </a:r>
            <a:r>
              <a:rPr lang="es-ES" dirty="0" smtClean="0"/>
              <a:t>ificultad para </a:t>
            </a:r>
            <a:r>
              <a:rPr lang="es-ES" dirty="0"/>
              <a:t>abrir y mantener una conversación con </a:t>
            </a:r>
            <a:r>
              <a:rPr lang="es-ES" dirty="0" smtClean="0"/>
              <a:t>otros.</a:t>
            </a:r>
          </a:p>
          <a:p>
            <a:r>
              <a:rPr lang="es-ES" dirty="0"/>
              <a:t>V</a:t>
            </a:r>
            <a:r>
              <a:rPr lang="es-ES" dirty="0" smtClean="0"/>
              <a:t>erbalización </a:t>
            </a:r>
            <a:r>
              <a:rPr lang="es-ES" dirty="0"/>
              <a:t>del propio pensamiento de forma involuntaria. </a:t>
            </a:r>
            <a:r>
              <a:rPr lang="es-ES" dirty="0" smtClean="0"/>
              <a:t> </a:t>
            </a:r>
          </a:p>
          <a:p>
            <a:r>
              <a:rPr lang="es-ES" dirty="0"/>
              <a:t>E</a:t>
            </a:r>
            <a:r>
              <a:rPr lang="es-ES" dirty="0" smtClean="0"/>
              <a:t>scaso </a:t>
            </a:r>
            <a:r>
              <a:rPr lang="es-ES" dirty="0"/>
              <a:t>uso e interpretación del lenguaje no </a:t>
            </a:r>
            <a:r>
              <a:rPr lang="es-ES" dirty="0" smtClean="0"/>
              <a:t>verbal.</a:t>
            </a:r>
          </a:p>
          <a:p>
            <a:r>
              <a:rPr lang="es-ES" dirty="0"/>
              <a:t>C</a:t>
            </a:r>
            <a:r>
              <a:rPr lang="es-ES" dirty="0" smtClean="0"/>
              <a:t>uando </a:t>
            </a:r>
            <a:r>
              <a:rPr lang="es-ES" dirty="0"/>
              <a:t>entablan una conversación con otras personas tienden a hablar de su tema de interés de forma </a:t>
            </a:r>
            <a:r>
              <a:rPr lang="es-ES" dirty="0" smtClean="0"/>
              <a:t>insistente.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9875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AR" sz="3600" b="1" dirty="0"/>
              <a:t>Inflexibilidad mental y comportamental </a:t>
            </a:r>
            <a:endParaRPr lang="es-AR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rgbClr val="CCFFFF"/>
          </a:solidFill>
        </p:spPr>
        <p:txBody>
          <a:bodyPr/>
          <a:lstStyle/>
          <a:p>
            <a:r>
              <a:rPr lang="es-ES" dirty="0"/>
              <a:t>C</a:t>
            </a:r>
            <a:r>
              <a:rPr lang="es-ES" dirty="0" smtClean="0"/>
              <a:t>arecen </a:t>
            </a:r>
            <a:r>
              <a:rPr lang="es-ES" dirty="0"/>
              <a:t>de flexibilidad de pensamiento y falta de creatividad. </a:t>
            </a:r>
            <a:endParaRPr lang="es-ES" dirty="0" smtClean="0"/>
          </a:p>
          <a:p>
            <a:r>
              <a:rPr lang="es-AR" dirty="0"/>
              <a:t>P</a:t>
            </a:r>
            <a:r>
              <a:rPr lang="es-AR" dirty="0" smtClean="0"/>
              <a:t>redilección </a:t>
            </a:r>
            <a:r>
              <a:rPr lang="es-AR" dirty="0"/>
              <a:t>hacia temas </a:t>
            </a:r>
            <a:r>
              <a:rPr lang="es-AR" dirty="0" smtClean="0"/>
              <a:t>concretos.</a:t>
            </a:r>
          </a:p>
          <a:p>
            <a:r>
              <a:rPr lang="es-ES" dirty="0"/>
              <a:t>T</a:t>
            </a:r>
            <a:r>
              <a:rPr lang="es-ES" dirty="0" smtClean="0"/>
              <a:t>ienden </a:t>
            </a:r>
            <a:r>
              <a:rPr lang="es-ES" dirty="0"/>
              <a:t>a realizar las mismas actividades </a:t>
            </a:r>
            <a:r>
              <a:rPr lang="es-ES" dirty="0" smtClean="0"/>
              <a:t>habitualmente.</a:t>
            </a:r>
          </a:p>
          <a:p>
            <a:r>
              <a:rPr lang="es-ES" dirty="0"/>
              <a:t>P</a:t>
            </a:r>
            <a:r>
              <a:rPr lang="es-ES" dirty="0" smtClean="0"/>
              <a:t>redilección </a:t>
            </a:r>
            <a:r>
              <a:rPr lang="es-ES" dirty="0"/>
              <a:t>por tareas mecánicas debido a su escasa capacidad </a:t>
            </a:r>
            <a:r>
              <a:rPr lang="es-ES" dirty="0" smtClean="0"/>
              <a:t>creativa.</a:t>
            </a:r>
          </a:p>
          <a:p>
            <a:r>
              <a:rPr lang="es-ES" dirty="0"/>
              <a:t>Son fácilmente perturbables cuando sus rutinas son alteradas o sus expectativas no son cumplidas. </a:t>
            </a:r>
            <a:r>
              <a:rPr lang="es-ES" dirty="0" smtClean="0"/>
              <a:t>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0659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AR" sz="3600" b="1" dirty="0" smtClean="0"/>
              <a:t>Cognición </a:t>
            </a:r>
            <a:endParaRPr lang="es-AR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rgbClr val="CCFFFF"/>
          </a:solidFill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Problemas </a:t>
            </a:r>
            <a:r>
              <a:rPr lang="es-ES" dirty="0"/>
              <a:t>para secuenciar y organizar la información y para mantener la concentración en estímulos selectivos que no sean del propio interés. </a:t>
            </a:r>
            <a:endParaRPr lang="es-ES" dirty="0" smtClean="0"/>
          </a:p>
          <a:p>
            <a:r>
              <a:rPr lang="es-ES" dirty="0" smtClean="0"/>
              <a:t>Falta </a:t>
            </a:r>
            <a:r>
              <a:rPr lang="es-ES" dirty="0"/>
              <a:t>de memoria procesal. </a:t>
            </a:r>
            <a:endParaRPr lang="es-ES" dirty="0" smtClean="0"/>
          </a:p>
          <a:p>
            <a:r>
              <a:rPr lang="es-ES" dirty="0" smtClean="0"/>
              <a:t>Esto </a:t>
            </a:r>
            <a:r>
              <a:rPr lang="es-ES" dirty="0"/>
              <a:t>puede llegar a ser un obstáculo a la hora de resolver </a:t>
            </a:r>
            <a:r>
              <a:rPr lang="es-ES" dirty="0" smtClean="0"/>
              <a:t>problemas.</a:t>
            </a:r>
          </a:p>
          <a:p>
            <a:r>
              <a:rPr lang="es-ES" dirty="0"/>
              <a:t>S</a:t>
            </a:r>
            <a:r>
              <a:rPr lang="es-ES" dirty="0" smtClean="0"/>
              <a:t>uelen </a:t>
            </a:r>
            <a:r>
              <a:rPr lang="es-ES" dirty="0"/>
              <a:t>ser muy perfeccionistas a la hora de realizar las </a:t>
            </a:r>
            <a:r>
              <a:rPr lang="es-ES" dirty="0" smtClean="0"/>
              <a:t>tareas. Excepcional </a:t>
            </a:r>
            <a:r>
              <a:rPr lang="es-ES" dirty="0"/>
              <a:t>memoria visual que les posibilitan retener una gran cantidad de información, sobre todo de temáticas del propio </a:t>
            </a:r>
            <a:r>
              <a:rPr lang="es-ES" dirty="0" smtClean="0"/>
              <a:t>interés.</a:t>
            </a:r>
          </a:p>
          <a:p>
            <a:r>
              <a:rPr lang="es-ES" dirty="0"/>
              <a:t>E</a:t>
            </a:r>
            <a:r>
              <a:rPr lang="es-ES" dirty="0" smtClean="0"/>
              <a:t>n </a:t>
            </a:r>
            <a:r>
              <a:rPr lang="es-ES" dirty="0"/>
              <a:t>algunos casos poseen capacidades cognitivas elevadas, presentando un coeficiente intelectual superior a la </a:t>
            </a:r>
            <a:r>
              <a:rPr lang="es-ES" dirty="0" smtClean="0"/>
              <a:t>media.</a:t>
            </a:r>
          </a:p>
          <a:p>
            <a:r>
              <a:rPr lang="es-ES" dirty="0"/>
              <a:t>T</a:t>
            </a:r>
            <a:r>
              <a:rPr lang="es-ES" dirty="0" smtClean="0"/>
              <a:t>ienen </a:t>
            </a:r>
            <a:r>
              <a:rPr lang="es-ES" dirty="0"/>
              <a:t>habilidades para crear oraciones perfectamente </a:t>
            </a:r>
            <a:r>
              <a:rPr lang="es-ES" dirty="0" smtClean="0"/>
              <a:t>estructuradas.</a:t>
            </a:r>
          </a:p>
          <a:p>
            <a:r>
              <a:rPr lang="es-AR" dirty="0"/>
              <a:t>B</a:t>
            </a:r>
            <a:r>
              <a:rPr lang="es-AR" dirty="0" smtClean="0"/>
              <a:t>uena </a:t>
            </a:r>
            <a:r>
              <a:rPr lang="es-AR" dirty="0"/>
              <a:t>memoria </a:t>
            </a:r>
            <a:r>
              <a:rPr lang="es-AR" dirty="0" smtClean="0"/>
              <a:t>visual.</a:t>
            </a:r>
            <a:r>
              <a:rPr lang="es-ES" dirty="0" smtClean="0"/>
              <a:t>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8622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857266"/>
              </p:ext>
            </p:extLst>
          </p:nvPr>
        </p:nvGraphicFramePr>
        <p:xfrm>
          <a:off x="838200" y="368490"/>
          <a:ext cx="10515600" cy="5808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5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2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s-AR" dirty="0" smtClean="0"/>
              <a:t>Necesidades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296537"/>
            <a:ext cx="10515600" cy="5281684"/>
          </a:xfrm>
          <a:solidFill>
            <a:srgbClr val="CCFFFF"/>
          </a:solidFill>
        </p:spPr>
        <p:txBody>
          <a:bodyPr>
            <a:normAutofit fontScale="25000" lnSpcReduction="20000"/>
          </a:bodyPr>
          <a:lstStyle/>
          <a:p>
            <a:r>
              <a:rPr lang="es-ES" sz="8800" dirty="0"/>
              <a:t>Necesita dinámicas que promuevan las relaciones sociales y/o mediador social. 	</a:t>
            </a:r>
          </a:p>
          <a:p>
            <a:r>
              <a:rPr lang="es-ES" sz="8800" dirty="0" smtClean="0"/>
              <a:t>Necesita </a:t>
            </a:r>
            <a:r>
              <a:rPr lang="es-ES" sz="8800" dirty="0"/>
              <a:t>desarrollar tareas bien secuenciadas y con fines claros. 	</a:t>
            </a:r>
          </a:p>
          <a:p>
            <a:r>
              <a:rPr lang="es-AR" sz="8800" dirty="0"/>
              <a:t>Necesita disminuir ambientes distractores. </a:t>
            </a:r>
            <a:endParaRPr lang="es-AR" sz="8800" dirty="0" smtClean="0"/>
          </a:p>
          <a:p>
            <a:r>
              <a:rPr lang="es-AR" sz="8800" dirty="0" smtClean="0"/>
              <a:t>Consignas cortas , claras y concisas. </a:t>
            </a:r>
          </a:p>
          <a:p>
            <a:r>
              <a:rPr lang="es-AR" sz="8800" dirty="0" smtClean="0"/>
              <a:t>Rutinas.</a:t>
            </a:r>
          </a:p>
          <a:p>
            <a:r>
              <a:rPr lang="es-ES" sz="8800" dirty="0" smtClean="0"/>
              <a:t>Recibir </a:t>
            </a:r>
            <a:r>
              <a:rPr lang="es-ES" sz="8800" dirty="0"/>
              <a:t>el material antes de la </a:t>
            </a:r>
            <a:r>
              <a:rPr lang="es-ES" sz="8800" dirty="0" smtClean="0"/>
              <a:t>clase para favorecer su organización.</a:t>
            </a:r>
          </a:p>
          <a:p>
            <a:r>
              <a:rPr lang="es-ES" sz="8800" dirty="0" smtClean="0"/>
              <a:t>Grupos de trabajos pequeños y, dentro de las posibilidades , sin rotación. </a:t>
            </a:r>
          </a:p>
          <a:p>
            <a:r>
              <a:rPr lang="es-ES" sz="8800" dirty="0" smtClean="0"/>
              <a:t>Esclarecer </a:t>
            </a:r>
            <a:r>
              <a:rPr lang="es-ES" sz="8800" dirty="0"/>
              <a:t>desde el principio las normas, las actividades, la metodología, los horarios de tutorías y la evaluación de la </a:t>
            </a:r>
            <a:r>
              <a:rPr lang="es-ES" sz="8800" dirty="0" smtClean="0"/>
              <a:t>materia.</a:t>
            </a:r>
          </a:p>
          <a:p>
            <a:r>
              <a:rPr lang="es-ES" sz="8800" dirty="0" smtClean="0"/>
              <a:t>Crear </a:t>
            </a:r>
            <a:r>
              <a:rPr lang="es-ES" sz="8800" dirty="0"/>
              <a:t>un clima de aula </a:t>
            </a:r>
            <a:r>
              <a:rPr lang="es-ES" sz="8800" dirty="0" smtClean="0"/>
              <a:t>predecible.</a:t>
            </a:r>
          </a:p>
          <a:p>
            <a:r>
              <a:rPr lang="es-ES" sz="8800" dirty="0" smtClean="0"/>
              <a:t>Favorecer </a:t>
            </a:r>
            <a:r>
              <a:rPr lang="es-ES" sz="8800" dirty="0"/>
              <a:t>materiales con claves </a:t>
            </a:r>
            <a:r>
              <a:rPr lang="es-ES" sz="8800" dirty="0" smtClean="0"/>
              <a:t>visuales.</a:t>
            </a:r>
          </a:p>
          <a:p>
            <a:r>
              <a:rPr lang="es-ES" sz="8800" dirty="0" smtClean="0"/>
              <a:t>Ayudar </a:t>
            </a:r>
            <a:r>
              <a:rPr lang="es-ES" sz="8800" dirty="0"/>
              <a:t>a organizar el trabajo académico al estudiante. </a:t>
            </a:r>
            <a:endParaRPr lang="es-ES" sz="8800" dirty="0" smtClean="0"/>
          </a:p>
          <a:p>
            <a:r>
              <a:rPr lang="es-ES" sz="8800" dirty="0" smtClean="0"/>
              <a:t>Asegurarse </a:t>
            </a:r>
            <a:r>
              <a:rPr lang="es-ES" sz="8800" dirty="0"/>
              <a:t>que </a:t>
            </a:r>
            <a:r>
              <a:rPr lang="es-ES" sz="8800" dirty="0" smtClean="0"/>
              <a:t>entiende </a:t>
            </a:r>
            <a:r>
              <a:rPr lang="es-ES" sz="8800" dirty="0"/>
              <a:t>las explicaciones dadas al grupo clase, </a:t>
            </a:r>
            <a:r>
              <a:rPr lang="es-ES" sz="8800" dirty="0" smtClean="0"/>
              <a:t>eliminación </a:t>
            </a:r>
            <a:r>
              <a:rPr lang="es-ES" sz="8800" dirty="0"/>
              <a:t>del lenguaje metafórico. </a:t>
            </a:r>
            <a:endParaRPr lang="es-ES" sz="8800" dirty="0" smtClean="0"/>
          </a:p>
          <a:p>
            <a:r>
              <a:rPr lang="es-ES" sz="8800" smtClean="0"/>
              <a:t>Secuencias didácticas.</a:t>
            </a:r>
            <a:endParaRPr lang="es-ES" sz="8800" dirty="0"/>
          </a:p>
          <a:p>
            <a:endParaRPr lang="es-ES" sz="8000" dirty="0"/>
          </a:p>
          <a:p>
            <a:endParaRPr lang="es-ES" sz="8000" dirty="0"/>
          </a:p>
          <a:p>
            <a:endParaRPr lang="es-ES" sz="8000" dirty="0"/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r>
              <a:rPr lang="es-AR" dirty="0"/>
              <a:t>	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266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AR" b="1" dirty="0" smtClean="0"/>
              <a:t>Conclusión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es-AR" dirty="0" smtClean="0"/>
              <a:t>Para diseñar la accesibilidad académica es imprescindible contar con un equipo de apoyo multidisciplinario.</a:t>
            </a:r>
          </a:p>
          <a:p>
            <a:r>
              <a:rPr lang="es-AR" dirty="0" smtClean="0"/>
              <a:t>La accesibilidad académica nunca será total.</a:t>
            </a:r>
          </a:p>
          <a:p>
            <a:r>
              <a:rPr lang="es-AR" dirty="0" smtClean="0"/>
              <a:t>Al tratarse de personas con discapacidad, lo mejor es preguntar a las personas con discapacidad qué necesitan</a:t>
            </a:r>
            <a:r>
              <a:rPr lang="es-AR" dirty="0" smtClean="0"/>
              <a:t>.</a:t>
            </a:r>
          </a:p>
          <a:p>
            <a:r>
              <a:rPr lang="es-AR" dirty="0" smtClean="0"/>
              <a:t>Lo mejor es el texto en </a:t>
            </a:r>
            <a:r>
              <a:rPr lang="es-AR" dirty="0"/>
              <a:t>W</a:t>
            </a:r>
            <a:r>
              <a:rPr lang="es-AR" dirty="0" smtClean="0"/>
              <a:t>ord para todos.</a:t>
            </a:r>
            <a:endParaRPr lang="es-AR" dirty="0" smtClean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7712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921300"/>
              </p:ext>
            </p:extLst>
          </p:nvPr>
        </p:nvGraphicFramePr>
        <p:xfrm>
          <a:off x="797257" y="668740"/>
          <a:ext cx="10515600" cy="549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891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910629"/>
              </p:ext>
            </p:extLst>
          </p:nvPr>
        </p:nvGraphicFramePr>
        <p:xfrm>
          <a:off x="838200" y="559558"/>
          <a:ext cx="10515600" cy="5617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86" y="3656071"/>
            <a:ext cx="1933412" cy="194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57" y="3804671"/>
            <a:ext cx="3643771" cy="153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156" y="4626590"/>
            <a:ext cx="2993409" cy="168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1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54265"/>
              </p:ext>
            </p:extLst>
          </p:nvPr>
        </p:nvGraphicFramePr>
        <p:xfrm>
          <a:off x="838200" y="709684"/>
          <a:ext cx="10515600" cy="5467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9553433" y="736977"/>
            <a:ext cx="1351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/>
              <a:t>Mito</a:t>
            </a:r>
            <a:r>
              <a:rPr lang="es-AR" sz="3200" dirty="0" smtClean="0"/>
              <a:t> 7</a:t>
            </a:r>
            <a:endParaRPr lang="es-AR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9430603" y="1321752"/>
            <a:ext cx="184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“Los estudios superiores sólo son para personas inteligentes”. 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6126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801829"/>
              </p:ext>
            </p:extLst>
          </p:nvPr>
        </p:nvGraphicFramePr>
        <p:xfrm>
          <a:off x="660779" y="286603"/>
          <a:ext cx="10515600" cy="4716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847" y="4091034"/>
            <a:ext cx="2774191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circular"/>
          <p:cNvSpPr/>
          <p:nvPr/>
        </p:nvSpPr>
        <p:spPr>
          <a:xfrm rot="11890102">
            <a:off x="6913455" y="4710869"/>
            <a:ext cx="1722951" cy="1155862"/>
          </a:xfrm>
          <a:prstGeom prst="circularArrow">
            <a:avLst>
              <a:gd name="adj1" fmla="val 12500"/>
              <a:gd name="adj2" fmla="val 1500369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773661" y="4904081"/>
            <a:ext cx="1760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200" dirty="0" smtClean="0"/>
              <a:t>Accesibilidad Académica</a:t>
            </a:r>
            <a:endParaRPr lang="es-AR" sz="2200" dirty="0"/>
          </a:p>
        </p:txBody>
      </p:sp>
    </p:spTree>
    <p:extLst>
      <p:ext uri="{BB962C8B-B14F-4D97-AF65-F5344CB8AC3E}">
        <p14:creationId xmlns:p14="http://schemas.microsoft.com/office/powerpoint/2010/main" val="38560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092957"/>
              </p:ext>
            </p:extLst>
          </p:nvPr>
        </p:nvGraphicFramePr>
        <p:xfrm>
          <a:off x="838200" y="952153"/>
          <a:ext cx="10515600" cy="307392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505200"/>
                <a:gridCol w="3505200"/>
                <a:gridCol w="3505200"/>
              </a:tblGrid>
              <a:tr h="702064"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             Ámbito</a:t>
                      </a:r>
                      <a:endParaRPr lang="es-A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Modalidad Presencial </a:t>
                      </a:r>
                      <a:endParaRPr lang="es-A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Modalidad</a:t>
                      </a:r>
                      <a:r>
                        <a:rPr lang="es-AR" sz="2400" baseline="0" dirty="0" smtClean="0"/>
                        <a:t> Virtual </a:t>
                      </a:r>
                      <a:endParaRPr lang="es-A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69452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 smtClean="0"/>
                        <a:t>Entorno</a:t>
                      </a:r>
                      <a:endParaRPr lang="es-AR" sz="2400" b="1" dirty="0"/>
                    </a:p>
                  </a:txBody>
                  <a:tcPr>
                    <a:solidFill>
                      <a:srgbClr val="C7A1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2000" dirty="0" smtClean="0"/>
                        <a:t>Caminos de acceso al edifico</a:t>
                      </a:r>
                      <a:r>
                        <a:rPr lang="es-AR" sz="2000" baseline="0" dirty="0" smtClean="0"/>
                        <a:t> -</a:t>
                      </a:r>
                      <a:r>
                        <a:rPr lang="es-AR" sz="2000" dirty="0" smtClean="0"/>
                        <a:t> Edificio de la institución</a:t>
                      </a:r>
                      <a:r>
                        <a:rPr lang="es-AR" sz="2000" baseline="0" dirty="0" smtClean="0"/>
                        <a:t> -  Salón de clase. </a:t>
                      </a:r>
                      <a:endParaRPr lang="es-AR" sz="2000" dirty="0"/>
                    </a:p>
                  </a:txBody>
                  <a:tcPr>
                    <a:solidFill>
                      <a:srgbClr val="C7A1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2000" dirty="0" smtClean="0"/>
                        <a:t>Plataforma- Aula Virtual – Redes Sociales.</a:t>
                      </a:r>
                      <a:endParaRPr lang="es-AR" sz="2000" dirty="0"/>
                    </a:p>
                  </a:txBody>
                  <a:tcPr>
                    <a:solidFill>
                      <a:srgbClr val="C7A1E3"/>
                    </a:solidFill>
                  </a:tcPr>
                </a:tc>
              </a:tr>
              <a:tr h="569452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 smtClean="0"/>
                        <a:t>Producto </a:t>
                      </a:r>
                      <a:endParaRPr lang="es-AR" sz="2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2000" dirty="0" smtClean="0"/>
                        <a:t>Materiales educativos físicos.</a:t>
                      </a:r>
                      <a:endParaRPr lang="es-AR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2000" dirty="0" smtClean="0"/>
                        <a:t>Recurso educativo digital.</a:t>
                      </a:r>
                      <a:endParaRPr lang="es-AR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96565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 smtClean="0"/>
                        <a:t>Servicio</a:t>
                      </a:r>
                      <a:r>
                        <a:rPr lang="es-AR" sz="2400" b="1" baseline="0" dirty="0" smtClean="0"/>
                        <a:t> </a:t>
                      </a:r>
                      <a:endParaRPr lang="es-AR" sz="24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2000" dirty="0" smtClean="0"/>
                        <a:t>Mediación pedagógica presencial</a:t>
                      </a:r>
                      <a:r>
                        <a:rPr lang="es-AR" sz="2000" baseline="0" dirty="0" smtClean="0"/>
                        <a:t>. </a:t>
                      </a:r>
                      <a:endParaRPr lang="es-AR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2000" dirty="0" smtClean="0"/>
                        <a:t>Mediación pedagógica virtual.</a:t>
                      </a:r>
                      <a:endParaRPr lang="es-AR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3 Abrir llave"/>
          <p:cNvSpPr/>
          <p:nvPr/>
        </p:nvSpPr>
        <p:spPr>
          <a:xfrm rot="16200000">
            <a:off x="9130511" y="3039661"/>
            <a:ext cx="736979" cy="3060852"/>
          </a:xfrm>
          <a:prstGeom prst="leftBrace">
            <a:avLst>
              <a:gd name="adj1" fmla="val 8333"/>
              <a:gd name="adj2" fmla="val 5454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Rectángulo"/>
          <p:cNvSpPr/>
          <p:nvPr/>
        </p:nvSpPr>
        <p:spPr>
          <a:xfrm>
            <a:off x="7968574" y="5102353"/>
            <a:ext cx="3727557" cy="9981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tx1"/>
                </a:solidFill>
              </a:rPr>
              <a:t>Diseño de recursos desde el DUA</a:t>
            </a:r>
            <a:endParaRPr lang="es-A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AR" sz="4000" b="1" dirty="0" smtClean="0">
                <a:solidFill>
                  <a:srgbClr val="0070C0"/>
                </a:solidFill>
              </a:rPr>
              <a:t>Aula y Principio 1: Proporcionar múltiples formas de representación</a:t>
            </a:r>
            <a:endParaRPr lang="es-AR" sz="4000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1" t="55971" r="50806" b="19029"/>
          <a:stretch/>
        </p:blipFill>
        <p:spPr bwMode="auto">
          <a:xfrm>
            <a:off x="966326" y="1483054"/>
            <a:ext cx="2418320" cy="2488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4" t="17817" b="35606"/>
          <a:stretch/>
        </p:blipFill>
        <p:spPr bwMode="auto">
          <a:xfrm>
            <a:off x="8993875" y="1616579"/>
            <a:ext cx="2179987" cy="2652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8" t="25224" r="49039" b="36614"/>
          <a:stretch/>
        </p:blipFill>
        <p:spPr bwMode="auto">
          <a:xfrm>
            <a:off x="966326" y="4060209"/>
            <a:ext cx="2465777" cy="2204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2" t="53871" r="30665" b="19076"/>
          <a:stretch/>
        </p:blipFill>
        <p:spPr bwMode="auto">
          <a:xfrm>
            <a:off x="3916911" y="4323534"/>
            <a:ext cx="4244453" cy="1995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4" t="25224" r="1819" b="21316"/>
          <a:stretch/>
        </p:blipFill>
        <p:spPr bwMode="auto">
          <a:xfrm>
            <a:off x="3753131" y="1684813"/>
            <a:ext cx="5070470" cy="2518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7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1240</Words>
  <Application>Microsoft Office PowerPoint</Application>
  <PresentationFormat>Personalizado</PresentationFormat>
  <Paragraphs>202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Necesidades de acceso en la virtualidad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Aula y Principio 1: Proporcionar múltiples formas de representación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Accesibilidad de documento Word</vt:lpstr>
      <vt:lpstr>Presentación de PowerPoint</vt:lpstr>
      <vt:lpstr>Verificar accesibilidad del documento.</vt:lpstr>
      <vt:lpstr>Presentación de PowerPoint</vt:lpstr>
      <vt:lpstr>Power Point Accesibles</vt:lpstr>
      <vt:lpstr>Presentación de PowerPoint</vt:lpstr>
      <vt:lpstr>Convertir diferentes documentos a Word</vt:lpstr>
      <vt:lpstr>Estudiantes con CEA – Asperger – Discapacidad Invisibles</vt:lpstr>
      <vt:lpstr>Relaciones en los aspectos sociales</vt:lpstr>
      <vt:lpstr>Dificultades en la función pragmática del lenguaje</vt:lpstr>
      <vt:lpstr>Inflexibilidad mental y comportamental </vt:lpstr>
      <vt:lpstr>Cognición </vt:lpstr>
      <vt:lpstr>Necesidades</vt:lpstr>
      <vt:lpstr>Conclusión</vt:lpstr>
    </vt:vector>
  </TitlesOfParts>
  <Company>InKulpado666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2</dc:title>
  <dc:creator>Windows User</dc:creator>
  <cp:lastModifiedBy>Usuario</cp:lastModifiedBy>
  <cp:revision>65</cp:revision>
  <dcterms:created xsi:type="dcterms:W3CDTF">2021-08-05T17:01:09Z</dcterms:created>
  <dcterms:modified xsi:type="dcterms:W3CDTF">2021-08-10T19:08:15Z</dcterms:modified>
</cp:coreProperties>
</file>