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1.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Lst>
  <p:sldSz cx="10080625" cy="567055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25" name="PlaceHolder 2"/>
          <p:cNvSpPr>
            <a:spLocks noGrp="1"/>
          </p:cNvSpPr>
          <p:nvPr>
            <p:ph type="body"/>
          </p:nvPr>
        </p:nvSpPr>
        <p:spPr>
          <a:xfrm>
            <a:off x="504000" y="1326600"/>
            <a:ext cx="9072000" cy="1568520"/>
          </a:xfrm>
          <a:prstGeom prst="rect">
            <a:avLst/>
          </a:prstGeom>
        </p:spPr>
        <p:txBody>
          <a:bodyPr lIns="0" rIns="0" tIns="0" bIns="0">
            <a:normAutofit/>
          </a:bodyPr>
          <a:p>
            <a:endParaRPr b="0" lang="es-ES" sz="3200" spc="-1" strike="noStrike">
              <a:latin typeface="Arial"/>
            </a:endParaRPr>
          </a:p>
        </p:txBody>
      </p:sp>
      <p:sp>
        <p:nvSpPr>
          <p:cNvPr id="26" name="PlaceHolder 3"/>
          <p:cNvSpPr>
            <a:spLocks noGrp="1"/>
          </p:cNvSpPr>
          <p:nvPr>
            <p:ph type="body"/>
          </p:nvPr>
        </p:nvSpPr>
        <p:spPr>
          <a:xfrm>
            <a:off x="504000" y="3044520"/>
            <a:ext cx="9072000" cy="15685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28" name="PlaceHolder 2"/>
          <p:cNvSpPr>
            <a:spLocks noGrp="1"/>
          </p:cNvSpPr>
          <p:nvPr>
            <p:ph type="body"/>
          </p:nvPr>
        </p:nvSpPr>
        <p:spPr>
          <a:xfrm>
            <a:off x="504000" y="1326600"/>
            <a:ext cx="4426920" cy="1568520"/>
          </a:xfrm>
          <a:prstGeom prst="rect">
            <a:avLst/>
          </a:prstGeom>
        </p:spPr>
        <p:txBody>
          <a:bodyPr lIns="0" rIns="0" tIns="0" bIns="0">
            <a:normAutofit/>
          </a:bodyPr>
          <a:p>
            <a:endParaRPr b="0" lang="es-ES" sz="3200" spc="-1" strike="noStrike">
              <a:latin typeface="Arial"/>
            </a:endParaRPr>
          </a:p>
        </p:txBody>
      </p:sp>
      <p:sp>
        <p:nvSpPr>
          <p:cNvPr id="29" name="PlaceHolder 3"/>
          <p:cNvSpPr>
            <a:spLocks noGrp="1"/>
          </p:cNvSpPr>
          <p:nvPr>
            <p:ph type="body"/>
          </p:nvPr>
        </p:nvSpPr>
        <p:spPr>
          <a:xfrm>
            <a:off x="5152680" y="1326600"/>
            <a:ext cx="4426920" cy="1568520"/>
          </a:xfrm>
          <a:prstGeom prst="rect">
            <a:avLst/>
          </a:prstGeom>
        </p:spPr>
        <p:txBody>
          <a:bodyPr lIns="0" rIns="0" tIns="0" bIns="0">
            <a:normAutofit/>
          </a:bodyPr>
          <a:p>
            <a:endParaRPr b="0" lang="es-ES" sz="3200" spc="-1" strike="noStrike">
              <a:latin typeface="Arial"/>
            </a:endParaRPr>
          </a:p>
        </p:txBody>
      </p:sp>
      <p:sp>
        <p:nvSpPr>
          <p:cNvPr id="30" name="PlaceHolder 4"/>
          <p:cNvSpPr>
            <a:spLocks noGrp="1"/>
          </p:cNvSpPr>
          <p:nvPr>
            <p:ph type="body"/>
          </p:nvPr>
        </p:nvSpPr>
        <p:spPr>
          <a:xfrm>
            <a:off x="504000" y="3044520"/>
            <a:ext cx="4426920" cy="1568520"/>
          </a:xfrm>
          <a:prstGeom prst="rect">
            <a:avLst/>
          </a:prstGeom>
        </p:spPr>
        <p:txBody>
          <a:bodyPr lIns="0" rIns="0" tIns="0" bIns="0">
            <a:normAutofit/>
          </a:bodyPr>
          <a:p>
            <a:endParaRPr b="0" lang="es-ES" sz="3200" spc="-1" strike="noStrike">
              <a:latin typeface="Arial"/>
            </a:endParaRPr>
          </a:p>
        </p:txBody>
      </p:sp>
      <p:sp>
        <p:nvSpPr>
          <p:cNvPr id="31" name="PlaceHolder 5"/>
          <p:cNvSpPr>
            <a:spLocks noGrp="1"/>
          </p:cNvSpPr>
          <p:nvPr>
            <p:ph type="body"/>
          </p:nvPr>
        </p:nvSpPr>
        <p:spPr>
          <a:xfrm>
            <a:off x="5152680" y="3044520"/>
            <a:ext cx="4426920" cy="15685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33" name="PlaceHolder 2"/>
          <p:cNvSpPr>
            <a:spLocks noGrp="1"/>
          </p:cNvSpPr>
          <p:nvPr>
            <p:ph type="body"/>
          </p:nvPr>
        </p:nvSpPr>
        <p:spPr>
          <a:xfrm>
            <a:off x="504000" y="1326600"/>
            <a:ext cx="2921040" cy="1568520"/>
          </a:xfrm>
          <a:prstGeom prst="rect">
            <a:avLst/>
          </a:prstGeom>
        </p:spPr>
        <p:txBody>
          <a:bodyPr lIns="0" rIns="0" tIns="0" bIns="0">
            <a:normAutofit/>
          </a:bodyPr>
          <a:p>
            <a:endParaRPr b="0" lang="es-ES" sz="3200" spc="-1" strike="noStrike">
              <a:latin typeface="Arial"/>
            </a:endParaRPr>
          </a:p>
        </p:txBody>
      </p:sp>
      <p:sp>
        <p:nvSpPr>
          <p:cNvPr id="34" name="PlaceHolder 3"/>
          <p:cNvSpPr>
            <a:spLocks noGrp="1"/>
          </p:cNvSpPr>
          <p:nvPr>
            <p:ph type="body"/>
          </p:nvPr>
        </p:nvSpPr>
        <p:spPr>
          <a:xfrm>
            <a:off x="3571560" y="1326600"/>
            <a:ext cx="2921040" cy="1568520"/>
          </a:xfrm>
          <a:prstGeom prst="rect">
            <a:avLst/>
          </a:prstGeom>
        </p:spPr>
        <p:txBody>
          <a:bodyPr lIns="0" rIns="0" tIns="0" bIns="0">
            <a:normAutofit/>
          </a:bodyPr>
          <a:p>
            <a:endParaRPr b="0" lang="es-ES" sz="3200" spc="-1" strike="noStrike">
              <a:latin typeface="Arial"/>
            </a:endParaRPr>
          </a:p>
        </p:txBody>
      </p:sp>
      <p:sp>
        <p:nvSpPr>
          <p:cNvPr id="35" name="PlaceHolder 4"/>
          <p:cNvSpPr>
            <a:spLocks noGrp="1"/>
          </p:cNvSpPr>
          <p:nvPr>
            <p:ph type="body"/>
          </p:nvPr>
        </p:nvSpPr>
        <p:spPr>
          <a:xfrm>
            <a:off x="6639120" y="1326600"/>
            <a:ext cx="2921040" cy="1568520"/>
          </a:xfrm>
          <a:prstGeom prst="rect">
            <a:avLst/>
          </a:prstGeom>
        </p:spPr>
        <p:txBody>
          <a:bodyPr lIns="0" rIns="0" tIns="0" bIns="0">
            <a:normAutofit/>
          </a:bodyPr>
          <a:p>
            <a:endParaRPr b="0" lang="es-ES" sz="3200" spc="-1" strike="noStrike">
              <a:latin typeface="Arial"/>
            </a:endParaRPr>
          </a:p>
        </p:txBody>
      </p:sp>
      <p:sp>
        <p:nvSpPr>
          <p:cNvPr id="36" name="PlaceHolder 5"/>
          <p:cNvSpPr>
            <a:spLocks noGrp="1"/>
          </p:cNvSpPr>
          <p:nvPr>
            <p:ph type="body"/>
          </p:nvPr>
        </p:nvSpPr>
        <p:spPr>
          <a:xfrm>
            <a:off x="504000" y="3044520"/>
            <a:ext cx="2921040" cy="1568520"/>
          </a:xfrm>
          <a:prstGeom prst="rect">
            <a:avLst/>
          </a:prstGeom>
        </p:spPr>
        <p:txBody>
          <a:bodyPr lIns="0" rIns="0" tIns="0" bIns="0">
            <a:normAutofit/>
          </a:bodyPr>
          <a:p>
            <a:endParaRPr b="0" lang="es-ES" sz="3200" spc="-1" strike="noStrike">
              <a:latin typeface="Arial"/>
            </a:endParaRPr>
          </a:p>
        </p:txBody>
      </p:sp>
      <p:sp>
        <p:nvSpPr>
          <p:cNvPr id="37" name="PlaceHolder 6"/>
          <p:cNvSpPr>
            <a:spLocks noGrp="1"/>
          </p:cNvSpPr>
          <p:nvPr>
            <p:ph type="body"/>
          </p:nvPr>
        </p:nvSpPr>
        <p:spPr>
          <a:xfrm>
            <a:off x="3571560" y="3044520"/>
            <a:ext cx="2921040" cy="1568520"/>
          </a:xfrm>
          <a:prstGeom prst="rect">
            <a:avLst/>
          </a:prstGeom>
        </p:spPr>
        <p:txBody>
          <a:bodyPr lIns="0" rIns="0" tIns="0" bIns="0">
            <a:normAutofit/>
          </a:bodyPr>
          <a:p>
            <a:endParaRPr b="0" lang="es-ES" sz="3200" spc="-1" strike="noStrike">
              <a:latin typeface="Arial"/>
            </a:endParaRPr>
          </a:p>
        </p:txBody>
      </p:sp>
      <p:sp>
        <p:nvSpPr>
          <p:cNvPr id="38" name="PlaceHolder 7"/>
          <p:cNvSpPr>
            <a:spLocks noGrp="1"/>
          </p:cNvSpPr>
          <p:nvPr>
            <p:ph type="body"/>
          </p:nvPr>
        </p:nvSpPr>
        <p:spPr>
          <a:xfrm>
            <a:off x="6639120" y="3044520"/>
            <a:ext cx="2921040" cy="1568520"/>
          </a:xfrm>
          <a:prstGeom prst="rect">
            <a:avLst/>
          </a:prstGeom>
        </p:spPr>
        <p:txBody>
          <a:bodyPr lIns="0" rIns="0" tIns="0" bIns="0">
            <a:normAutofit/>
          </a:bodyPr>
          <a:p>
            <a:endParaRPr b="0" lang="es-E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4" name="PlaceHolder 2"/>
          <p:cNvSpPr>
            <a:spLocks noGrp="1"/>
          </p:cNvSpPr>
          <p:nvPr>
            <p:ph type="subTitle"/>
          </p:nvPr>
        </p:nvSpPr>
        <p:spPr>
          <a:xfrm>
            <a:off x="504000" y="1326600"/>
            <a:ext cx="9072000" cy="328860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6" name="PlaceHolder 2"/>
          <p:cNvSpPr>
            <a:spLocks noGrp="1"/>
          </p:cNvSpPr>
          <p:nvPr>
            <p:ph type="body"/>
          </p:nvPr>
        </p:nvSpPr>
        <p:spPr>
          <a:xfrm>
            <a:off x="504000" y="1326600"/>
            <a:ext cx="9072000" cy="3288600"/>
          </a:xfrm>
          <a:prstGeom prst="rect">
            <a:avLst/>
          </a:prstGeom>
        </p:spPr>
        <p:txBody>
          <a:bodyPr lIns="0" rIns="0" tIns="0" bIns="0">
            <a:normAutofit/>
          </a:bodyPr>
          <a:p>
            <a:endParaRPr b="0" lang="es-E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8" name="PlaceHolder 2"/>
          <p:cNvSpPr>
            <a:spLocks noGrp="1"/>
          </p:cNvSpPr>
          <p:nvPr>
            <p:ph type="body"/>
          </p:nvPr>
        </p:nvSpPr>
        <p:spPr>
          <a:xfrm>
            <a:off x="504000" y="1326600"/>
            <a:ext cx="4426920" cy="3288600"/>
          </a:xfrm>
          <a:prstGeom prst="rect">
            <a:avLst/>
          </a:prstGeom>
        </p:spPr>
        <p:txBody>
          <a:bodyPr lIns="0" rIns="0" tIns="0" bIns="0">
            <a:normAutofit/>
          </a:bodyPr>
          <a:p>
            <a:endParaRPr b="0" lang="es-ES" sz="3200" spc="-1" strike="noStrike">
              <a:latin typeface="Arial"/>
            </a:endParaRPr>
          </a:p>
        </p:txBody>
      </p:sp>
      <p:sp>
        <p:nvSpPr>
          <p:cNvPr id="9" name="PlaceHolder 3"/>
          <p:cNvSpPr>
            <a:spLocks noGrp="1"/>
          </p:cNvSpPr>
          <p:nvPr>
            <p:ph type="body"/>
          </p:nvPr>
        </p:nvSpPr>
        <p:spPr>
          <a:xfrm>
            <a:off x="5152680" y="1326600"/>
            <a:ext cx="4426920" cy="3288600"/>
          </a:xfrm>
          <a:prstGeom prst="rect">
            <a:avLst/>
          </a:prstGeom>
        </p:spPr>
        <p:txBody>
          <a:bodyPr lIns="0" rIns="0" tIns="0" bIns="0">
            <a:normAutofit/>
          </a:bodyPr>
          <a:p>
            <a:endParaRPr b="0" lang="es-E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13" name="PlaceHolder 2"/>
          <p:cNvSpPr>
            <a:spLocks noGrp="1"/>
          </p:cNvSpPr>
          <p:nvPr>
            <p:ph type="body"/>
          </p:nvPr>
        </p:nvSpPr>
        <p:spPr>
          <a:xfrm>
            <a:off x="504000" y="1326600"/>
            <a:ext cx="4426920" cy="1568520"/>
          </a:xfrm>
          <a:prstGeom prst="rect">
            <a:avLst/>
          </a:prstGeom>
        </p:spPr>
        <p:txBody>
          <a:bodyPr lIns="0" rIns="0" tIns="0" bIns="0">
            <a:normAutofit/>
          </a:bodyPr>
          <a:p>
            <a:endParaRPr b="0" lang="es-ES" sz="3200" spc="-1" strike="noStrike">
              <a:latin typeface="Arial"/>
            </a:endParaRPr>
          </a:p>
        </p:txBody>
      </p:sp>
      <p:sp>
        <p:nvSpPr>
          <p:cNvPr id="14" name="PlaceHolder 3"/>
          <p:cNvSpPr>
            <a:spLocks noGrp="1"/>
          </p:cNvSpPr>
          <p:nvPr>
            <p:ph type="body"/>
          </p:nvPr>
        </p:nvSpPr>
        <p:spPr>
          <a:xfrm>
            <a:off x="5152680" y="1326600"/>
            <a:ext cx="4426920" cy="3288600"/>
          </a:xfrm>
          <a:prstGeom prst="rect">
            <a:avLst/>
          </a:prstGeom>
        </p:spPr>
        <p:txBody>
          <a:bodyPr lIns="0" rIns="0" tIns="0" bIns="0">
            <a:normAutofit/>
          </a:bodyPr>
          <a:p>
            <a:endParaRPr b="0" lang="es-ES" sz="3200" spc="-1" strike="noStrike">
              <a:latin typeface="Arial"/>
            </a:endParaRPr>
          </a:p>
        </p:txBody>
      </p:sp>
      <p:sp>
        <p:nvSpPr>
          <p:cNvPr id="15" name="PlaceHolder 4"/>
          <p:cNvSpPr>
            <a:spLocks noGrp="1"/>
          </p:cNvSpPr>
          <p:nvPr>
            <p:ph type="body"/>
          </p:nvPr>
        </p:nvSpPr>
        <p:spPr>
          <a:xfrm>
            <a:off x="504000" y="3044520"/>
            <a:ext cx="4426920" cy="1568520"/>
          </a:xfrm>
          <a:prstGeom prst="rect">
            <a:avLst/>
          </a:prstGeom>
        </p:spPr>
        <p:txBody>
          <a:bodyPr lIns="0" rIns="0" tIns="0" bIns="0">
            <a:normAutofit/>
          </a:bodyPr>
          <a:p>
            <a:endParaRPr b="0" lang="es-E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17" name="PlaceHolder 2"/>
          <p:cNvSpPr>
            <a:spLocks noGrp="1"/>
          </p:cNvSpPr>
          <p:nvPr>
            <p:ph type="body"/>
          </p:nvPr>
        </p:nvSpPr>
        <p:spPr>
          <a:xfrm>
            <a:off x="504000" y="1326600"/>
            <a:ext cx="4426920" cy="3288600"/>
          </a:xfrm>
          <a:prstGeom prst="rect">
            <a:avLst/>
          </a:prstGeom>
        </p:spPr>
        <p:txBody>
          <a:bodyPr lIns="0" rIns="0" tIns="0" bIns="0">
            <a:normAutofit/>
          </a:bodyPr>
          <a:p>
            <a:endParaRPr b="0" lang="es-ES" sz="3200" spc="-1" strike="noStrike">
              <a:latin typeface="Arial"/>
            </a:endParaRPr>
          </a:p>
        </p:txBody>
      </p:sp>
      <p:sp>
        <p:nvSpPr>
          <p:cNvPr id="18" name="PlaceHolder 3"/>
          <p:cNvSpPr>
            <a:spLocks noGrp="1"/>
          </p:cNvSpPr>
          <p:nvPr>
            <p:ph type="body"/>
          </p:nvPr>
        </p:nvSpPr>
        <p:spPr>
          <a:xfrm>
            <a:off x="5152680" y="1326600"/>
            <a:ext cx="4426920" cy="1568520"/>
          </a:xfrm>
          <a:prstGeom prst="rect">
            <a:avLst/>
          </a:prstGeom>
        </p:spPr>
        <p:txBody>
          <a:bodyPr lIns="0" rIns="0" tIns="0" bIns="0">
            <a:normAutofit/>
          </a:bodyPr>
          <a:p>
            <a:endParaRPr b="0" lang="es-ES" sz="3200" spc="-1" strike="noStrike">
              <a:latin typeface="Arial"/>
            </a:endParaRPr>
          </a:p>
        </p:txBody>
      </p:sp>
      <p:sp>
        <p:nvSpPr>
          <p:cNvPr id="19" name="PlaceHolder 4"/>
          <p:cNvSpPr>
            <a:spLocks noGrp="1"/>
          </p:cNvSpPr>
          <p:nvPr>
            <p:ph type="body"/>
          </p:nvPr>
        </p:nvSpPr>
        <p:spPr>
          <a:xfrm>
            <a:off x="5152680" y="3044520"/>
            <a:ext cx="4426920" cy="1568520"/>
          </a:xfrm>
          <a:prstGeom prst="rect">
            <a:avLst/>
          </a:prstGeom>
        </p:spPr>
        <p:txBody>
          <a:bodyPr lIns="0" rIns="0" tIns="0" bIns="0">
            <a:normAutofit/>
          </a:bodyPr>
          <a:p>
            <a:endParaRPr b="0" lang="es-E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rIns="0" tIns="0" bIns="0" anchor="ctr"/>
          <a:p>
            <a:pPr algn="ctr"/>
            <a:endParaRPr b="0" lang="es-ES" sz="4400" spc="-1" strike="noStrike">
              <a:latin typeface="Arial"/>
            </a:endParaRPr>
          </a:p>
        </p:txBody>
      </p:sp>
      <p:sp>
        <p:nvSpPr>
          <p:cNvPr id="21" name="PlaceHolder 2"/>
          <p:cNvSpPr>
            <a:spLocks noGrp="1"/>
          </p:cNvSpPr>
          <p:nvPr>
            <p:ph type="body"/>
          </p:nvPr>
        </p:nvSpPr>
        <p:spPr>
          <a:xfrm>
            <a:off x="504000" y="1326600"/>
            <a:ext cx="4426920" cy="1568520"/>
          </a:xfrm>
          <a:prstGeom prst="rect">
            <a:avLst/>
          </a:prstGeom>
        </p:spPr>
        <p:txBody>
          <a:bodyPr lIns="0" rIns="0" tIns="0" bIns="0">
            <a:normAutofit/>
          </a:bodyPr>
          <a:p>
            <a:endParaRPr b="0" lang="es-ES" sz="3200" spc="-1" strike="noStrike">
              <a:latin typeface="Arial"/>
            </a:endParaRPr>
          </a:p>
        </p:txBody>
      </p:sp>
      <p:sp>
        <p:nvSpPr>
          <p:cNvPr id="22" name="PlaceHolder 3"/>
          <p:cNvSpPr>
            <a:spLocks noGrp="1"/>
          </p:cNvSpPr>
          <p:nvPr>
            <p:ph type="body"/>
          </p:nvPr>
        </p:nvSpPr>
        <p:spPr>
          <a:xfrm>
            <a:off x="5152680" y="1326600"/>
            <a:ext cx="4426920" cy="1568520"/>
          </a:xfrm>
          <a:prstGeom prst="rect">
            <a:avLst/>
          </a:prstGeom>
        </p:spPr>
        <p:txBody>
          <a:bodyPr lIns="0" rIns="0" tIns="0" bIns="0">
            <a:normAutofit/>
          </a:bodyPr>
          <a:p>
            <a:endParaRPr b="0" lang="es-ES" sz="3200" spc="-1" strike="noStrike">
              <a:latin typeface="Arial"/>
            </a:endParaRPr>
          </a:p>
        </p:txBody>
      </p:sp>
      <p:sp>
        <p:nvSpPr>
          <p:cNvPr id="23" name="PlaceHolder 4"/>
          <p:cNvSpPr>
            <a:spLocks noGrp="1"/>
          </p:cNvSpPr>
          <p:nvPr>
            <p:ph type="body"/>
          </p:nvPr>
        </p:nvSpPr>
        <p:spPr>
          <a:xfrm>
            <a:off x="504000" y="3044520"/>
            <a:ext cx="9072000" cy="1568520"/>
          </a:xfrm>
          <a:prstGeom prst="rect">
            <a:avLst/>
          </a:prstGeom>
        </p:spPr>
        <p:txBody>
          <a:bodyPr lIns="0" rIns="0" tIns="0" bIns="0">
            <a:normAutofit/>
          </a:bodyPr>
          <a:p>
            <a:endParaRPr b="0" lang="es-E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58320" y="81000"/>
            <a:ext cx="7794000" cy="1205280"/>
          </a:xfrm>
          <a:prstGeom prst="rect">
            <a:avLst/>
          </a:prstGeom>
          <a:ln>
            <a:noFill/>
          </a:ln>
        </p:spPr>
      </p:pic>
      <p:sp>
        <p:nvSpPr>
          <p:cNvPr id="1" name="PlaceHolder 1"/>
          <p:cNvSpPr>
            <a:spLocks noGrp="1"/>
          </p:cNvSpPr>
          <p:nvPr>
            <p:ph type="title"/>
          </p:nvPr>
        </p:nvSpPr>
        <p:spPr>
          <a:xfrm>
            <a:off x="504000" y="216000"/>
            <a:ext cx="7019640" cy="935640"/>
          </a:xfrm>
          <a:prstGeom prst="rect">
            <a:avLst/>
          </a:prstGeom>
        </p:spPr>
        <p:txBody>
          <a:bodyPr lIns="0" rIns="0" tIns="0" bIns="0" anchor="ctr"/>
          <a:p>
            <a:r>
              <a:rPr b="0" lang="es-ES" sz="1800" spc="-1" strike="noStrike">
                <a:latin typeface="Arial"/>
              </a:rPr>
              <a:t>Pulse para editar el formato del texto de título</a:t>
            </a:r>
            <a:endParaRPr b="0" lang="es-ES" sz="1800" spc="-1" strike="noStrike">
              <a:latin typeface="Arial"/>
            </a:endParaRPr>
          </a:p>
        </p:txBody>
      </p:sp>
      <p:sp>
        <p:nvSpPr>
          <p:cNvPr id="2" name="PlaceHolder 2"/>
          <p:cNvSpPr>
            <a:spLocks noGrp="1"/>
          </p:cNvSpPr>
          <p:nvPr>
            <p:ph type="body"/>
          </p:nvPr>
        </p:nvSpPr>
        <p:spPr>
          <a:xfrm>
            <a:off x="504000" y="1326600"/>
            <a:ext cx="9072000" cy="328860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CustomShape 1"/>
          <p:cNvSpPr/>
          <p:nvPr/>
        </p:nvSpPr>
        <p:spPr>
          <a:xfrm>
            <a:off x="504000" y="216000"/>
            <a:ext cx="7019640" cy="935640"/>
          </a:xfrm>
          <a:prstGeom prst="rect">
            <a:avLst/>
          </a:prstGeom>
          <a:noFill/>
          <a:ln>
            <a:noFill/>
          </a:ln>
        </p:spPr>
        <p:style>
          <a:lnRef idx="0"/>
          <a:fillRef idx="0"/>
          <a:effectRef idx="0"/>
          <a:fontRef idx="minor"/>
        </p:style>
      </p:sp>
      <p:sp>
        <p:nvSpPr>
          <p:cNvPr id="40" name="CustomShape 2"/>
          <p:cNvSpPr/>
          <p:nvPr/>
        </p:nvSpPr>
        <p:spPr>
          <a:xfrm>
            <a:off x="504000" y="1368000"/>
            <a:ext cx="9071640" cy="3287880"/>
          </a:xfrm>
          <a:prstGeom prst="rect">
            <a:avLst/>
          </a:prstGeom>
          <a:noFill/>
          <a:ln>
            <a:noFill/>
          </a:ln>
        </p:spPr>
        <p:style>
          <a:lnRef idx="0"/>
          <a:fillRef idx="0"/>
          <a:effectRef idx="0"/>
          <a:fontRef idx="minor"/>
        </p:style>
      </p:sp>
      <p:sp>
        <p:nvSpPr>
          <p:cNvPr id="41" name="TextShape 3"/>
          <p:cNvSpPr txBox="1"/>
          <p:nvPr/>
        </p:nvSpPr>
        <p:spPr>
          <a:xfrm>
            <a:off x="504000" y="216000"/>
            <a:ext cx="7019640" cy="935640"/>
          </a:xfrm>
          <a:prstGeom prst="rect">
            <a:avLst/>
          </a:prstGeom>
          <a:noFill/>
          <a:ln>
            <a:noFill/>
          </a:ln>
        </p:spPr>
        <p:txBody>
          <a:bodyPr lIns="0" rIns="0" tIns="0" bIns="0" anchor="ctr"/>
          <a:p>
            <a:pPr algn="ctr"/>
            <a:r>
              <a:rPr b="0" lang="es-ES" sz="2400" spc="-1" strike="noStrike">
                <a:latin typeface="Arial"/>
              </a:rPr>
              <a:t>Evolución de entornos de trabajo</a:t>
            </a:r>
            <a:endParaRPr b="0" lang="es-ES" sz="2400" spc="-1" strike="noStrike">
              <a:latin typeface="Arial"/>
            </a:endParaRPr>
          </a:p>
        </p:txBody>
      </p:sp>
      <p:sp>
        <p:nvSpPr>
          <p:cNvPr id="42" name="TextShape 4"/>
          <p:cNvSpPr txBox="1"/>
          <p:nvPr/>
        </p:nvSpPr>
        <p:spPr>
          <a:xfrm>
            <a:off x="504000" y="1326600"/>
            <a:ext cx="9072000" cy="3288600"/>
          </a:xfrm>
          <a:prstGeom prst="rect">
            <a:avLst/>
          </a:prstGeom>
          <a:noFill/>
          <a:ln>
            <a:noFill/>
          </a:ln>
        </p:spPr>
        <p:txBody>
          <a:bodyPr lIns="0" rIns="0" tIns="0" bIns="0" anchor="ctr"/>
          <a:p>
            <a:pPr algn="ctr"/>
            <a:r>
              <a:rPr b="0" lang="es-ES" sz="2000" spc="-1" strike="noStrike">
                <a:latin typeface="Arial"/>
              </a:rPr>
              <a:t>Se estipula que en un lapso de tiempo breve, el trabajo desempeñado por humanos al menos en un 45% será reemplazado por las máquinas. </a:t>
            </a:r>
            <a:endParaRPr b="0" lang="es-ES" sz="2000" spc="-1" strike="noStrike">
              <a:latin typeface="Arial"/>
            </a:endParaRPr>
          </a:p>
          <a:p>
            <a:pPr algn="ctr"/>
            <a:r>
              <a:rPr b="0" lang="es-ES" sz="2000" spc="-1" strike="noStrike">
                <a:latin typeface="Arial"/>
              </a:rPr>
              <a:t>Un hecho no menor si tiene en cuenta los desarrollos obtenidos hasta ahora por las grandes empresas tecnológicas: Google, Amazon, Apple, etc.</a:t>
            </a:r>
            <a:endParaRPr b="0" lang="es-ES" sz="2000" spc="-1" strike="noStrike">
              <a:latin typeface="Arial"/>
            </a:endParaRPr>
          </a:p>
          <a:p>
            <a:pPr algn="ctr"/>
            <a:r>
              <a:rPr b="0" lang="es-ES" sz="2000" spc="-1" strike="noStrike">
                <a:latin typeface="Arial"/>
              </a:rPr>
              <a:t>Conceptos tales como “eficacia” “barato” tiene su peso en este tema.</a:t>
            </a:r>
            <a:endParaRPr b="0" lang="es-ES" sz="20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 name="TextShape 1"/>
          <p:cNvSpPr txBox="1"/>
          <p:nvPr/>
        </p:nvSpPr>
        <p:spPr>
          <a:xfrm>
            <a:off x="504000" y="1326600"/>
            <a:ext cx="9072000" cy="328860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s-ES" sz="2000" spc="-1" strike="noStrike">
                <a:latin typeface="Arial"/>
              </a:rPr>
              <a:t>Es sabido que hoy superamos la era de la mecánica convencional.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En cambio, los procesos actuales de la información, el big data y los avances en este campo van paulatinamente desajustando los estándares que todavía es sostenido por las sociedades actuales.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Esto trae aparejado una sensación de incertidumbre en relación a los puestos de trabajo actuales.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Muchos trabajos en un lapso de tiempo corto, pasarán a ser ocupados por máquinas.  </a:t>
            </a:r>
            <a:endParaRPr b="0" lang="es-ES" sz="20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TextShape 1"/>
          <p:cNvSpPr txBox="1"/>
          <p:nvPr/>
        </p:nvSpPr>
        <p:spPr>
          <a:xfrm>
            <a:off x="504000" y="1326600"/>
            <a:ext cx="9072000" cy="328860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s-ES" sz="2000" spc="-1" strike="noStrike">
                <a:latin typeface="Arial"/>
              </a:rPr>
              <a:t>Un tema interesante es la capacidad de procesamiento de los robots en la actualidad (en un foro de divulgación muy especializad) se adelantó la noticia de la próxima Play Station 6, será  semejante en cuanto a proceso, al propio cerebro humano.</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Quizá la brecha que nos separe de las máquinas, será la creatividad, esta idea que es observada en el artículo del módulo, fue esbozada en su momento  por el escritor Isaac Asimov, cuando planteaba los términos éticos y las leyes de la robótica.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El factor humano, será el tema de debate para las próximas generaciones.</a:t>
            </a:r>
            <a:endParaRPr b="0" lang="es-ES" sz="20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extShape 1"/>
          <p:cNvSpPr txBox="1"/>
          <p:nvPr/>
        </p:nvSpPr>
        <p:spPr>
          <a:xfrm>
            <a:off x="504000" y="1326600"/>
            <a:ext cx="9072000" cy="328860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s-ES" sz="2000" spc="-1" strike="noStrike">
                <a:latin typeface="Arial"/>
              </a:rPr>
              <a:t>Es interesante ver como esto va emergiendo en países industrializados. Los porcentajes y</a:t>
            </a:r>
            <a:r>
              <a:rPr b="0" i="1" lang="es-ES" sz="2000" spc="-1" strike="noStrike">
                <a:latin typeface="Arial"/>
              </a:rPr>
              <a:t> debates </a:t>
            </a:r>
            <a:r>
              <a:rPr b="0" lang="es-ES" sz="2000" spc="-1" strike="noStrike">
                <a:latin typeface="Arial"/>
              </a:rPr>
              <a:t>que ya se están generando en la Cámara de los Comunes en el Parlamento inglés.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Si bien cuando enfrentamos los hechos y ponemos a consideración los beneficios y los percances de la tecnología y la robótica en relación a la generación de empleo,  veremos que existen beneficios que son innegables.</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Pero por otro lado, si consideramos los percances (y lo pensamos en nuestro contexto) veremos que aquí, este fenómeno tendría mayores consecuencias puesto que el acceso y permanencia en el sistema educativo es mucho más endeble que en países como Francia o Inglaterra</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Porque lo que sucede es que con esta nueva era se necesita mayor cualificación.  </a:t>
            </a:r>
            <a:endParaRPr b="0" lang="es-ES" sz="20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504000" y="58680"/>
            <a:ext cx="7019640" cy="1250280"/>
          </a:xfrm>
          <a:prstGeom prst="rect">
            <a:avLst/>
          </a:prstGeom>
          <a:noFill/>
          <a:ln>
            <a:noFill/>
          </a:ln>
        </p:spPr>
        <p:txBody>
          <a:bodyPr lIns="0" rIns="0" tIns="0" bIns="0" anchor="ctr"/>
          <a:p>
            <a:pPr algn="ctr"/>
            <a:r>
              <a:rPr b="0" lang="es-ES" sz="4400" spc="-1" strike="noStrike">
                <a:latin typeface="Arial"/>
              </a:rPr>
              <a:t>En relación a cómo esto afecta a Argentina. </a:t>
            </a:r>
            <a:endParaRPr b="0" lang="es-ES" sz="4400" spc="-1" strike="noStrike">
              <a:latin typeface="Arial"/>
            </a:endParaRPr>
          </a:p>
        </p:txBody>
      </p:sp>
      <p:sp>
        <p:nvSpPr>
          <p:cNvPr id="47" name="TextShape 2"/>
          <p:cNvSpPr txBox="1"/>
          <p:nvPr/>
        </p:nvSpPr>
        <p:spPr>
          <a:xfrm>
            <a:off x="504000" y="1326600"/>
            <a:ext cx="9072000" cy="328860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s-ES" sz="2000" spc="-1" strike="noStrike">
                <a:latin typeface="Arial"/>
              </a:rPr>
              <a:t>En nuestro país (caracterizado por ser poseer un modelo agro-exportador)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Esta tendencia respecto de la digitalización de los procesos productivos, así como de la incidencia de la robótica en la maquinaria productiva, se infiere que la relación de demanda laborar no ha tenido un impacto sustancial, sí,  esto tuvo y tendrá incidencia en lo que respecta a la cualificación del obrero.</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Aunque sea un país bajo ese modelo económico, esto no quita que la maquinaria con la que trabaja y trabajará en un futuro nuestro país, pase por una renovación en cuanto a lo tecnológico (aún hoy ya se ve) con la implementación del GPS, el uso del servicio web del INTI para la optimización de las condiciones climáticas, etc.</a:t>
            </a:r>
            <a:endParaRPr b="0" lang="es-ES" sz="20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504000" y="58680"/>
            <a:ext cx="7019640" cy="1250280"/>
          </a:xfrm>
          <a:prstGeom prst="rect">
            <a:avLst/>
          </a:prstGeom>
          <a:noFill/>
          <a:ln>
            <a:noFill/>
          </a:ln>
        </p:spPr>
        <p:txBody>
          <a:bodyPr lIns="0" rIns="0" tIns="0" bIns="0" anchor="ctr"/>
          <a:p>
            <a:pPr algn="ctr"/>
            <a:r>
              <a:rPr b="0" lang="es-ES" sz="4400" spc="-1" strike="noStrike">
                <a:latin typeface="Arial"/>
              </a:rPr>
              <a:t>Tecnología y el vínculo con el poder.</a:t>
            </a:r>
            <a:endParaRPr b="0" lang="es-ES" sz="4400" spc="-1" strike="noStrike">
              <a:latin typeface="Arial"/>
            </a:endParaRPr>
          </a:p>
        </p:txBody>
      </p:sp>
      <p:sp>
        <p:nvSpPr>
          <p:cNvPr id="49" name="TextShape 2"/>
          <p:cNvSpPr txBox="1"/>
          <p:nvPr/>
        </p:nvSpPr>
        <p:spPr>
          <a:xfrm>
            <a:off x="504000" y="1326600"/>
            <a:ext cx="9072000" cy="328860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s-ES" sz="2000" spc="-1" strike="noStrike">
                <a:latin typeface="Arial"/>
              </a:rPr>
              <a:t>Es verdad el hecho de que la tecnología (y quién la suministra) poseen intereses puntuales y concretos, que no necesariamente son los mismos que el de los  usuarios.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Con esto digo que la democratización de los procesos del big data y demás es una utopía, todo ellos es manejado solo por unos pocos. </a:t>
            </a:r>
            <a:endParaRPr b="0" lang="es-ES" sz="2000" spc="-1" strike="noStrike">
              <a:latin typeface="Arial"/>
            </a:endParaRPr>
          </a:p>
          <a:p>
            <a:pPr marL="432000" indent="-324000">
              <a:spcBef>
                <a:spcPts val="1417"/>
              </a:spcBef>
              <a:buClr>
                <a:srgbClr val="000000"/>
              </a:buClr>
              <a:buSzPct val="45000"/>
              <a:buFont typeface="Wingdings" charset="2"/>
              <a:buChar char=""/>
            </a:pPr>
            <a:r>
              <a:rPr b="0" lang="es-ES" sz="2000" spc="-1" strike="noStrike">
                <a:latin typeface="Arial"/>
              </a:rPr>
              <a:t>Otro aspecto es los servidores mundiales y donde se almacena nuestros datos. Estos elementos, ciertamente no están al alcance del ciudadano común, con lo cual, no sólo se requiere para su tratamiento personal especializado, sino que esto no es una información para todos. Siempre tendrán acceso a esto algunos. Por lo general, aquellos que están vinculados al monopolio de turno y los gobiernos.  </a:t>
            </a:r>
            <a:endParaRPr b="0" lang="es-ES" sz="20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504000" y="216000"/>
            <a:ext cx="3744000" cy="935640"/>
          </a:xfrm>
          <a:prstGeom prst="rect">
            <a:avLst/>
          </a:prstGeom>
          <a:noFill/>
          <a:ln>
            <a:noFill/>
          </a:ln>
        </p:spPr>
        <p:txBody>
          <a:bodyPr lIns="0" rIns="0" tIns="0" bIns="0" anchor="ctr"/>
          <a:p>
            <a:pPr algn="ctr"/>
            <a:r>
              <a:rPr b="0" lang="es-ES" sz="3200" spc="-1" strike="noStrike">
                <a:latin typeface="Arial"/>
              </a:rPr>
              <a:t>Evolución del trabajo</a:t>
            </a:r>
            <a:endParaRPr b="0" lang="es-ES" sz="3200" spc="-1" strike="noStrike">
              <a:latin typeface="Arial"/>
            </a:endParaRPr>
          </a:p>
        </p:txBody>
      </p:sp>
      <p:cxnSp>
        <p:nvCxnSpPr>
          <p:cNvPr id="51" name="Line 2"/>
          <p:cNvCxnSpPr/>
          <p:nvPr/>
        </p:nvCxnSpPr>
        <p:spPr>
          <a:xfrm>
            <a:off x="0" y="0"/>
            <a:ext cx="360" cy="360"/>
          </a:xfrm>
          <a:prstGeom prst="line">
            <a:avLst/>
          </a:prstGeom>
          <a:ln>
            <a:solidFill>
              <a:srgbClr val="3465a4"/>
            </a:solidFill>
          </a:ln>
        </p:spPr>
      </p:cxnSp>
      <p:sp>
        <p:nvSpPr>
          <p:cNvPr id="52" name="CustomShape 3"/>
          <p:cNvSpPr/>
          <p:nvPr/>
        </p:nvSpPr>
        <p:spPr>
          <a:xfrm>
            <a:off x="6768000" y="0"/>
            <a:ext cx="3312720" cy="1368000"/>
          </a:xfrm>
          <a:prstGeom prst="wedgeRoundRectCallout">
            <a:avLst>
              <a:gd name="adj1" fmla="val -70282"/>
              <a:gd name="adj2" fmla="val 64467"/>
              <a:gd name="adj3" fmla="val 16667"/>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r>
              <a:rPr b="0" lang="es-ES" sz="1800" spc="-1" strike="noStrike">
                <a:latin typeface="Arial"/>
              </a:rPr>
              <a:t>Digitalización de los procesos</a:t>
            </a:r>
            <a:endParaRPr b="0" lang="es-ES" sz="1800" spc="-1" strike="noStrike">
              <a:latin typeface="Arial"/>
            </a:endParaRPr>
          </a:p>
        </p:txBody>
      </p:sp>
      <p:cxnSp>
        <p:nvCxnSpPr>
          <p:cNvPr id="53" name="Line 4"/>
          <p:cNvCxnSpPr/>
          <p:nvPr/>
        </p:nvCxnSpPr>
        <p:spPr>
          <a:xfrm>
            <a:off x="0" y="0"/>
            <a:ext cx="360" cy="360"/>
          </a:xfrm>
          <a:prstGeom prst="line">
            <a:avLst/>
          </a:prstGeom>
          <a:ln>
            <a:solidFill>
              <a:srgbClr val="3465a4"/>
            </a:solidFill>
          </a:ln>
        </p:spPr>
      </p:cxnSp>
      <p:sp>
        <p:nvSpPr>
          <p:cNvPr id="54" name="CustomShape 5"/>
          <p:cNvSpPr/>
          <p:nvPr/>
        </p:nvSpPr>
        <p:spPr>
          <a:xfrm>
            <a:off x="144000" y="1440000"/>
            <a:ext cx="5909400" cy="1967760"/>
          </a:xfrm>
          <a:prstGeom prst="cloudCallout">
            <a:avLst>
              <a:gd name="adj1" fmla="val -18634"/>
              <a:gd name="adj2" fmla="val 133712"/>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r>
              <a:rPr b="0" lang="es-ES" sz="1800" spc="-1" strike="noStrike">
                <a:latin typeface="Arial"/>
              </a:rPr>
              <a:t>¿Perdida de empleos?</a:t>
            </a:r>
            <a:endParaRPr b="0" lang="es-ES" sz="1800" spc="-1" strike="noStrike">
              <a:latin typeface="Arial"/>
            </a:endParaRPr>
          </a:p>
          <a:p>
            <a:pPr algn="ctr"/>
            <a:r>
              <a:rPr b="0" lang="es-ES" sz="1800" spc="-1" strike="noStrike">
                <a:latin typeface="Arial"/>
              </a:rPr>
              <a:t>¿Fin de una era?</a:t>
            </a:r>
            <a:endParaRPr b="0" lang="es-ES" sz="1800" spc="-1" strike="noStrike">
              <a:latin typeface="Arial"/>
            </a:endParaRPr>
          </a:p>
          <a:p>
            <a:pPr algn="ctr"/>
            <a:endParaRPr b="0" lang="es-ES" sz="1800" spc="-1" strike="noStrike">
              <a:latin typeface="Arial"/>
            </a:endParaRPr>
          </a:p>
        </p:txBody>
      </p:sp>
      <p:cxnSp>
        <p:nvCxnSpPr>
          <p:cNvPr id="55" name="Line 6"/>
          <p:cNvCxnSpPr/>
          <p:nvPr/>
        </p:nvCxnSpPr>
        <p:spPr>
          <a:xfrm>
            <a:off x="0" y="0"/>
            <a:ext cx="360" cy="360"/>
          </a:xfrm>
          <a:prstGeom prst="line">
            <a:avLst/>
          </a:prstGeom>
          <a:ln>
            <a:solidFill>
              <a:srgbClr val="3465a4"/>
            </a:solidFill>
          </a:ln>
        </p:spPr>
      </p:cxnSp>
      <p:sp>
        <p:nvSpPr>
          <p:cNvPr id="56" name="CustomShape 7"/>
          <p:cNvSpPr/>
          <p:nvPr/>
        </p:nvSpPr>
        <p:spPr>
          <a:xfrm>
            <a:off x="7776000" y="2880000"/>
            <a:ext cx="2520000" cy="1944000"/>
          </a:xfrm>
          <a:prstGeom prst="wedgeRoundRectCallout">
            <a:avLst>
              <a:gd name="adj1" fmla="val -83907"/>
              <a:gd name="adj2" fmla="val 46814"/>
              <a:gd name="adj3" fmla="val 16667"/>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r>
              <a:rPr b="0" lang="es-ES" sz="1200" spc="-1" strike="noStrike">
                <a:latin typeface="Arial"/>
              </a:rPr>
              <a:t>Ciertamente, este modelo, l</a:t>
            </a:r>
            <a:endParaRPr b="0" lang="es-ES" sz="1200" spc="-1" strike="noStrike">
              <a:latin typeface="Arial"/>
            </a:endParaRPr>
          </a:p>
          <a:p>
            <a:pPr algn="ctr"/>
            <a:r>
              <a:rPr b="0" lang="es-ES" sz="1200" spc="-1" strike="noStrike">
                <a:latin typeface="Arial"/>
              </a:rPr>
              <a:t>legó para quedarse</a:t>
            </a:r>
            <a:endParaRPr b="0" lang="es-ES" sz="1200" spc="-1" strike="noStrike">
              <a:latin typeface="Arial"/>
            </a:endParaRPr>
          </a:p>
          <a:p>
            <a:pPr algn="ctr"/>
            <a:r>
              <a:rPr b="0" lang="es-ES" sz="1200" spc="-1" strike="noStrike">
                <a:latin typeface="Arial"/>
              </a:rPr>
              <a:t>Se requiere mayor creatividad.</a:t>
            </a:r>
            <a:endParaRPr b="0" lang="es-ES" sz="12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TotalTime>
  <Application>LibreOffice/6.0.3.2$Windows_X86_64 LibreOffice_project/8f48d515416608e3a835360314dac7e47fd0b821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2018-05-06T19:43:35Z</dcterms:created>
  <dc:creator/>
  <dc:description/>
  <dc:language>es-ES</dc:language>
  <cp:lastModifiedBy/>
  <dcterms:modified xsi:type="dcterms:W3CDTF">2018-05-06T22:30:33Z</dcterms:modified>
  <cp:revision>5</cp:revision>
  <dc:subject/>
  <dc:title>Bright Blue</dc:title>
</cp:coreProperties>
</file>