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 la sociedad industrial a la sociedad digital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SOC. INDUSTRIAL: SÓLIDA, PROD. EN SERIE, ED. MASIVA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SERES HUMANOS. CO CREADORES</a:t>
            </a:r>
            <a:endParaRPr/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 creadores de sus entornos de aprendizaje------- SOCIEDAD DE LA INFORMACIÓN.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APRENDIZAJE EXPANSIVO-----Gastón Sepúlveda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MÉTODOS DE ENSEÑANZA----- Transferir destrezas y capacidades.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                                                    Estudiantes críticos  y creativos.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                                                       Capacidad de resolver problemas. Independencia. Confianza en el uso de la información. Gestión del conocimiento.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CONCLUSIÓN ABIERTA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Vivimos en el Hipermundo, en una sociedad líquida  de rápidos cambios, en la que el tiempo y el espacio son relativos.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Cambia la sociedad.Nos exige</a:t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535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                                                                                                                                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                                                                                                                                              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CAMBIAR LA MANERA DE PENSAR COMO EDUCADORES: INCLUIR LAS TIC, COMBINAR CLASE FRONTAL CON MIXTA, DESARROLLAR CURSOS VIRTUALES, APRENDER A APLICAR RECURSOS COMO PDF, TTP, WEBINARS . TRABAJAR TRANSDISCIPLINARIAMENTE.    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ERA DIGITAL: HIPERMUNDO, TIC,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HIPERMUNDO: Victor Sandoval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Complejidad: Edgar Morin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Sociedad líquida: Zygmunt Bauman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Sociedad Red: Manuel Castels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Exclusión Social. Paulo Freire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Transdisciplina. Neurociencias: Selin Carrasco</a:t>
            </a:r>
            <a:endParaRPr/>
          </a:p>
        </p:txBody>
      </p:sp>
      <p:sp>
        <p:nvSpPr>
          <p:cNvPr id="62" name="Shape 62"/>
          <p:cNvSpPr txBox="1"/>
          <p:nvPr/>
        </p:nvSpPr>
        <p:spPr>
          <a:xfrm>
            <a:off x="5117250" y="774150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/>
        </p:nvSpPr>
        <p:spPr>
          <a:xfrm>
            <a:off x="445225" y="30342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SOCIEDAD INDUSTRIAL-SOC. DIGITAL</a:t>
            </a:r>
            <a:endParaRPr/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INDUSTRIAL: Prop. medios de prod. -mano de obra. Estabilidad laboral. Prod.. en serie. Máquinas.4 dimensiones. Soc. sólida. Entorno social estable y simple.Aprendizaje masivo. Desarrollo disciplinar. Ciencias duras y ciencias sociales.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DIGITAL: Prop. medios información- Receptores de información. Robots- Computadoras. Soporte: Internet.TIC 5 dimensiones. Tiempo y espacio relativos. Entorno social complejo y cambiante. Aprendizaje personalizado.Corrosión del carácter.Exclusión social. Soc. Posindustrial. SOCIEDAD DEL CONOCIMIENTO.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Multidisciplina, interdisciplina y transdisciplina.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CAMBIOS EN EL MERCADO LABORAL</a:t>
            </a:r>
            <a:endParaRPr/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    “La tecnología reemplaza puestos de trabajo pero también los crea”.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Sustitución en áreas como: Logística. Producción. Ingeniería. Administración.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Sobrevivirán: Diseñadores-Coreógrafos. Profesores de primaria.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USO DE LA TECNOLOGÍA EN EL TRABAJO. VENTAJAS: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Simplifica procesos de producción. Mejora cond. de trabajo. Favorece intercambio de información.Rompe barreras. Aumenta la eficiencia. Desarrolla habilidades sociales. Favorece la adaptación y el cambio. Flexibilidad. Innovación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INCONVENIENTES. USO DE TECNOLOGÍA</a:t>
            </a:r>
            <a:endParaRPr/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 Requiere inversión previa. Implica talento especializado. Genera dependencia por el uso indispensable de enchufe y conectividad.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habilidades en los nuevos trabajos en la Era Digital: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PERFIL KNOWMAD. Innovador, flexible, formación continua, trabajo en equipo, colaborativo, transdisciplinario. Empatía. Liderazgo. Improvisación. Capacidad de Adaptación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ERA DIGITAL-------------------------------INDIVIDUOS CRÍTICOS Y CREATIVOS.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CAMBIO SI CAMBIO MI PENSAMIENTO</a:t>
            </a:r>
            <a:endParaRPr/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Triángulo de los niveles lógicos de pensamiento. Betenson y Dilts.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1 Exterior. (base)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2.Comportamiento.              Los cambios en nivel superior afectarán a los inf.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3. Capacidades.                   Los cambios en nivel inferior no siempre afectan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4.Creencias y valores.          a los otros niveles.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5. Identidad. 6. Espiritualidad. (vértice)   Conocer conductas limitantes del cambio.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CONTEXTO EDUCATIVO-CONTEXTO SOCIAL</a:t>
            </a:r>
            <a:endParaRPr/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Los contextos de socialización y los conocimientos aprendidos dan forma al capital cultural.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BOURDIEU-------Disposiciones de la mente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                         Disposiciones de la vida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                            Disposiciones del Yo.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H.Gardner----------Teoría de las Inteligencias múltiples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INTERACCIONES SOCIALES-------ORIENTACIONES COGNITIVAS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TRADICIONES como factor positivo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TRADICIONES: Es el filtro que cada individuo aplica en su proceso formativo.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Es el filtro de desarrollo personal</a:t>
            </a:r>
            <a:endParaRPr/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236175" y="170575"/>
            <a:ext cx="8832300" cy="4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s"/>
              <a:t> ee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 TRADICIONALMENTE LA EDUCACIÓN ESCOLAR HA SIDO CONSIDERADA COMO UN HECHO SEPARADA DE LOS CONTEXTOS SOCIALES.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Las disposiciones cognitivas son un facilitador o un obstáculo para la adquisición de los bienes culturales que la educación proporciona.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La educación en la ERA DIGITAL debe permitir al estudiante ampliar su capital cultural, principalmente a los que provienen de sectores sociales vulnerables. El PROCESO EDUCATIVO: Considerar las tradiciones como elemento potenciador</a:t>
            </a:r>
            <a:endParaRPr/>
          </a:p>
        </p:txBody>
      </p:sp>
      <p:sp>
        <p:nvSpPr>
          <p:cNvPr id="106" name="Shape 106"/>
          <p:cNvSpPr txBox="1"/>
          <p:nvPr/>
        </p:nvSpPr>
        <p:spPr>
          <a:xfrm>
            <a:off x="311700" y="44502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6770500" y="1152475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1613900" y="367400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