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media/image1.png" ContentType="image/png"/>
  <Override PartName="/ppt/media/image2.png" ContentType="image/png"/>
  <Override PartName="/ppt/media/image3.png" ContentType="image/png"/>
  <Override PartName="/ppt/media/image6.jpeg" ContentType="image/jpeg"/>
  <Override PartName="/ppt/media/image4.png" ContentType="image/png"/>
  <Override PartName="/ppt/media/image5.png" ContentType="image/png"/>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25" name="PlaceHolder 2"/>
          <p:cNvSpPr>
            <a:spLocks noGrp="1"/>
          </p:cNvSpPr>
          <p:nvPr>
            <p:ph type="body"/>
          </p:nvPr>
        </p:nvSpPr>
        <p:spPr>
          <a:xfrm>
            <a:off x="504000" y="1768680"/>
            <a:ext cx="9072000" cy="2090880"/>
          </a:xfrm>
          <a:prstGeom prst="rect">
            <a:avLst/>
          </a:prstGeom>
        </p:spPr>
        <p:txBody>
          <a:bodyPr lIns="0" rIns="0" tIns="0" bIns="0">
            <a:normAutofit/>
          </a:bodyPr>
          <a:p>
            <a:endParaRPr b="0" lang="es-ES" sz="3200" spc="-1" strike="noStrike">
              <a:latin typeface="Arial"/>
            </a:endParaRPr>
          </a:p>
        </p:txBody>
      </p:sp>
      <p:sp>
        <p:nvSpPr>
          <p:cNvPr id="26" name="PlaceHolder 3"/>
          <p:cNvSpPr>
            <a:spLocks noGrp="1"/>
          </p:cNvSpPr>
          <p:nvPr>
            <p:ph type="body"/>
          </p:nvPr>
        </p:nvSpPr>
        <p:spPr>
          <a:xfrm>
            <a:off x="504000" y="4058640"/>
            <a:ext cx="907200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28"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29"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30" name="PlaceHolder 4"/>
          <p:cNvSpPr>
            <a:spLocks noGrp="1"/>
          </p:cNvSpPr>
          <p:nvPr>
            <p:ph type="body"/>
          </p:nvPr>
        </p:nvSpPr>
        <p:spPr>
          <a:xfrm>
            <a:off x="504000" y="4058640"/>
            <a:ext cx="4426920" cy="2090880"/>
          </a:xfrm>
          <a:prstGeom prst="rect">
            <a:avLst/>
          </a:prstGeom>
        </p:spPr>
        <p:txBody>
          <a:bodyPr lIns="0" rIns="0" tIns="0" bIns="0">
            <a:normAutofit/>
          </a:bodyPr>
          <a:p>
            <a:endParaRPr b="0" lang="es-ES" sz="3200" spc="-1" strike="noStrike">
              <a:latin typeface="Arial"/>
            </a:endParaRPr>
          </a:p>
        </p:txBody>
      </p:sp>
      <p:sp>
        <p:nvSpPr>
          <p:cNvPr id="31" name="PlaceHolder 5"/>
          <p:cNvSpPr>
            <a:spLocks noGrp="1"/>
          </p:cNvSpPr>
          <p:nvPr>
            <p:ph type="body"/>
          </p:nvPr>
        </p:nvSpPr>
        <p:spPr>
          <a:xfrm>
            <a:off x="515268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33" name="PlaceHolder 2"/>
          <p:cNvSpPr>
            <a:spLocks noGrp="1"/>
          </p:cNvSpPr>
          <p:nvPr>
            <p:ph type="body"/>
          </p:nvPr>
        </p:nvSpPr>
        <p:spPr>
          <a:xfrm>
            <a:off x="504000" y="1768680"/>
            <a:ext cx="2921040" cy="2090880"/>
          </a:xfrm>
          <a:prstGeom prst="rect">
            <a:avLst/>
          </a:prstGeom>
        </p:spPr>
        <p:txBody>
          <a:bodyPr lIns="0" rIns="0" tIns="0" bIns="0">
            <a:normAutofit/>
          </a:bodyPr>
          <a:p>
            <a:endParaRPr b="0" lang="es-ES" sz="3200" spc="-1" strike="noStrike">
              <a:latin typeface="Arial"/>
            </a:endParaRPr>
          </a:p>
        </p:txBody>
      </p:sp>
      <p:sp>
        <p:nvSpPr>
          <p:cNvPr id="34" name="PlaceHolder 3"/>
          <p:cNvSpPr>
            <a:spLocks noGrp="1"/>
          </p:cNvSpPr>
          <p:nvPr>
            <p:ph type="body"/>
          </p:nvPr>
        </p:nvSpPr>
        <p:spPr>
          <a:xfrm>
            <a:off x="3571560" y="1768680"/>
            <a:ext cx="2921040" cy="2090880"/>
          </a:xfrm>
          <a:prstGeom prst="rect">
            <a:avLst/>
          </a:prstGeom>
        </p:spPr>
        <p:txBody>
          <a:bodyPr lIns="0" rIns="0" tIns="0" bIns="0">
            <a:normAutofit/>
          </a:bodyPr>
          <a:p>
            <a:endParaRPr b="0" lang="es-ES" sz="3200" spc="-1" strike="noStrike">
              <a:latin typeface="Arial"/>
            </a:endParaRPr>
          </a:p>
        </p:txBody>
      </p:sp>
      <p:sp>
        <p:nvSpPr>
          <p:cNvPr id="35" name="PlaceHolder 4"/>
          <p:cNvSpPr>
            <a:spLocks noGrp="1"/>
          </p:cNvSpPr>
          <p:nvPr>
            <p:ph type="body"/>
          </p:nvPr>
        </p:nvSpPr>
        <p:spPr>
          <a:xfrm>
            <a:off x="6639120" y="1768680"/>
            <a:ext cx="2921040" cy="2090880"/>
          </a:xfrm>
          <a:prstGeom prst="rect">
            <a:avLst/>
          </a:prstGeom>
        </p:spPr>
        <p:txBody>
          <a:bodyPr lIns="0" rIns="0" tIns="0" bIns="0">
            <a:normAutofit/>
          </a:bodyPr>
          <a:p>
            <a:endParaRPr b="0" lang="es-ES" sz="3200" spc="-1" strike="noStrike">
              <a:latin typeface="Arial"/>
            </a:endParaRPr>
          </a:p>
        </p:txBody>
      </p:sp>
      <p:sp>
        <p:nvSpPr>
          <p:cNvPr id="36" name="PlaceHolder 5"/>
          <p:cNvSpPr>
            <a:spLocks noGrp="1"/>
          </p:cNvSpPr>
          <p:nvPr>
            <p:ph type="body"/>
          </p:nvPr>
        </p:nvSpPr>
        <p:spPr>
          <a:xfrm>
            <a:off x="504000" y="4058640"/>
            <a:ext cx="2921040" cy="2090880"/>
          </a:xfrm>
          <a:prstGeom prst="rect">
            <a:avLst/>
          </a:prstGeom>
        </p:spPr>
        <p:txBody>
          <a:bodyPr lIns="0" rIns="0" tIns="0" bIns="0">
            <a:normAutofit/>
          </a:bodyPr>
          <a:p>
            <a:endParaRPr b="0" lang="es-ES" sz="3200" spc="-1" strike="noStrike">
              <a:latin typeface="Arial"/>
            </a:endParaRPr>
          </a:p>
        </p:txBody>
      </p:sp>
      <p:sp>
        <p:nvSpPr>
          <p:cNvPr id="37" name="PlaceHolder 6"/>
          <p:cNvSpPr>
            <a:spLocks noGrp="1"/>
          </p:cNvSpPr>
          <p:nvPr>
            <p:ph type="body"/>
          </p:nvPr>
        </p:nvSpPr>
        <p:spPr>
          <a:xfrm>
            <a:off x="3571560" y="4058640"/>
            <a:ext cx="2921040" cy="2090880"/>
          </a:xfrm>
          <a:prstGeom prst="rect">
            <a:avLst/>
          </a:prstGeom>
        </p:spPr>
        <p:txBody>
          <a:bodyPr lIns="0" rIns="0" tIns="0" bIns="0">
            <a:normAutofit/>
          </a:bodyPr>
          <a:p>
            <a:endParaRPr b="0" lang="es-ES" sz="3200" spc="-1" strike="noStrike">
              <a:latin typeface="Arial"/>
            </a:endParaRPr>
          </a:p>
        </p:txBody>
      </p:sp>
      <p:sp>
        <p:nvSpPr>
          <p:cNvPr id="38" name="PlaceHolder 7"/>
          <p:cNvSpPr>
            <a:spLocks noGrp="1"/>
          </p:cNvSpPr>
          <p:nvPr>
            <p:ph type="body"/>
          </p:nvPr>
        </p:nvSpPr>
        <p:spPr>
          <a:xfrm>
            <a:off x="6639120" y="4058640"/>
            <a:ext cx="292104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46"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48" name="PlaceHolder 2"/>
          <p:cNvSpPr>
            <a:spLocks noGrp="1"/>
          </p:cNvSpPr>
          <p:nvPr>
            <p:ph type="body"/>
          </p:nvPr>
        </p:nvSpPr>
        <p:spPr>
          <a:xfrm>
            <a:off x="504000" y="1768680"/>
            <a:ext cx="9072000" cy="4384080"/>
          </a:xfrm>
          <a:prstGeom prst="rect">
            <a:avLst/>
          </a:prstGeom>
        </p:spPr>
        <p:txBody>
          <a:bodyPr lIns="0" rIns="0" tIns="0" bIns="0">
            <a:normAutofit/>
          </a:bodyPr>
          <a:p>
            <a:endParaRPr b="0" lang="es-E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50" name="PlaceHolder 2"/>
          <p:cNvSpPr>
            <a:spLocks noGrp="1"/>
          </p:cNvSpPr>
          <p:nvPr>
            <p:ph type="body"/>
          </p:nvPr>
        </p:nvSpPr>
        <p:spPr>
          <a:xfrm>
            <a:off x="504000" y="1768680"/>
            <a:ext cx="4426920" cy="4384080"/>
          </a:xfrm>
          <a:prstGeom prst="rect">
            <a:avLst/>
          </a:prstGeom>
        </p:spPr>
        <p:txBody>
          <a:bodyPr lIns="0" rIns="0" tIns="0" bIns="0">
            <a:normAutofit/>
          </a:bodyPr>
          <a:p>
            <a:endParaRPr b="0" lang="es-ES" sz="3200" spc="-1" strike="noStrike">
              <a:latin typeface="Arial"/>
            </a:endParaRPr>
          </a:p>
        </p:txBody>
      </p:sp>
      <p:sp>
        <p:nvSpPr>
          <p:cNvPr id="51" name="PlaceHolder 3"/>
          <p:cNvSpPr>
            <a:spLocks noGrp="1"/>
          </p:cNvSpPr>
          <p:nvPr>
            <p:ph type="body"/>
          </p:nvPr>
        </p:nvSpPr>
        <p:spPr>
          <a:xfrm>
            <a:off x="5152680" y="1768680"/>
            <a:ext cx="4426920" cy="4384080"/>
          </a:xfrm>
          <a:prstGeom prst="rect">
            <a:avLst/>
          </a:prstGeom>
        </p:spPr>
        <p:txBody>
          <a:bodyPr lIns="0" rIns="0" tIns="0" bIns="0">
            <a:normAutofit/>
          </a:bodyPr>
          <a:p>
            <a:endParaRPr b="0" lang="es-E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55"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56" name="PlaceHolder 3"/>
          <p:cNvSpPr>
            <a:spLocks noGrp="1"/>
          </p:cNvSpPr>
          <p:nvPr>
            <p:ph type="body"/>
          </p:nvPr>
        </p:nvSpPr>
        <p:spPr>
          <a:xfrm>
            <a:off x="5152680" y="1768680"/>
            <a:ext cx="4426920" cy="4384080"/>
          </a:xfrm>
          <a:prstGeom prst="rect">
            <a:avLst/>
          </a:prstGeom>
        </p:spPr>
        <p:txBody>
          <a:bodyPr lIns="0" rIns="0" tIns="0" bIns="0">
            <a:normAutofit/>
          </a:bodyPr>
          <a:p>
            <a:endParaRPr b="0" lang="es-ES" sz="3200" spc="-1" strike="noStrike">
              <a:latin typeface="Arial"/>
            </a:endParaRPr>
          </a:p>
        </p:txBody>
      </p:sp>
      <p:sp>
        <p:nvSpPr>
          <p:cNvPr id="57" name="PlaceHolder 4"/>
          <p:cNvSpPr>
            <a:spLocks noGrp="1"/>
          </p:cNvSpPr>
          <p:nvPr>
            <p:ph type="body"/>
          </p:nvPr>
        </p:nvSpPr>
        <p:spPr>
          <a:xfrm>
            <a:off x="50400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4"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59" name="PlaceHolder 2"/>
          <p:cNvSpPr>
            <a:spLocks noGrp="1"/>
          </p:cNvSpPr>
          <p:nvPr>
            <p:ph type="body"/>
          </p:nvPr>
        </p:nvSpPr>
        <p:spPr>
          <a:xfrm>
            <a:off x="504000" y="1768680"/>
            <a:ext cx="4426920" cy="4384080"/>
          </a:xfrm>
          <a:prstGeom prst="rect">
            <a:avLst/>
          </a:prstGeom>
        </p:spPr>
        <p:txBody>
          <a:bodyPr lIns="0" rIns="0" tIns="0" bIns="0">
            <a:normAutofit/>
          </a:bodyPr>
          <a:p>
            <a:endParaRPr b="0" lang="es-ES" sz="3200" spc="-1" strike="noStrike">
              <a:latin typeface="Arial"/>
            </a:endParaRPr>
          </a:p>
        </p:txBody>
      </p:sp>
      <p:sp>
        <p:nvSpPr>
          <p:cNvPr id="60"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61" name="PlaceHolder 4"/>
          <p:cNvSpPr>
            <a:spLocks noGrp="1"/>
          </p:cNvSpPr>
          <p:nvPr>
            <p:ph type="body"/>
          </p:nvPr>
        </p:nvSpPr>
        <p:spPr>
          <a:xfrm>
            <a:off x="515268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63"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64"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65" name="PlaceHolder 4"/>
          <p:cNvSpPr>
            <a:spLocks noGrp="1"/>
          </p:cNvSpPr>
          <p:nvPr>
            <p:ph type="body"/>
          </p:nvPr>
        </p:nvSpPr>
        <p:spPr>
          <a:xfrm>
            <a:off x="504000" y="4058640"/>
            <a:ext cx="907200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67" name="PlaceHolder 2"/>
          <p:cNvSpPr>
            <a:spLocks noGrp="1"/>
          </p:cNvSpPr>
          <p:nvPr>
            <p:ph type="body"/>
          </p:nvPr>
        </p:nvSpPr>
        <p:spPr>
          <a:xfrm>
            <a:off x="504000" y="1768680"/>
            <a:ext cx="9072000" cy="2090880"/>
          </a:xfrm>
          <a:prstGeom prst="rect">
            <a:avLst/>
          </a:prstGeom>
        </p:spPr>
        <p:txBody>
          <a:bodyPr lIns="0" rIns="0" tIns="0" bIns="0">
            <a:normAutofit/>
          </a:bodyPr>
          <a:p>
            <a:endParaRPr b="0" lang="es-ES" sz="3200" spc="-1" strike="noStrike">
              <a:latin typeface="Arial"/>
            </a:endParaRPr>
          </a:p>
        </p:txBody>
      </p:sp>
      <p:sp>
        <p:nvSpPr>
          <p:cNvPr id="68" name="PlaceHolder 3"/>
          <p:cNvSpPr>
            <a:spLocks noGrp="1"/>
          </p:cNvSpPr>
          <p:nvPr>
            <p:ph type="body"/>
          </p:nvPr>
        </p:nvSpPr>
        <p:spPr>
          <a:xfrm>
            <a:off x="504000" y="4058640"/>
            <a:ext cx="907200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70"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71"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72" name="PlaceHolder 4"/>
          <p:cNvSpPr>
            <a:spLocks noGrp="1"/>
          </p:cNvSpPr>
          <p:nvPr>
            <p:ph type="body"/>
          </p:nvPr>
        </p:nvSpPr>
        <p:spPr>
          <a:xfrm>
            <a:off x="504000" y="4058640"/>
            <a:ext cx="4426920" cy="2090880"/>
          </a:xfrm>
          <a:prstGeom prst="rect">
            <a:avLst/>
          </a:prstGeom>
        </p:spPr>
        <p:txBody>
          <a:bodyPr lIns="0" rIns="0" tIns="0" bIns="0">
            <a:normAutofit/>
          </a:bodyPr>
          <a:p>
            <a:endParaRPr b="0" lang="es-ES" sz="3200" spc="-1" strike="noStrike">
              <a:latin typeface="Arial"/>
            </a:endParaRPr>
          </a:p>
        </p:txBody>
      </p:sp>
      <p:sp>
        <p:nvSpPr>
          <p:cNvPr id="73" name="PlaceHolder 5"/>
          <p:cNvSpPr>
            <a:spLocks noGrp="1"/>
          </p:cNvSpPr>
          <p:nvPr>
            <p:ph type="body"/>
          </p:nvPr>
        </p:nvSpPr>
        <p:spPr>
          <a:xfrm>
            <a:off x="515268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75" name="PlaceHolder 2"/>
          <p:cNvSpPr>
            <a:spLocks noGrp="1"/>
          </p:cNvSpPr>
          <p:nvPr>
            <p:ph type="body"/>
          </p:nvPr>
        </p:nvSpPr>
        <p:spPr>
          <a:xfrm>
            <a:off x="504000" y="1768680"/>
            <a:ext cx="2921040" cy="2090880"/>
          </a:xfrm>
          <a:prstGeom prst="rect">
            <a:avLst/>
          </a:prstGeom>
        </p:spPr>
        <p:txBody>
          <a:bodyPr lIns="0" rIns="0" tIns="0" bIns="0">
            <a:normAutofit/>
          </a:bodyPr>
          <a:p>
            <a:endParaRPr b="0" lang="es-ES" sz="3200" spc="-1" strike="noStrike">
              <a:latin typeface="Arial"/>
            </a:endParaRPr>
          </a:p>
        </p:txBody>
      </p:sp>
      <p:sp>
        <p:nvSpPr>
          <p:cNvPr id="76" name="PlaceHolder 3"/>
          <p:cNvSpPr>
            <a:spLocks noGrp="1"/>
          </p:cNvSpPr>
          <p:nvPr>
            <p:ph type="body"/>
          </p:nvPr>
        </p:nvSpPr>
        <p:spPr>
          <a:xfrm>
            <a:off x="3571560" y="1768680"/>
            <a:ext cx="2921040" cy="2090880"/>
          </a:xfrm>
          <a:prstGeom prst="rect">
            <a:avLst/>
          </a:prstGeom>
        </p:spPr>
        <p:txBody>
          <a:bodyPr lIns="0" rIns="0" tIns="0" bIns="0">
            <a:normAutofit/>
          </a:bodyPr>
          <a:p>
            <a:endParaRPr b="0" lang="es-ES" sz="3200" spc="-1" strike="noStrike">
              <a:latin typeface="Arial"/>
            </a:endParaRPr>
          </a:p>
        </p:txBody>
      </p:sp>
      <p:sp>
        <p:nvSpPr>
          <p:cNvPr id="77" name="PlaceHolder 4"/>
          <p:cNvSpPr>
            <a:spLocks noGrp="1"/>
          </p:cNvSpPr>
          <p:nvPr>
            <p:ph type="body"/>
          </p:nvPr>
        </p:nvSpPr>
        <p:spPr>
          <a:xfrm>
            <a:off x="6639120" y="1768680"/>
            <a:ext cx="2921040" cy="2090880"/>
          </a:xfrm>
          <a:prstGeom prst="rect">
            <a:avLst/>
          </a:prstGeom>
        </p:spPr>
        <p:txBody>
          <a:bodyPr lIns="0" rIns="0" tIns="0" bIns="0">
            <a:normAutofit/>
          </a:bodyPr>
          <a:p>
            <a:endParaRPr b="0" lang="es-ES" sz="3200" spc="-1" strike="noStrike">
              <a:latin typeface="Arial"/>
            </a:endParaRPr>
          </a:p>
        </p:txBody>
      </p:sp>
      <p:sp>
        <p:nvSpPr>
          <p:cNvPr id="78" name="PlaceHolder 5"/>
          <p:cNvSpPr>
            <a:spLocks noGrp="1"/>
          </p:cNvSpPr>
          <p:nvPr>
            <p:ph type="body"/>
          </p:nvPr>
        </p:nvSpPr>
        <p:spPr>
          <a:xfrm>
            <a:off x="504000" y="4058640"/>
            <a:ext cx="2921040" cy="2090880"/>
          </a:xfrm>
          <a:prstGeom prst="rect">
            <a:avLst/>
          </a:prstGeom>
        </p:spPr>
        <p:txBody>
          <a:bodyPr lIns="0" rIns="0" tIns="0" bIns="0">
            <a:normAutofit/>
          </a:bodyPr>
          <a:p>
            <a:endParaRPr b="0" lang="es-ES" sz="3200" spc="-1" strike="noStrike">
              <a:latin typeface="Arial"/>
            </a:endParaRPr>
          </a:p>
        </p:txBody>
      </p:sp>
      <p:sp>
        <p:nvSpPr>
          <p:cNvPr id="79" name="PlaceHolder 6"/>
          <p:cNvSpPr>
            <a:spLocks noGrp="1"/>
          </p:cNvSpPr>
          <p:nvPr>
            <p:ph type="body"/>
          </p:nvPr>
        </p:nvSpPr>
        <p:spPr>
          <a:xfrm>
            <a:off x="3571560" y="4058640"/>
            <a:ext cx="2921040" cy="2090880"/>
          </a:xfrm>
          <a:prstGeom prst="rect">
            <a:avLst/>
          </a:prstGeom>
        </p:spPr>
        <p:txBody>
          <a:bodyPr lIns="0" rIns="0" tIns="0" bIns="0">
            <a:normAutofit/>
          </a:bodyPr>
          <a:p>
            <a:endParaRPr b="0" lang="es-ES" sz="3200" spc="-1" strike="noStrike">
              <a:latin typeface="Arial"/>
            </a:endParaRPr>
          </a:p>
        </p:txBody>
      </p:sp>
      <p:sp>
        <p:nvSpPr>
          <p:cNvPr id="80" name="PlaceHolder 7"/>
          <p:cNvSpPr>
            <a:spLocks noGrp="1"/>
          </p:cNvSpPr>
          <p:nvPr>
            <p:ph type="body"/>
          </p:nvPr>
        </p:nvSpPr>
        <p:spPr>
          <a:xfrm>
            <a:off x="6639120" y="4058640"/>
            <a:ext cx="292104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8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87" name="PlaceHolder 2"/>
          <p:cNvSpPr>
            <a:spLocks noGrp="1"/>
          </p:cNvSpPr>
          <p:nvPr>
            <p:ph type="subTitle"/>
          </p:nvPr>
        </p:nvSpPr>
        <p:spPr>
          <a:xfrm>
            <a:off x="504000" y="1768680"/>
            <a:ext cx="9072000" cy="438408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89" name="PlaceHolder 2"/>
          <p:cNvSpPr>
            <a:spLocks noGrp="1"/>
          </p:cNvSpPr>
          <p:nvPr>
            <p:ph type="body"/>
          </p:nvPr>
        </p:nvSpPr>
        <p:spPr>
          <a:xfrm>
            <a:off x="504000" y="1768680"/>
            <a:ext cx="9072000" cy="4384080"/>
          </a:xfrm>
          <a:prstGeom prst="rect">
            <a:avLst/>
          </a:prstGeom>
        </p:spPr>
        <p:txBody>
          <a:bodyPr lIns="0" rIns="0" tIns="0" bIns="0">
            <a:normAutofit/>
          </a:bodyPr>
          <a:p>
            <a:endParaRPr b="0" lang="es-E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91" name="PlaceHolder 2"/>
          <p:cNvSpPr>
            <a:spLocks noGrp="1"/>
          </p:cNvSpPr>
          <p:nvPr>
            <p:ph type="body"/>
          </p:nvPr>
        </p:nvSpPr>
        <p:spPr>
          <a:xfrm>
            <a:off x="504000" y="1768680"/>
            <a:ext cx="4426920" cy="4384080"/>
          </a:xfrm>
          <a:prstGeom prst="rect">
            <a:avLst/>
          </a:prstGeom>
        </p:spPr>
        <p:txBody>
          <a:bodyPr lIns="0" rIns="0" tIns="0" bIns="0">
            <a:normAutofit/>
          </a:bodyPr>
          <a:p>
            <a:endParaRPr b="0" lang="es-ES" sz="3200" spc="-1" strike="noStrike">
              <a:latin typeface="Arial"/>
            </a:endParaRPr>
          </a:p>
        </p:txBody>
      </p:sp>
      <p:sp>
        <p:nvSpPr>
          <p:cNvPr id="92" name="PlaceHolder 3"/>
          <p:cNvSpPr>
            <a:spLocks noGrp="1"/>
          </p:cNvSpPr>
          <p:nvPr>
            <p:ph type="body"/>
          </p:nvPr>
        </p:nvSpPr>
        <p:spPr>
          <a:xfrm>
            <a:off x="5152680" y="1768680"/>
            <a:ext cx="4426920" cy="4384080"/>
          </a:xfrm>
          <a:prstGeom prst="rect">
            <a:avLst/>
          </a:prstGeom>
        </p:spPr>
        <p:txBody>
          <a:bodyPr lIns="0" rIns="0" tIns="0" bIns="0">
            <a:normAutofit/>
          </a:bodyPr>
          <a:p>
            <a:endParaRPr b="0" lang="es-E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6" name="PlaceHolder 2"/>
          <p:cNvSpPr>
            <a:spLocks noGrp="1"/>
          </p:cNvSpPr>
          <p:nvPr>
            <p:ph type="body"/>
          </p:nvPr>
        </p:nvSpPr>
        <p:spPr>
          <a:xfrm>
            <a:off x="504000" y="1768680"/>
            <a:ext cx="9072000" cy="4384080"/>
          </a:xfrm>
          <a:prstGeom prst="rect">
            <a:avLst/>
          </a:prstGeom>
        </p:spPr>
        <p:txBody>
          <a:bodyPr lIns="0" rIns="0" tIns="0" bIns="0">
            <a:normAutofit/>
          </a:bodyPr>
          <a:p>
            <a:endParaRPr b="0" lang="es-E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4"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96"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97" name="PlaceHolder 3"/>
          <p:cNvSpPr>
            <a:spLocks noGrp="1"/>
          </p:cNvSpPr>
          <p:nvPr>
            <p:ph type="body"/>
          </p:nvPr>
        </p:nvSpPr>
        <p:spPr>
          <a:xfrm>
            <a:off x="5152680" y="1768680"/>
            <a:ext cx="4426920" cy="4384080"/>
          </a:xfrm>
          <a:prstGeom prst="rect">
            <a:avLst/>
          </a:prstGeom>
        </p:spPr>
        <p:txBody>
          <a:bodyPr lIns="0" rIns="0" tIns="0" bIns="0">
            <a:normAutofit/>
          </a:bodyPr>
          <a:p>
            <a:endParaRPr b="0" lang="es-ES" sz="3200" spc="-1" strike="noStrike">
              <a:latin typeface="Arial"/>
            </a:endParaRPr>
          </a:p>
        </p:txBody>
      </p:sp>
      <p:sp>
        <p:nvSpPr>
          <p:cNvPr id="98" name="PlaceHolder 4"/>
          <p:cNvSpPr>
            <a:spLocks noGrp="1"/>
          </p:cNvSpPr>
          <p:nvPr>
            <p:ph type="body"/>
          </p:nvPr>
        </p:nvSpPr>
        <p:spPr>
          <a:xfrm>
            <a:off x="50400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100" name="PlaceHolder 2"/>
          <p:cNvSpPr>
            <a:spLocks noGrp="1"/>
          </p:cNvSpPr>
          <p:nvPr>
            <p:ph type="body"/>
          </p:nvPr>
        </p:nvSpPr>
        <p:spPr>
          <a:xfrm>
            <a:off x="504000" y="1768680"/>
            <a:ext cx="4426920" cy="4384080"/>
          </a:xfrm>
          <a:prstGeom prst="rect">
            <a:avLst/>
          </a:prstGeom>
        </p:spPr>
        <p:txBody>
          <a:bodyPr lIns="0" rIns="0" tIns="0" bIns="0">
            <a:normAutofit/>
          </a:bodyPr>
          <a:p>
            <a:endParaRPr b="0" lang="es-ES" sz="3200" spc="-1" strike="noStrike">
              <a:latin typeface="Arial"/>
            </a:endParaRPr>
          </a:p>
        </p:txBody>
      </p:sp>
      <p:sp>
        <p:nvSpPr>
          <p:cNvPr id="101"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102" name="PlaceHolder 4"/>
          <p:cNvSpPr>
            <a:spLocks noGrp="1"/>
          </p:cNvSpPr>
          <p:nvPr>
            <p:ph type="body"/>
          </p:nvPr>
        </p:nvSpPr>
        <p:spPr>
          <a:xfrm>
            <a:off x="515268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104"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105"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106" name="PlaceHolder 4"/>
          <p:cNvSpPr>
            <a:spLocks noGrp="1"/>
          </p:cNvSpPr>
          <p:nvPr>
            <p:ph type="body"/>
          </p:nvPr>
        </p:nvSpPr>
        <p:spPr>
          <a:xfrm>
            <a:off x="504000" y="4058640"/>
            <a:ext cx="907200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108" name="PlaceHolder 2"/>
          <p:cNvSpPr>
            <a:spLocks noGrp="1"/>
          </p:cNvSpPr>
          <p:nvPr>
            <p:ph type="body"/>
          </p:nvPr>
        </p:nvSpPr>
        <p:spPr>
          <a:xfrm>
            <a:off x="504000" y="1768680"/>
            <a:ext cx="9072000" cy="2090880"/>
          </a:xfrm>
          <a:prstGeom prst="rect">
            <a:avLst/>
          </a:prstGeom>
        </p:spPr>
        <p:txBody>
          <a:bodyPr lIns="0" rIns="0" tIns="0" bIns="0">
            <a:normAutofit/>
          </a:bodyPr>
          <a:p>
            <a:endParaRPr b="0" lang="es-ES" sz="3200" spc="-1" strike="noStrike">
              <a:latin typeface="Arial"/>
            </a:endParaRPr>
          </a:p>
        </p:txBody>
      </p:sp>
      <p:sp>
        <p:nvSpPr>
          <p:cNvPr id="109" name="PlaceHolder 3"/>
          <p:cNvSpPr>
            <a:spLocks noGrp="1"/>
          </p:cNvSpPr>
          <p:nvPr>
            <p:ph type="body"/>
          </p:nvPr>
        </p:nvSpPr>
        <p:spPr>
          <a:xfrm>
            <a:off x="504000" y="4058640"/>
            <a:ext cx="907200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111"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112"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113" name="PlaceHolder 4"/>
          <p:cNvSpPr>
            <a:spLocks noGrp="1"/>
          </p:cNvSpPr>
          <p:nvPr>
            <p:ph type="body"/>
          </p:nvPr>
        </p:nvSpPr>
        <p:spPr>
          <a:xfrm>
            <a:off x="504000" y="4058640"/>
            <a:ext cx="4426920" cy="2090880"/>
          </a:xfrm>
          <a:prstGeom prst="rect">
            <a:avLst/>
          </a:prstGeom>
        </p:spPr>
        <p:txBody>
          <a:bodyPr lIns="0" rIns="0" tIns="0" bIns="0">
            <a:normAutofit/>
          </a:bodyPr>
          <a:p>
            <a:endParaRPr b="0" lang="es-ES" sz="3200" spc="-1" strike="noStrike">
              <a:latin typeface="Arial"/>
            </a:endParaRPr>
          </a:p>
        </p:txBody>
      </p:sp>
      <p:sp>
        <p:nvSpPr>
          <p:cNvPr id="114" name="PlaceHolder 5"/>
          <p:cNvSpPr>
            <a:spLocks noGrp="1"/>
          </p:cNvSpPr>
          <p:nvPr>
            <p:ph type="body"/>
          </p:nvPr>
        </p:nvSpPr>
        <p:spPr>
          <a:xfrm>
            <a:off x="515268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116" name="PlaceHolder 2"/>
          <p:cNvSpPr>
            <a:spLocks noGrp="1"/>
          </p:cNvSpPr>
          <p:nvPr>
            <p:ph type="body"/>
          </p:nvPr>
        </p:nvSpPr>
        <p:spPr>
          <a:xfrm>
            <a:off x="504000" y="1768680"/>
            <a:ext cx="2921040" cy="2090880"/>
          </a:xfrm>
          <a:prstGeom prst="rect">
            <a:avLst/>
          </a:prstGeom>
        </p:spPr>
        <p:txBody>
          <a:bodyPr lIns="0" rIns="0" tIns="0" bIns="0">
            <a:normAutofit/>
          </a:bodyPr>
          <a:p>
            <a:endParaRPr b="0" lang="es-ES" sz="3200" spc="-1" strike="noStrike">
              <a:latin typeface="Arial"/>
            </a:endParaRPr>
          </a:p>
        </p:txBody>
      </p:sp>
      <p:sp>
        <p:nvSpPr>
          <p:cNvPr id="117" name="PlaceHolder 3"/>
          <p:cNvSpPr>
            <a:spLocks noGrp="1"/>
          </p:cNvSpPr>
          <p:nvPr>
            <p:ph type="body"/>
          </p:nvPr>
        </p:nvSpPr>
        <p:spPr>
          <a:xfrm>
            <a:off x="3571560" y="1768680"/>
            <a:ext cx="2921040" cy="2090880"/>
          </a:xfrm>
          <a:prstGeom prst="rect">
            <a:avLst/>
          </a:prstGeom>
        </p:spPr>
        <p:txBody>
          <a:bodyPr lIns="0" rIns="0" tIns="0" bIns="0">
            <a:normAutofit/>
          </a:bodyPr>
          <a:p>
            <a:endParaRPr b="0" lang="es-ES" sz="3200" spc="-1" strike="noStrike">
              <a:latin typeface="Arial"/>
            </a:endParaRPr>
          </a:p>
        </p:txBody>
      </p:sp>
      <p:sp>
        <p:nvSpPr>
          <p:cNvPr id="118" name="PlaceHolder 4"/>
          <p:cNvSpPr>
            <a:spLocks noGrp="1"/>
          </p:cNvSpPr>
          <p:nvPr>
            <p:ph type="body"/>
          </p:nvPr>
        </p:nvSpPr>
        <p:spPr>
          <a:xfrm>
            <a:off x="6639120" y="1768680"/>
            <a:ext cx="2921040" cy="2090880"/>
          </a:xfrm>
          <a:prstGeom prst="rect">
            <a:avLst/>
          </a:prstGeom>
        </p:spPr>
        <p:txBody>
          <a:bodyPr lIns="0" rIns="0" tIns="0" bIns="0">
            <a:normAutofit/>
          </a:bodyPr>
          <a:p>
            <a:endParaRPr b="0" lang="es-ES" sz="3200" spc="-1" strike="noStrike">
              <a:latin typeface="Arial"/>
            </a:endParaRPr>
          </a:p>
        </p:txBody>
      </p:sp>
      <p:sp>
        <p:nvSpPr>
          <p:cNvPr id="119" name="PlaceHolder 5"/>
          <p:cNvSpPr>
            <a:spLocks noGrp="1"/>
          </p:cNvSpPr>
          <p:nvPr>
            <p:ph type="body"/>
          </p:nvPr>
        </p:nvSpPr>
        <p:spPr>
          <a:xfrm>
            <a:off x="504000" y="4058640"/>
            <a:ext cx="2921040" cy="2090880"/>
          </a:xfrm>
          <a:prstGeom prst="rect">
            <a:avLst/>
          </a:prstGeom>
        </p:spPr>
        <p:txBody>
          <a:bodyPr lIns="0" rIns="0" tIns="0" bIns="0">
            <a:normAutofit/>
          </a:bodyPr>
          <a:p>
            <a:endParaRPr b="0" lang="es-ES" sz="3200" spc="-1" strike="noStrike">
              <a:latin typeface="Arial"/>
            </a:endParaRPr>
          </a:p>
        </p:txBody>
      </p:sp>
      <p:sp>
        <p:nvSpPr>
          <p:cNvPr id="120" name="PlaceHolder 6"/>
          <p:cNvSpPr>
            <a:spLocks noGrp="1"/>
          </p:cNvSpPr>
          <p:nvPr>
            <p:ph type="body"/>
          </p:nvPr>
        </p:nvSpPr>
        <p:spPr>
          <a:xfrm>
            <a:off x="3571560" y="4058640"/>
            <a:ext cx="2921040" cy="2090880"/>
          </a:xfrm>
          <a:prstGeom prst="rect">
            <a:avLst/>
          </a:prstGeom>
        </p:spPr>
        <p:txBody>
          <a:bodyPr lIns="0" rIns="0" tIns="0" bIns="0">
            <a:normAutofit/>
          </a:bodyPr>
          <a:p>
            <a:endParaRPr b="0" lang="es-ES" sz="3200" spc="-1" strike="noStrike">
              <a:latin typeface="Arial"/>
            </a:endParaRPr>
          </a:p>
        </p:txBody>
      </p:sp>
      <p:sp>
        <p:nvSpPr>
          <p:cNvPr id="121" name="PlaceHolder 7"/>
          <p:cNvSpPr>
            <a:spLocks noGrp="1"/>
          </p:cNvSpPr>
          <p:nvPr>
            <p:ph type="body"/>
          </p:nvPr>
        </p:nvSpPr>
        <p:spPr>
          <a:xfrm>
            <a:off x="6639120" y="4058640"/>
            <a:ext cx="292104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8" name="PlaceHolder 2"/>
          <p:cNvSpPr>
            <a:spLocks noGrp="1"/>
          </p:cNvSpPr>
          <p:nvPr>
            <p:ph type="body"/>
          </p:nvPr>
        </p:nvSpPr>
        <p:spPr>
          <a:xfrm>
            <a:off x="504000" y="1768680"/>
            <a:ext cx="4426920" cy="4384080"/>
          </a:xfrm>
          <a:prstGeom prst="rect">
            <a:avLst/>
          </a:prstGeom>
        </p:spPr>
        <p:txBody>
          <a:bodyPr lIns="0" rIns="0" tIns="0" bIns="0">
            <a:normAutofit/>
          </a:bodyPr>
          <a:p>
            <a:endParaRPr b="0" lang="es-ES" sz="3200" spc="-1" strike="noStrike">
              <a:latin typeface="Arial"/>
            </a:endParaRPr>
          </a:p>
        </p:txBody>
      </p:sp>
      <p:sp>
        <p:nvSpPr>
          <p:cNvPr id="9" name="PlaceHolder 3"/>
          <p:cNvSpPr>
            <a:spLocks noGrp="1"/>
          </p:cNvSpPr>
          <p:nvPr>
            <p:ph type="body"/>
          </p:nvPr>
        </p:nvSpPr>
        <p:spPr>
          <a:xfrm>
            <a:off x="5152680" y="1768680"/>
            <a:ext cx="4426920" cy="4384080"/>
          </a:xfrm>
          <a:prstGeom prst="rect">
            <a:avLst/>
          </a:prstGeom>
        </p:spPr>
        <p:txBody>
          <a:bodyPr lIns="0" rIns="0" tIns="0" bIns="0">
            <a:normAutofit/>
          </a:bodyPr>
          <a:p>
            <a:endParaRPr b="0" lang="es-E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301320"/>
            <a:ext cx="9072000" cy="5850360"/>
          </a:xfrm>
          <a:prstGeom prst="rect">
            <a:avLst/>
          </a:prstGeom>
        </p:spPr>
        <p:txBody>
          <a:bodyPr lIns="0" rIns="0" tIns="0" bIns="0" anchor="ctr"/>
          <a:p>
            <a:pPr algn="ctr"/>
            <a:endParaRPr b="0" lang="es-E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13"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14" name="PlaceHolder 3"/>
          <p:cNvSpPr>
            <a:spLocks noGrp="1"/>
          </p:cNvSpPr>
          <p:nvPr>
            <p:ph type="body"/>
          </p:nvPr>
        </p:nvSpPr>
        <p:spPr>
          <a:xfrm>
            <a:off x="5152680" y="1768680"/>
            <a:ext cx="4426920" cy="4384080"/>
          </a:xfrm>
          <a:prstGeom prst="rect">
            <a:avLst/>
          </a:prstGeom>
        </p:spPr>
        <p:txBody>
          <a:bodyPr lIns="0" rIns="0" tIns="0" bIns="0">
            <a:normAutofit/>
          </a:bodyPr>
          <a:p>
            <a:endParaRPr b="0" lang="es-ES" sz="3200" spc="-1" strike="noStrike">
              <a:latin typeface="Arial"/>
            </a:endParaRPr>
          </a:p>
        </p:txBody>
      </p:sp>
      <p:sp>
        <p:nvSpPr>
          <p:cNvPr id="15" name="PlaceHolder 4"/>
          <p:cNvSpPr>
            <a:spLocks noGrp="1"/>
          </p:cNvSpPr>
          <p:nvPr>
            <p:ph type="body"/>
          </p:nvPr>
        </p:nvSpPr>
        <p:spPr>
          <a:xfrm>
            <a:off x="50400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17" name="PlaceHolder 2"/>
          <p:cNvSpPr>
            <a:spLocks noGrp="1"/>
          </p:cNvSpPr>
          <p:nvPr>
            <p:ph type="body"/>
          </p:nvPr>
        </p:nvSpPr>
        <p:spPr>
          <a:xfrm>
            <a:off x="504000" y="1768680"/>
            <a:ext cx="4426920" cy="4384080"/>
          </a:xfrm>
          <a:prstGeom prst="rect">
            <a:avLst/>
          </a:prstGeom>
        </p:spPr>
        <p:txBody>
          <a:bodyPr lIns="0" rIns="0" tIns="0" bIns="0">
            <a:normAutofit/>
          </a:bodyPr>
          <a:p>
            <a:endParaRPr b="0" lang="es-ES" sz="3200" spc="-1" strike="noStrike">
              <a:latin typeface="Arial"/>
            </a:endParaRPr>
          </a:p>
        </p:txBody>
      </p:sp>
      <p:sp>
        <p:nvSpPr>
          <p:cNvPr id="18"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19" name="PlaceHolder 4"/>
          <p:cNvSpPr>
            <a:spLocks noGrp="1"/>
          </p:cNvSpPr>
          <p:nvPr>
            <p:ph type="body"/>
          </p:nvPr>
        </p:nvSpPr>
        <p:spPr>
          <a:xfrm>
            <a:off x="5152680" y="4058640"/>
            <a:ext cx="4426920" cy="2090880"/>
          </a:xfrm>
          <a:prstGeom prst="rect">
            <a:avLst/>
          </a:prstGeom>
        </p:spPr>
        <p:txBody>
          <a:bodyPr lIns="0" rIns="0" tIns="0" bIns="0">
            <a:normAutofit/>
          </a:bodyPr>
          <a:p>
            <a:endParaRPr b="0" lang="es-E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301320"/>
            <a:ext cx="9072000" cy="1261800"/>
          </a:xfrm>
          <a:prstGeom prst="rect">
            <a:avLst/>
          </a:prstGeom>
        </p:spPr>
        <p:txBody>
          <a:bodyPr lIns="0" rIns="0" tIns="0" bIns="0" anchor="ctr"/>
          <a:p>
            <a:pPr algn="ctr"/>
            <a:endParaRPr b="0" lang="es-ES" sz="4400" spc="-1" strike="noStrike">
              <a:latin typeface="Arial"/>
            </a:endParaRPr>
          </a:p>
        </p:txBody>
      </p:sp>
      <p:sp>
        <p:nvSpPr>
          <p:cNvPr id="21" name="PlaceHolder 2"/>
          <p:cNvSpPr>
            <a:spLocks noGrp="1"/>
          </p:cNvSpPr>
          <p:nvPr>
            <p:ph type="body"/>
          </p:nvPr>
        </p:nvSpPr>
        <p:spPr>
          <a:xfrm>
            <a:off x="504000" y="1768680"/>
            <a:ext cx="4426920" cy="2090880"/>
          </a:xfrm>
          <a:prstGeom prst="rect">
            <a:avLst/>
          </a:prstGeom>
        </p:spPr>
        <p:txBody>
          <a:bodyPr lIns="0" rIns="0" tIns="0" bIns="0">
            <a:normAutofit/>
          </a:bodyPr>
          <a:p>
            <a:endParaRPr b="0" lang="es-ES" sz="3200" spc="-1" strike="noStrike">
              <a:latin typeface="Arial"/>
            </a:endParaRPr>
          </a:p>
        </p:txBody>
      </p:sp>
      <p:sp>
        <p:nvSpPr>
          <p:cNvPr id="22" name="PlaceHolder 3"/>
          <p:cNvSpPr>
            <a:spLocks noGrp="1"/>
          </p:cNvSpPr>
          <p:nvPr>
            <p:ph type="body"/>
          </p:nvPr>
        </p:nvSpPr>
        <p:spPr>
          <a:xfrm>
            <a:off x="5152680" y="1768680"/>
            <a:ext cx="4426920" cy="2090880"/>
          </a:xfrm>
          <a:prstGeom prst="rect">
            <a:avLst/>
          </a:prstGeom>
        </p:spPr>
        <p:txBody>
          <a:bodyPr lIns="0" rIns="0" tIns="0" bIns="0">
            <a:normAutofit/>
          </a:bodyPr>
          <a:p>
            <a:endParaRPr b="0" lang="es-ES" sz="3200" spc="-1" strike="noStrike">
              <a:latin typeface="Arial"/>
            </a:endParaRPr>
          </a:p>
        </p:txBody>
      </p:sp>
      <p:sp>
        <p:nvSpPr>
          <p:cNvPr id="23" name="PlaceHolder 4"/>
          <p:cNvSpPr>
            <a:spLocks noGrp="1"/>
          </p:cNvSpPr>
          <p:nvPr>
            <p:ph type="body"/>
          </p:nvPr>
        </p:nvSpPr>
        <p:spPr>
          <a:xfrm>
            <a:off x="504000" y="4058640"/>
            <a:ext cx="9072000" cy="2090880"/>
          </a:xfrm>
          <a:prstGeom prst="rect">
            <a:avLst/>
          </a:prstGeom>
        </p:spPr>
        <p:txBody>
          <a:bodyPr lIns="0" rIns="0" tIns="0" bIns="0">
            <a:normAutofit/>
          </a:bodyPr>
          <a:p>
            <a:endParaRPr b="0" lang="es-E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Relationship Id="rId10" Type="http://schemas.openxmlformats.org/officeDocument/2006/relationships/slideLayout" Target="../slideLayouts/slideLayout19.xml"/><Relationship Id="rId11" Type="http://schemas.openxmlformats.org/officeDocument/2006/relationships/slideLayout" Target="../slideLayouts/slideLayout20.xml"/><Relationship Id="rId12" Type="http://schemas.openxmlformats.org/officeDocument/2006/relationships/slideLayout" Target="../slideLayouts/slideLayout21.xml"/><Relationship Id="rId13" Type="http://schemas.openxmlformats.org/officeDocument/2006/relationships/slideLayout" Target="../slideLayouts/slideLayout22.xml"/><Relationship Id="rId14" Type="http://schemas.openxmlformats.org/officeDocument/2006/relationships/slideLayout" Target="../slideLayouts/slideLayout23.xml"/><Relationship Id="rId15"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slideLayout" Target="../slideLayouts/slideLayout25.xml"/><Relationship Id="rId5" Type="http://schemas.openxmlformats.org/officeDocument/2006/relationships/slideLayout" Target="../slideLayouts/slideLayout26.xml"/><Relationship Id="rId6" Type="http://schemas.openxmlformats.org/officeDocument/2006/relationships/slideLayout" Target="../slideLayouts/slideLayout27.xml"/><Relationship Id="rId7" Type="http://schemas.openxmlformats.org/officeDocument/2006/relationships/slideLayout" Target="../slideLayouts/slideLayout28.xml"/><Relationship Id="rId8" Type="http://schemas.openxmlformats.org/officeDocument/2006/relationships/slideLayout" Target="../slideLayouts/slideLayout29.xml"/><Relationship Id="rId9" Type="http://schemas.openxmlformats.org/officeDocument/2006/relationships/slideLayout" Target="../slideLayouts/slideLayout30.xml"/><Relationship Id="rId10" Type="http://schemas.openxmlformats.org/officeDocument/2006/relationships/slideLayout" Target="../slideLayouts/slideLayout31.xml"/><Relationship Id="rId11" Type="http://schemas.openxmlformats.org/officeDocument/2006/relationships/slideLayout" Target="../slideLayouts/slideLayout32.xml"/><Relationship Id="rId12" Type="http://schemas.openxmlformats.org/officeDocument/2006/relationships/slideLayout" Target="../slideLayouts/slideLayout33.xml"/><Relationship Id="rId13" Type="http://schemas.openxmlformats.org/officeDocument/2006/relationships/slideLayout" Target="../slideLayouts/slideLayout34.xml"/><Relationship Id="rId14" Type="http://schemas.openxmlformats.org/officeDocument/2006/relationships/slideLayout" Target="../slideLayouts/slideLayout35.xml"/><Relationship Id="rId15"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0" name="" descr=""/>
          <p:cNvPicPr/>
          <p:nvPr/>
        </p:nvPicPr>
        <p:blipFill>
          <a:blip r:embed="rId2"/>
          <a:stretch/>
        </p:blipFill>
        <p:spPr>
          <a:xfrm>
            <a:off x="488160" y="2242800"/>
            <a:ext cx="9075240" cy="1431360"/>
          </a:xfrm>
          <a:prstGeom prst="rect">
            <a:avLst/>
          </a:prstGeom>
          <a:ln>
            <a:noFill/>
          </a:ln>
        </p:spPr>
      </p:pic>
      <p:sp>
        <p:nvSpPr>
          <p:cNvPr id="1" name="PlaceHolder 1"/>
          <p:cNvSpPr>
            <a:spLocks noGrp="1"/>
          </p:cNvSpPr>
          <p:nvPr>
            <p:ph type="title"/>
          </p:nvPr>
        </p:nvSpPr>
        <p:spPr>
          <a:xfrm>
            <a:off x="504000" y="301320"/>
            <a:ext cx="8206560" cy="743760"/>
          </a:xfrm>
          <a:prstGeom prst="rect">
            <a:avLst/>
          </a:prstGeom>
        </p:spPr>
        <p:txBody>
          <a:bodyPr lIns="0" rIns="0" tIns="0" bIns="0" anchor="ctr"/>
          <a:p>
            <a:r>
              <a:rPr b="0" lang="es-ES" sz="1800" spc="-1" strike="noStrike">
                <a:latin typeface="Arial"/>
              </a:rPr>
              <a:t>Pulse para editar el formato del texto de título</a:t>
            </a:r>
            <a:endParaRPr b="0" lang="es-ES" sz="1800" spc="-1" strike="noStrike">
              <a:latin typeface="Arial"/>
            </a:endParaRPr>
          </a:p>
        </p:txBody>
      </p:sp>
      <p:sp>
        <p:nvSpPr>
          <p:cNvPr id="2" name="PlaceHolder 2"/>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CustomShape 1"/>
          <p:cNvSpPr/>
          <p:nvPr/>
        </p:nvSpPr>
        <p:spPr>
          <a:xfrm>
            <a:off x="0" y="-11880"/>
            <a:ext cx="10078560" cy="1207800"/>
          </a:xfrm>
          <a:prstGeom prst="rect">
            <a:avLst/>
          </a:prstGeom>
          <a:noFill/>
          <a:ln>
            <a:noFill/>
          </a:ln>
        </p:spPr>
        <p:style>
          <a:lnRef idx="0"/>
          <a:fillRef idx="0"/>
          <a:effectRef idx="0"/>
          <a:fontRef idx="minor"/>
        </p:style>
      </p:sp>
      <p:pic>
        <p:nvPicPr>
          <p:cNvPr id="40" name="" descr=""/>
          <p:cNvPicPr/>
          <p:nvPr/>
        </p:nvPicPr>
        <p:blipFill>
          <a:blip r:embed="rId2"/>
          <a:stretch/>
        </p:blipFill>
        <p:spPr>
          <a:xfrm>
            <a:off x="8723160" y="74880"/>
            <a:ext cx="1034640" cy="1027080"/>
          </a:xfrm>
          <a:prstGeom prst="rect">
            <a:avLst/>
          </a:prstGeom>
          <a:ln>
            <a:noFill/>
          </a:ln>
        </p:spPr>
      </p:pic>
      <p:pic>
        <p:nvPicPr>
          <p:cNvPr id="41" name="" descr=""/>
          <p:cNvPicPr/>
          <p:nvPr/>
        </p:nvPicPr>
        <p:blipFill>
          <a:blip r:embed="rId3"/>
          <a:stretch/>
        </p:blipFill>
        <p:spPr>
          <a:xfrm>
            <a:off x="135720" y="6951960"/>
            <a:ext cx="9828720" cy="306720"/>
          </a:xfrm>
          <a:prstGeom prst="rect">
            <a:avLst/>
          </a:prstGeom>
          <a:ln>
            <a:noFill/>
          </a:ln>
        </p:spPr>
      </p:pic>
      <p:sp>
        <p:nvSpPr>
          <p:cNvPr id="42" name="PlaceHolder 2"/>
          <p:cNvSpPr>
            <a:spLocks noGrp="1"/>
          </p:cNvSpPr>
          <p:nvPr>
            <p:ph type="title"/>
          </p:nvPr>
        </p:nvSpPr>
        <p:spPr>
          <a:xfrm>
            <a:off x="504000" y="301320"/>
            <a:ext cx="8206560" cy="743760"/>
          </a:xfrm>
          <a:prstGeom prst="rect">
            <a:avLst/>
          </a:prstGeom>
        </p:spPr>
        <p:txBody>
          <a:bodyPr lIns="0" rIns="0" tIns="0" bIns="0" anchor="ctr"/>
          <a:p>
            <a:r>
              <a:rPr b="0" lang="es-ES" sz="1800" spc="-1" strike="noStrike">
                <a:latin typeface="Arial"/>
              </a:rPr>
              <a:t>Pulse para editar el formato del texto de título</a:t>
            </a:r>
            <a:endParaRPr b="0" lang="es-ES" sz="1800" spc="-1" strike="noStrike">
              <a:latin typeface="Arial"/>
            </a:endParaRPr>
          </a:p>
        </p:txBody>
      </p:sp>
      <p:sp>
        <p:nvSpPr>
          <p:cNvPr id="43" name="PlaceHolder 3"/>
          <p:cNvSpPr>
            <a:spLocks noGrp="1"/>
          </p:cNvSpPr>
          <p:nvPr>
            <p:ph type="body"/>
          </p:nvPr>
        </p:nvSpPr>
        <p:spPr>
          <a:xfrm>
            <a:off x="504000" y="1769040"/>
            <a:ext cx="4425480" cy="5486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1800" spc="-1" strike="noStrike">
                <a:latin typeface="Arial"/>
              </a:rPr>
              <a:t>Pulse para editar el formato de esquema del texto</a:t>
            </a:r>
            <a:endParaRPr b="0" lang="es-ES" sz="1800" spc="-1" strike="noStrike">
              <a:latin typeface="Arial"/>
            </a:endParaRPr>
          </a:p>
          <a:p>
            <a:pPr lvl="1" marL="864000" indent="-324000">
              <a:spcBef>
                <a:spcPts val="1134"/>
              </a:spcBef>
              <a:buClr>
                <a:srgbClr val="000000"/>
              </a:buClr>
              <a:buSzPct val="75000"/>
              <a:buFont typeface="Symbol" charset="2"/>
              <a:buChar char=""/>
            </a:pPr>
            <a:r>
              <a:rPr b="0" lang="es-ES" sz="1800" spc="-1" strike="noStrike">
                <a:latin typeface="Arial"/>
              </a:rPr>
              <a:t>Segundo nivel del esquema</a:t>
            </a:r>
            <a:endParaRPr b="0" lang="es-ES" sz="1800" spc="-1" strike="noStrike">
              <a:latin typeface="Arial"/>
            </a:endParaRPr>
          </a:p>
          <a:p>
            <a:pPr lvl="2" marL="1296000" indent="-288000">
              <a:spcBef>
                <a:spcPts val="850"/>
              </a:spcBef>
              <a:buClr>
                <a:srgbClr val="000000"/>
              </a:buClr>
              <a:buSzPct val="45000"/>
              <a:buFont typeface="Wingdings" charset="2"/>
              <a:buChar char=""/>
            </a:pPr>
            <a:r>
              <a:rPr b="0" lang="es-ES" sz="1800" spc="-1" strike="noStrike">
                <a:latin typeface="Arial"/>
              </a:rPr>
              <a:t>Tercer nivel del esquema</a:t>
            </a:r>
            <a:endParaRPr b="0" lang="es-ES" sz="1800" spc="-1" strike="noStrike">
              <a:latin typeface="Arial"/>
            </a:endParaRPr>
          </a:p>
          <a:p>
            <a:pPr lvl="3" marL="1728000" indent="-216000">
              <a:spcBef>
                <a:spcPts val="567"/>
              </a:spcBef>
              <a:buClr>
                <a:srgbClr val="000000"/>
              </a:buClr>
              <a:buSzPct val="75000"/>
              <a:buFont typeface="Symbol" charset="2"/>
              <a:buChar char=""/>
            </a:pPr>
            <a:r>
              <a:rPr b="0" lang="es-ES" sz="1800" spc="-1" strike="noStrike">
                <a:latin typeface="Arial"/>
              </a:rPr>
              <a:t>Cuarto nivel del esquema</a:t>
            </a:r>
            <a:endParaRPr b="0" lang="es-ES" sz="1800" spc="-1" strike="noStrike">
              <a:latin typeface="Arial"/>
            </a:endParaRPr>
          </a:p>
          <a:p>
            <a:pPr lvl="4" marL="2160000" indent="-216000">
              <a:spcBef>
                <a:spcPts val="283"/>
              </a:spcBef>
              <a:buClr>
                <a:srgbClr val="000000"/>
              </a:buClr>
              <a:buSzPct val="45000"/>
              <a:buFont typeface="Wingdings" charset="2"/>
              <a:buChar char=""/>
            </a:pPr>
            <a:r>
              <a:rPr b="0" lang="es-ES" sz="1800" spc="-1" strike="noStrike">
                <a:latin typeface="Arial"/>
              </a:rPr>
              <a:t>Quinto nivel del esquema</a:t>
            </a:r>
            <a:endParaRPr b="0" lang="es-ES" sz="1800" spc="-1" strike="noStrike">
              <a:latin typeface="Arial"/>
            </a:endParaRPr>
          </a:p>
          <a:p>
            <a:pPr lvl="5" marL="2592000" indent="-216000">
              <a:spcBef>
                <a:spcPts val="283"/>
              </a:spcBef>
              <a:buClr>
                <a:srgbClr val="000000"/>
              </a:buClr>
              <a:buSzPct val="45000"/>
              <a:buFont typeface="Wingdings" charset="2"/>
              <a:buChar char=""/>
            </a:pPr>
            <a:r>
              <a:rPr b="0" lang="es-ES" sz="1800" spc="-1" strike="noStrike">
                <a:latin typeface="Arial"/>
              </a:rPr>
              <a:t>Sexto nivel del esquema</a:t>
            </a:r>
            <a:endParaRPr b="0" lang="es-ES" sz="1800" spc="-1" strike="noStrike">
              <a:latin typeface="Arial"/>
            </a:endParaRPr>
          </a:p>
          <a:p>
            <a:pPr lvl="6" marL="3024000" indent="-216000">
              <a:spcBef>
                <a:spcPts val="283"/>
              </a:spcBef>
              <a:buClr>
                <a:srgbClr val="000000"/>
              </a:buClr>
              <a:buSzPct val="45000"/>
              <a:buFont typeface="Wingdings" charset="2"/>
              <a:buChar char=""/>
            </a:pPr>
            <a:r>
              <a:rPr b="0" lang="es-ES" sz="1800" spc="-1" strike="noStrike">
                <a:latin typeface="Arial"/>
              </a:rPr>
              <a:t>Séptimo nivel del esquema</a:t>
            </a:r>
            <a:endParaRPr b="0" lang="es-ES" sz="1800" spc="-1" strike="noStrike">
              <a:latin typeface="Arial"/>
            </a:endParaRPr>
          </a:p>
        </p:txBody>
      </p:sp>
      <p:sp>
        <p:nvSpPr>
          <p:cNvPr id="44" name="PlaceHolder 4"/>
          <p:cNvSpPr>
            <a:spLocks noGrp="1"/>
          </p:cNvSpPr>
          <p:nvPr>
            <p:ph type="body"/>
          </p:nvPr>
        </p:nvSpPr>
        <p:spPr>
          <a:xfrm>
            <a:off x="504000" y="2370600"/>
            <a:ext cx="4425480" cy="54864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1800" spc="-1" strike="noStrike">
                <a:latin typeface="Arial"/>
              </a:rPr>
              <a:t>Pulse para editar el formato de esquema del texto</a:t>
            </a:r>
            <a:endParaRPr b="0" lang="es-ES" sz="1800" spc="-1" strike="noStrike">
              <a:latin typeface="Arial"/>
            </a:endParaRPr>
          </a:p>
          <a:p>
            <a:pPr lvl="1" marL="864000" indent="-324000">
              <a:spcBef>
                <a:spcPts val="1134"/>
              </a:spcBef>
              <a:buClr>
                <a:srgbClr val="000000"/>
              </a:buClr>
              <a:buSzPct val="75000"/>
              <a:buFont typeface="Symbol" charset="2"/>
              <a:buChar char=""/>
            </a:pPr>
            <a:r>
              <a:rPr b="0" lang="es-ES" sz="1800" spc="-1" strike="noStrike">
                <a:latin typeface="Arial"/>
              </a:rPr>
              <a:t>Segundo nivel del esquema</a:t>
            </a:r>
            <a:endParaRPr b="0" lang="es-ES" sz="1800" spc="-1" strike="noStrike">
              <a:latin typeface="Arial"/>
            </a:endParaRPr>
          </a:p>
          <a:p>
            <a:pPr lvl="2" marL="1296000" indent="-288000">
              <a:spcBef>
                <a:spcPts val="850"/>
              </a:spcBef>
              <a:buClr>
                <a:srgbClr val="000000"/>
              </a:buClr>
              <a:buSzPct val="45000"/>
              <a:buFont typeface="Wingdings" charset="2"/>
              <a:buChar char=""/>
            </a:pPr>
            <a:r>
              <a:rPr b="0" lang="es-ES" sz="1800" spc="-1" strike="noStrike">
                <a:latin typeface="Arial"/>
              </a:rPr>
              <a:t>Tercer nivel del esquema</a:t>
            </a:r>
            <a:endParaRPr b="0" lang="es-ES" sz="1800" spc="-1" strike="noStrike">
              <a:latin typeface="Arial"/>
            </a:endParaRPr>
          </a:p>
          <a:p>
            <a:pPr lvl="3" marL="1728000" indent="-216000">
              <a:spcBef>
                <a:spcPts val="567"/>
              </a:spcBef>
              <a:buClr>
                <a:srgbClr val="000000"/>
              </a:buClr>
              <a:buSzPct val="75000"/>
              <a:buFont typeface="Symbol" charset="2"/>
              <a:buChar char=""/>
            </a:pPr>
            <a:r>
              <a:rPr b="0" lang="es-ES" sz="1800" spc="-1" strike="noStrike">
                <a:latin typeface="Arial"/>
              </a:rPr>
              <a:t>Cuarto nivel del esquema</a:t>
            </a:r>
            <a:endParaRPr b="0" lang="es-ES" sz="1800" spc="-1" strike="noStrike">
              <a:latin typeface="Arial"/>
            </a:endParaRPr>
          </a:p>
          <a:p>
            <a:pPr lvl="4" marL="2160000" indent="-216000">
              <a:spcBef>
                <a:spcPts val="283"/>
              </a:spcBef>
              <a:buClr>
                <a:srgbClr val="000000"/>
              </a:buClr>
              <a:buSzPct val="45000"/>
              <a:buFont typeface="Wingdings" charset="2"/>
              <a:buChar char=""/>
            </a:pPr>
            <a:r>
              <a:rPr b="0" lang="es-ES" sz="1800" spc="-1" strike="noStrike">
                <a:latin typeface="Arial"/>
              </a:rPr>
              <a:t>Quinto nivel del esquema</a:t>
            </a:r>
            <a:endParaRPr b="0" lang="es-ES" sz="1800" spc="-1" strike="noStrike">
              <a:latin typeface="Arial"/>
            </a:endParaRPr>
          </a:p>
          <a:p>
            <a:pPr lvl="5" marL="2592000" indent="-216000">
              <a:spcBef>
                <a:spcPts val="283"/>
              </a:spcBef>
              <a:buClr>
                <a:srgbClr val="000000"/>
              </a:buClr>
              <a:buSzPct val="45000"/>
              <a:buFont typeface="Wingdings" charset="2"/>
              <a:buChar char=""/>
            </a:pPr>
            <a:r>
              <a:rPr b="0" lang="es-ES" sz="1800" spc="-1" strike="noStrike">
                <a:latin typeface="Arial"/>
              </a:rPr>
              <a:t>Sexto nivel del esquema</a:t>
            </a:r>
            <a:endParaRPr b="0" lang="es-ES" sz="1800" spc="-1" strike="noStrike">
              <a:latin typeface="Arial"/>
            </a:endParaRPr>
          </a:p>
          <a:p>
            <a:pPr lvl="6" marL="3024000" indent="-216000">
              <a:spcBef>
                <a:spcPts val="283"/>
              </a:spcBef>
              <a:buClr>
                <a:srgbClr val="000000"/>
              </a:buClr>
              <a:buSzPct val="45000"/>
              <a:buFont typeface="Wingdings" charset="2"/>
              <a:buChar char=""/>
            </a:pPr>
            <a:r>
              <a:rPr b="0" lang="es-ES" sz="1800" spc="-1" strike="noStrike">
                <a:latin typeface="Arial"/>
              </a:rPr>
              <a:t>Séptimo nivel del esquema</a:t>
            </a:r>
            <a:endParaRPr b="0" lang="es-E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1" name="CustomShape 1"/>
          <p:cNvSpPr/>
          <p:nvPr/>
        </p:nvSpPr>
        <p:spPr>
          <a:xfrm>
            <a:off x="0" y="-11880"/>
            <a:ext cx="10078560" cy="1207800"/>
          </a:xfrm>
          <a:prstGeom prst="rect">
            <a:avLst/>
          </a:prstGeom>
          <a:noFill/>
          <a:ln>
            <a:noFill/>
          </a:ln>
        </p:spPr>
        <p:style>
          <a:lnRef idx="0"/>
          <a:fillRef idx="0"/>
          <a:effectRef idx="0"/>
          <a:fontRef idx="minor"/>
        </p:style>
      </p:sp>
      <p:pic>
        <p:nvPicPr>
          <p:cNvPr id="82" name="" descr=""/>
          <p:cNvPicPr/>
          <p:nvPr/>
        </p:nvPicPr>
        <p:blipFill>
          <a:blip r:embed="rId2"/>
          <a:stretch/>
        </p:blipFill>
        <p:spPr>
          <a:xfrm>
            <a:off x="8723160" y="74880"/>
            <a:ext cx="1034640" cy="1027080"/>
          </a:xfrm>
          <a:prstGeom prst="rect">
            <a:avLst/>
          </a:prstGeom>
          <a:ln>
            <a:noFill/>
          </a:ln>
        </p:spPr>
      </p:pic>
      <p:pic>
        <p:nvPicPr>
          <p:cNvPr id="83" name="" descr=""/>
          <p:cNvPicPr/>
          <p:nvPr/>
        </p:nvPicPr>
        <p:blipFill>
          <a:blip r:embed="rId3"/>
          <a:stretch/>
        </p:blipFill>
        <p:spPr>
          <a:xfrm>
            <a:off x="135720" y="6951960"/>
            <a:ext cx="9828720" cy="306720"/>
          </a:xfrm>
          <a:prstGeom prst="rect">
            <a:avLst/>
          </a:prstGeom>
          <a:ln>
            <a:noFill/>
          </a:ln>
        </p:spPr>
      </p:pic>
      <p:sp>
        <p:nvSpPr>
          <p:cNvPr id="84" name="PlaceHolder 2"/>
          <p:cNvSpPr>
            <a:spLocks noGrp="1"/>
          </p:cNvSpPr>
          <p:nvPr>
            <p:ph type="title"/>
          </p:nvPr>
        </p:nvSpPr>
        <p:spPr>
          <a:xfrm>
            <a:off x="504000" y="301320"/>
            <a:ext cx="9072000" cy="1261800"/>
          </a:xfrm>
          <a:prstGeom prst="rect">
            <a:avLst/>
          </a:prstGeom>
        </p:spPr>
        <p:txBody>
          <a:bodyPr lIns="0" rIns="0" tIns="0" bIns="0" anchor="ctr"/>
          <a:p>
            <a:pPr algn="ctr"/>
            <a:r>
              <a:rPr b="0" lang="es-ES" sz="4400" spc="-1" strike="noStrike">
                <a:latin typeface="Arial"/>
              </a:rPr>
              <a:t>Pulse para editar el formato del texto de título</a:t>
            </a:r>
            <a:endParaRPr b="0" lang="es-ES" sz="4400" spc="-1" strike="noStrike">
              <a:latin typeface="Arial"/>
            </a:endParaRPr>
          </a:p>
        </p:txBody>
      </p:sp>
      <p:sp>
        <p:nvSpPr>
          <p:cNvPr id="85" name="PlaceHolder 3"/>
          <p:cNvSpPr>
            <a:spLocks noGrp="1"/>
          </p:cNvSpPr>
          <p:nvPr>
            <p:ph type="body"/>
          </p:nvPr>
        </p:nvSpPr>
        <p:spPr>
          <a:xfrm>
            <a:off x="504000" y="1768680"/>
            <a:ext cx="9072000" cy="43840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s-ES" sz="3200" spc="-1" strike="noStrike">
                <a:latin typeface="Arial"/>
              </a:rPr>
              <a:t>Pulse para editar el formato de esquema del texto</a:t>
            </a:r>
            <a:endParaRPr b="0" lang="es-ES" sz="3200" spc="-1" strike="noStrike">
              <a:latin typeface="Arial"/>
            </a:endParaRPr>
          </a:p>
          <a:p>
            <a:pPr lvl="1" marL="864000" indent="-324000">
              <a:spcBef>
                <a:spcPts val="1134"/>
              </a:spcBef>
              <a:buClr>
                <a:srgbClr val="000000"/>
              </a:buClr>
              <a:buSzPct val="75000"/>
              <a:buFont typeface="Symbol" charset="2"/>
              <a:buChar char=""/>
            </a:pPr>
            <a:r>
              <a:rPr b="0" lang="es-ES" sz="2800" spc="-1" strike="noStrike">
                <a:latin typeface="Arial"/>
              </a:rPr>
              <a:t>Segundo nivel del esquema</a:t>
            </a:r>
            <a:endParaRPr b="0" lang="es-ES" sz="2800" spc="-1" strike="noStrike">
              <a:latin typeface="Arial"/>
            </a:endParaRPr>
          </a:p>
          <a:p>
            <a:pPr lvl="2" marL="1296000" indent="-288000">
              <a:spcBef>
                <a:spcPts val="850"/>
              </a:spcBef>
              <a:buClr>
                <a:srgbClr val="000000"/>
              </a:buClr>
              <a:buSzPct val="45000"/>
              <a:buFont typeface="Wingdings" charset="2"/>
              <a:buChar char=""/>
            </a:pPr>
            <a:r>
              <a:rPr b="0" lang="es-ES" sz="2400" spc="-1" strike="noStrike">
                <a:latin typeface="Arial"/>
              </a:rPr>
              <a:t>Tercer nivel del esquema</a:t>
            </a:r>
            <a:endParaRPr b="0" lang="es-ES" sz="2400" spc="-1" strike="noStrike">
              <a:latin typeface="Arial"/>
            </a:endParaRPr>
          </a:p>
          <a:p>
            <a:pPr lvl="3" marL="1728000" indent="-216000">
              <a:spcBef>
                <a:spcPts val="567"/>
              </a:spcBef>
              <a:buClr>
                <a:srgbClr val="000000"/>
              </a:buClr>
              <a:buSzPct val="75000"/>
              <a:buFont typeface="Symbol" charset="2"/>
              <a:buChar char=""/>
            </a:pPr>
            <a:r>
              <a:rPr b="0" lang="es-ES" sz="2000" spc="-1" strike="noStrike">
                <a:latin typeface="Arial"/>
              </a:rPr>
              <a:t>Cuarto nivel del esquema</a:t>
            </a:r>
            <a:endParaRPr b="0" lang="es-ES" sz="2000" spc="-1" strike="noStrike">
              <a:latin typeface="Arial"/>
            </a:endParaRPr>
          </a:p>
          <a:p>
            <a:pPr lvl="4" marL="2160000" indent="-216000">
              <a:spcBef>
                <a:spcPts val="283"/>
              </a:spcBef>
              <a:buClr>
                <a:srgbClr val="000000"/>
              </a:buClr>
              <a:buSzPct val="45000"/>
              <a:buFont typeface="Wingdings" charset="2"/>
              <a:buChar char=""/>
            </a:pPr>
            <a:r>
              <a:rPr b="0" lang="es-ES" sz="2000" spc="-1" strike="noStrike">
                <a:latin typeface="Arial"/>
              </a:rPr>
              <a:t>Quinto nivel del esquema</a:t>
            </a:r>
            <a:endParaRPr b="0" lang="es-ES" sz="2000" spc="-1" strike="noStrike">
              <a:latin typeface="Arial"/>
            </a:endParaRPr>
          </a:p>
          <a:p>
            <a:pPr lvl="5" marL="2592000" indent="-216000">
              <a:spcBef>
                <a:spcPts val="283"/>
              </a:spcBef>
              <a:buClr>
                <a:srgbClr val="000000"/>
              </a:buClr>
              <a:buSzPct val="45000"/>
              <a:buFont typeface="Wingdings" charset="2"/>
              <a:buChar char=""/>
            </a:pPr>
            <a:r>
              <a:rPr b="0" lang="es-ES" sz="2000" spc="-1" strike="noStrike">
                <a:latin typeface="Arial"/>
              </a:rPr>
              <a:t>Sexto nivel del esquema</a:t>
            </a:r>
            <a:endParaRPr b="0" lang="es-ES" sz="2000" spc="-1" strike="noStrike">
              <a:latin typeface="Arial"/>
            </a:endParaRPr>
          </a:p>
          <a:p>
            <a:pPr lvl="6" marL="3024000" indent="-216000">
              <a:spcBef>
                <a:spcPts val="283"/>
              </a:spcBef>
              <a:buClr>
                <a:srgbClr val="000000"/>
              </a:buClr>
              <a:buSzPct val="45000"/>
              <a:buFont typeface="Wingdings" charset="2"/>
              <a:buChar char=""/>
            </a:pPr>
            <a:r>
              <a:rPr b="0" lang="es-ES" sz="2000" spc="-1" strike="noStrike">
                <a:latin typeface="Arial"/>
              </a:rPr>
              <a:t>Séptimo nivel del esquema</a:t>
            </a:r>
            <a:endParaRPr b="0" lang="es-E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5.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12.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22.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CustomShape 1"/>
          <p:cNvSpPr/>
          <p:nvPr/>
        </p:nvSpPr>
        <p:spPr>
          <a:xfrm>
            <a:off x="504000" y="2147040"/>
            <a:ext cx="7898040" cy="1260720"/>
          </a:xfrm>
          <a:prstGeom prst="rect">
            <a:avLst/>
          </a:prstGeom>
          <a:noFill/>
          <a:ln>
            <a:noFill/>
          </a:ln>
        </p:spPr>
        <p:style>
          <a:lnRef idx="0"/>
          <a:fillRef idx="0"/>
          <a:effectRef idx="0"/>
          <a:fontRef idx="minor"/>
        </p:style>
        <p:txBody>
          <a:bodyPr lIns="0" rIns="0" tIns="0" bIns="0" anchor="ctr"/>
          <a:p>
            <a:pPr algn="ctr">
              <a:lnSpc>
                <a:spcPct val="100000"/>
              </a:lnSpc>
            </a:pPr>
            <a:r>
              <a:rPr b="0" lang="es-ES" sz="4400" spc="-1" strike="noStrike">
                <a:solidFill>
                  <a:srgbClr val="ff6600"/>
                </a:solidFill>
                <a:latin typeface="Arial"/>
                <a:ea typeface="DejaVu Sans"/>
              </a:rPr>
              <a:t>Reflexiones finales.</a:t>
            </a:r>
            <a:endParaRPr b="0" lang="es-ES" sz="4400" spc="-1" strike="noStrike">
              <a:latin typeface="Arial"/>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504000" y="301320"/>
            <a:ext cx="8206560" cy="743760"/>
          </a:xfrm>
          <a:prstGeom prst="rect">
            <a:avLst/>
          </a:prstGeom>
          <a:noFill/>
          <a:ln>
            <a:noFill/>
          </a:ln>
        </p:spPr>
        <p:style>
          <a:lnRef idx="0"/>
          <a:fillRef idx="0"/>
          <a:effectRef idx="0"/>
          <a:fontRef idx="minor"/>
        </p:style>
        <p:txBody>
          <a:bodyPr lIns="0" rIns="0" tIns="0" bIns="0" anchor="ctr"/>
          <a:p>
            <a:pPr algn="ctr">
              <a:lnSpc>
                <a:spcPct val="100000"/>
              </a:lnSpc>
            </a:pPr>
            <a:r>
              <a:rPr b="0" lang="es-ES" sz="4400" spc="-1" strike="noStrike">
                <a:solidFill>
                  <a:srgbClr val="000000"/>
                </a:solidFill>
                <a:latin typeface="Arial"/>
                <a:ea typeface="DejaVu Sans"/>
              </a:rPr>
              <a:t>PNL</a:t>
            </a:r>
            <a:endParaRPr b="0" lang="es-ES" sz="4400" spc="-1" strike="noStrike">
              <a:latin typeface="Arial"/>
            </a:endParaRPr>
          </a:p>
        </p:txBody>
      </p:sp>
      <p:sp>
        <p:nvSpPr>
          <p:cNvPr id="161" name="CustomShape 2"/>
          <p:cNvSpPr/>
          <p:nvPr/>
        </p:nvSpPr>
        <p:spPr>
          <a:xfrm>
            <a:off x="504000" y="1769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2000" spc="-1" strike="noStrike">
                <a:solidFill>
                  <a:srgbClr val="000000"/>
                </a:solidFill>
                <a:latin typeface="Arial"/>
                <a:ea typeface="Microsoft YaHei"/>
              </a:rPr>
              <a:t>La Programación Neurolinguística tiene como objetivo el desarrollar las capacidades del ser humano (</a:t>
            </a:r>
            <a:r>
              <a:rPr b="1" i="1" lang="es-ES" sz="2000" spc="-1" strike="noStrike" u="sng">
                <a:solidFill>
                  <a:srgbClr val="666666"/>
                </a:solidFill>
                <a:uFillTx/>
                <a:latin typeface="Arial"/>
                <a:ea typeface="DejaVu Sans"/>
              </a:rPr>
              <a:t>mindfullness).</a:t>
            </a:r>
            <a:endParaRPr b="0" lang="es-ES" sz="20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2000" spc="-1" strike="noStrike">
                <a:solidFill>
                  <a:srgbClr val="666666"/>
                </a:solidFill>
                <a:latin typeface="Arial"/>
                <a:ea typeface="DejaVu Sans"/>
              </a:rPr>
              <a:t> </a:t>
            </a:r>
            <a:endParaRPr b="0" lang="es-ES" sz="2000" spc="-1" strike="noStrike">
              <a:latin typeface="Arial"/>
            </a:endParaRPr>
          </a:p>
        </p:txBody>
      </p:sp>
      <p:sp>
        <p:nvSpPr>
          <p:cNvPr id="162" name="CustomShape 3"/>
          <p:cNvSpPr/>
          <p:nvPr/>
        </p:nvSpPr>
        <p:spPr>
          <a:xfrm>
            <a:off x="504000" y="4415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2000" spc="-1" strike="noStrike">
                <a:solidFill>
                  <a:srgbClr val="000000"/>
                </a:solidFill>
                <a:latin typeface="Arial"/>
                <a:ea typeface="DejaVu Sans"/>
              </a:rPr>
              <a:t>Implica ser sensibles a una parte de nuestro cuerpo, a sus posibles objeciones. </a:t>
            </a:r>
            <a:endParaRPr b="0" lang="es-ES" sz="20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2000" spc="-1" strike="noStrike">
                <a:solidFill>
                  <a:srgbClr val="000000"/>
                </a:solidFill>
                <a:latin typeface="Arial"/>
                <a:ea typeface="DejaVu Sans"/>
              </a:rPr>
              <a:t>Nos permite cambiar, poder visualizar los objetivos. </a:t>
            </a:r>
            <a:endParaRPr b="0" lang="es-ES" sz="20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2000" spc="-1" strike="noStrike">
                <a:solidFill>
                  <a:srgbClr val="000000"/>
                </a:solidFill>
                <a:latin typeface="Arial"/>
                <a:ea typeface="DejaVu Sans"/>
              </a:rPr>
              <a:t>Nos ayuda a evitar conductas no deseadas.</a:t>
            </a:r>
            <a:endParaRPr b="0" lang="es-ES" sz="2000" spc="-1" strike="noStrike">
              <a:latin typeface="Arial"/>
            </a:endParaRPr>
          </a:p>
        </p:txBody>
      </p:sp>
      <p:sp>
        <p:nvSpPr>
          <p:cNvPr id="163" name="CustomShape 4"/>
          <p:cNvSpPr/>
          <p:nvPr/>
        </p:nvSpPr>
        <p:spPr>
          <a:xfrm>
            <a:off x="3240000" y="504000"/>
            <a:ext cx="718920" cy="1078920"/>
          </a:xfrm>
          <a:custGeom>
            <a:avLst/>
            <a:gdLst/>
            <a:ahLst/>
            <a:rect l="l" t="t" r="r" b="b"/>
            <a:pathLst>
              <a:path w="2002" h="3002">
                <a:moveTo>
                  <a:pt x="500" y="0"/>
                </a:moveTo>
                <a:lnTo>
                  <a:pt x="500" y="2250"/>
                </a:lnTo>
                <a:lnTo>
                  <a:pt x="0" y="2250"/>
                </a:lnTo>
                <a:lnTo>
                  <a:pt x="1000" y="3001"/>
                </a:lnTo>
                <a:lnTo>
                  <a:pt x="2001" y="2250"/>
                </a:lnTo>
                <a:lnTo>
                  <a:pt x="1500" y="2250"/>
                </a:lnTo>
                <a:lnTo>
                  <a:pt x="1500" y="0"/>
                </a:lnTo>
                <a:lnTo>
                  <a:pt x="500" y="0"/>
                </a:lnTo>
              </a:path>
            </a:pathLst>
          </a:custGeom>
          <a:solidFill>
            <a:srgbClr val="729fcf"/>
          </a:solidFill>
          <a:ln>
            <a:solidFill>
              <a:srgbClr val="3465a4"/>
            </a:solidFill>
          </a:ln>
        </p:spPr>
        <p:style>
          <a:lnRef idx="0"/>
          <a:fillRef idx="0"/>
          <a:effectRef idx="0"/>
          <a:fontRef idx="minor"/>
        </p:style>
      </p:sp>
      <p:sp>
        <p:nvSpPr>
          <p:cNvPr id="164" name="CustomShape 5"/>
          <p:cNvSpPr/>
          <p:nvPr/>
        </p:nvSpPr>
        <p:spPr>
          <a:xfrm>
            <a:off x="3240000" y="2880000"/>
            <a:ext cx="718920" cy="1150920"/>
          </a:xfrm>
          <a:custGeom>
            <a:avLst/>
            <a:gdLst/>
            <a:ahLst/>
            <a:rect l="l" t="t" r="r" b="b"/>
            <a:pathLst>
              <a:path w="2002" h="3202">
                <a:moveTo>
                  <a:pt x="500" y="0"/>
                </a:moveTo>
                <a:lnTo>
                  <a:pt x="500" y="2400"/>
                </a:lnTo>
                <a:lnTo>
                  <a:pt x="0" y="2400"/>
                </a:lnTo>
                <a:lnTo>
                  <a:pt x="1000" y="3201"/>
                </a:lnTo>
                <a:lnTo>
                  <a:pt x="2001" y="2400"/>
                </a:lnTo>
                <a:lnTo>
                  <a:pt x="1500" y="2400"/>
                </a:lnTo>
                <a:lnTo>
                  <a:pt x="1500" y="0"/>
                </a:lnTo>
                <a:lnTo>
                  <a:pt x="500" y="0"/>
                </a:lnTo>
              </a:path>
            </a:pathLst>
          </a:custGeom>
          <a:solidFill>
            <a:srgbClr val="729fcf"/>
          </a:solidFill>
          <a:ln>
            <a:solidFill>
              <a:srgbClr val="3465a4"/>
            </a:solidFill>
          </a:ln>
        </p:spPr>
        <p:style>
          <a:lnRef idx="0"/>
          <a:fillRef idx="0"/>
          <a:effectRef idx="0"/>
          <a:fontRef idx="minor"/>
        </p:style>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504000" y="301320"/>
            <a:ext cx="8206560" cy="743760"/>
          </a:xfrm>
          <a:prstGeom prst="rect">
            <a:avLst/>
          </a:prstGeom>
          <a:noFill/>
          <a:ln>
            <a:noFill/>
          </a:ln>
        </p:spPr>
        <p:style>
          <a:lnRef idx="0"/>
          <a:fillRef idx="0"/>
          <a:effectRef idx="0"/>
          <a:fontRef idx="minor"/>
        </p:style>
        <p:txBody>
          <a:bodyPr lIns="0" rIns="0" tIns="0" bIns="0" anchor="ctr"/>
          <a:p>
            <a:pPr algn="ctr">
              <a:lnSpc>
                <a:spcPct val="100000"/>
              </a:lnSpc>
            </a:pPr>
            <a:r>
              <a:rPr b="0" lang="es-ES" sz="4400" spc="-1" strike="noStrike">
                <a:solidFill>
                  <a:srgbClr val="000000"/>
                </a:solidFill>
                <a:latin typeface="Arial"/>
                <a:ea typeface="DejaVu Sans"/>
              </a:rPr>
              <a:t>Reflexiones... </a:t>
            </a:r>
            <a:endParaRPr b="0" lang="es-ES" sz="4400" spc="-1" strike="noStrike">
              <a:latin typeface="Arial"/>
            </a:endParaRPr>
          </a:p>
        </p:txBody>
      </p:sp>
      <p:sp>
        <p:nvSpPr>
          <p:cNvPr id="166" name="CustomShape 2"/>
          <p:cNvSpPr/>
          <p:nvPr/>
        </p:nvSpPr>
        <p:spPr>
          <a:xfrm>
            <a:off x="504000" y="1769040"/>
            <a:ext cx="9142920" cy="3989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1800" spc="-1" strike="noStrike">
                <a:solidFill>
                  <a:srgbClr val="000000"/>
                </a:solidFill>
                <a:latin typeface="Arial"/>
                <a:ea typeface="DejaVu Sans"/>
              </a:rPr>
              <a:t>Sin lugar a dudas éste es un mundo que no es el mismo de hace unos diez años atrás. </a:t>
            </a:r>
            <a:endParaRPr b="0" lang="es-ES" sz="1800" spc="-1" strike="noStrike">
              <a:latin typeface="Arial"/>
            </a:endParaRPr>
          </a:p>
          <a:p>
            <a:pPr>
              <a:lnSpc>
                <a:spcPct val="100000"/>
              </a:lnSpc>
              <a:spcBef>
                <a:spcPts val="1417"/>
              </a:spcBef>
            </a:pPr>
            <a:endParaRPr b="0" lang="es-ES" sz="18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800" spc="-1" strike="noStrike">
                <a:solidFill>
                  <a:srgbClr val="000000"/>
                </a:solidFill>
                <a:latin typeface="Arial"/>
                <a:ea typeface="DejaVu Sans"/>
              </a:rPr>
              <a:t>Es un mundo que superó al tradicional. Pues tiene la facultad de modificar elementos y de conducirlos a otra velocidad.</a:t>
            </a:r>
            <a:endParaRPr b="0" lang="es-ES" sz="1800" spc="-1" strike="noStrike">
              <a:latin typeface="Arial"/>
            </a:endParaRPr>
          </a:p>
          <a:p>
            <a:pPr>
              <a:lnSpc>
                <a:spcPct val="100000"/>
              </a:lnSpc>
              <a:spcBef>
                <a:spcPts val="1417"/>
              </a:spcBef>
            </a:pPr>
            <a:endParaRPr b="0" lang="es-ES" sz="1800" spc="-1" strike="noStrike">
              <a:latin typeface="Arial"/>
            </a:endParaRPr>
          </a:p>
          <a:p>
            <a:pPr>
              <a:lnSpc>
                <a:spcPct val="100000"/>
              </a:lnSpc>
              <a:spcBef>
                <a:spcPts val="1417"/>
              </a:spcBef>
            </a:pPr>
            <a:endParaRPr b="0" lang="es-ES" sz="18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800" spc="-1" strike="noStrike">
                <a:solidFill>
                  <a:srgbClr val="000000"/>
                </a:solidFill>
                <a:latin typeface="Arial"/>
                <a:ea typeface="DejaVu Sans"/>
              </a:rPr>
              <a:t>Es un mundo que, de todos los elementos que debemos tener en cuenta a la hora de pensar en lo educativo y en el futuro tenemos que incluir una nueva faceta, un nuevo pilar que vino para quedarse y es lo digital.</a:t>
            </a:r>
            <a:endParaRPr b="0" lang="es-ES" sz="18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800" spc="-1" strike="noStrike">
                <a:solidFill>
                  <a:srgbClr val="000000"/>
                </a:solidFill>
                <a:latin typeface="Arial"/>
                <a:ea typeface="DejaVu Sans"/>
              </a:rPr>
              <a:t> </a:t>
            </a:r>
            <a:endParaRPr b="0" lang="es-ES" sz="18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800" spc="-1" strike="noStrike">
                <a:solidFill>
                  <a:srgbClr val="000000"/>
                </a:solidFill>
                <a:latin typeface="Arial"/>
                <a:ea typeface="DejaVu Sans"/>
              </a:rPr>
              <a:t>Este hecho debe hacernos conscientes de lo complejo, sobre todo si lo pensamos de los educativo. Pues la condición humana, no solo será el tema de debate del futuro, sino que debemos hacer de ese planteo  un elemento de reflexión hoy. </a:t>
            </a:r>
            <a:endParaRPr b="0" lang="es-ES" sz="18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800" spc="-1" strike="noStrike">
                <a:solidFill>
                  <a:srgbClr val="000000"/>
                </a:solidFill>
                <a:latin typeface="Arial"/>
                <a:ea typeface="DejaVu Sans"/>
              </a:rPr>
              <a:t>Una acción inmediata que debemos tomar es el desarrollo del pensamiento crítico, el análisis y la conciencia de cara al presente y futuro que como se ha mencionado, esta a la vuelta de la esquina. </a:t>
            </a:r>
            <a:r>
              <a:rPr b="0" lang="es-ES" sz="2400" spc="-1" strike="noStrike">
                <a:solidFill>
                  <a:srgbClr val="000000"/>
                </a:solidFill>
                <a:latin typeface="Arial"/>
                <a:ea typeface="DejaVu Sans"/>
              </a:rPr>
              <a:t> </a:t>
            </a:r>
            <a:endParaRPr b="0" lang="es-ES" sz="2400" spc="-1" strike="noStrike">
              <a:latin typeface="Arial"/>
            </a:endParaRPr>
          </a:p>
        </p:txBody>
      </p:sp>
    </p:spTree>
  </p:cSld>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67" name="" descr=""/>
          <p:cNvPicPr/>
          <p:nvPr/>
        </p:nvPicPr>
        <p:blipFill>
          <a:blip r:embed="rId1"/>
          <a:stretch/>
        </p:blipFill>
        <p:spPr>
          <a:xfrm>
            <a:off x="2160" y="209160"/>
            <a:ext cx="10080000" cy="7126560"/>
          </a:xfrm>
          <a:prstGeom prst="rect">
            <a:avLst/>
          </a:prstGeom>
          <a:ln>
            <a:noFill/>
          </a:ln>
        </p:spPr>
      </p:pic>
    </p:spTree>
  </p:cSld>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3" name="CustomShape 1"/>
          <p:cNvSpPr/>
          <p:nvPr/>
        </p:nvSpPr>
        <p:spPr>
          <a:xfrm>
            <a:off x="504000" y="301320"/>
            <a:ext cx="8206560" cy="743760"/>
          </a:xfrm>
          <a:prstGeom prst="rect">
            <a:avLst/>
          </a:prstGeom>
          <a:noFill/>
          <a:ln>
            <a:noFill/>
          </a:ln>
        </p:spPr>
        <p:style>
          <a:lnRef idx="0"/>
          <a:fillRef idx="0"/>
          <a:effectRef idx="0"/>
          <a:fontRef idx="minor"/>
        </p:style>
      </p:sp>
      <p:sp>
        <p:nvSpPr>
          <p:cNvPr id="124" name="CustomShape 2"/>
          <p:cNvSpPr/>
          <p:nvPr/>
        </p:nvSpPr>
        <p:spPr>
          <a:xfrm>
            <a:off x="504000" y="1769040"/>
            <a:ext cx="4425480" cy="5064120"/>
          </a:xfrm>
          <a:prstGeom prst="rect">
            <a:avLst/>
          </a:prstGeom>
          <a:noFill/>
          <a:ln>
            <a:noFill/>
          </a:ln>
        </p:spPr>
        <p:style>
          <a:lnRef idx="0"/>
          <a:fillRef idx="0"/>
          <a:effectRef idx="0"/>
          <a:fontRef idx="minor"/>
        </p:style>
      </p:sp>
      <p:sp>
        <p:nvSpPr>
          <p:cNvPr id="125" name="CustomShape 3"/>
          <p:cNvSpPr/>
          <p:nvPr/>
        </p:nvSpPr>
        <p:spPr>
          <a:xfrm>
            <a:off x="5152680" y="1769040"/>
            <a:ext cx="4425480" cy="5064120"/>
          </a:xfrm>
          <a:prstGeom prst="rect">
            <a:avLst/>
          </a:prstGeom>
          <a:noFill/>
          <a:ln>
            <a:noFill/>
          </a:ln>
        </p:spPr>
        <p:style>
          <a:lnRef idx="0"/>
          <a:fillRef idx="0"/>
          <a:effectRef idx="0"/>
          <a:fontRef idx="minor"/>
        </p:style>
      </p:sp>
      <p:sp>
        <p:nvSpPr>
          <p:cNvPr id="126" name="CustomShape 4"/>
          <p:cNvSpPr/>
          <p:nvPr/>
        </p:nvSpPr>
        <p:spPr>
          <a:xfrm>
            <a:off x="504000" y="301320"/>
            <a:ext cx="8206560" cy="743760"/>
          </a:xfrm>
          <a:prstGeom prst="rect">
            <a:avLst/>
          </a:prstGeom>
          <a:noFill/>
          <a:ln>
            <a:noFill/>
          </a:ln>
        </p:spPr>
        <p:style>
          <a:lnRef idx="0"/>
          <a:fillRef idx="0"/>
          <a:effectRef idx="0"/>
          <a:fontRef idx="minor"/>
        </p:style>
        <p:txBody>
          <a:bodyPr lIns="0" rIns="0" tIns="0" bIns="0" anchor="ctr"/>
          <a:p>
            <a:pPr algn="ctr">
              <a:lnSpc>
                <a:spcPct val="100000"/>
              </a:lnSpc>
            </a:pPr>
            <a:r>
              <a:rPr b="0" lang="es-ES" sz="3600" spc="-1" strike="noStrike">
                <a:solidFill>
                  <a:srgbClr val="000000"/>
                </a:solidFill>
                <a:latin typeface="Arial"/>
                <a:ea typeface="DejaVu Sans"/>
              </a:rPr>
              <a:t>En la sociedad postindustrial...</a:t>
            </a:r>
            <a:endParaRPr b="0" lang="es-ES" sz="3600" spc="-1" strike="noStrike">
              <a:latin typeface="Arial"/>
            </a:endParaRPr>
          </a:p>
        </p:txBody>
      </p:sp>
      <p:sp>
        <p:nvSpPr>
          <p:cNvPr id="127" name="CustomShape 5"/>
          <p:cNvSpPr/>
          <p:nvPr/>
        </p:nvSpPr>
        <p:spPr>
          <a:xfrm>
            <a:off x="504000" y="1769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2200" spc="-1" strike="noStrike">
                <a:solidFill>
                  <a:srgbClr val="000000"/>
                </a:solidFill>
                <a:latin typeface="Arial"/>
                <a:ea typeface="DejaVu Sans"/>
              </a:rPr>
              <a:t>Los algoritmos nos facilitan la vida.</a:t>
            </a:r>
            <a:endParaRPr b="0" lang="es-ES" sz="22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2200" spc="-1" strike="noStrike">
                <a:solidFill>
                  <a:srgbClr val="000000"/>
                </a:solidFill>
                <a:latin typeface="Arial"/>
                <a:ea typeface="DejaVu Sans"/>
              </a:rPr>
              <a:t>Las tecnologías nos dicen qué puede gustarnos y qué no.</a:t>
            </a:r>
            <a:endParaRPr b="0" lang="es-ES" sz="22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2200" spc="-1" strike="noStrike">
                <a:solidFill>
                  <a:srgbClr val="000000"/>
                </a:solidFill>
                <a:latin typeface="Arial"/>
                <a:ea typeface="DejaVu Sans"/>
              </a:rPr>
              <a:t>La brecha que supone la tecnología artificial, entre el mundo natural y ese mundo tan personalizado del que gozamos hoy. </a:t>
            </a:r>
            <a:endParaRPr b="0" lang="es-ES" sz="2200" spc="-1" strike="noStrike">
              <a:latin typeface="Arial"/>
            </a:endParaRPr>
          </a:p>
        </p:txBody>
      </p:sp>
      <p:sp>
        <p:nvSpPr>
          <p:cNvPr id="128" name="CustomShape 6"/>
          <p:cNvSpPr/>
          <p:nvPr/>
        </p:nvSpPr>
        <p:spPr>
          <a:xfrm>
            <a:off x="504000" y="4415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3200" spc="-1" strike="noStrike">
                <a:solidFill>
                  <a:srgbClr val="000000"/>
                </a:solidFill>
                <a:latin typeface="Arial"/>
                <a:ea typeface="DejaVu Sans"/>
              </a:rPr>
              <a:t>¿Cómo afecta esto a la educación?</a:t>
            </a:r>
            <a:endParaRPr b="0" lang="es-ES" sz="3200" spc="-1" strike="noStrike">
              <a:latin typeface="Arial"/>
            </a:endParaRPr>
          </a:p>
        </p:txBody>
      </p:sp>
      <p:sp>
        <p:nvSpPr>
          <p:cNvPr id="129" name="CustomShape 7"/>
          <p:cNvSpPr/>
          <p:nvPr/>
        </p:nvSpPr>
        <p:spPr>
          <a:xfrm rot="2712600">
            <a:off x="3311640" y="2879280"/>
            <a:ext cx="3774240" cy="2086920"/>
          </a:xfrm>
          <a:custGeom>
            <a:avLst/>
            <a:gdLst/>
            <a:ahLst/>
            <a:rect l="l" t="t" r="r" b="b"/>
            <a:pathLst>
              <a:path w="7149" h="4332">
                <a:moveTo>
                  <a:pt x="3261" y="2896"/>
                </a:moveTo>
                <a:lnTo>
                  <a:pt x="3258" y="2821"/>
                </a:lnTo>
                <a:lnTo>
                  <a:pt x="3248" y="2746"/>
                </a:lnTo>
                <a:lnTo>
                  <a:pt x="3231" y="2671"/>
                </a:lnTo>
                <a:lnTo>
                  <a:pt x="3206" y="2596"/>
                </a:lnTo>
                <a:lnTo>
                  <a:pt x="3175" y="2523"/>
                </a:lnTo>
                <a:lnTo>
                  <a:pt x="3138" y="2451"/>
                </a:lnTo>
                <a:lnTo>
                  <a:pt x="3093" y="2380"/>
                </a:lnTo>
                <a:lnTo>
                  <a:pt x="3042" y="2310"/>
                </a:lnTo>
                <a:lnTo>
                  <a:pt x="2985" y="2243"/>
                </a:lnTo>
                <a:lnTo>
                  <a:pt x="2920" y="2176"/>
                </a:lnTo>
                <a:lnTo>
                  <a:pt x="2851" y="2110"/>
                </a:lnTo>
                <a:lnTo>
                  <a:pt x="2775" y="2048"/>
                </a:lnTo>
                <a:lnTo>
                  <a:pt x="2695" y="1987"/>
                </a:lnTo>
                <a:lnTo>
                  <a:pt x="2608" y="1930"/>
                </a:lnTo>
                <a:lnTo>
                  <a:pt x="2516" y="1874"/>
                </a:lnTo>
                <a:lnTo>
                  <a:pt x="2419" y="1821"/>
                </a:lnTo>
                <a:lnTo>
                  <a:pt x="2318" y="1771"/>
                </a:lnTo>
                <a:lnTo>
                  <a:pt x="2212" y="1725"/>
                </a:lnTo>
                <a:lnTo>
                  <a:pt x="2102" y="1679"/>
                </a:lnTo>
                <a:lnTo>
                  <a:pt x="1987" y="1639"/>
                </a:lnTo>
                <a:lnTo>
                  <a:pt x="1870" y="1602"/>
                </a:lnTo>
                <a:lnTo>
                  <a:pt x="1748" y="1567"/>
                </a:lnTo>
                <a:lnTo>
                  <a:pt x="1624" y="1537"/>
                </a:lnTo>
                <a:lnTo>
                  <a:pt x="1496" y="1509"/>
                </a:lnTo>
                <a:lnTo>
                  <a:pt x="1368" y="1486"/>
                </a:lnTo>
                <a:lnTo>
                  <a:pt x="1237" y="1466"/>
                </a:lnTo>
                <a:lnTo>
                  <a:pt x="1104" y="1450"/>
                </a:lnTo>
                <a:lnTo>
                  <a:pt x="970" y="1437"/>
                </a:lnTo>
                <a:lnTo>
                  <a:pt x="835" y="1429"/>
                </a:lnTo>
                <a:lnTo>
                  <a:pt x="699" y="1424"/>
                </a:lnTo>
                <a:lnTo>
                  <a:pt x="562" y="1424"/>
                </a:lnTo>
                <a:lnTo>
                  <a:pt x="427" y="1426"/>
                </a:lnTo>
                <a:lnTo>
                  <a:pt x="290" y="1433"/>
                </a:lnTo>
                <a:lnTo>
                  <a:pt x="0" y="19"/>
                </a:lnTo>
                <a:lnTo>
                  <a:pt x="267" y="5"/>
                </a:lnTo>
                <a:lnTo>
                  <a:pt x="535" y="0"/>
                </a:lnTo>
                <a:lnTo>
                  <a:pt x="801" y="1"/>
                </a:lnTo>
                <a:lnTo>
                  <a:pt x="1068" y="11"/>
                </a:lnTo>
                <a:lnTo>
                  <a:pt x="1334" y="28"/>
                </a:lnTo>
                <a:lnTo>
                  <a:pt x="1598" y="52"/>
                </a:lnTo>
                <a:lnTo>
                  <a:pt x="1859" y="84"/>
                </a:lnTo>
                <a:lnTo>
                  <a:pt x="2116" y="124"/>
                </a:lnTo>
                <a:lnTo>
                  <a:pt x="2370" y="170"/>
                </a:lnTo>
                <a:lnTo>
                  <a:pt x="2620" y="223"/>
                </a:lnTo>
                <a:lnTo>
                  <a:pt x="2864" y="284"/>
                </a:lnTo>
                <a:lnTo>
                  <a:pt x="3102" y="350"/>
                </a:lnTo>
                <a:lnTo>
                  <a:pt x="3333" y="425"/>
                </a:lnTo>
                <a:lnTo>
                  <a:pt x="3557" y="504"/>
                </a:lnTo>
                <a:lnTo>
                  <a:pt x="3774" y="591"/>
                </a:lnTo>
                <a:lnTo>
                  <a:pt x="3982" y="683"/>
                </a:lnTo>
                <a:lnTo>
                  <a:pt x="4182" y="781"/>
                </a:lnTo>
                <a:lnTo>
                  <a:pt x="4372" y="886"/>
                </a:lnTo>
                <a:lnTo>
                  <a:pt x="4553" y="995"/>
                </a:lnTo>
                <a:lnTo>
                  <a:pt x="4724" y="1108"/>
                </a:lnTo>
                <a:lnTo>
                  <a:pt x="4882" y="1227"/>
                </a:lnTo>
                <a:lnTo>
                  <a:pt x="5030" y="1350"/>
                </a:lnTo>
                <a:lnTo>
                  <a:pt x="5168" y="1477"/>
                </a:lnTo>
                <a:lnTo>
                  <a:pt x="5292" y="1607"/>
                </a:lnTo>
                <a:lnTo>
                  <a:pt x="5404" y="1741"/>
                </a:lnTo>
                <a:lnTo>
                  <a:pt x="5504" y="1878"/>
                </a:lnTo>
                <a:lnTo>
                  <a:pt x="5592" y="2018"/>
                </a:lnTo>
                <a:lnTo>
                  <a:pt x="5665" y="2160"/>
                </a:lnTo>
                <a:lnTo>
                  <a:pt x="5727" y="2304"/>
                </a:lnTo>
                <a:lnTo>
                  <a:pt x="5775" y="2450"/>
                </a:lnTo>
                <a:lnTo>
                  <a:pt x="5810" y="2597"/>
                </a:lnTo>
                <a:lnTo>
                  <a:pt x="5830" y="2743"/>
                </a:lnTo>
                <a:lnTo>
                  <a:pt x="5837" y="2892"/>
                </a:lnTo>
                <a:lnTo>
                  <a:pt x="7148" y="2890"/>
                </a:lnTo>
                <a:lnTo>
                  <a:pt x="4552" y="4331"/>
                </a:lnTo>
                <a:lnTo>
                  <a:pt x="1951" y="2898"/>
                </a:lnTo>
                <a:lnTo>
                  <a:pt x="3261" y="2896"/>
                </a:lnTo>
              </a:path>
            </a:pathLst>
          </a:custGeom>
          <a:solidFill>
            <a:srgbClr val="729fcf"/>
          </a:solidFill>
          <a:ln>
            <a:solidFill>
              <a:srgbClr val="3465a4"/>
            </a:solidFill>
          </a:ln>
        </p:spPr>
        <p:style>
          <a:lnRef idx="0"/>
          <a:fillRef idx="0"/>
          <a:effectRef idx="0"/>
          <a:fontRef idx="minor"/>
        </p:style>
      </p:sp>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CustomShape 1"/>
          <p:cNvSpPr/>
          <p:nvPr/>
        </p:nvSpPr>
        <p:spPr>
          <a:xfrm>
            <a:off x="504000" y="48600"/>
            <a:ext cx="8206560" cy="1249200"/>
          </a:xfrm>
          <a:prstGeom prst="rect">
            <a:avLst/>
          </a:prstGeom>
          <a:noFill/>
          <a:ln>
            <a:noFill/>
          </a:ln>
        </p:spPr>
        <p:style>
          <a:lnRef idx="0"/>
          <a:fillRef idx="0"/>
          <a:effectRef idx="0"/>
          <a:fontRef idx="minor"/>
        </p:style>
        <p:txBody>
          <a:bodyPr lIns="0" rIns="0" tIns="0" bIns="0" anchor="ctr"/>
          <a:p>
            <a:pPr algn="ctr">
              <a:lnSpc>
                <a:spcPct val="100000"/>
              </a:lnSpc>
            </a:pPr>
            <a:r>
              <a:rPr b="0" lang="es-ES" sz="4400" spc="-1" strike="noStrike">
                <a:solidFill>
                  <a:srgbClr val="000000"/>
                </a:solidFill>
                <a:latin typeface="Arial"/>
                <a:ea typeface="DejaVu Sans"/>
              </a:rPr>
              <a:t>Una mirada desde el pensamiento complejo.</a:t>
            </a:r>
            <a:endParaRPr b="0" lang="es-ES" sz="4400" spc="-1" strike="noStrike">
              <a:latin typeface="Arial"/>
            </a:endParaRPr>
          </a:p>
        </p:txBody>
      </p:sp>
      <p:sp>
        <p:nvSpPr>
          <p:cNvPr id="131" name="CustomShape 2"/>
          <p:cNvSpPr/>
          <p:nvPr/>
        </p:nvSpPr>
        <p:spPr>
          <a:xfrm>
            <a:off x="504000" y="1769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1800" spc="-1" strike="noStrike">
                <a:solidFill>
                  <a:srgbClr val="000000"/>
                </a:solidFill>
                <a:latin typeface="Arial"/>
                <a:ea typeface="DejaVu Sans"/>
              </a:rPr>
              <a:t>En términos de</a:t>
            </a:r>
            <a:r>
              <a:rPr b="1" lang="es-ES" sz="1800" spc="-1" strike="noStrike">
                <a:solidFill>
                  <a:srgbClr val="000000"/>
                </a:solidFill>
                <a:latin typeface="Arial"/>
                <a:ea typeface="DejaVu Sans"/>
              </a:rPr>
              <a:t> Morín</a:t>
            </a:r>
            <a:r>
              <a:rPr b="0" lang="es-ES" sz="1800" spc="-1" strike="noStrike">
                <a:solidFill>
                  <a:srgbClr val="000000"/>
                </a:solidFill>
                <a:latin typeface="Arial"/>
                <a:ea typeface="DejaVu Sans"/>
              </a:rPr>
              <a:t>, la educación es una parte de la realidad y ésta es compleja.</a:t>
            </a:r>
            <a:r>
              <a:rPr b="0" lang="es-ES" sz="2200" spc="-1" strike="noStrike">
                <a:solidFill>
                  <a:srgbClr val="000000"/>
                </a:solidFill>
                <a:latin typeface="Arial"/>
                <a:ea typeface="DejaVu Sans"/>
              </a:rPr>
              <a:t> </a:t>
            </a:r>
            <a:endParaRPr b="0" lang="es-ES" sz="22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2000" spc="-1" strike="noStrike">
                <a:solidFill>
                  <a:srgbClr val="000000"/>
                </a:solidFill>
                <a:latin typeface="Arial"/>
                <a:ea typeface="DejaVu Sans"/>
              </a:rPr>
              <a:t>Implica enfrentar la incertidumbre</a:t>
            </a:r>
            <a:endParaRPr b="0" lang="es-ES" sz="2000" spc="-1" strike="noStrike">
              <a:latin typeface="Arial"/>
            </a:endParaRPr>
          </a:p>
        </p:txBody>
      </p:sp>
      <p:sp>
        <p:nvSpPr>
          <p:cNvPr id="132" name="CustomShape 3"/>
          <p:cNvSpPr/>
          <p:nvPr/>
        </p:nvSpPr>
        <p:spPr>
          <a:xfrm>
            <a:off x="504000" y="4415040"/>
            <a:ext cx="4425480" cy="2414880"/>
          </a:xfrm>
          <a:prstGeom prst="rect">
            <a:avLst/>
          </a:prstGeom>
          <a:noFill/>
          <a:ln>
            <a:noFill/>
          </a:ln>
        </p:spPr>
        <p:style>
          <a:lnRef idx="0"/>
          <a:fillRef idx="0"/>
          <a:effectRef idx="0"/>
          <a:fontRef idx="minor"/>
        </p:style>
        <p:txBody>
          <a:bodyPr lIns="0" rIns="0" tIns="0" bIns="0">
            <a:normAutofit/>
          </a:bodyPr>
          <a:p>
            <a:pPr>
              <a:lnSpc>
                <a:spcPct val="100000"/>
              </a:lnSpc>
            </a:pPr>
            <a:r>
              <a:rPr b="0" lang="es-ES" sz="2000" spc="-1" strike="noStrike">
                <a:solidFill>
                  <a:srgbClr val="000000"/>
                </a:solidFill>
                <a:latin typeface="Times New Roman"/>
                <a:ea typeface="DejaVu Sans"/>
              </a:rPr>
              <a:t>Pero sin olvidar que ello  implica una concienciación cultural y conductual, donde las nuevas generaciones adquieren los modos de ser de generaciones anteriores. </a:t>
            </a:r>
            <a:endParaRPr b="0" lang="es-ES" sz="2000" spc="-1" strike="noStrike">
              <a:latin typeface="Arial"/>
            </a:endParaRPr>
          </a:p>
        </p:txBody>
      </p:sp>
      <p:sp>
        <p:nvSpPr>
          <p:cNvPr id="133" name="CustomShape 4"/>
          <p:cNvSpPr/>
          <p:nvPr/>
        </p:nvSpPr>
        <p:spPr>
          <a:xfrm>
            <a:off x="2016000" y="3096000"/>
            <a:ext cx="790920" cy="1317960"/>
          </a:xfrm>
          <a:custGeom>
            <a:avLst/>
            <a:gdLst/>
            <a:ahLst/>
            <a:rect l="l" t="t" r="r" b="b"/>
            <a:pathLst>
              <a:path w="2202" h="3666">
                <a:moveTo>
                  <a:pt x="550" y="0"/>
                </a:moveTo>
                <a:lnTo>
                  <a:pt x="550" y="2748"/>
                </a:lnTo>
                <a:lnTo>
                  <a:pt x="0" y="2748"/>
                </a:lnTo>
                <a:lnTo>
                  <a:pt x="1100" y="3665"/>
                </a:lnTo>
                <a:lnTo>
                  <a:pt x="2201" y="2748"/>
                </a:lnTo>
                <a:lnTo>
                  <a:pt x="1650" y="2748"/>
                </a:lnTo>
                <a:lnTo>
                  <a:pt x="1650" y="0"/>
                </a:lnTo>
                <a:lnTo>
                  <a:pt x="550" y="0"/>
                </a:lnTo>
              </a:path>
            </a:pathLst>
          </a:custGeom>
          <a:solidFill>
            <a:srgbClr val="729fcf"/>
          </a:solidFill>
          <a:ln>
            <a:solidFill>
              <a:srgbClr val="3465a4"/>
            </a:solidFill>
          </a:ln>
        </p:spPr>
        <p:style>
          <a:lnRef idx="0"/>
          <a:fillRef idx="0"/>
          <a:effectRef idx="0"/>
          <a:fontRef idx="minor"/>
        </p:style>
      </p:sp>
      <p:sp>
        <p:nvSpPr>
          <p:cNvPr id="134" name="CustomShape 5"/>
          <p:cNvSpPr/>
          <p:nvPr/>
        </p:nvSpPr>
        <p:spPr>
          <a:xfrm>
            <a:off x="4608000" y="2592000"/>
            <a:ext cx="1989360" cy="2446920"/>
          </a:xfrm>
          <a:custGeom>
            <a:avLst/>
            <a:gdLst/>
            <a:ahLst/>
            <a:rect l="l" t="t" r="r" b="b"/>
            <a:pathLst>
              <a:path w="5531" h="6802">
                <a:moveTo>
                  <a:pt x="0" y="1700"/>
                </a:moveTo>
                <a:lnTo>
                  <a:pt x="4147" y="1700"/>
                </a:lnTo>
                <a:lnTo>
                  <a:pt x="4147" y="0"/>
                </a:lnTo>
                <a:lnTo>
                  <a:pt x="5530" y="3400"/>
                </a:lnTo>
                <a:lnTo>
                  <a:pt x="4147" y="6801"/>
                </a:lnTo>
                <a:lnTo>
                  <a:pt x="4147" y="5100"/>
                </a:lnTo>
                <a:lnTo>
                  <a:pt x="0" y="5100"/>
                </a:lnTo>
                <a:lnTo>
                  <a:pt x="0" y="1700"/>
                </a:lnTo>
              </a:path>
            </a:pathLst>
          </a:cu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b="0" lang="es-ES" sz="1800" spc="-1" strike="noStrike">
                <a:solidFill>
                  <a:srgbClr val="000000"/>
                </a:solidFill>
                <a:latin typeface="Arial"/>
                <a:ea typeface="DejaVu Sans"/>
              </a:rPr>
              <a:t> </a:t>
            </a:r>
            <a:r>
              <a:rPr b="0" lang="es-ES" sz="1800" spc="-1" strike="noStrike">
                <a:solidFill>
                  <a:srgbClr val="000000"/>
                </a:solidFill>
                <a:latin typeface="Arial"/>
                <a:ea typeface="DejaVu Sans"/>
              </a:rPr>
              <a:t>Noosfera</a:t>
            </a:r>
            <a:endParaRPr b="0" lang="es-ES" sz="1800" spc="-1" strike="noStrike">
              <a:latin typeface="Arial"/>
            </a:endParaRPr>
          </a:p>
          <a:p>
            <a:pPr algn="ctr">
              <a:lnSpc>
                <a:spcPct val="100000"/>
              </a:lnSpc>
            </a:pPr>
            <a:r>
              <a:rPr b="0" lang="es-ES" sz="1800" spc="-1" strike="noStrike">
                <a:solidFill>
                  <a:srgbClr val="000000"/>
                </a:solidFill>
                <a:latin typeface="Arial"/>
                <a:ea typeface="DejaVu Sans"/>
              </a:rPr>
              <a:t>Biosfera</a:t>
            </a:r>
            <a:endParaRPr b="0" lang="es-ES" sz="1800" spc="-1" strike="noStrike">
              <a:latin typeface="Arial"/>
            </a:endParaRPr>
          </a:p>
          <a:p>
            <a:pPr algn="ctr">
              <a:lnSpc>
                <a:spcPct val="100000"/>
              </a:lnSpc>
            </a:pPr>
            <a:r>
              <a:rPr b="0" lang="es-ES" sz="1800" spc="-1" strike="noStrike">
                <a:solidFill>
                  <a:srgbClr val="000000"/>
                </a:solidFill>
                <a:latin typeface="Arial"/>
                <a:ea typeface="DejaVu Sans"/>
              </a:rPr>
              <a:t>Geosfera</a:t>
            </a:r>
            <a:endParaRPr b="0" lang="es-ES" sz="1800" spc="-1" strike="noStrike">
              <a:latin typeface="Arial"/>
            </a:endParaRPr>
          </a:p>
        </p:txBody>
      </p:sp>
      <p:sp>
        <p:nvSpPr>
          <p:cNvPr id="135" name="CustomShape 6"/>
          <p:cNvSpPr/>
          <p:nvPr/>
        </p:nvSpPr>
        <p:spPr>
          <a:xfrm>
            <a:off x="6598440" y="1728000"/>
            <a:ext cx="3310920" cy="2878920"/>
          </a:xfrm>
          <a:prstGeom prst="cloudCallout">
            <a:avLst>
              <a:gd name="adj1" fmla="val -56856"/>
              <a:gd name="adj2" fmla="val 38138"/>
            </a:avLst>
          </a:pr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b="0" lang="es-ES" sz="1800" spc="-1" strike="noStrike">
                <a:solidFill>
                  <a:srgbClr val="000000"/>
                </a:solidFill>
                <a:latin typeface="Arial"/>
                <a:ea typeface="DejaVu Sans"/>
              </a:rPr>
              <a:t>Hipermundo (Sandoval)</a:t>
            </a:r>
            <a:endParaRPr b="0" lang="es-ES" sz="1800" spc="-1" strike="noStrike">
              <a:latin typeface="Arial"/>
            </a:endParaRPr>
          </a:p>
          <a:p>
            <a:pPr algn="ctr">
              <a:lnSpc>
                <a:spcPct val="100000"/>
              </a:lnSpc>
            </a:pPr>
            <a:r>
              <a:rPr b="0" lang="es-ES" sz="1200" spc="-1" strike="noStrike">
                <a:solidFill>
                  <a:srgbClr val="000000"/>
                </a:solidFill>
                <a:latin typeface="Arial"/>
                <a:ea typeface="DejaVu Sans"/>
              </a:rPr>
              <a:t>( Un mundo en que la distancia y el tiempo</a:t>
            </a:r>
            <a:endParaRPr b="0" lang="es-ES" sz="1200" spc="-1" strike="noStrike">
              <a:latin typeface="Arial"/>
            </a:endParaRPr>
          </a:p>
          <a:p>
            <a:pPr algn="ctr">
              <a:lnSpc>
                <a:spcPct val="100000"/>
              </a:lnSpc>
            </a:pPr>
            <a:r>
              <a:rPr b="0" lang="es-ES" sz="1200" spc="-1" strike="noStrike">
                <a:solidFill>
                  <a:srgbClr val="000000"/>
                </a:solidFill>
                <a:latin typeface="Arial"/>
                <a:ea typeface="DejaVu Sans"/>
              </a:rPr>
              <a:t>son relativos, producto de lo digital)</a:t>
            </a:r>
            <a:endParaRPr b="0" lang="es-ES" sz="1200" spc="-1" strike="noStrike">
              <a:latin typeface="Arial"/>
            </a:endParaRPr>
          </a:p>
          <a:p>
            <a:pPr algn="ctr">
              <a:lnSpc>
                <a:spcPct val="100000"/>
              </a:lnSpc>
            </a:pPr>
            <a:endParaRPr b="0" lang="es-ES" sz="1200" spc="-1" strike="noStrike">
              <a:latin typeface="Arial"/>
            </a:endParaRPr>
          </a:p>
          <a:p>
            <a:pPr algn="ctr">
              <a:lnSpc>
                <a:spcPct val="100000"/>
              </a:lnSpc>
            </a:pPr>
            <a:r>
              <a:rPr b="0" lang="es-ES" sz="1200" spc="-1" strike="noStrike">
                <a:solidFill>
                  <a:srgbClr val="000000"/>
                </a:solidFill>
                <a:latin typeface="Arial"/>
                <a:ea typeface="DejaVu Sans"/>
              </a:rPr>
              <a:t> </a:t>
            </a:r>
            <a:endParaRPr b="0" lang="es-ES" sz="1200" spc="-1" strike="noStrike">
              <a:latin typeface="Arial"/>
            </a:endParaRPr>
          </a:p>
        </p:txBody>
      </p:sp>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CustomShape 1"/>
          <p:cNvSpPr/>
          <p:nvPr/>
        </p:nvSpPr>
        <p:spPr>
          <a:xfrm>
            <a:off x="504000" y="48600"/>
            <a:ext cx="8206560" cy="1249200"/>
          </a:xfrm>
          <a:prstGeom prst="rect">
            <a:avLst/>
          </a:prstGeom>
          <a:noFill/>
          <a:ln>
            <a:noFill/>
          </a:ln>
        </p:spPr>
        <p:style>
          <a:lnRef idx="0"/>
          <a:fillRef idx="0"/>
          <a:effectRef idx="0"/>
          <a:fontRef idx="minor"/>
        </p:style>
        <p:txBody>
          <a:bodyPr lIns="0" rIns="0" tIns="0" bIns="0" anchor="ctr"/>
          <a:p>
            <a:pPr algn="ctr">
              <a:lnSpc>
                <a:spcPct val="100000"/>
              </a:lnSpc>
            </a:pPr>
            <a:r>
              <a:rPr b="0" lang="es-ES" sz="4400" spc="-1" strike="noStrike">
                <a:solidFill>
                  <a:srgbClr val="000000"/>
                </a:solidFill>
                <a:latin typeface="Arial"/>
                <a:ea typeface="DejaVu Sans"/>
              </a:rPr>
              <a:t>El tiempo presente es caracterizado por:  </a:t>
            </a:r>
            <a:endParaRPr b="0" lang="es-ES" sz="4400" spc="-1" strike="noStrike">
              <a:latin typeface="Arial"/>
            </a:endParaRPr>
          </a:p>
        </p:txBody>
      </p:sp>
      <p:sp>
        <p:nvSpPr>
          <p:cNvPr id="137" name="CustomShape 2"/>
          <p:cNvSpPr/>
          <p:nvPr/>
        </p:nvSpPr>
        <p:spPr>
          <a:xfrm>
            <a:off x="504000" y="1769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3200" spc="-1" strike="noStrike">
                <a:solidFill>
                  <a:srgbClr val="000000"/>
                </a:solidFill>
                <a:latin typeface="Arial"/>
                <a:ea typeface="DejaVu Sans"/>
              </a:rPr>
              <a:t>Una transición entre el sociedad industrial y Sociedad digital. </a:t>
            </a:r>
            <a:endParaRPr b="0" lang="es-ES" sz="3200" spc="-1" strike="noStrike">
              <a:latin typeface="Arial"/>
            </a:endParaRPr>
          </a:p>
          <a:p>
            <a:pPr>
              <a:lnSpc>
                <a:spcPct val="100000"/>
              </a:lnSpc>
              <a:spcBef>
                <a:spcPts val="1417"/>
              </a:spcBef>
            </a:pPr>
            <a:endParaRPr b="0" lang="es-ES" sz="3200" spc="-1" strike="noStrike">
              <a:latin typeface="Arial"/>
            </a:endParaRPr>
          </a:p>
        </p:txBody>
      </p:sp>
      <p:sp>
        <p:nvSpPr>
          <p:cNvPr id="138" name="CustomShape 3"/>
          <p:cNvSpPr/>
          <p:nvPr/>
        </p:nvSpPr>
        <p:spPr>
          <a:xfrm>
            <a:off x="4930560" y="1656000"/>
            <a:ext cx="4425480" cy="493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3200" spc="-1" strike="noStrike">
                <a:solidFill>
                  <a:srgbClr val="000000"/>
                </a:solidFill>
                <a:latin typeface="Arial"/>
                <a:ea typeface="DejaVu Sans"/>
              </a:rPr>
              <a:t>Todo esto genera un sinfín de cambios que afectan tanto la infraestructura social como la mirada y la percepción que tenemos de la  sociedad. Es difícil ver estos cambios pues aún seguimos inmersos en paradigmas anteriores. </a:t>
            </a:r>
            <a:endParaRPr b="0" lang="es-ES" sz="3200" spc="-1" strike="noStrike">
              <a:latin typeface="Arial"/>
            </a:endParaRPr>
          </a:p>
        </p:txBody>
      </p:sp>
      <p:sp>
        <p:nvSpPr>
          <p:cNvPr id="139" name="CustomShape 4"/>
          <p:cNvSpPr/>
          <p:nvPr/>
        </p:nvSpPr>
        <p:spPr>
          <a:xfrm>
            <a:off x="1800000" y="3600000"/>
            <a:ext cx="3166920" cy="1798920"/>
          </a:xfrm>
          <a:custGeom>
            <a:avLst/>
            <a:gdLst/>
            <a:ahLst/>
            <a:rect l="l" t="t" r="r" b="b"/>
            <a:pathLst>
              <a:path w="8802" h="5002">
                <a:moveTo>
                  <a:pt x="8801" y="3665"/>
                </a:moveTo>
                <a:lnTo>
                  <a:pt x="6317" y="2329"/>
                </a:lnTo>
                <a:lnTo>
                  <a:pt x="6317" y="3075"/>
                </a:lnTo>
                <a:lnTo>
                  <a:pt x="3389" y="3075"/>
                </a:lnTo>
                <a:lnTo>
                  <a:pt x="3389" y="1411"/>
                </a:lnTo>
                <a:lnTo>
                  <a:pt x="4702" y="1411"/>
                </a:lnTo>
                <a:lnTo>
                  <a:pt x="2351" y="0"/>
                </a:lnTo>
                <a:lnTo>
                  <a:pt x="0" y="1411"/>
                </a:lnTo>
                <a:lnTo>
                  <a:pt x="1313" y="1411"/>
                </a:lnTo>
                <a:lnTo>
                  <a:pt x="1313" y="4255"/>
                </a:lnTo>
                <a:lnTo>
                  <a:pt x="6317" y="4255"/>
                </a:lnTo>
                <a:lnTo>
                  <a:pt x="6317" y="5001"/>
                </a:lnTo>
                <a:lnTo>
                  <a:pt x="8801" y="3665"/>
                </a:lnTo>
              </a:path>
            </a:pathLst>
          </a:custGeom>
          <a:solidFill>
            <a:srgbClr val="729fcf"/>
          </a:solidFill>
          <a:ln>
            <a:solidFill>
              <a:srgbClr val="3465a4"/>
            </a:solidFill>
          </a:ln>
        </p:spPr>
        <p:style>
          <a:lnRef idx="0"/>
          <a:fillRef idx="0"/>
          <a:effectRef idx="0"/>
          <a:fontRef idx="minor"/>
        </p:style>
      </p:sp>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504000" y="277200"/>
            <a:ext cx="8206560" cy="792000"/>
          </a:xfrm>
          <a:prstGeom prst="rect">
            <a:avLst/>
          </a:prstGeom>
          <a:noFill/>
          <a:ln>
            <a:noFill/>
          </a:ln>
        </p:spPr>
        <p:style>
          <a:lnRef idx="0"/>
          <a:fillRef idx="0"/>
          <a:effectRef idx="0"/>
          <a:fontRef idx="minor"/>
        </p:style>
        <p:txBody>
          <a:bodyPr lIns="0" rIns="0" tIns="0" bIns="0" anchor="ctr"/>
          <a:p>
            <a:pPr algn="ctr">
              <a:lnSpc>
                <a:spcPct val="100000"/>
              </a:lnSpc>
            </a:pPr>
            <a:r>
              <a:rPr b="0" lang="es-ES" sz="2800" spc="-1" strike="noStrike">
                <a:solidFill>
                  <a:srgbClr val="000000"/>
                </a:solidFill>
                <a:latin typeface="Arial"/>
                <a:ea typeface="DejaVu Sans"/>
              </a:rPr>
              <a:t>Otras de las características en esta época es la velocidad de los procesos informáticos. (Castells)</a:t>
            </a:r>
            <a:endParaRPr b="0" lang="es-ES" sz="2800" spc="-1" strike="noStrike">
              <a:latin typeface="Arial"/>
            </a:endParaRPr>
          </a:p>
        </p:txBody>
      </p:sp>
      <p:sp>
        <p:nvSpPr>
          <p:cNvPr id="141" name="CustomShape 2"/>
          <p:cNvSpPr/>
          <p:nvPr/>
        </p:nvSpPr>
        <p:spPr>
          <a:xfrm>
            <a:off x="504000" y="1769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2800" spc="-1" strike="noStrike">
                <a:solidFill>
                  <a:srgbClr val="000000"/>
                </a:solidFill>
                <a:latin typeface="Arial"/>
                <a:ea typeface="DejaVu Sans"/>
              </a:rPr>
              <a:t>Sabemos que la digitalización altera la noción básica del tiempo.</a:t>
            </a:r>
            <a:endParaRPr b="0" lang="es-ES" sz="2800" spc="-1" strike="noStrike">
              <a:latin typeface="Arial"/>
            </a:endParaRPr>
          </a:p>
        </p:txBody>
      </p:sp>
      <p:sp>
        <p:nvSpPr>
          <p:cNvPr id="142" name="CustomShape 3"/>
          <p:cNvSpPr/>
          <p:nvPr/>
        </p:nvSpPr>
        <p:spPr>
          <a:xfrm>
            <a:off x="4930560" y="2664000"/>
            <a:ext cx="4284360" cy="416592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2400" spc="-1" strike="noStrike">
                <a:solidFill>
                  <a:srgbClr val="000000"/>
                </a:solidFill>
                <a:latin typeface="Calibri"/>
                <a:ea typeface="DejaVu Sans"/>
              </a:rPr>
              <a:t>Una sociedad construida en torno a redes personales y corporativas operadas por redes digitales que se comunican a través de Internet.</a:t>
            </a:r>
            <a:endParaRPr b="0" lang="es-ES" sz="24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2400" spc="-1" strike="noStrike">
                <a:solidFill>
                  <a:srgbClr val="000000"/>
                </a:solidFill>
                <a:latin typeface="Calibri"/>
                <a:ea typeface="DejaVu Sans"/>
              </a:rPr>
              <a:t>La información como elemento protagónico de la sociedad, como elemento muchas veces económico. </a:t>
            </a:r>
            <a:endParaRPr b="0" lang="es-ES" sz="2400" spc="-1" strike="noStrike">
              <a:latin typeface="Arial"/>
            </a:endParaRPr>
          </a:p>
        </p:txBody>
      </p:sp>
      <p:sp>
        <p:nvSpPr>
          <p:cNvPr id="143" name="CustomShape 4"/>
          <p:cNvSpPr/>
          <p:nvPr/>
        </p:nvSpPr>
        <p:spPr>
          <a:xfrm>
            <a:off x="0" y="3384000"/>
            <a:ext cx="4750920" cy="4030920"/>
          </a:xfrm>
          <a:custGeom>
            <a:avLst/>
            <a:gdLst/>
            <a:ahLst/>
            <a:rect l="l" t="t" r="r" b="b"/>
            <a:pathLst>
              <a:path w="10302" h="8740">
                <a:moveTo>
                  <a:pt x="0" y="2461"/>
                </a:moveTo>
                <a:lnTo>
                  <a:pt x="0" y="8739"/>
                </a:lnTo>
                <a:lnTo>
                  <a:pt x="5001" y="8739"/>
                </a:lnTo>
                <a:lnTo>
                  <a:pt x="7400" y="8739"/>
                </a:lnTo>
                <a:lnTo>
                  <a:pt x="7400" y="6704"/>
                </a:lnTo>
                <a:lnTo>
                  <a:pt x="8100" y="6704"/>
                </a:lnTo>
                <a:lnTo>
                  <a:pt x="8100" y="7832"/>
                </a:lnTo>
                <a:lnTo>
                  <a:pt x="10301" y="5600"/>
                </a:lnTo>
                <a:lnTo>
                  <a:pt x="8100" y="3368"/>
                </a:lnTo>
                <a:lnTo>
                  <a:pt x="8100" y="4496"/>
                </a:lnTo>
                <a:lnTo>
                  <a:pt x="7400" y="4496"/>
                </a:lnTo>
                <a:lnTo>
                  <a:pt x="7400" y="2461"/>
                </a:lnTo>
                <a:lnTo>
                  <a:pt x="5001" y="2461"/>
                </a:lnTo>
                <a:lnTo>
                  <a:pt x="5001" y="1866"/>
                </a:lnTo>
                <a:lnTo>
                  <a:pt x="6330" y="1866"/>
                </a:lnTo>
                <a:lnTo>
                  <a:pt x="3700" y="0"/>
                </a:lnTo>
                <a:lnTo>
                  <a:pt x="1070" y="1866"/>
                </a:lnTo>
                <a:lnTo>
                  <a:pt x="2399" y="1866"/>
                </a:lnTo>
                <a:lnTo>
                  <a:pt x="2399" y="2461"/>
                </a:lnTo>
                <a:lnTo>
                  <a:pt x="0" y="2461"/>
                </a:lnTo>
              </a:path>
            </a:pathLst>
          </a:custGeom>
          <a:solidFill>
            <a:srgbClr val="729fcf"/>
          </a:solidFill>
          <a:ln>
            <a:solidFill>
              <a:srgbClr val="3465a4"/>
            </a:solidFill>
          </a:ln>
        </p:spPr>
        <p:style>
          <a:lnRef idx="0"/>
          <a:fillRef idx="0"/>
          <a:effectRef idx="0"/>
          <a:fontRef idx="minor"/>
        </p:style>
        <p:txBody>
          <a:bodyPr wrap="none" lIns="90000" rIns="90000" tIns="45000" bIns="45000" anchor="ctr"/>
          <a:p>
            <a:pPr algn="ctr">
              <a:lnSpc>
                <a:spcPct val="100000"/>
              </a:lnSpc>
            </a:pPr>
            <a:r>
              <a:rPr b="0" lang="es-ES" sz="1800" spc="-1" strike="noStrike">
                <a:solidFill>
                  <a:srgbClr val="000000"/>
                </a:solidFill>
                <a:latin typeface="Arial"/>
                <a:ea typeface="DejaVu Sans"/>
              </a:rPr>
              <a:t>Esto es característico</a:t>
            </a:r>
            <a:endParaRPr b="0" lang="es-ES" sz="1800" spc="-1" strike="noStrike">
              <a:latin typeface="Arial"/>
            </a:endParaRPr>
          </a:p>
          <a:p>
            <a:pPr algn="ctr">
              <a:lnSpc>
                <a:spcPct val="100000"/>
              </a:lnSpc>
            </a:pPr>
            <a:r>
              <a:rPr b="0" lang="es-ES" sz="1800" spc="-1" strike="noStrike">
                <a:solidFill>
                  <a:srgbClr val="000000"/>
                </a:solidFill>
                <a:latin typeface="Arial"/>
                <a:ea typeface="DejaVu Sans"/>
              </a:rPr>
              <a:t>De la sociedad en RED.</a:t>
            </a:r>
            <a:endParaRPr b="0" lang="es-ES" sz="1800" spc="-1" strike="noStrike">
              <a:latin typeface="Arial"/>
            </a:endParaRPr>
          </a:p>
        </p:txBody>
      </p:sp>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504000" y="277200"/>
            <a:ext cx="8206560" cy="792000"/>
          </a:xfrm>
          <a:prstGeom prst="rect">
            <a:avLst/>
          </a:prstGeom>
          <a:noFill/>
          <a:ln>
            <a:noFill/>
          </a:ln>
        </p:spPr>
        <p:style>
          <a:lnRef idx="0"/>
          <a:fillRef idx="0"/>
          <a:effectRef idx="0"/>
          <a:fontRef idx="minor"/>
        </p:style>
        <p:txBody>
          <a:bodyPr lIns="0" rIns="0" tIns="0" bIns="0" anchor="ctr"/>
          <a:p>
            <a:pPr algn="ctr">
              <a:lnSpc>
                <a:spcPct val="100000"/>
              </a:lnSpc>
            </a:pPr>
            <a:r>
              <a:rPr b="0" lang="es-ES" sz="2800" spc="-1" strike="noStrike">
                <a:solidFill>
                  <a:srgbClr val="000000"/>
                </a:solidFill>
                <a:latin typeface="Arial"/>
                <a:ea typeface="DejaVu Sans"/>
              </a:rPr>
              <a:t>Nuestro entorno es complejo, está conectado en RED y nuestra sociedad se torna líquida...</a:t>
            </a:r>
            <a:endParaRPr b="0" lang="es-ES" sz="2800" spc="-1" strike="noStrike">
              <a:latin typeface="Arial"/>
            </a:endParaRPr>
          </a:p>
        </p:txBody>
      </p:sp>
      <p:sp>
        <p:nvSpPr>
          <p:cNvPr id="145" name="CustomShape 2"/>
          <p:cNvSpPr/>
          <p:nvPr/>
        </p:nvSpPr>
        <p:spPr>
          <a:xfrm>
            <a:off x="504000" y="1769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2000" spc="-1" strike="noStrike">
                <a:solidFill>
                  <a:srgbClr val="000000"/>
                </a:solidFill>
                <a:latin typeface="Arial"/>
                <a:ea typeface="DejaVu Sans"/>
              </a:rPr>
              <a:t>Sin dudas, otro elemento que da cuenta de lo complejo de hoy, es lo que aporta</a:t>
            </a:r>
            <a:r>
              <a:rPr b="1" lang="es-ES" sz="2000" spc="-1" strike="noStrike">
                <a:solidFill>
                  <a:srgbClr val="000000"/>
                </a:solidFill>
                <a:latin typeface="Arial"/>
                <a:ea typeface="DejaVu Sans"/>
              </a:rPr>
              <a:t> Zygmunt Bauman</a:t>
            </a:r>
            <a:r>
              <a:rPr b="0" lang="es-ES" sz="2000" spc="-1" strike="noStrike">
                <a:solidFill>
                  <a:srgbClr val="000000"/>
                </a:solidFill>
                <a:latin typeface="Arial"/>
                <a:ea typeface="DejaVu Sans"/>
              </a:rPr>
              <a:t> al</a:t>
            </a:r>
            <a:r>
              <a:rPr b="0" lang="es-ES" sz="1200" spc="-1" strike="noStrike">
                <a:solidFill>
                  <a:srgbClr val="000000"/>
                </a:solidFill>
                <a:latin typeface="Arial"/>
                <a:ea typeface="DejaVu Sans"/>
              </a:rPr>
              <a:t> </a:t>
            </a:r>
            <a:r>
              <a:rPr b="0" lang="es-ES" sz="2000" spc="-1" strike="noStrike">
                <a:solidFill>
                  <a:srgbClr val="000000"/>
                </a:solidFill>
                <a:latin typeface="Arial"/>
                <a:ea typeface="DejaVu Sans"/>
              </a:rPr>
              <a:t>definir el estado fluido y volátil de la actual sociedad, </a:t>
            </a:r>
            <a:r>
              <a:rPr b="1" lang="es-ES" sz="2000" spc="-1" strike="noStrike">
                <a:solidFill>
                  <a:srgbClr val="000000"/>
                </a:solidFill>
                <a:latin typeface="Arial"/>
                <a:ea typeface="DejaVu Sans"/>
              </a:rPr>
              <a:t>Bauman</a:t>
            </a:r>
            <a:r>
              <a:rPr b="0" lang="es-ES" sz="2000" spc="-1" strike="noStrike">
                <a:solidFill>
                  <a:srgbClr val="000000"/>
                </a:solidFill>
                <a:latin typeface="Arial"/>
                <a:ea typeface="DejaVu Sans"/>
              </a:rPr>
              <a:t> considera que la sociedad de hoy se desarrolla sin valores y los que pocos que tiene,  no son  demasiado sólidos, en la que la incertidumbre por la vertiginosa rapidez de los cambios ha debilitado los vínculos humanos. Lo que antes eran nexos potentes ahora se han convertido en lazos provisionales y frágiles. </a:t>
            </a:r>
            <a:endParaRPr b="0" lang="es-ES" sz="2000" spc="-1" strike="noStrike">
              <a:latin typeface="Arial"/>
            </a:endParaRPr>
          </a:p>
        </p:txBody>
      </p:sp>
      <p:sp>
        <p:nvSpPr>
          <p:cNvPr id="146" name="CustomShape 3"/>
          <p:cNvSpPr/>
          <p:nvPr/>
        </p:nvSpPr>
        <p:spPr>
          <a:xfrm>
            <a:off x="504000" y="4752000"/>
            <a:ext cx="9142920" cy="207792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1600" spc="-1" strike="noStrike">
                <a:solidFill>
                  <a:srgbClr val="000000"/>
                </a:solidFill>
                <a:latin typeface="Arial"/>
                <a:ea typeface="DejaVu Sans"/>
              </a:rPr>
              <a:t>Es por esto que la globalización, es de alguna manera una invitación a lo inmediato, a lo fluido, a lo cercano. Por lo tanto, no debemos echar raíces en ningún lugar.</a:t>
            </a:r>
            <a:endParaRPr b="0" lang="es-ES" sz="16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600" spc="-1" strike="noStrike">
                <a:solidFill>
                  <a:srgbClr val="000000"/>
                </a:solidFill>
                <a:latin typeface="Arial"/>
                <a:ea typeface="DejaVu Sans"/>
              </a:rPr>
              <a:t>Al pensar en esto. Tomo como elemento teórico en este recorrido la noción de tradición.</a:t>
            </a:r>
            <a:endParaRPr b="0" lang="es-ES" sz="16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600" spc="-1" strike="noStrike">
                <a:solidFill>
                  <a:srgbClr val="000000"/>
                </a:solidFill>
                <a:latin typeface="Arial"/>
                <a:ea typeface="Microsoft YaHei"/>
              </a:rPr>
              <a:t>Con estos elementos no debemos dejar de lado  la educación y recordar lo que nos plantea Claudio Naranjo, Pues en este contexto presente considera que lo educativo está como deshumanizada, una estafa, una cárcel para los jóvenes y propone una formación para la vida. </a:t>
            </a:r>
            <a:endParaRPr b="0" lang="es-ES" sz="1600" spc="-1" strike="noStrike">
              <a:latin typeface="Arial"/>
            </a:endParaRPr>
          </a:p>
        </p:txBody>
      </p:sp>
      <p:sp>
        <p:nvSpPr>
          <p:cNvPr id="147" name="CustomShape 4"/>
          <p:cNvSpPr/>
          <p:nvPr/>
        </p:nvSpPr>
        <p:spPr>
          <a:xfrm>
            <a:off x="5112000" y="2016000"/>
            <a:ext cx="2734920" cy="2376000"/>
          </a:xfrm>
          <a:custGeom>
            <a:avLst/>
            <a:gdLst/>
            <a:ahLst/>
            <a:rect l="l" t="t" r="r" b="b"/>
            <a:pathLst>
              <a:path w="7476" h="7777">
                <a:moveTo>
                  <a:pt x="4659" y="5200"/>
                </a:moveTo>
                <a:lnTo>
                  <a:pt x="4657" y="5067"/>
                </a:lnTo>
                <a:lnTo>
                  <a:pt x="4649" y="4933"/>
                </a:lnTo>
                <a:lnTo>
                  <a:pt x="4637" y="4801"/>
                </a:lnTo>
                <a:lnTo>
                  <a:pt x="4620" y="4669"/>
                </a:lnTo>
                <a:lnTo>
                  <a:pt x="4598" y="4539"/>
                </a:lnTo>
                <a:lnTo>
                  <a:pt x="4571" y="4411"/>
                </a:lnTo>
                <a:lnTo>
                  <a:pt x="4540" y="4285"/>
                </a:lnTo>
                <a:lnTo>
                  <a:pt x="4504" y="4161"/>
                </a:lnTo>
                <a:lnTo>
                  <a:pt x="4463" y="4039"/>
                </a:lnTo>
                <a:lnTo>
                  <a:pt x="4418" y="3921"/>
                </a:lnTo>
                <a:lnTo>
                  <a:pt x="4369" y="3805"/>
                </a:lnTo>
                <a:lnTo>
                  <a:pt x="4315" y="3694"/>
                </a:lnTo>
                <a:lnTo>
                  <a:pt x="4258" y="3586"/>
                </a:lnTo>
                <a:lnTo>
                  <a:pt x="4196" y="3482"/>
                </a:lnTo>
                <a:lnTo>
                  <a:pt x="4131" y="3383"/>
                </a:lnTo>
                <a:lnTo>
                  <a:pt x="4063" y="3288"/>
                </a:lnTo>
                <a:lnTo>
                  <a:pt x="3990" y="3198"/>
                </a:lnTo>
                <a:lnTo>
                  <a:pt x="3915" y="3113"/>
                </a:lnTo>
                <a:lnTo>
                  <a:pt x="3837" y="3034"/>
                </a:lnTo>
                <a:lnTo>
                  <a:pt x="3756" y="2960"/>
                </a:lnTo>
                <a:lnTo>
                  <a:pt x="3672" y="2891"/>
                </a:lnTo>
                <a:lnTo>
                  <a:pt x="3585" y="2829"/>
                </a:lnTo>
                <a:lnTo>
                  <a:pt x="3497" y="2773"/>
                </a:lnTo>
                <a:lnTo>
                  <a:pt x="3407" y="2722"/>
                </a:lnTo>
                <a:lnTo>
                  <a:pt x="3315" y="2678"/>
                </a:lnTo>
                <a:lnTo>
                  <a:pt x="3221" y="2641"/>
                </a:lnTo>
                <a:lnTo>
                  <a:pt x="3126" y="2610"/>
                </a:lnTo>
                <a:lnTo>
                  <a:pt x="3030" y="2585"/>
                </a:lnTo>
                <a:lnTo>
                  <a:pt x="2933" y="2568"/>
                </a:lnTo>
                <a:lnTo>
                  <a:pt x="2836" y="2556"/>
                </a:lnTo>
                <a:lnTo>
                  <a:pt x="2739" y="2552"/>
                </a:lnTo>
                <a:lnTo>
                  <a:pt x="2641" y="2554"/>
                </a:lnTo>
                <a:lnTo>
                  <a:pt x="2544" y="2564"/>
                </a:lnTo>
                <a:lnTo>
                  <a:pt x="2447" y="2579"/>
                </a:lnTo>
                <a:lnTo>
                  <a:pt x="2351" y="2602"/>
                </a:lnTo>
                <a:lnTo>
                  <a:pt x="2255" y="2631"/>
                </a:lnTo>
                <a:lnTo>
                  <a:pt x="2161" y="2666"/>
                </a:lnTo>
                <a:lnTo>
                  <a:pt x="2069" y="2708"/>
                </a:lnTo>
                <a:lnTo>
                  <a:pt x="1978" y="2757"/>
                </a:lnTo>
                <a:lnTo>
                  <a:pt x="1889" y="2811"/>
                </a:lnTo>
                <a:lnTo>
                  <a:pt x="1802" y="2872"/>
                </a:lnTo>
                <a:lnTo>
                  <a:pt x="1717" y="2939"/>
                </a:lnTo>
                <a:lnTo>
                  <a:pt x="1635" y="3011"/>
                </a:lnTo>
                <a:lnTo>
                  <a:pt x="1556" y="3089"/>
                </a:lnTo>
                <a:lnTo>
                  <a:pt x="1480" y="3172"/>
                </a:lnTo>
                <a:lnTo>
                  <a:pt x="1407" y="3260"/>
                </a:lnTo>
                <a:lnTo>
                  <a:pt x="1337" y="3354"/>
                </a:lnTo>
                <a:lnTo>
                  <a:pt x="0" y="1574"/>
                </a:lnTo>
                <a:lnTo>
                  <a:pt x="67" y="1482"/>
                </a:lnTo>
                <a:lnTo>
                  <a:pt x="136" y="1393"/>
                </a:lnTo>
                <a:lnTo>
                  <a:pt x="206" y="1306"/>
                </a:lnTo>
                <a:lnTo>
                  <a:pt x="278" y="1221"/>
                </a:lnTo>
                <a:lnTo>
                  <a:pt x="351" y="1139"/>
                </a:lnTo>
                <a:lnTo>
                  <a:pt x="426" y="1059"/>
                </a:lnTo>
                <a:lnTo>
                  <a:pt x="502" y="982"/>
                </a:lnTo>
                <a:lnTo>
                  <a:pt x="580" y="907"/>
                </a:lnTo>
                <a:lnTo>
                  <a:pt x="658" y="835"/>
                </a:lnTo>
                <a:lnTo>
                  <a:pt x="739" y="766"/>
                </a:lnTo>
                <a:lnTo>
                  <a:pt x="820" y="700"/>
                </a:lnTo>
                <a:lnTo>
                  <a:pt x="903" y="636"/>
                </a:lnTo>
                <a:lnTo>
                  <a:pt x="986" y="575"/>
                </a:lnTo>
                <a:lnTo>
                  <a:pt x="1071" y="518"/>
                </a:lnTo>
                <a:lnTo>
                  <a:pt x="1157" y="463"/>
                </a:lnTo>
                <a:lnTo>
                  <a:pt x="1244" y="411"/>
                </a:lnTo>
                <a:lnTo>
                  <a:pt x="1332" y="362"/>
                </a:lnTo>
                <a:lnTo>
                  <a:pt x="1420" y="316"/>
                </a:lnTo>
                <a:lnTo>
                  <a:pt x="1510" y="273"/>
                </a:lnTo>
                <a:lnTo>
                  <a:pt x="1600" y="233"/>
                </a:lnTo>
                <a:lnTo>
                  <a:pt x="1691" y="196"/>
                </a:lnTo>
                <a:lnTo>
                  <a:pt x="1783" y="162"/>
                </a:lnTo>
                <a:lnTo>
                  <a:pt x="1875" y="132"/>
                </a:lnTo>
                <a:lnTo>
                  <a:pt x="1967" y="104"/>
                </a:lnTo>
                <a:lnTo>
                  <a:pt x="2060" y="80"/>
                </a:lnTo>
                <a:lnTo>
                  <a:pt x="2154" y="59"/>
                </a:lnTo>
                <a:lnTo>
                  <a:pt x="2248" y="41"/>
                </a:lnTo>
                <a:lnTo>
                  <a:pt x="2342" y="26"/>
                </a:lnTo>
                <a:lnTo>
                  <a:pt x="2436" y="15"/>
                </a:lnTo>
                <a:lnTo>
                  <a:pt x="2531" y="7"/>
                </a:lnTo>
                <a:lnTo>
                  <a:pt x="2626" y="2"/>
                </a:lnTo>
                <a:lnTo>
                  <a:pt x="2721" y="0"/>
                </a:lnTo>
                <a:lnTo>
                  <a:pt x="2815" y="2"/>
                </a:lnTo>
                <a:lnTo>
                  <a:pt x="2910" y="6"/>
                </a:lnTo>
                <a:lnTo>
                  <a:pt x="3005" y="14"/>
                </a:lnTo>
                <a:lnTo>
                  <a:pt x="3099" y="25"/>
                </a:lnTo>
                <a:lnTo>
                  <a:pt x="3193" y="40"/>
                </a:lnTo>
                <a:lnTo>
                  <a:pt x="3287" y="57"/>
                </a:lnTo>
                <a:lnTo>
                  <a:pt x="3381" y="78"/>
                </a:lnTo>
                <a:lnTo>
                  <a:pt x="3474" y="102"/>
                </a:lnTo>
                <a:lnTo>
                  <a:pt x="3567" y="129"/>
                </a:lnTo>
                <a:lnTo>
                  <a:pt x="3659" y="160"/>
                </a:lnTo>
                <a:lnTo>
                  <a:pt x="3750" y="193"/>
                </a:lnTo>
                <a:lnTo>
                  <a:pt x="3841" y="230"/>
                </a:lnTo>
                <a:lnTo>
                  <a:pt x="3932" y="270"/>
                </a:lnTo>
                <a:lnTo>
                  <a:pt x="4021" y="312"/>
                </a:lnTo>
                <a:lnTo>
                  <a:pt x="4110" y="358"/>
                </a:lnTo>
                <a:lnTo>
                  <a:pt x="4198" y="407"/>
                </a:lnTo>
                <a:lnTo>
                  <a:pt x="4285" y="459"/>
                </a:lnTo>
                <a:lnTo>
                  <a:pt x="4371" y="514"/>
                </a:lnTo>
                <a:lnTo>
                  <a:pt x="4455" y="571"/>
                </a:lnTo>
                <a:lnTo>
                  <a:pt x="4539" y="632"/>
                </a:lnTo>
                <a:lnTo>
                  <a:pt x="4622" y="695"/>
                </a:lnTo>
                <a:lnTo>
                  <a:pt x="4704" y="761"/>
                </a:lnTo>
                <a:lnTo>
                  <a:pt x="4784" y="830"/>
                </a:lnTo>
                <a:lnTo>
                  <a:pt x="4863" y="902"/>
                </a:lnTo>
                <a:lnTo>
                  <a:pt x="4941" y="976"/>
                </a:lnTo>
                <a:lnTo>
                  <a:pt x="5017" y="1053"/>
                </a:lnTo>
                <a:lnTo>
                  <a:pt x="5092" y="1133"/>
                </a:lnTo>
                <a:lnTo>
                  <a:pt x="5165" y="1215"/>
                </a:lnTo>
                <a:lnTo>
                  <a:pt x="5237" y="1299"/>
                </a:lnTo>
                <a:lnTo>
                  <a:pt x="5307" y="1386"/>
                </a:lnTo>
                <a:lnTo>
                  <a:pt x="5376" y="1476"/>
                </a:lnTo>
                <a:lnTo>
                  <a:pt x="5443" y="1568"/>
                </a:lnTo>
                <a:lnTo>
                  <a:pt x="5508" y="1661"/>
                </a:lnTo>
                <a:lnTo>
                  <a:pt x="5572" y="1758"/>
                </a:lnTo>
                <a:lnTo>
                  <a:pt x="5634" y="1856"/>
                </a:lnTo>
                <a:lnTo>
                  <a:pt x="5694" y="1956"/>
                </a:lnTo>
                <a:lnTo>
                  <a:pt x="5752" y="2059"/>
                </a:lnTo>
                <a:lnTo>
                  <a:pt x="5809" y="2163"/>
                </a:lnTo>
                <a:lnTo>
                  <a:pt x="5863" y="2269"/>
                </a:lnTo>
                <a:lnTo>
                  <a:pt x="5915" y="2377"/>
                </a:lnTo>
                <a:lnTo>
                  <a:pt x="5966" y="2487"/>
                </a:lnTo>
                <a:lnTo>
                  <a:pt x="6014" y="2599"/>
                </a:lnTo>
                <a:lnTo>
                  <a:pt x="6061" y="2712"/>
                </a:lnTo>
                <a:lnTo>
                  <a:pt x="6105" y="2826"/>
                </a:lnTo>
                <a:lnTo>
                  <a:pt x="6147" y="2943"/>
                </a:lnTo>
                <a:lnTo>
                  <a:pt x="6187" y="3060"/>
                </a:lnTo>
                <a:lnTo>
                  <a:pt x="6225" y="3179"/>
                </a:lnTo>
                <a:lnTo>
                  <a:pt x="6261" y="3299"/>
                </a:lnTo>
                <a:lnTo>
                  <a:pt x="6295" y="3421"/>
                </a:lnTo>
                <a:lnTo>
                  <a:pt x="6326" y="3543"/>
                </a:lnTo>
                <a:lnTo>
                  <a:pt x="6355" y="3666"/>
                </a:lnTo>
                <a:lnTo>
                  <a:pt x="6382" y="3791"/>
                </a:lnTo>
                <a:lnTo>
                  <a:pt x="6406" y="3916"/>
                </a:lnTo>
                <a:lnTo>
                  <a:pt x="6429" y="4042"/>
                </a:lnTo>
                <a:lnTo>
                  <a:pt x="6449" y="4169"/>
                </a:lnTo>
                <a:lnTo>
                  <a:pt x="6466" y="4297"/>
                </a:lnTo>
                <a:lnTo>
                  <a:pt x="6482" y="4425"/>
                </a:lnTo>
                <a:lnTo>
                  <a:pt x="6494" y="4553"/>
                </a:lnTo>
                <a:lnTo>
                  <a:pt x="6505" y="4682"/>
                </a:lnTo>
                <a:lnTo>
                  <a:pt x="6513" y="4811"/>
                </a:lnTo>
                <a:lnTo>
                  <a:pt x="6519" y="4941"/>
                </a:lnTo>
                <a:lnTo>
                  <a:pt x="6523" y="5070"/>
                </a:lnTo>
                <a:lnTo>
                  <a:pt x="6524" y="5200"/>
                </a:lnTo>
                <a:lnTo>
                  <a:pt x="7475" y="5200"/>
                </a:lnTo>
                <a:lnTo>
                  <a:pt x="5592" y="7776"/>
                </a:lnTo>
                <a:lnTo>
                  <a:pt x="3709" y="5200"/>
                </a:lnTo>
                <a:lnTo>
                  <a:pt x="4659" y="5200"/>
                </a:lnTo>
              </a:path>
            </a:pathLst>
          </a:custGeom>
          <a:solidFill>
            <a:srgbClr val="729fcf"/>
          </a:solidFill>
          <a:ln>
            <a:solidFill>
              <a:srgbClr val="3465a4"/>
            </a:solidFill>
          </a:ln>
        </p:spPr>
        <p:style>
          <a:lnRef idx="0"/>
          <a:fillRef idx="0"/>
          <a:effectRef idx="0"/>
          <a:fontRef idx="minor"/>
        </p:style>
      </p:sp>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8" name="CustomShape 1"/>
          <p:cNvSpPr/>
          <p:nvPr/>
        </p:nvSpPr>
        <p:spPr>
          <a:xfrm>
            <a:off x="504000" y="301320"/>
            <a:ext cx="8206560" cy="743760"/>
          </a:xfrm>
          <a:prstGeom prst="rect">
            <a:avLst/>
          </a:prstGeom>
          <a:noFill/>
          <a:ln>
            <a:noFill/>
          </a:ln>
        </p:spPr>
        <p:style>
          <a:lnRef idx="0"/>
          <a:fillRef idx="0"/>
          <a:effectRef idx="0"/>
          <a:fontRef idx="minor"/>
        </p:style>
        <p:txBody>
          <a:bodyPr lIns="0" rIns="0" tIns="0" bIns="0" anchor="ctr"/>
          <a:p>
            <a:pPr algn="ctr">
              <a:lnSpc>
                <a:spcPct val="100000"/>
              </a:lnSpc>
            </a:pPr>
            <a:r>
              <a:rPr b="0" lang="es-ES" sz="4400" spc="-1" strike="noStrike">
                <a:solidFill>
                  <a:srgbClr val="000000"/>
                </a:solidFill>
                <a:latin typeface="Arial"/>
                <a:ea typeface="DejaVu Sans"/>
              </a:rPr>
              <a:t>Las tradiciones.</a:t>
            </a:r>
            <a:endParaRPr b="0" lang="es-ES" sz="4400" spc="-1" strike="noStrike">
              <a:latin typeface="Arial"/>
            </a:endParaRPr>
          </a:p>
        </p:txBody>
      </p:sp>
      <p:sp>
        <p:nvSpPr>
          <p:cNvPr id="149" name="CustomShape 2"/>
          <p:cNvSpPr/>
          <p:nvPr/>
        </p:nvSpPr>
        <p:spPr>
          <a:xfrm>
            <a:off x="432000" y="2088000"/>
            <a:ext cx="4497480" cy="209592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3200" spc="-1" strike="noStrike">
                <a:solidFill>
                  <a:srgbClr val="000000"/>
                </a:solidFill>
                <a:latin typeface="Arial"/>
                <a:ea typeface="DejaVu Sans"/>
              </a:rPr>
              <a:t>Tradición como elemento medular que  configura lo subjetivo de los sujetos. </a:t>
            </a:r>
            <a:endParaRPr b="0" lang="es-ES" sz="3200" spc="-1" strike="noStrike">
              <a:latin typeface="Arial"/>
            </a:endParaRPr>
          </a:p>
        </p:txBody>
      </p:sp>
      <p:sp>
        <p:nvSpPr>
          <p:cNvPr id="150" name="CustomShape 3"/>
          <p:cNvSpPr/>
          <p:nvPr/>
        </p:nvSpPr>
        <p:spPr>
          <a:xfrm>
            <a:off x="5328000" y="2088000"/>
            <a:ext cx="4462920" cy="208692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1600" spc="-1" strike="noStrike">
                <a:solidFill>
                  <a:srgbClr val="000000"/>
                </a:solidFill>
                <a:latin typeface="Arial"/>
                <a:ea typeface="DejaVu Sans"/>
              </a:rPr>
              <a:t>La tradición es paradójica permite ver algunas cosas, pero vela otras.</a:t>
            </a:r>
            <a:endParaRPr b="0" lang="es-ES" sz="16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600" spc="-1" strike="noStrike">
                <a:solidFill>
                  <a:srgbClr val="000000"/>
                </a:solidFill>
                <a:latin typeface="Arial"/>
                <a:ea typeface="DejaVu Sans"/>
              </a:rPr>
              <a:t>Es en el marco de esas configuraciones que la educación no debe menospreciar las herramientas que puede aportar la tradición, no solamente en lo colectivo sino en lo individual. </a:t>
            </a:r>
            <a:endParaRPr b="0" lang="es-ES" sz="1600" spc="-1" strike="noStrike">
              <a:latin typeface="Arial"/>
            </a:endParaRPr>
          </a:p>
          <a:p>
            <a:pPr marL="432000" indent="-322920">
              <a:lnSpc>
                <a:spcPct val="100000"/>
              </a:lnSpc>
              <a:spcBef>
                <a:spcPts val="1417"/>
              </a:spcBef>
              <a:buClr>
                <a:srgbClr val="000000"/>
              </a:buClr>
              <a:buSzPct val="45000"/>
              <a:buFont typeface="Wingdings" charset="2"/>
              <a:buChar char=""/>
            </a:pPr>
            <a:r>
              <a:rPr b="0" lang="es-ES" sz="1600" spc="-1" strike="noStrike">
                <a:solidFill>
                  <a:srgbClr val="000000"/>
                </a:solidFill>
                <a:latin typeface="Arial"/>
                <a:ea typeface="Microsoft YaHei"/>
              </a:rPr>
              <a:t>En educación debe buscarse una enseñanza expansiva. Es decir que les asegure a las personas poder desempeñarse en la sociedad de un modo diferente</a:t>
            </a:r>
            <a:endParaRPr b="0" lang="es-ES" sz="1600" spc="-1" strike="noStrike">
              <a:latin typeface="Arial"/>
            </a:endParaRPr>
          </a:p>
        </p:txBody>
      </p:sp>
      <p:sp>
        <p:nvSpPr>
          <p:cNvPr id="151" name="CustomShape 4"/>
          <p:cNvSpPr/>
          <p:nvPr/>
        </p:nvSpPr>
        <p:spPr>
          <a:xfrm>
            <a:off x="3096000" y="4032000"/>
            <a:ext cx="2518920" cy="1150920"/>
          </a:xfrm>
          <a:custGeom>
            <a:avLst/>
            <a:gdLst/>
            <a:ahLst/>
            <a:rect l="l" t="t" r="r" b="b"/>
            <a:pathLst>
              <a:path w="7002" h="3202">
                <a:moveTo>
                  <a:pt x="1750" y="0"/>
                </a:moveTo>
                <a:lnTo>
                  <a:pt x="1750" y="2400"/>
                </a:lnTo>
                <a:lnTo>
                  <a:pt x="0" y="2400"/>
                </a:lnTo>
                <a:lnTo>
                  <a:pt x="3500" y="3201"/>
                </a:lnTo>
                <a:lnTo>
                  <a:pt x="7001" y="2400"/>
                </a:lnTo>
                <a:lnTo>
                  <a:pt x="5250" y="2400"/>
                </a:lnTo>
                <a:lnTo>
                  <a:pt x="5250" y="0"/>
                </a:lnTo>
                <a:lnTo>
                  <a:pt x="1750" y="0"/>
                </a:lnTo>
              </a:path>
            </a:pathLst>
          </a:custGeom>
          <a:solidFill>
            <a:srgbClr val="729fcf"/>
          </a:solidFill>
          <a:ln>
            <a:solidFill>
              <a:srgbClr val="3465a4"/>
            </a:solidFill>
          </a:ln>
        </p:spPr>
        <p:style>
          <a:lnRef idx="0"/>
          <a:fillRef idx="0"/>
          <a:effectRef idx="0"/>
          <a:fontRef idx="minor"/>
        </p:style>
      </p:sp>
      <p:sp>
        <p:nvSpPr>
          <p:cNvPr id="152" name="CustomShape 5"/>
          <p:cNvSpPr/>
          <p:nvPr/>
        </p:nvSpPr>
        <p:spPr>
          <a:xfrm>
            <a:off x="2448000" y="5472000"/>
            <a:ext cx="4822920" cy="1113120"/>
          </a:xfrm>
          <a:prstGeom prst="rect">
            <a:avLst/>
          </a:prstGeom>
          <a:noFill/>
          <a:ln>
            <a:noFill/>
          </a:ln>
        </p:spPr>
        <p:style>
          <a:lnRef idx="0"/>
          <a:fillRef idx="0"/>
          <a:effectRef idx="0"/>
          <a:fontRef idx="minor"/>
        </p:style>
        <p:txBody>
          <a:bodyPr lIns="90000" rIns="90000" tIns="45000" bIns="45000"/>
          <a:p>
            <a:pPr>
              <a:lnSpc>
                <a:spcPct val="100000"/>
              </a:lnSpc>
            </a:pPr>
            <a:r>
              <a:rPr b="0" lang="es-ES" sz="1800" spc="-1" strike="noStrike">
                <a:solidFill>
                  <a:srgbClr val="000000"/>
                </a:solidFill>
                <a:latin typeface="Arial"/>
                <a:ea typeface="DejaVu Sans"/>
              </a:rPr>
              <a:t>El desafío es trabajar sobre el hecho de que conforme pasa el tiempo los valores establecidos van cambiando, se van modificando.</a:t>
            </a:r>
            <a:endParaRPr b="0" lang="es-ES" sz="1800" spc="-1" strike="noStrike">
              <a:latin typeface="Arial"/>
            </a:endParaRPr>
          </a:p>
        </p:txBody>
      </p:sp>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504000" y="-7560"/>
            <a:ext cx="8206560" cy="1362240"/>
          </a:xfrm>
          <a:prstGeom prst="rect">
            <a:avLst/>
          </a:prstGeom>
          <a:noFill/>
          <a:ln>
            <a:noFill/>
          </a:ln>
        </p:spPr>
        <p:style>
          <a:lnRef idx="0"/>
          <a:fillRef idx="0"/>
          <a:effectRef idx="0"/>
          <a:fontRef idx="minor"/>
        </p:style>
        <p:txBody>
          <a:bodyPr lIns="0" rIns="0" tIns="0" bIns="0" anchor="ctr"/>
          <a:p>
            <a:pPr algn="ctr">
              <a:lnSpc>
                <a:spcPct val="100000"/>
              </a:lnSpc>
            </a:pPr>
            <a:r>
              <a:rPr b="0" lang="es-ES" sz="4400" spc="-1" strike="noStrike">
                <a:solidFill>
                  <a:srgbClr val="000000"/>
                </a:solidFill>
                <a:latin typeface="Arial"/>
                <a:ea typeface="DejaVu Sans"/>
              </a:rPr>
              <a:t> </a:t>
            </a:r>
            <a:r>
              <a:rPr b="0" lang="es-ES" sz="2600" spc="-1" strike="noStrike">
                <a:solidFill>
                  <a:srgbClr val="000000"/>
                </a:solidFill>
                <a:latin typeface="Arial"/>
                <a:ea typeface="DejaVu Sans"/>
              </a:rPr>
              <a:t>En lo social, está lo educativo, pero allí también encontramos, lo político, lo económico y con esto las nuevas regulaciones. </a:t>
            </a:r>
            <a:endParaRPr b="0" lang="es-ES" sz="2600" spc="-1" strike="noStrike">
              <a:latin typeface="Arial"/>
            </a:endParaRPr>
          </a:p>
        </p:txBody>
      </p:sp>
      <p:sp>
        <p:nvSpPr>
          <p:cNvPr id="154" name="CustomShape 2"/>
          <p:cNvSpPr/>
          <p:nvPr/>
        </p:nvSpPr>
        <p:spPr>
          <a:xfrm>
            <a:off x="504000" y="1769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2000" spc="-1" strike="noStrike">
                <a:solidFill>
                  <a:srgbClr val="000000"/>
                </a:solidFill>
                <a:latin typeface="Arial"/>
                <a:ea typeface="DejaVu Sans"/>
              </a:rPr>
              <a:t>Según </a:t>
            </a:r>
            <a:r>
              <a:rPr b="1" lang="es-ES" sz="2000" spc="-1" strike="noStrike">
                <a:solidFill>
                  <a:srgbClr val="000000"/>
                </a:solidFill>
                <a:latin typeface="Arial"/>
                <a:ea typeface="DejaVu Sans"/>
              </a:rPr>
              <a:t>Richard Sennett</a:t>
            </a:r>
            <a:r>
              <a:rPr b="0" lang="es-ES" sz="2000" spc="-1" strike="noStrike">
                <a:solidFill>
                  <a:srgbClr val="000000"/>
                </a:solidFill>
                <a:latin typeface="Arial"/>
                <a:ea typeface="DejaVu Sans"/>
              </a:rPr>
              <a:t> nos advierte a la vez que reflexiona respecto de los percances y consecuencias del deterioro moral imperante, pues con ello se utilizan elementos que operan desde lo discursivo en detrimento y degradación de los sujetos. </a:t>
            </a:r>
            <a:endParaRPr b="0" lang="es-ES" sz="2000" spc="-1" strike="noStrike">
              <a:latin typeface="Arial"/>
            </a:endParaRPr>
          </a:p>
        </p:txBody>
      </p:sp>
      <p:sp>
        <p:nvSpPr>
          <p:cNvPr id="155" name="CustomShape 3"/>
          <p:cNvSpPr/>
          <p:nvPr/>
        </p:nvSpPr>
        <p:spPr>
          <a:xfrm>
            <a:off x="504000" y="4415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2000" spc="-1" strike="noStrike">
                <a:solidFill>
                  <a:srgbClr val="000000"/>
                </a:solidFill>
                <a:latin typeface="Arial"/>
                <a:ea typeface="DejaVu Sans"/>
              </a:rPr>
              <a:t>El narcisismo imperante, así como  la brecha cada vez más profunda entre los sujetos como resultado directo de la fragilidad en la que toma sustento la sociedad actual. </a:t>
            </a:r>
            <a:endParaRPr b="0" lang="es-ES" sz="2000" spc="-1" strike="noStrike">
              <a:latin typeface="Arial"/>
            </a:endParaRPr>
          </a:p>
        </p:txBody>
      </p:sp>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504000" y="301320"/>
            <a:ext cx="8206560" cy="743760"/>
          </a:xfrm>
          <a:prstGeom prst="rect">
            <a:avLst/>
          </a:prstGeom>
          <a:noFill/>
          <a:ln>
            <a:noFill/>
          </a:ln>
        </p:spPr>
        <p:style>
          <a:lnRef idx="0"/>
          <a:fillRef idx="0"/>
          <a:effectRef idx="0"/>
          <a:fontRef idx="minor"/>
        </p:style>
        <p:txBody>
          <a:bodyPr lIns="0" rIns="0" tIns="0" bIns="0" anchor="ctr"/>
          <a:p>
            <a:pPr algn="ctr">
              <a:lnSpc>
                <a:spcPct val="100000"/>
              </a:lnSpc>
            </a:pPr>
            <a:r>
              <a:rPr b="0" lang="es-ES" sz="3200" spc="-1" strike="noStrike">
                <a:solidFill>
                  <a:srgbClr val="050505"/>
                </a:solidFill>
                <a:latin typeface="Arial"/>
                <a:ea typeface="DejaVu Sans"/>
              </a:rPr>
              <a:t>La transdisciplina.</a:t>
            </a:r>
            <a:endParaRPr b="0" lang="es-ES" sz="3200" spc="-1" strike="noStrike">
              <a:latin typeface="Arial"/>
            </a:endParaRPr>
          </a:p>
        </p:txBody>
      </p:sp>
      <p:sp>
        <p:nvSpPr>
          <p:cNvPr id="157" name="CustomShape 2"/>
          <p:cNvSpPr/>
          <p:nvPr/>
        </p:nvSpPr>
        <p:spPr>
          <a:xfrm>
            <a:off x="504000" y="1769040"/>
            <a:ext cx="4425480" cy="241488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3200" spc="-1" strike="noStrike">
                <a:solidFill>
                  <a:srgbClr val="000000"/>
                </a:solidFill>
                <a:latin typeface="Arial"/>
                <a:ea typeface="DejaVu Sans"/>
              </a:rPr>
              <a:t>En este sentido la transdisciplina, es un elemento que aporta mucho ¿por qué?</a:t>
            </a:r>
            <a:endParaRPr b="0" lang="es-ES" sz="3200" spc="-1" strike="noStrike">
              <a:latin typeface="Arial"/>
            </a:endParaRPr>
          </a:p>
        </p:txBody>
      </p:sp>
      <p:sp>
        <p:nvSpPr>
          <p:cNvPr id="158" name="CustomShape 3"/>
          <p:cNvSpPr/>
          <p:nvPr/>
        </p:nvSpPr>
        <p:spPr>
          <a:xfrm>
            <a:off x="5400000" y="4176000"/>
            <a:ext cx="3742920" cy="265392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s-ES" sz="3200" spc="-1" strike="noStrike">
                <a:solidFill>
                  <a:srgbClr val="000000"/>
                </a:solidFill>
                <a:latin typeface="Arial"/>
                <a:ea typeface="DejaVu Sans"/>
              </a:rPr>
              <a:t>Permite comprender en un contexto donde todo está en movimiento constante. </a:t>
            </a:r>
            <a:endParaRPr b="0" lang="es-ES" sz="3200" spc="-1" strike="noStrike">
              <a:latin typeface="Arial"/>
            </a:endParaRPr>
          </a:p>
        </p:txBody>
      </p:sp>
      <p:sp>
        <p:nvSpPr>
          <p:cNvPr id="159" name="CustomShape 4"/>
          <p:cNvSpPr/>
          <p:nvPr/>
        </p:nvSpPr>
        <p:spPr>
          <a:xfrm>
            <a:off x="4680000" y="2376000"/>
            <a:ext cx="3598920" cy="1510920"/>
          </a:xfrm>
          <a:custGeom>
            <a:avLst/>
            <a:gdLst/>
            <a:ahLst/>
            <a:rect l="l" t="t" r="r" b="b"/>
            <a:pathLst>
              <a:path w="10657" h="3142">
                <a:moveTo>
                  <a:pt x="6285" y="2100"/>
                </a:moveTo>
                <a:lnTo>
                  <a:pt x="6281" y="2046"/>
                </a:lnTo>
                <a:lnTo>
                  <a:pt x="6270" y="1993"/>
                </a:lnTo>
                <a:lnTo>
                  <a:pt x="6251" y="1939"/>
                </a:lnTo>
                <a:lnTo>
                  <a:pt x="6225" y="1886"/>
                </a:lnTo>
                <a:lnTo>
                  <a:pt x="6191" y="1834"/>
                </a:lnTo>
                <a:lnTo>
                  <a:pt x="6149" y="1782"/>
                </a:lnTo>
                <a:lnTo>
                  <a:pt x="6101" y="1731"/>
                </a:lnTo>
                <a:lnTo>
                  <a:pt x="6045" y="1681"/>
                </a:lnTo>
                <a:lnTo>
                  <a:pt x="5983" y="1632"/>
                </a:lnTo>
                <a:lnTo>
                  <a:pt x="5914" y="1585"/>
                </a:lnTo>
                <a:lnTo>
                  <a:pt x="5838" y="1538"/>
                </a:lnTo>
                <a:lnTo>
                  <a:pt x="5755" y="1493"/>
                </a:lnTo>
                <a:lnTo>
                  <a:pt x="5666" y="1450"/>
                </a:lnTo>
                <a:lnTo>
                  <a:pt x="5572" y="1408"/>
                </a:lnTo>
                <a:lnTo>
                  <a:pt x="5471" y="1368"/>
                </a:lnTo>
                <a:lnTo>
                  <a:pt x="5365" y="1329"/>
                </a:lnTo>
                <a:lnTo>
                  <a:pt x="5254" y="1293"/>
                </a:lnTo>
                <a:lnTo>
                  <a:pt x="5137" y="1259"/>
                </a:lnTo>
                <a:lnTo>
                  <a:pt x="5016" y="1227"/>
                </a:lnTo>
                <a:lnTo>
                  <a:pt x="4891" y="1197"/>
                </a:lnTo>
                <a:lnTo>
                  <a:pt x="4762" y="1169"/>
                </a:lnTo>
                <a:lnTo>
                  <a:pt x="4628" y="1144"/>
                </a:lnTo>
                <a:lnTo>
                  <a:pt x="4492" y="1121"/>
                </a:lnTo>
                <a:lnTo>
                  <a:pt x="4352" y="1100"/>
                </a:lnTo>
                <a:lnTo>
                  <a:pt x="4210" y="1083"/>
                </a:lnTo>
                <a:lnTo>
                  <a:pt x="4065" y="1067"/>
                </a:lnTo>
                <a:lnTo>
                  <a:pt x="3918" y="1054"/>
                </a:lnTo>
                <a:lnTo>
                  <a:pt x="3770" y="1044"/>
                </a:lnTo>
                <a:lnTo>
                  <a:pt x="3621" y="1037"/>
                </a:lnTo>
                <a:lnTo>
                  <a:pt x="3470" y="1032"/>
                </a:lnTo>
                <a:lnTo>
                  <a:pt x="3319" y="1030"/>
                </a:lnTo>
                <a:lnTo>
                  <a:pt x="3168" y="1031"/>
                </a:lnTo>
                <a:lnTo>
                  <a:pt x="3018" y="1034"/>
                </a:lnTo>
                <a:lnTo>
                  <a:pt x="2868" y="1040"/>
                </a:lnTo>
                <a:lnTo>
                  <a:pt x="2719" y="1049"/>
                </a:lnTo>
                <a:lnTo>
                  <a:pt x="2571" y="1060"/>
                </a:lnTo>
                <a:lnTo>
                  <a:pt x="2425" y="1074"/>
                </a:lnTo>
                <a:lnTo>
                  <a:pt x="2282" y="1091"/>
                </a:lnTo>
                <a:lnTo>
                  <a:pt x="2141" y="1110"/>
                </a:lnTo>
                <a:lnTo>
                  <a:pt x="2002" y="1132"/>
                </a:lnTo>
                <a:lnTo>
                  <a:pt x="1867" y="1156"/>
                </a:lnTo>
                <a:lnTo>
                  <a:pt x="1736" y="1182"/>
                </a:lnTo>
                <a:lnTo>
                  <a:pt x="1608" y="1211"/>
                </a:lnTo>
                <a:lnTo>
                  <a:pt x="0" y="354"/>
                </a:lnTo>
                <a:lnTo>
                  <a:pt x="250" y="298"/>
                </a:lnTo>
                <a:lnTo>
                  <a:pt x="508" y="246"/>
                </a:lnTo>
                <a:lnTo>
                  <a:pt x="773" y="199"/>
                </a:lnTo>
                <a:lnTo>
                  <a:pt x="1045" y="157"/>
                </a:lnTo>
                <a:lnTo>
                  <a:pt x="1322" y="119"/>
                </a:lnTo>
                <a:lnTo>
                  <a:pt x="1604" y="87"/>
                </a:lnTo>
                <a:lnTo>
                  <a:pt x="1890" y="59"/>
                </a:lnTo>
                <a:lnTo>
                  <a:pt x="2180" y="37"/>
                </a:lnTo>
                <a:lnTo>
                  <a:pt x="2472" y="20"/>
                </a:lnTo>
                <a:lnTo>
                  <a:pt x="2767" y="8"/>
                </a:lnTo>
                <a:lnTo>
                  <a:pt x="3062" y="1"/>
                </a:lnTo>
                <a:lnTo>
                  <a:pt x="3359" y="0"/>
                </a:lnTo>
                <a:lnTo>
                  <a:pt x="3655" y="4"/>
                </a:lnTo>
                <a:lnTo>
                  <a:pt x="3950" y="14"/>
                </a:lnTo>
                <a:lnTo>
                  <a:pt x="4244" y="28"/>
                </a:lnTo>
                <a:lnTo>
                  <a:pt x="4535" y="48"/>
                </a:lnTo>
                <a:lnTo>
                  <a:pt x="4823" y="73"/>
                </a:lnTo>
                <a:lnTo>
                  <a:pt x="5107" y="103"/>
                </a:lnTo>
                <a:lnTo>
                  <a:pt x="5386" y="138"/>
                </a:lnTo>
                <a:lnTo>
                  <a:pt x="5660" y="178"/>
                </a:lnTo>
                <a:lnTo>
                  <a:pt x="5928" y="223"/>
                </a:lnTo>
                <a:lnTo>
                  <a:pt x="6190" y="273"/>
                </a:lnTo>
                <a:lnTo>
                  <a:pt x="6444" y="327"/>
                </a:lnTo>
                <a:lnTo>
                  <a:pt x="6690" y="386"/>
                </a:lnTo>
                <a:lnTo>
                  <a:pt x="6928" y="449"/>
                </a:lnTo>
                <a:lnTo>
                  <a:pt x="7156" y="517"/>
                </a:lnTo>
                <a:lnTo>
                  <a:pt x="7374" y="588"/>
                </a:lnTo>
                <a:lnTo>
                  <a:pt x="7582" y="663"/>
                </a:lnTo>
                <a:lnTo>
                  <a:pt x="7780" y="742"/>
                </a:lnTo>
                <a:lnTo>
                  <a:pt x="7966" y="824"/>
                </a:lnTo>
                <a:lnTo>
                  <a:pt x="8140" y="909"/>
                </a:lnTo>
                <a:lnTo>
                  <a:pt x="8302" y="998"/>
                </a:lnTo>
                <a:lnTo>
                  <a:pt x="8451" y="1089"/>
                </a:lnTo>
                <a:lnTo>
                  <a:pt x="8587" y="1182"/>
                </a:lnTo>
                <a:lnTo>
                  <a:pt x="8710" y="1279"/>
                </a:lnTo>
                <a:lnTo>
                  <a:pt x="8819" y="1377"/>
                </a:lnTo>
                <a:lnTo>
                  <a:pt x="8914" y="1477"/>
                </a:lnTo>
                <a:lnTo>
                  <a:pt x="8995" y="1578"/>
                </a:lnTo>
                <a:lnTo>
                  <a:pt x="9061" y="1681"/>
                </a:lnTo>
                <a:lnTo>
                  <a:pt x="9113" y="1785"/>
                </a:lnTo>
                <a:lnTo>
                  <a:pt x="9150" y="1889"/>
                </a:lnTo>
                <a:lnTo>
                  <a:pt x="9173" y="1995"/>
                </a:lnTo>
                <a:lnTo>
                  <a:pt x="9180" y="2100"/>
                </a:lnTo>
                <a:lnTo>
                  <a:pt x="10656" y="2100"/>
                </a:lnTo>
                <a:lnTo>
                  <a:pt x="7733" y="3141"/>
                </a:lnTo>
                <a:lnTo>
                  <a:pt x="4810" y="2100"/>
                </a:lnTo>
                <a:lnTo>
                  <a:pt x="6285" y="2100"/>
                </a:lnTo>
              </a:path>
            </a:pathLst>
          </a:custGeom>
          <a:solidFill>
            <a:srgbClr val="729fcf"/>
          </a:solidFill>
          <a:ln>
            <a:solidFill>
              <a:srgbClr val="3465a4"/>
            </a:solidFill>
          </a:ln>
        </p:spPr>
        <p:style>
          <a:lnRef idx="0"/>
          <a:fillRef idx="0"/>
          <a:effectRef idx="0"/>
          <a:fontRef idx="minor"/>
        </p:style>
      </p:sp>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121</TotalTime>
  <Application>LibreOffice/6.0.3.2$Windows_X86_64 LibreOffice_project/8f48d515416608e3a835360314dac7e47fd0b821</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2018-05-06T23:17:31Z</dcterms:created>
  <dc:creator/>
  <dc:description/>
  <dc:language>es-ES</dc:language>
  <cp:lastModifiedBy/>
  <dcterms:modified xsi:type="dcterms:W3CDTF">2018-05-26T16:39:58Z</dcterms:modified>
  <cp:revision>9</cp:revision>
  <dc:subject/>
  <dc:title>Pencil</dc:title>
</cp:coreProperties>
</file>