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o Joaquín Loyola" initials="FJL" lastIdx="2" clrIdx="0">
    <p:extLst>
      <p:ext uri="{19B8F6BF-5375-455C-9EA6-DF929625EA0E}">
        <p15:presenceInfo xmlns:p15="http://schemas.microsoft.com/office/powerpoint/2012/main" userId="c4ee7715158a3e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59" autoAdjust="0"/>
    <p:restoredTop sz="74586" autoAdjust="0"/>
  </p:normalViewPr>
  <p:slideViewPr>
    <p:cSldViewPr snapToGrid="0">
      <p:cViewPr>
        <p:scale>
          <a:sx n="79" d="100"/>
          <a:sy n="79" d="100"/>
        </p:scale>
        <p:origin x="252" y="-9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53C09A-BE66-4EEE-A5E2-E6C9BF170952}" type="doc">
      <dgm:prSet loTypeId="urn:microsoft.com/office/officeart/2005/8/layout/hProcess9" loCatId="process" qsTypeId="urn:microsoft.com/office/officeart/2005/8/quickstyle/simple1" qsCatId="simple" csTypeId="urn:microsoft.com/office/officeart/2005/8/colors/accent3_4" csCatId="accent3" phldr="1"/>
      <dgm:spPr/>
      <dgm:t>
        <a:bodyPr/>
        <a:lstStyle/>
        <a:p>
          <a:endParaRPr lang="es-AR"/>
        </a:p>
      </dgm:t>
    </dgm:pt>
    <dgm:pt modelId="{6693B8BD-9C7B-440B-AA38-4D8E992E350F}">
      <dgm:prSet phldrT="[Texto]" custT="1"/>
      <dgm:spPr/>
      <dgm:t>
        <a:bodyPr/>
        <a:lstStyle/>
        <a:p>
          <a:r>
            <a:rPr lang="es-ES_tradnl" sz="1600" dirty="0"/>
            <a:t>EDUCACION  China, India, Egipto</a:t>
          </a:r>
        </a:p>
        <a:p>
          <a:endParaRPr lang="es-ES_tradnl" sz="1600" dirty="0"/>
        </a:p>
        <a:p>
          <a:r>
            <a:rPr lang="es-ES_tradnl" sz="1800" dirty="0"/>
            <a:t>No masiva</a:t>
          </a:r>
          <a:endParaRPr lang="es-AR" sz="1800" dirty="0"/>
        </a:p>
      </dgm:t>
    </dgm:pt>
    <dgm:pt modelId="{2A6B6544-8903-41B9-AA46-CF8A77B51E17}" type="parTrans" cxnId="{AB3F731E-DCDF-4135-8355-ED9847C080A2}">
      <dgm:prSet/>
      <dgm:spPr/>
      <dgm:t>
        <a:bodyPr/>
        <a:lstStyle/>
        <a:p>
          <a:endParaRPr lang="es-AR"/>
        </a:p>
      </dgm:t>
    </dgm:pt>
    <dgm:pt modelId="{625D7903-2100-47BF-BD9F-FCA2B55FA6A2}" type="sibTrans" cxnId="{AB3F731E-DCDF-4135-8355-ED9847C080A2}">
      <dgm:prSet/>
      <dgm:spPr/>
      <dgm:t>
        <a:bodyPr/>
        <a:lstStyle/>
        <a:p>
          <a:endParaRPr lang="es-AR"/>
        </a:p>
      </dgm:t>
    </dgm:pt>
    <dgm:pt modelId="{D38F5444-4E62-43FC-A6EE-F18D14171924}">
      <dgm:prSet phldrT="[Texto]" custT="1"/>
      <dgm:spPr/>
      <dgm:t>
        <a:bodyPr/>
        <a:lstStyle/>
        <a:p>
          <a:pPr algn="ctr">
            <a:buNone/>
          </a:pPr>
          <a:r>
            <a:rPr lang="es-ES_tradnl" sz="1600" dirty="0"/>
            <a:t>EDUCACION en </a:t>
          </a:r>
          <a:r>
            <a:rPr lang="es-ES_tradnl" sz="1600" b="1" dirty="0"/>
            <a:t>América</a:t>
          </a:r>
          <a:r>
            <a:rPr lang="es-ES_tradnl" sz="1600" dirty="0"/>
            <a:t> (mayas, incas, mapuches</a:t>
          </a:r>
          <a:r>
            <a:rPr lang="es-ES_tradnl" sz="1400" dirty="0"/>
            <a:t>)  </a:t>
          </a:r>
          <a:endParaRPr lang="es-AR" sz="1400" dirty="0"/>
        </a:p>
      </dgm:t>
    </dgm:pt>
    <dgm:pt modelId="{DCB058DC-88BD-492C-8B79-ABD96EF86A34}" type="parTrans" cxnId="{A28AA2CD-B66A-46C0-A715-F651E12EBF09}">
      <dgm:prSet/>
      <dgm:spPr/>
      <dgm:t>
        <a:bodyPr/>
        <a:lstStyle/>
        <a:p>
          <a:endParaRPr lang="es-AR"/>
        </a:p>
      </dgm:t>
    </dgm:pt>
    <dgm:pt modelId="{CBE45423-AC4D-4686-A4B0-D3CDE6E1F5AC}" type="sibTrans" cxnId="{A28AA2CD-B66A-46C0-A715-F651E12EBF09}">
      <dgm:prSet/>
      <dgm:spPr/>
      <dgm:t>
        <a:bodyPr/>
        <a:lstStyle/>
        <a:p>
          <a:endParaRPr lang="es-AR"/>
        </a:p>
      </dgm:t>
    </dgm:pt>
    <dgm:pt modelId="{517EE2DB-2BBE-4625-912E-036241E79C54}">
      <dgm:prSet phldrT="[Texto]" custT="1"/>
      <dgm:spPr/>
      <dgm:t>
        <a:bodyPr/>
        <a:lstStyle/>
        <a:p>
          <a:pPr marL="114300" indent="0" algn="ctr">
            <a:spcAft>
              <a:spcPct val="15000"/>
            </a:spcAft>
            <a:buNone/>
          </a:pPr>
          <a:r>
            <a:rPr lang="es-AR" sz="1400" b="1" kern="1200" dirty="0"/>
            <a:t>Cartago, Nubia, Egipto</a:t>
          </a:r>
          <a:endParaRPr lang="es-AR" sz="1400" kern="1200" dirty="0"/>
        </a:p>
      </dgm:t>
    </dgm:pt>
    <dgm:pt modelId="{E7D3C388-5817-4462-AF96-E2DE5AED9BF3}" type="parTrans" cxnId="{5AA75A0A-73D8-4740-BA07-C637C373DB23}">
      <dgm:prSet/>
      <dgm:spPr/>
      <dgm:t>
        <a:bodyPr/>
        <a:lstStyle/>
        <a:p>
          <a:endParaRPr lang="es-AR"/>
        </a:p>
      </dgm:t>
    </dgm:pt>
    <dgm:pt modelId="{0FA89EE7-F018-41CF-BC4F-E182771C732B}" type="sibTrans" cxnId="{5AA75A0A-73D8-4740-BA07-C637C373DB23}">
      <dgm:prSet/>
      <dgm:spPr/>
      <dgm:t>
        <a:bodyPr/>
        <a:lstStyle/>
        <a:p>
          <a:endParaRPr lang="es-AR"/>
        </a:p>
      </dgm:t>
    </dgm:pt>
    <dgm:pt modelId="{598A0761-2472-443C-B1C0-4E820EB8CA4A}">
      <dgm:prSet/>
      <dgm:spPr/>
      <dgm:t>
        <a:bodyPr/>
        <a:lstStyle/>
        <a:p>
          <a:r>
            <a:rPr lang="es-AR" dirty="0"/>
            <a:t>Nuestro momento!</a:t>
          </a:r>
        </a:p>
        <a:p>
          <a:r>
            <a:rPr lang="es-AR" dirty="0"/>
            <a:t>ERA DIGITAL</a:t>
          </a:r>
        </a:p>
      </dgm:t>
    </dgm:pt>
    <dgm:pt modelId="{2C176ABA-C810-499F-AA15-A862E012B078}" type="parTrans" cxnId="{753C179E-755B-4225-92C9-0AD5C290F6CD}">
      <dgm:prSet/>
      <dgm:spPr/>
      <dgm:t>
        <a:bodyPr/>
        <a:lstStyle/>
        <a:p>
          <a:endParaRPr lang="es-AR"/>
        </a:p>
      </dgm:t>
    </dgm:pt>
    <dgm:pt modelId="{256A23D2-05FB-4FC0-81B0-7BFDD085D39F}" type="sibTrans" cxnId="{753C179E-755B-4225-92C9-0AD5C290F6CD}">
      <dgm:prSet/>
      <dgm:spPr/>
      <dgm:t>
        <a:bodyPr/>
        <a:lstStyle/>
        <a:p>
          <a:endParaRPr lang="es-AR"/>
        </a:p>
      </dgm:t>
    </dgm:pt>
    <dgm:pt modelId="{BD6A8BA7-3B8C-4890-9381-F38FA634FC36}">
      <dgm:prSet phldrT="[Texto]" custT="1"/>
      <dgm:spPr/>
      <dgm:t>
        <a:bodyPr/>
        <a:lstStyle/>
        <a:p>
          <a:pPr marL="0" indent="0" algn="l">
            <a:spcAft>
              <a:spcPts val="0"/>
            </a:spcAft>
            <a:buNone/>
          </a:pPr>
          <a:r>
            <a:rPr lang="es-AR" sz="1400" kern="1200" dirty="0"/>
            <a:t>Alfabetización antes que europeos</a:t>
          </a:r>
        </a:p>
      </dgm:t>
    </dgm:pt>
    <dgm:pt modelId="{E79033EE-9214-4B75-A6D7-9A47EF8F6267}" type="parTrans" cxnId="{03E831A5-C698-4203-A30D-0BE178B9E857}">
      <dgm:prSet/>
      <dgm:spPr/>
      <dgm:t>
        <a:bodyPr/>
        <a:lstStyle/>
        <a:p>
          <a:endParaRPr lang="es-AR"/>
        </a:p>
      </dgm:t>
    </dgm:pt>
    <dgm:pt modelId="{E5F07345-961B-45A4-85A0-54AC3EAA3D92}" type="sibTrans" cxnId="{03E831A5-C698-4203-A30D-0BE178B9E857}">
      <dgm:prSet/>
      <dgm:spPr/>
      <dgm:t>
        <a:bodyPr/>
        <a:lstStyle/>
        <a:p>
          <a:endParaRPr lang="es-AR"/>
        </a:p>
      </dgm:t>
    </dgm:pt>
    <dgm:pt modelId="{7D7A49C8-F1B3-4FF7-965A-33A4ABCBE43B}">
      <dgm:prSet custT="1"/>
      <dgm:spPr/>
      <dgm:t>
        <a:bodyPr/>
        <a:lstStyle/>
        <a:p>
          <a:pPr marL="0" algn="ctr">
            <a:spcAft>
              <a:spcPct val="35000"/>
            </a:spcAft>
            <a:buNone/>
          </a:pPr>
          <a:r>
            <a:rPr lang="es-ES_tradnl" sz="1600" kern="1200" dirty="0"/>
            <a:t>EDUCACION en Oriente</a:t>
          </a:r>
          <a:endParaRPr lang="es-AR" sz="1600" kern="1200" dirty="0"/>
        </a:p>
      </dgm:t>
    </dgm:pt>
    <dgm:pt modelId="{4A60C0FB-EDA2-499B-B7D3-AED739579E3D}" type="parTrans" cxnId="{D2888F09-3EA4-438D-A7AD-0D2EF020C3E9}">
      <dgm:prSet/>
      <dgm:spPr/>
      <dgm:t>
        <a:bodyPr/>
        <a:lstStyle/>
        <a:p>
          <a:endParaRPr lang="es-AR"/>
        </a:p>
      </dgm:t>
    </dgm:pt>
    <dgm:pt modelId="{72AB619B-3FB0-4F22-9129-A369EEC936CA}" type="sibTrans" cxnId="{D2888F09-3EA4-438D-A7AD-0D2EF020C3E9}">
      <dgm:prSet/>
      <dgm:spPr/>
      <dgm:t>
        <a:bodyPr/>
        <a:lstStyle/>
        <a:p>
          <a:endParaRPr lang="es-AR"/>
        </a:p>
      </dgm:t>
    </dgm:pt>
    <dgm:pt modelId="{2AA9B2E1-186E-4848-B0B2-C30F996FEA96}">
      <dgm:prSet custScaleX="194523" custT="1"/>
      <dgm:spPr/>
      <dgm:t>
        <a:bodyPr/>
        <a:lstStyle/>
        <a:p>
          <a:pPr algn="l">
            <a:buNone/>
          </a:pPr>
          <a:r>
            <a:rPr lang="es-AR" sz="1100" dirty="0"/>
            <a:t>Disponían de centros de enseñanza de Matemática, Astronomía, Historia, Literatura</a:t>
          </a:r>
        </a:p>
      </dgm:t>
    </dgm:pt>
    <dgm:pt modelId="{388A7CF6-0942-45CB-A89F-4224C7F1A0A2}" type="parTrans" cxnId="{ED73CF5E-CD86-491A-89C6-3BF65FF62C06}">
      <dgm:prSet/>
      <dgm:spPr/>
      <dgm:t>
        <a:bodyPr/>
        <a:lstStyle/>
        <a:p>
          <a:endParaRPr lang="es-AR"/>
        </a:p>
      </dgm:t>
    </dgm:pt>
    <dgm:pt modelId="{813AED3C-5254-497A-BAB3-638CC74777E7}" type="sibTrans" cxnId="{ED73CF5E-CD86-491A-89C6-3BF65FF62C06}">
      <dgm:prSet/>
      <dgm:spPr/>
      <dgm:t>
        <a:bodyPr/>
        <a:lstStyle/>
        <a:p>
          <a:endParaRPr lang="es-AR"/>
        </a:p>
      </dgm:t>
    </dgm:pt>
    <dgm:pt modelId="{7878C4D8-F669-439F-9AE1-EEDA2042CD4D}">
      <dgm:prSet phldrT="[Texto]" custT="1"/>
      <dgm:spPr/>
      <dgm:t>
        <a:bodyPr/>
        <a:lstStyle/>
        <a:p>
          <a:pPr marL="0" indent="0" algn="l">
            <a:spcAft>
              <a:spcPts val="0"/>
            </a:spcAft>
            <a:buNone/>
          </a:pPr>
          <a:r>
            <a:rPr lang="es-AR" sz="1400" kern="1200"/>
            <a:t>1era universidad (Tombuktu) </a:t>
          </a:r>
          <a:r>
            <a:rPr lang="es-AR" sz="1400" kern="1200">
              <a:latin typeface="Century Schoolbook"/>
              <a:ea typeface="+mn-ea"/>
              <a:cs typeface="+mn-cs"/>
            </a:rPr>
            <a:t>989</a:t>
          </a:r>
          <a:endParaRPr lang="es-AR" sz="1400" kern="1200" dirty="0">
            <a:latin typeface="Century Schoolbook"/>
            <a:ea typeface="+mn-ea"/>
            <a:cs typeface="+mn-cs"/>
          </a:endParaRPr>
        </a:p>
      </dgm:t>
    </dgm:pt>
    <dgm:pt modelId="{E57C8772-C235-4EA8-B6F2-885C7118A478}" type="parTrans" cxnId="{E4D6431F-909E-4750-B688-43FEA1825CAE}">
      <dgm:prSet/>
      <dgm:spPr/>
      <dgm:t>
        <a:bodyPr/>
        <a:lstStyle/>
        <a:p>
          <a:endParaRPr lang="es-AR"/>
        </a:p>
      </dgm:t>
    </dgm:pt>
    <dgm:pt modelId="{ADBAA466-9E36-487E-81D9-FB981D3DA50F}" type="sibTrans" cxnId="{E4D6431F-909E-4750-B688-43FEA1825CAE}">
      <dgm:prSet/>
      <dgm:spPr/>
      <dgm:t>
        <a:bodyPr/>
        <a:lstStyle/>
        <a:p>
          <a:endParaRPr lang="es-AR"/>
        </a:p>
      </dgm:t>
    </dgm:pt>
    <dgm:pt modelId="{0EBFF742-B8F4-4FD9-82E9-10CA437562EA}">
      <dgm:prSet custT="1"/>
      <dgm:spPr/>
      <dgm:t>
        <a:bodyPr/>
        <a:lstStyle/>
        <a:p>
          <a:r>
            <a:rPr lang="es-AR" sz="1600" b="1" dirty="0"/>
            <a:t>Revolución Industrial </a:t>
          </a:r>
          <a:r>
            <a:rPr lang="es-AR" sz="1400" b="1" dirty="0"/>
            <a:t>(mediado s. XVIII)</a:t>
          </a:r>
        </a:p>
        <a:p>
          <a:r>
            <a:rPr lang="es-AR" sz="1400" i="0" dirty="0"/>
            <a:t>educación para lo que van a ser los estudiantes la clase frontal y la pizarra         estandarización del conocimiento</a:t>
          </a:r>
        </a:p>
      </dgm:t>
    </dgm:pt>
    <dgm:pt modelId="{16359584-0794-4F35-97BB-B19C24995241}" type="parTrans" cxnId="{2D7E0AC2-96E7-44AA-8DDA-F61D9481A883}">
      <dgm:prSet/>
      <dgm:spPr/>
      <dgm:t>
        <a:bodyPr/>
        <a:lstStyle/>
        <a:p>
          <a:endParaRPr lang="es-AR"/>
        </a:p>
      </dgm:t>
    </dgm:pt>
    <dgm:pt modelId="{7FDBC81C-930A-4756-A47C-C5D528EEA0B8}" type="sibTrans" cxnId="{2D7E0AC2-96E7-44AA-8DDA-F61D9481A883}">
      <dgm:prSet/>
      <dgm:spPr/>
      <dgm:t>
        <a:bodyPr/>
        <a:lstStyle/>
        <a:p>
          <a:endParaRPr lang="es-AR"/>
        </a:p>
      </dgm:t>
    </dgm:pt>
    <dgm:pt modelId="{678EC0AD-2037-4BE7-8FC8-F389618EDE53}" type="pres">
      <dgm:prSet presAssocID="{7453C09A-BE66-4EEE-A5E2-E6C9BF170952}" presName="CompostProcess" presStyleCnt="0">
        <dgm:presLayoutVars>
          <dgm:dir/>
          <dgm:resizeHandles val="exact"/>
        </dgm:presLayoutVars>
      </dgm:prSet>
      <dgm:spPr/>
    </dgm:pt>
    <dgm:pt modelId="{B10F410E-2A2D-4509-964C-496F6B67ED17}" type="pres">
      <dgm:prSet presAssocID="{7453C09A-BE66-4EEE-A5E2-E6C9BF170952}" presName="arrow" presStyleLbl="bgShp" presStyleIdx="0" presStyleCnt="1"/>
      <dgm:spPr/>
    </dgm:pt>
    <dgm:pt modelId="{FA4285BB-1254-4381-9B8B-1569FFF6C4AE}" type="pres">
      <dgm:prSet presAssocID="{7453C09A-BE66-4EEE-A5E2-E6C9BF170952}" presName="linearProcess" presStyleCnt="0"/>
      <dgm:spPr/>
    </dgm:pt>
    <dgm:pt modelId="{87C05D94-46B5-45EE-9D0C-AD31D7AC63BA}" type="pres">
      <dgm:prSet presAssocID="{6693B8BD-9C7B-440B-AA38-4D8E992E350F}" presName="textNode" presStyleLbl="node1" presStyleIdx="0" presStyleCnt="5">
        <dgm:presLayoutVars>
          <dgm:bulletEnabled val="1"/>
        </dgm:presLayoutVars>
      </dgm:prSet>
      <dgm:spPr/>
    </dgm:pt>
    <dgm:pt modelId="{7AEE3C7B-6B0B-43D7-ACD9-6548D212088D}" type="pres">
      <dgm:prSet presAssocID="{625D7903-2100-47BF-BD9F-FCA2B55FA6A2}" presName="sibTrans" presStyleCnt="0"/>
      <dgm:spPr/>
    </dgm:pt>
    <dgm:pt modelId="{90D41EC9-3AE7-4E36-B359-84AD533137F1}" type="pres">
      <dgm:prSet presAssocID="{D38F5444-4E62-43FC-A6EE-F18D14171924}" presName="textNode" presStyleLbl="node1" presStyleIdx="1" presStyleCnt="5">
        <dgm:presLayoutVars>
          <dgm:bulletEnabled val="1"/>
        </dgm:presLayoutVars>
      </dgm:prSet>
      <dgm:spPr/>
    </dgm:pt>
    <dgm:pt modelId="{49DBD5F6-176D-4019-961C-046810760403}" type="pres">
      <dgm:prSet presAssocID="{CBE45423-AC4D-4686-A4B0-D3CDE6E1F5AC}" presName="sibTrans" presStyleCnt="0"/>
      <dgm:spPr/>
    </dgm:pt>
    <dgm:pt modelId="{8390B8CD-082B-4738-9ECC-1138A7DCFAEB}" type="pres">
      <dgm:prSet presAssocID="{7D7A49C8-F1B3-4FF7-965A-33A4ABCBE43B}" presName="textNode" presStyleLbl="node1" presStyleIdx="2" presStyleCnt="5" custScaleX="98268">
        <dgm:presLayoutVars>
          <dgm:bulletEnabled val="1"/>
        </dgm:presLayoutVars>
      </dgm:prSet>
      <dgm:spPr/>
    </dgm:pt>
    <dgm:pt modelId="{D47BD3B7-1768-4986-9671-CF51E68745B2}" type="pres">
      <dgm:prSet presAssocID="{72AB619B-3FB0-4F22-9129-A369EEC936CA}" presName="sibTrans" presStyleCnt="0"/>
      <dgm:spPr/>
    </dgm:pt>
    <dgm:pt modelId="{64BEF112-B1AB-4368-8E79-2338FDD92E36}" type="pres">
      <dgm:prSet presAssocID="{0EBFF742-B8F4-4FD9-82E9-10CA437562EA}" presName="textNode" presStyleLbl="node1" presStyleIdx="3" presStyleCnt="5" custScaleX="125109" custLinFactNeighborX="-14011" custLinFactNeighborY="-1130">
        <dgm:presLayoutVars>
          <dgm:bulletEnabled val="1"/>
        </dgm:presLayoutVars>
      </dgm:prSet>
      <dgm:spPr/>
    </dgm:pt>
    <dgm:pt modelId="{CB6F311B-3B98-44D8-9850-96756DAC1606}" type="pres">
      <dgm:prSet presAssocID="{7FDBC81C-930A-4756-A47C-C5D528EEA0B8}" presName="sibTrans" presStyleCnt="0"/>
      <dgm:spPr/>
    </dgm:pt>
    <dgm:pt modelId="{9C743EAA-3EB1-4DC9-8EE3-8F4D181D35BC}" type="pres">
      <dgm:prSet presAssocID="{598A0761-2472-443C-B1C0-4E820EB8CA4A}" presName="textNode" presStyleLbl="node1" presStyleIdx="4" presStyleCnt="5">
        <dgm:presLayoutVars>
          <dgm:bulletEnabled val="1"/>
        </dgm:presLayoutVars>
      </dgm:prSet>
      <dgm:spPr/>
    </dgm:pt>
  </dgm:ptLst>
  <dgm:cxnLst>
    <dgm:cxn modelId="{D2888F09-3EA4-438D-A7AD-0D2EF020C3E9}" srcId="{7453C09A-BE66-4EEE-A5E2-E6C9BF170952}" destId="{7D7A49C8-F1B3-4FF7-965A-33A4ABCBE43B}" srcOrd="2" destOrd="0" parTransId="{4A60C0FB-EDA2-499B-B7D3-AED739579E3D}" sibTransId="{72AB619B-3FB0-4F22-9129-A369EEC936CA}"/>
    <dgm:cxn modelId="{5AA75A0A-73D8-4740-BA07-C637C373DB23}" srcId="{7D7A49C8-F1B3-4FF7-965A-33A4ABCBE43B}" destId="{517EE2DB-2BBE-4625-912E-036241E79C54}" srcOrd="0" destOrd="0" parTransId="{E7D3C388-5817-4462-AF96-E2DE5AED9BF3}" sibTransId="{0FA89EE7-F018-41CF-BC4F-E182771C732B}"/>
    <dgm:cxn modelId="{AB3F731E-DCDF-4135-8355-ED9847C080A2}" srcId="{7453C09A-BE66-4EEE-A5E2-E6C9BF170952}" destId="{6693B8BD-9C7B-440B-AA38-4D8E992E350F}" srcOrd="0" destOrd="0" parTransId="{2A6B6544-8903-41B9-AA46-CF8A77B51E17}" sibTransId="{625D7903-2100-47BF-BD9F-FCA2B55FA6A2}"/>
    <dgm:cxn modelId="{E4D6431F-909E-4750-B688-43FEA1825CAE}" srcId="{517EE2DB-2BBE-4625-912E-036241E79C54}" destId="{7878C4D8-F669-439F-9AE1-EEDA2042CD4D}" srcOrd="1" destOrd="0" parTransId="{E57C8772-C235-4EA8-B6F2-885C7118A478}" sibTransId="{ADBAA466-9E36-487E-81D9-FB981D3DA50F}"/>
    <dgm:cxn modelId="{542B471F-FC83-4034-B7CF-1BEDB98AEF37}" type="presOf" srcId="{2AA9B2E1-186E-4848-B0B2-C30F996FEA96}" destId="{90D41EC9-3AE7-4E36-B359-84AD533137F1}" srcOrd="0" destOrd="1" presId="urn:microsoft.com/office/officeart/2005/8/layout/hProcess9"/>
    <dgm:cxn modelId="{4660F132-AFBC-4D24-B2C5-18992746FCAF}" type="presOf" srcId="{D38F5444-4E62-43FC-A6EE-F18D14171924}" destId="{90D41EC9-3AE7-4E36-B359-84AD533137F1}" srcOrd="0" destOrd="0" presId="urn:microsoft.com/office/officeart/2005/8/layout/hProcess9"/>
    <dgm:cxn modelId="{7DC2103F-692D-436F-976D-5828D392CA0F}" type="presOf" srcId="{BD6A8BA7-3B8C-4890-9381-F38FA634FC36}" destId="{8390B8CD-082B-4738-9ECC-1138A7DCFAEB}" srcOrd="0" destOrd="2" presId="urn:microsoft.com/office/officeart/2005/8/layout/hProcess9"/>
    <dgm:cxn modelId="{ED73CF5E-CD86-491A-89C6-3BF65FF62C06}" srcId="{D38F5444-4E62-43FC-A6EE-F18D14171924}" destId="{2AA9B2E1-186E-4848-B0B2-C30F996FEA96}" srcOrd="0" destOrd="0" parTransId="{388A7CF6-0942-45CB-A89F-4224C7F1A0A2}" sibTransId="{813AED3C-5254-497A-BAB3-638CC74777E7}"/>
    <dgm:cxn modelId="{397E5944-F460-433F-BE5B-238600A6F54F}" type="presOf" srcId="{7453C09A-BE66-4EEE-A5E2-E6C9BF170952}" destId="{678EC0AD-2037-4BE7-8FC8-F389618EDE53}" srcOrd="0" destOrd="0" presId="urn:microsoft.com/office/officeart/2005/8/layout/hProcess9"/>
    <dgm:cxn modelId="{753C179E-755B-4225-92C9-0AD5C290F6CD}" srcId="{7453C09A-BE66-4EEE-A5E2-E6C9BF170952}" destId="{598A0761-2472-443C-B1C0-4E820EB8CA4A}" srcOrd="4" destOrd="0" parTransId="{2C176ABA-C810-499F-AA15-A862E012B078}" sibTransId="{256A23D2-05FB-4FC0-81B0-7BFDD085D39F}"/>
    <dgm:cxn modelId="{136C249E-A6EC-4C91-99EF-9D9EFF36611E}" type="presOf" srcId="{598A0761-2472-443C-B1C0-4E820EB8CA4A}" destId="{9C743EAA-3EB1-4DC9-8EE3-8F4D181D35BC}" srcOrd="0" destOrd="0" presId="urn:microsoft.com/office/officeart/2005/8/layout/hProcess9"/>
    <dgm:cxn modelId="{03E831A5-C698-4203-A30D-0BE178B9E857}" srcId="{517EE2DB-2BBE-4625-912E-036241E79C54}" destId="{BD6A8BA7-3B8C-4890-9381-F38FA634FC36}" srcOrd="0" destOrd="0" parTransId="{E79033EE-9214-4B75-A6D7-9A47EF8F6267}" sibTransId="{E5F07345-961B-45A4-85A0-54AC3EAA3D92}"/>
    <dgm:cxn modelId="{C1EAFFC1-7305-4EF0-B37E-BF21F1BF9E80}" type="presOf" srcId="{0EBFF742-B8F4-4FD9-82E9-10CA437562EA}" destId="{64BEF112-B1AB-4368-8E79-2338FDD92E36}" srcOrd="0" destOrd="0" presId="urn:microsoft.com/office/officeart/2005/8/layout/hProcess9"/>
    <dgm:cxn modelId="{2D7E0AC2-96E7-44AA-8DDA-F61D9481A883}" srcId="{7453C09A-BE66-4EEE-A5E2-E6C9BF170952}" destId="{0EBFF742-B8F4-4FD9-82E9-10CA437562EA}" srcOrd="3" destOrd="0" parTransId="{16359584-0794-4F35-97BB-B19C24995241}" sibTransId="{7FDBC81C-930A-4756-A47C-C5D528EEA0B8}"/>
    <dgm:cxn modelId="{1C8821C3-8244-4072-8641-E29AE1C9FED9}" type="presOf" srcId="{517EE2DB-2BBE-4625-912E-036241E79C54}" destId="{8390B8CD-082B-4738-9ECC-1138A7DCFAEB}" srcOrd="0" destOrd="1" presId="urn:microsoft.com/office/officeart/2005/8/layout/hProcess9"/>
    <dgm:cxn modelId="{A28AA2CD-B66A-46C0-A715-F651E12EBF09}" srcId="{7453C09A-BE66-4EEE-A5E2-E6C9BF170952}" destId="{D38F5444-4E62-43FC-A6EE-F18D14171924}" srcOrd="1" destOrd="0" parTransId="{DCB058DC-88BD-492C-8B79-ABD96EF86A34}" sibTransId="{CBE45423-AC4D-4686-A4B0-D3CDE6E1F5AC}"/>
    <dgm:cxn modelId="{01BBF6CD-A8C2-4EDF-90D4-6E34DCE725F5}" type="presOf" srcId="{7878C4D8-F669-439F-9AE1-EEDA2042CD4D}" destId="{8390B8CD-082B-4738-9ECC-1138A7DCFAEB}" srcOrd="0" destOrd="3" presId="urn:microsoft.com/office/officeart/2005/8/layout/hProcess9"/>
    <dgm:cxn modelId="{EFD8FAE1-64D3-4A39-ABE4-23C3171DA79C}" type="presOf" srcId="{6693B8BD-9C7B-440B-AA38-4D8E992E350F}" destId="{87C05D94-46B5-45EE-9D0C-AD31D7AC63BA}" srcOrd="0" destOrd="0" presId="urn:microsoft.com/office/officeart/2005/8/layout/hProcess9"/>
    <dgm:cxn modelId="{1DFA87E5-0DF3-415D-8D94-E1758D1D9F96}" type="presOf" srcId="{7D7A49C8-F1B3-4FF7-965A-33A4ABCBE43B}" destId="{8390B8CD-082B-4738-9ECC-1138A7DCFAEB}" srcOrd="0" destOrd="0" presId="urn:microsoft.com/office/officeart/2005/8/layout/hProcess9"/>
    <dgm:cxn modelId="{66B48829-40F4-47BB-9F10-D1E71D2CE8E5}" type="presParOf" srcId="{678EC0AD-2037-4BE7-8FC8-F389618EDE53}" destId="{B10F410E-2A2D-4509-964C-496F6B67ED17}" srcOrd="0" destOrd="0" presId="urn:microsoft.com/office/officeart/2005/8/layout/hProcess9"/>
    <dgm:cxn modelId="{816B4073-7765-4BA0-86B2-A4B5D93D3427}" type="presParOf" srcId="{678EC0AD-2037-4BE7-8FC8-F389618EDE53}" destId="{FA4285BB-1254-4381-9B8B-1569FFF6C4AE}" srcOrd="1" destOrd="0" presId="urn:microsoft.com/office/officeart/2005/8/layout/hProcess9"/>
    <dgm:cxn modelId="{179D07B6-C941-4865-AE5C-6E4F15D2C941}" type="presParOf" srcId="{FA4285BB-1254-4381-9B8B-1569FFF6C4AE}" destId="{87C05D94-46B5-45EE-9D0C-AD31D7AC63BA}" srcOrd="0" destOrd="0" presId="urn:microsoft.com/office/officeart/2005/8/layout/hProcess9"/>
    <dgm:cxn modelId="{F4B37D1C-0305-4911-A20C-855E95821925}" type="presParOf" srcId="{FA4285BB-1254-4381-9B8B-1569FFF6C4AE}" destId="{7AEE3C7B-6B0B-43D7-ACD9-6548D212088D}" srcOrd="1" destOrd="0" presId="urn:microsoft.com/office/officeart/2005/8/layout/hProcess9"/>
    <dgm:cxn modelId="{E7CCD55C-552C-4561-BF61-7BF91321A55E}" type="presParOf" srcId="{FA4285BB-1254-4381-9B8B-1569FFF6C4AE}" destId="{90D41EC9-3AE7-4E36-B359-84AD533137F1}" srcOrd="2" destOrd="0" presId="urn:microsoft.com/office/officeart/2005/8/layout/hProcess9"/>
    <dgm:cxn modelId="{E0967BA9-AEFB-4261-94C7-9F2C23860955}" type="presParOf" srcId="{FA4285BB-1254-4381-9B8B-1569FFF6C4AE}" destId="{49DBD5F6-176D-4019-961C-046810760403}" srcOrd="3" destOrd="0" presId="urn:microsoft.com/office/officeart/2005/8/layout/hProcess9"/>
    <dgm:cxn modelId="{3EA520D6-82CE-460C-A2CA-FF1CFA4956FD}" type="presParOf" srcId="{FA4285BB-1254-4381-9B8B-1569FFF6C4AE}" destId="{8390B8CD-082B-4738-9ECC-1138A7DCFAEB}" srcOrd="4" destOrd="0" presId="urn:microsoft.com/office/officeart/2005/8/layout/hProcess9"/>
    <dgm:cxn modelId="{541950E1-0DE9-4B8A-990D-17BDB1757EF8}" type="presParOf" srcId="{FA4285BB-1254-4381-9B8B-1569FFF6C4AE}" destId="{D47BD3B7-1768-4986-9671-CF51E68745B2}" srcOrd="5" destOrd="0" presId="urn:microsoft.com/office/officeart/2005/8/layout/hProcess9"/>
    <dgm:cxn modelId="{632EBB16-54D5-4F4B-B23E-5E52ACDB98D7}" type="presParOf" srcId="{FA4285BB-1254-4381-9B8B-1569FFF6C4AE}" destId="{64BEF112-B1AB-4368-8E79-2338FDD92E36}" srcOrd="6" destOrd="0" presId="urn:microsoft.com/office/officeart/2005/8/layout/hProcess9"/>
    <dgm:cxn modelId="{3F59DB93-EE72-4C4B-AB4C-17F8506FB7FC}" type="presParOf" srcId="{FA4285BB-1254-4381-9B8B-1569FFF6C4AE}" destId="{CB6F311B-3B98-44D8-9850-96756DAC1606}" srcOrd="7" destOrd="0" presId="urn:microsoft.com/office/officeart/2005/8/layout/hProcess9"/>
    <dgm:cxn modelId="{38C01DDA-7900-4A7E-AB5A-9C066256DF2C}" type="presParOf" srcId="{FA4285BB-1254-4381-9B8B-1569FFF6C4AE}" destId="{9C743EAA-3EB1-4DC9-8EE3-8F4D181D35BC}"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AFEB38-2A2C-41BC-B5F8-B730C1AFFA21}" type="doc">
      <dgm:prSet loTypeId="urn:microsoft.com/office/officeart/2005/8/layout/gear1" loCatId="process" qsTypeId="urn:microsoft.com/office/officeart/2005/8/quickstyle/simple1" qsCatId="simple" csTypeId="urn:microsoft.com/office/officeart/2005/8/colors/colorful2" csCatId="colorful" phldr="1"/>
      <dgm:spPr/>
    </dgm:pt>
    <dgm:pt modelId="{261D3792-CF23-4597-9AAB-94B4E7A0E4DC}">
      <dgm:prSet phldrT="[Texto]" custT="1"/>
      <dgm:spPr/>
      <dgm:t>
        <a:bodyPr/>
        <a:lstStyle/>
        <a:p>
          <a:r>
            <a:rPr lang="es-AR" sz="2000" b="1" kern="1200"/>
            <a:t>Sociedad red = </a:t>
          </a:r>
          <a:r>
            <a:rPr lang="es-ES_tradnl" sz="2000" kern="1200"/>
            <a:t>expresión de la noosfera</a:t>
          </a:r>
        </a:p>
        <a:p>
          <a:r>
            <a:rPr lang="es-ES_tradnl" sz="1500" kern="1200">
              <a:latin typeface="Century Schoolbook"/>
              <a:ea typeface="+mn-ea"/>
              <a:cs typeface="+mn-cs"/>
            </a:rPr>
            <a:t>Estructura social compuesta por redes activadas </a:t>
          </a:r>
          <a:r>
            <a:rPr lang="es-ES_tradnl" sz="1500" kern="1200"/>
            <a:t>por tecnologías digitales de comunicación e información basada en microelectrónica</a:t>
          </a:r>
          <a:endParaRPr lang="es-AR" sz="1500" kern="1200" dirty="0"/>
        </a:p>
      </dgm:t>
    </dgm:pt>
    <dgm:pt modelId="{DC3BEE67-649F-4B57-8247-6A70053B0497}" type="parTrans" cxnId="{5B0099CE-9D39-41F1-8F8F-17EA8CD44873}">
      <dgm:prSet/>
      <dgm:spPr/>
      <dgm:t>
        <a:bodyPr/>
        <a:lstStyle/>
        <a:p>
          <a:endParaRPr lang="es-AR"/>
        </a:p>
      </dgm:t>
    </dgm:pt>
    <dgm:pt modelId="{1DC2BDA9-57DE-4B81-AE9D-E1712CD6268C}" type="sibTrans" cxnId="{5B0099CE-9D39-41F1-8F8F-17EA8CD44873}">
      <dgm:prSet/>
      <dgm:spPr/>
      <dgm:t>
        <a:bodyPr/>
        <a:lstStyle/>
        <a:p>
          <a:endParaRPr lang="es-AR"/>
        </a:p>
      </dgm:t>
    </dgm:pt>
    <dgm:pt modelId="{7F456724-3DD4-4BF8-BF1B-7C6EEA432AD0}">
      <dgm:prSet phldrT="[Texto]" custT="1"/>
      <dgm:spPr/>
      <dgm:t>
        <a:bodyPr/>
        <a:lstStyle/>
        <a:p>
          <a:r>
            <a:rPr lang="es-AR" sz="2000" b="1" dirty="0"/>
            <a:t>Internet</a:t>
          </a:r>
        </a:p>
        <a:p>
          <a:r>
            <a:rPr lang="es-ES_tradnl" sz="1200" dirty="0"/>
            <a:t>Medio de comunicación, interacción, organización social</a:t>
          </a:r>
        </a:p>
        <a:p>
          <a:r>
            <a:rPr lang="es-ES_tradnl" sz="1200" dirty="0"/>
            <a:t>Desarrollo a partir de la interacción de la ciencia, programas de investigación militar y contracultura radical libertaria</a:t>
          </a:r>
        </a:p>
        <a:p>
          <a:r>
            <a:rPr lang="es-ES_tradnl" sz="1200" dirty="0"/>
            <a:t>Protocolos gratuitos</a:t>
          </a:r>
        </a:p>
        <a:p>
          <a:r>
            <a:rPr lang="es-ES_tradnl" sz="1200" dirty="0"/>
            <a:t>Se autogestiona</a:t>
          </a:r>
        </a:p>
      </dgm:t>
    </dgm:pt>
    <dgm:pt modelId="{905250F2-435C-4623-83A1-EEF097839798}" type="parTrans" cxnId="{CCE0AC7B-AEBE-4E8E-9C19-B8801C403B6A}">
      <dgm:prSet/>
      <dgm:spPr/>
      <dgm:t>
        <a:bodyPr/>
        <a:lstStyle/>
        <a:p>
          <a:endParaRPr lang="es-AR"/>
        </a:p>
      </dgm:t>
    </dgm:pt>
    <dgm:pt modelId="{56F6513E-CCB7-4D7C-96E3-89EF7BDA7C8C}" type="sibTrans" cxnId="{CCE0AC7B-AEBE-4E8E-9C19-B8801C403B6A}">
      <dgm:prSet/>
      <dgm:spPr/>
      <dgm:t>
        <a:bodyPr/>
        <a:lstStyle/>
        <a:p>
          <a:endParaRPr lang="es-AR"/>
        </a:p>
      </dgm:t>
    </dgm:pt>
    <dgm:pt modelId="{02ECC05D-D285-414B-9996-8D5A15EDD2AF}">
      <dgm:prSet phldrT="[Texto]" custT="1"/>
      <dgm:spPr/>
      <dgm:t>
        <a:bodyPr/>
        <a:lstStyle/>
        <a:p>
          <a:r>
            <a:rPr lang="es-AR" sz="1600" dirty="0"/>
            <a:t>Internet - comunicación</a:t>
          </a:r>
        </a:p>
      </dgm:t>
    </dgm:pt>
    <dgm:pt modelId="{DB213481-13EB-4064-A7CA-E5DBAAB241B5}" type="parTrans" cxnId="{AC985399-7F58-4A9A-BD79-8225C678DDAC}">
      <dgm:prSet/>
      <dgm:spPr/>
      <dgm:t>
        <a:bodyPr/>
        <a:lstStyle/>
        <a:p>
          <a:endParaRPr lang="es-AR"/>
        </a:p>
      </dgm:t>
    </dgm:pt>
    <dgm:pt modelId="{19B00CED-CEDE-4F72-8A43-F1F66F1E1EFC}" type="sibTrans" cxnId="{AC985399-7F58-4A9A-BD79-8225C678DDAC}">
      <dgm:prSet/>
      <dgm:spPr/>
      <dgm:t>
        <a:bodyPr/>
        <a:lstStyle/>
        <a:p>
          <a:endParaRPr lang="es-AR"/>
        </a:p>
      </dgm:t>
    </dgm:pt>
    <dgm:pt modelId="{C71A8041-4365-429D-86E6-041BC77A9D2F}" type="pres">
      <dgm:prSet presAssocID="{68AFEB38-2A2C-41BC-B5F8-B730C1AFFA21}" presName="composite" presStyleCnt="0">
        <dgm:presLayoutVars>
          <dgm:chMax val="3"/>
          <dgm:animLvl val="lvl"/>
          <dgm:resizeHandles val="exact"/>
        </dgm:presLayoutVars>
      </dgm:prSet>
      <dgm:spPr/>
    </dgm:pt>
    <dgm:pt modelId="{A316772E-3F2F-4304-A80A-9DC669242735}" type="pres">
      <dgm:prSet presAssocID="{261D3792-CF23-4597-9AAB-94B4E7A0E4DC}" presName="gear1" presStyleLbl="node1" presStyleIdx="0" presStyleCnt="3" custScaleX="126009" custScaleY="98500">
        <dgm:presLayoutVars>
          <dgm:chMax val="1"/>
          <dgm:bulletEnabled val="1"/>
        </dgm:presLayoutVars>
      </dgm:prSet>
      <dgm:spPr/>
    </dgm:pt>
    <dgm:pt modelId="{AB123EA7-A292-4F50-AB7F-2EB2280F6AF2}" type="pres">
      <dgm:prSet presAssocID="{261D3792-CF23-4597-9AAB-94B4E7A0E4DC}" presName="gear1srcNode" presStyleLbl="node1" presStyleIdx="0" presStyleCnt="3"/>
      <dgm:spPr/>
    </dgm:pt>
    <dgm:pt modelId="{8B7E32B2-2454-4012-981F-6D4AFC2795F0}" type="pres">
      <dgm:prSet presAssocID="{261D3792-CF23-4597-9AAB-94B4E7A0E4DC}" presName="gear1dstNode" presStyleLbl="node1" presStyleIdx="0" presStyleCnt="3"/>
      <dgm:spPr/>
    </dgm:pt>
    <dgm:pt modelId="{112A0283-F18C-4796-B4DE-AED4F32B80C9}" type="pres">
      <dgm:prSet presAssocID="{7F456724-3DD4-4BF8-BF1B-7C6EEA432AD0}" presName="gear2" presStyleLbl="node1" presStyleIdx="1" presStyleCnt="3" custScaleX="182661" custScaleY="150444" custLinFactNeighborX="-44305" custLinFactNeighborY="-21506">
        <dgm:presLayoutVars>
          <dgm:chMax val="1"/>
          <dgm:bulletEnabled val="1"/>
        </dgm:presLayoutVars>
      </dgm:prSet>
      <dgm:spPr/>
    </dgm:pt>
    <dgm:pt modelId="{D35EBA4D-C2BA-4C2A-B61F-AA504272D9DA}" type="pres">
      <dgm:prSet presAssocID="{7F456724-3DD4-4BF8-BF1B-7C6EEA432AD0}" presName="gear2srcNode" presStyleLbl="node1" presStyleIdx="1" presStyleCnt="3"/>
      <dgm:spPr/>
    </dgm:pt>
    <dgm:pt modelId="{47058EE3-005F-4242-8071-8DDD830FC588}" type="pres">
      <dgm:prSet presAssocID="{7F456724-3DD4-4BF8-BF1B-7C6EEA432AD0}" presName="gear2dstNode" presStyleLbl="node1" presStyleIdx="1" presStyleCnt="3"/>
      <dgm:spPr/>
    </dgm:pt>
    <dgm:pt modelId="{0670740A-9C99-4B3C-A9B7-B720183337F4}" type="pres">
      <dgm:prSet presAssocID="{02ECC05D-D285-414B-9996-8D5A15EDD2AF}" presName="gear3" presStyleLbl="node1" presStyleIdx="2" presStyleCnt="3" custLinFactNeighborX="21923" custLinFactNeighborY="-7589"/>
      <dgm:spPr/>
    </dgm:pt>
    <dgm:pt modelId="{E347AE72-65D5-49FD-8D47-A7E36E93E7AC}" type="pres">
      <dgm:prSet presAssocID="{02ECC05D-D285-414B-9996-8D5A15EDD2AF}" presName="gear3tx" presStyleLbl="node1" presStyleIdx="2" presStyleCnt="3">
        <dgm:presLayoutVars>
          <dgm:chMax val="1"/>
          <dgm:bulletEnabled val="1"/>
        </dgm:presLayoutVars>
      </dgm:prSet>
      <dgm:spPr/>
    </dgm:pt>
    <dgm:pt modelId="{223B3EFC-4567-4D1E-B367-AA968A87A9F1}" type="pres">
      <dgm:prSet presAssocID="{02ECC05D-D285-414B-9996-8D5A15EDD2AF}" presName="gear3srcNode" presStyleLbl="node1" presStyleIdx="2" presStyleCnt="3"/>
      <dgm:spPr/>
    </dgm:pt>
    <dgm:pt modelId="{0E2E9612-F862-4300-99AD-6EC600B030A3}" type="pres">
      <dgm:prSet presAssocID="{02ECC05D-D285-414B-9996-8D5A15EDD2AF}" presName="gear3dstNode" presStyleLbl="node1" presStyleIdx="2" presStyleCnt="3"/>
      <dgm:spPr/>
    </dgm:pt>
    <dgm:pt modelId="{A2751CE0-72ED-4756-AE1E-00A75FF54080}" type="pres">
      <dgm:prSet presAssocID="{1DC2BDA9-57DE-4B81-AE9D-E1712CD6268C}" presName="connector1" presStyleLbl="sibTrans2D1" presStyleIdx="0" presStyleCnt="3" custLinFactNeighborX="9570" custLinFactNeighborY="-757"/>
      <dgm:spPr/>
    </dgm:pt>
    <dgm:pt modelId="{36499C28-43A9-485B-9956-B17CDF1A90F6}" type="pres">
      <dgm:prSet presAssocID="{56F6513E-CCB7-4D7C-96E3-89EF7BDA7C8C}" presName="connector2" presStyleLbl="sibTrans2D1" presStyleIdx="1" presStyleCnt="3" custLinFactNeighborX="-71361" custLinFactNeighborY="-26872"/>
      <dgm:spPr/>
    </dgm:pt>
    <dgm:pt modelId="{BC9507F4-B63E-4582-968F-6880AF4DBC87}" type="pres">
      <dgm:prSet presAssocID="{19B00CED-CEDE-4F72-8A43-F1F66F1E1EFC}" presName="connector3" presStyleLbl="sibTrans2D1" presStyleIdx="2" presStyleCnt="3"/>
      <dgm:spPr/>
    </dgm:pt>
  </dgm:ptLst>
  <dgm:cxnLst>
    <dgm:cxn modelId="{6A826322-5FA4-4970-92AD-7C043EB16B0B}" type="presOf" srcId="{261D3792-CF23-4597-9AAB-94B4E7A0E4DC}" destId="{8B7E32B2-2454-4012-981F-6D4AFC2795F0}" srcOrd="2" destOrd="0" presId="urn:microsoft.com/office/officeart/2005/8/layout/gear1"/>
    <dgm:cxn modelId="{E1A9C528-B3A1-4C52-A1F7-54E79B357240}" type="presOf" srcId="{02ECC05D-D285-414B-9996-8D5A15EDD2AF}" destId="{0E2E9612-F862-4300-99AD-6EC600B030A3}" srcOrd="3" destOrd="0" presId="urn:microsoft.com/office/officeart/2005/8/layout/gear1"/>
    <dgm:cxn modelId="{07CD6829-11DD-46B6-AC3C-5F32A79935C4}" type="presOf" srcId="{02ECC05D-D285-414B-9996-8D5A15EDD2AF}" destId="{E347AE72-65D5-49FD-8D47-A7E36E93E7AC}" srcOrd="1" destOrd="0" presId="urn:microsoft.com/office/officeart/2005/8/layout/gear1"/>
    <dgm:cxn modelId="{50AEBD2E-3866-44E7-9AA7-9A8B2AE9798F}" type="presOf" srcId="{261D3792-CF23-4597-9AAB-94B4E7A0E4DC}" destId="{A316772E-3F2F-4304-A80A-9DC669242735}" srcOrd="0" destOrd="0" presId="urn:microsoft.com/office/officeart/2005/8/layout/gear1"/>
    <dgm:cxn modelId="{B0455230-F134-4822-AC13-57FFEFC42B9F}" type="presOf" srcId="{7F456724-3DD4-4BF8-BF1B-7C6EEA432AD0}" destId="{47058EE3-005F-4242-8071-8DDD830FC588}" srcOrd="2" destOrd="0" presId="urn:microsoft.com/office/officeart/2005/8/layout/gear1"/>
    <dgm:cxn modelId="{AD530E40-D3A3-4585-B83E-756E420982AF}" type="presOf" srcId="{68AFEB38-2A2C-41BC-B5F8-B730C1AFFA21}" destId="{C71A8041-4365-429D-86E6-041BC77A9D2F}" srcOrd="0" destOrd="0" presId="urn:microsoft.com/office/officeart/2005/8/layout/gear1"/>
    <dgm:cxn modelId="{C237275C-5DB1-4AF4-8468-CDE84A94869D}" type="presOf" srcId="{1DC2BDA9-57DE-4B81-AE9D-E1712CD6268C}" destId="{A2751CE0-72ED-4756-AE1E-00A75FF54080}" srcOrd="0" destOrd="0" presId="urn:microsoft.com/office/officeart/2005/8/layout/gear1"/>
    <dgm:cxn modelId="{9F679054-3FF5-4CE4-8267-CC2E0A33113C}" type="presOf" srcId="{7F456724-3DD4-4BF8-BF1B-7C6EEA432AD0}" destId="{D35EBA4D-C2BA-4C2A-B61F-AA504272D9DA}" srcOrd="1" destOrd="0" presId="urn:microsoft.com/office/officeart/2005/8/layout/gear1"/>
    <dgm:cxn modelId="{0A30B459-8078-4D4A-94C6-FDE272DF41D7}" type="presOf" srcId="{261D3792-CF23-4597-9AAB-94B4E7A0E4DC}" destId="{AB123EA7-A292-4F50-AB7F-2EB2280F6AF2}" srcOrd="1" destOrd="0" presId="urn:microsoft.com/office/officeart/2005/8/layout/gear1"/>
    <dgm:cxn modelId="{CCE0AC7B-AEBE-4E8E-9C19-B8801C403B6A}" srcId="{68AFEB38-2A2C-41BC-B5F8-B730C1AFFA21}" destId="{7F456724-3DD4-4BF8-BF1B-7C6EEA432AD0}" srcOrd="1" destOrd="0" parTransId="{905250F2-435C-4623-83A1-EEF097839798}" sibTransId="{56F6513E-CCB7-4D7C-96E3-89EF7BDA7C8C}"/>
    <dgm:cxn modelId="{CD053E81-B2D7-42A1-BF84-2D6C4A38A919}" type="presOf" srcId="{19B00CED-CEDE-4F72-8A43-F1F66F1E1EFC}" destId="{BC9507F4-B63E-4582-968F-6880AF4DBC87}" srcOrd="0" destOrd="0" presId="urn:microsoft.com/office/officeart/2005/8/layout/gear1"/>
    <dgm:cxn modelId="{62E66589-02C2-4D3A-8D43-BA8B9B0FD271}" type="presOf" srcId="{7F456724-3DD4-4BF8-BF1B-7C6EEA432AD0}" destId="{112A0283-F18C-4796-B4DE-AED4F32B80C9}" srcOrd="0" destOrd="0" presId="urn:microsoft.com/office/officeart/2005/8/layout/gear1"/>
    <dgm:cxn modelId="{AC985399-7F58-4A9A-BD79-8225C678DDAC}" srcId="{68AFEB38-2A2C-41BC-B5F8-B730C1AFFA21}" destId="{02ECC05D-D285-414B-9996-8D5A15EDD2AF}" srcOrd="2" destOrd="0" parTransId="{DB213481-13EB-4064-A7CA-E5DBAAB241B5}" sibTransId="{19B00CED-CEDE-4F72-8A43-F1F66F1E1EFC}"/>
    <dgm:cxn modelId="{D1A8619D-CAFF-4038-8D18-E873DF162692}" type="presOf" srcId="{56F6513E-CCB7-4D7C-96E3-89EF7BDA7C8C}" destId="{36499C28-43A9-485B-9956-B17CDF1A90F6}" srcOrd="0" destOrd="0" presId="urn:microsoft.com/office/officeart/2005/8/layout/gear1"/>
    <dgm:cxn modelId="{5B0099CE-9D39-41F1-8F8F-17EA8CD44873}" srcId="{68AFEB38-2A2C-41BC-B5F8-B730C1AFFA21}" destId="{261D3792-CF23-4597-9AAB-94B4E7A0E4DC}" srcOrd="0" destOrd="0" parTransId="{DC3BEE67-649F-4B57-8247-6A70053B0497}" sibTransId="{1DC2BDA9-57DE-4B81-AE9D-E1712CD6268C}"/>
    <dgm:cxn modelId="{0D8FF2D0-58C8-4FA6-B7DA-66C75D23D7E4}" type="presOf" srcId="{02ECC05D-D285-414B-9996-8D5A15EDD2AF}" destId="{223B3EFC-4567-4D1E-B367-AA968A87A9F1}" srcOrd="2" destOrd="0" presId="urn:microsoft.com/office/officeart/2005/8/layout/gear1"/>
    <dgm:cxn modelId="{6A7476D2-9534-43E8-8E3D-A8E8DE6DEE1A}" type="presOf" srcId="{02ECC05D-D285-414B-9996-8D5A15EDD2AF}" destId="{0670740A-9C99-4B3C-A9B7-B720183337F4}" srcOrd="0" destOrd="0" presId="urn:microsoft.com/office/officeart/2005/8/layout/gear1"/>
    <dgm:cxn modelId="{887E50DC-28DB-4777-9DDE-3B1A0C7F8AE6}" type="presParOf" srcId="{C71A8041-4365-429D-86E6-041BC77A9D2F}" destId="{A316772E-3F2F-4304-A80A-9DC669242735}" srcOrd="0" destOrd="0" presId="urn:microsoft.com/office/officeart/2005/8/layout/gear1"/>
    <dgm:cxn modelId="{13A67401-C006-4CF0-BA9B-1F0C639D8859}" type="presParOf" srcId="{C71A8041-4365-429D-86E6-041BC77A9D2F}" destId="{AB123EA7-A292-4F50-AB7F-2EB2280F6AF2}" srcOrd="1" destOrd="0" presId="urn:microsoft.com/office/officeart/2005/8/layout/gear1"/>
    <dgm:cxn modelId="{96482BA3-4F00-4DA2-B9C9-1FD761CF3173}" type="presParOf" srcId="{C71A8041-4365-429D-86E6-041BC77A9D2F}" destId="{8B7E32B2-2454-4012-981F-6D4AFC2795F0}" srcOrd="2" destOrd="0" presId="urn:microsoft.com/office/officeart/2005/8/layout/gear1"/>
    <dgm:cxn modelId="{6BCB2126-C10D-4737-8AA5-815BF3057318}" type="presParOf" srcId="{C71A8041-4365-429D-86E6-041BC77A9D2F}" destId="{112A0283-F18C-4796-B4DE-AED4F32B80C9}" srcOrd="3" destOrd="0" presId="urn:microsoft.com/office/officeart/2005/8/layout/gear1"/>
    <dgm:cxn modelId="{272D40E9-26EF-40C1-91EA-2491BE86E071}" type="presParOf" srcId="{C71A8041-4365-429D-86E6-041BC77A9D2F}" destId="{D35EBA4D-C2BA-4C2A-B61F-AA504272D9DA}" srcOrd="4" destOrd="0" presId="urn:microsoft.com/office/officeart/2005/8/layout/gear1"/>
    <dgm:cxn modelId="{E8AC13AD-5E29-4FBD-AA4D-7B3E62E98794}" type="presParOf" srcId="{C71A8041-4365-429D-86E6-041BC77A9D2F}" destId="{47058EE3-005F-4242-8071-8DDD830FC588}" srcOrd="5" destOrd="0" presId="urn:microsoft.com/office/officeart/2005/8/layout/gear1"/>
    <dgm:cxn modelId="{AB044F4D-22F4-455A-AE47-F492767C624B}" type="presParOf" srcId="{C71A8041-4365-429D-86E6-041BC77A9D2F}" destId="{0670740A-9C99-4B3C-A9B7-B720183337F4}" srcOrd="6" destOrd="0" presId="urn:microsoft.com/office/officeart/2005/8/layout/gear1"/>
    <dgm:cxn modelId="{22789239-FBE9-4E30-8F23-E8D1209C1DED}" type="presParOf" srcId="{C71A8041-4365-429D-86E6-041BC77A9D2F}" destId="{E347AE72-65D5-49FD-8D47-A7E36E93E7AC}" srcOrd="7" destOrd="0" presId="urn:microsoft.com/office/officeart/2005/8/layout/gear1"/>
    <dgm:cxn modelId="{C361357F-BB9C-42D5-9FFB-2030AA42366F}" type="presParOf" srcId="{C71A8041-4365-429D-86E6-041BC77A9D2F}" destId="{223B3EFC-4567-4D1E-B367-AA968A87A9F1}" srcOrd="8" destOrd="0" presId="urn:microsoft.com/office/officeart/2005/8/layout/gear1"/>
    <dgm:cxn modelId="{C1059702-0F99-4960-824D-DABC0261168C}" type="presParOf" srcId="{C71A8041-4365-429D-86E6-041BC77A9D2F}" destId="{0E2E9612-F862-4300-99AD-6EC600B030A3}" srcOrd="9" destOrd="0" presId="urn:microsoft.com/office/officeart/2005/8/layout/gear1"/>
    <dgm:cxn modelId="{24B22E32-9F7B-46DE-AB48-13852998EF57}" type="presParOf" srcId="{C71A8041-4365-429D-86E6-041BC77A9D2F}" destId="{A2751CE0-72ED-4756-AE1E-00A75FF54080}" srcOrd="10" destOrd="0" presId="urn:microsoft.com/office/officeart/2005/8/layout/gear1"/>
    <dgm:cxn modelId="{00F15430-D7FF-4FB9-A658-DD14AC97B25A}" type="presParOf" srcId="{C71A8041-4365-429D-86E6-041BC77A9D2F}" destId="{36499C28-43A9-485B-9956-B17CDF1A90F6}" srcOrd="11" destOrd="0" presId="urn:microsoft.com/office/officeart/2005/8/layout/gear1"/>
    <dgm:cxn modelId="{7419010B-B23B-4A38-9864-F6F85F844B02}" type="presParOf" srcId="{C71A8041-4365-429D-86E6-041BC77A9D2F}" destId="{BC9507F4-B63E-4582-968F-6880AF4DBC87}"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867958-614B-4C58-9819-FDBF018A8640}"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s-AR"/>
        </a:p>
      </dgm:t>
    </dgm:pt>
    <dgm:pt modelId="{DE0DE9AE-4301-4521-B2E7-76B49C987AAA}">
      <dgm:prSet phldrT="[Texto]" custT="1"/>
      <dgm:spPr/>
      <dgm:t>
        <a:bodyPr/>
        <a:lstStyle/>
        <a:p>
          <a:r>
            <a:rPr lang="es-AR" sz="2400" b="1" dirty="0"/>
            <a:t>Mundo sólido</a:t>
          </a:r>
        </a:p>
        <a:p>
          <a:r>
            <a:rPr lang="es-AR" sz="1600" dirty="0"/>
            <a:t>Trabajo a largo plazo</a:t>
          </a:r>
        </a:p>
        <a:p>
          <a:r>
            <a:rPr lang="es-AR" sz="1600" dirty="0"/>
            <a:t>Vínculos afectivos importantes</a:t>
          </a:r>
        </a:p>
        <a:p>
          <a:r>
            <a:rPr lang="es-AR" sz="1600" dirty="0"/>
            <a:t>Certeza – durabilidad – estable – firme – bien estructurado</a:t>
          </a:r>
        </a:p>
      </dgm:t>
    </dgm:pt>
    <dgm:pt modelId="{A7F0683A-0C35-4EFF-95F4-B6AB198E8CD5}" type="parTrans" cxnId="{0661BE0A-7EA9-49E7-ADC7-4B67F0985EB0}">
      <dgm:prSet/>
      <dgm:spPr/>
      <dgm:t>
        <a:bodyPr/>
        <a:lstStyle/>
        <a:p>
          <a:endParaRPr lang="es-AR"/>
        </a:p>
      </dgm:t>
    </dgm:pt>
    <dgm:pt modelId="{C5125E49-A2EA-44D1-A31A-F6ECC77D5275}" type="sibTrans" cxnId="{0661BE0A-7EA9-49E7-ADC7-4B67F0985EB0}">
      <dgm:prSet/>
      <dgm:spPr/>
      <dgm:t>
        <a:bodyPr/>
        <a:lstStyle/>
        <a:p>
          <a:endParaRPr lang="es-AR"/>
        </a:p>
      </dgm:t>
    </dgm:pt>
    <dgm:pt modelId="{FE44F971-A81E-4000-81F7-C2520C2FAA90}">
      <dgm:prSet phldrT="[Texto]" custT="1"/>
      <dgm:spPr/>
      <dgm:t>
        <a:bodyPr/>
        <a:lstStyle/>
        <a:p>
          <a:r>
            <a:rPr lang="es-AR" sz="2400" b="1" kern="1200" dirty="0">
              <a:solidFill>
                <a:prstClr val="white"/>
              </a:solidFill>
              <a:latin typeface="Century Schoolbook"/>
              <a:ea typeface="+mn-ea"/>
              <a:cs typeface="+mn-cs"/>
            </a:rPr>
            <a:t>Mundo líquido</a:t>
          </a:r>
        </a:p>
        <a:p>
          <a:r>
            <a:rPr lang="es-AR" sz="1400" kern="1200" dirty="0"/>
            <a:t>Incerteza – transitoriedad – fragilidad – más global – maleable – voluble – cambios – vínculos débiles – no hay certeza laboral-  personas dependen de sí mismas</a:t>
          </a:r>
        </a:p>
        <a:p>
          <a:r>
            <a:rPr lang="es-AR" sz="1400" kern="1200" dirty="0"/>
            <a:t>Trabajo no es razón de estabilidad</a:t>
          </a:r>
        </a:p>
      </dgm:t>
    </dgm:pt>
    <dgm:pt modelId="{93B85E7B-88A5-4BE6-A0D6-1E234A9AEAA3}" type="parTrans" cxnId="{23EDFCC3-4C45-4FC4-BC1C-EAFCD6EEB3F8}">
      <dgm:prSet/>
      <dgm:spPr/>
      <dgm:t>
        <a:bodyPr/>
        <a:lstStyle/>
        <a:p>
          <a:endParaRPr lang="es-AR"/>
        </a:p>
      </dgm:t>
    </dgm:pt>
    <dgm:pt modelId="{8E969D7D-6E48-4015-9F8E-ADAE0E7FCC30}" type="sibTrans" cxnId="{23EDFCC3-4C45-4FC4-BC1C-EAFCD6EEB3F8}">
      <dgm:prSet/>
      <dgm:spPr/>
      <dgm:t>
        <a:bodyPr/>
        <a:lstStyle/>
        <a:p>
          <a:endParaRPr lang="es-AR"/>
        </a:p>
      </dgm:t>
    </dgm:pt>
    <dgm:pt modelId="{BAFE895A-42C6-4839-B741-CC41E36E8497}" type="pres">
      <dgm:prSet presAssocID="{8F867958-614B-4C58-9819-FDBF018A8640}" presName="cycle" presStyleCnt="0">
        <dgm:presLayoutVars>
          <dgm:dir/>
          <dgm:resizeHandles val="exact"/>
        </dgm:presLayoutVars>
      </dgm:prSet>
      <dgm:spPr/>
    </dgm:pt>
    <dgm:pt modelId="{6B363A85-0640-4DA1-B5B7-DE292D5F9BC6}" type="pres">
      <dgm:prSet presAssocID="{DE0DE9AE-4301-4521-B2E7-76B49C987AAA}" presName="arrow" presStyleLbl="node1" presStyleIdx="0" presStyleCnt="2" custScaleX="88781" custScaleY="105320">
        <dgm:presLayoutVars>
          <dgm:bulletEnabled val="1"/>
        </dgm:presLayoutVars>
      </dgm:prSet>
      <dgm:spPr/>
    </dgm:pt>
    <dgm:pt modelId="{3BC495B3-35E6-4F5A-9098-3AA5331D96BB}" type="pres">
      <dgm:prSet presAssocID="{FE44F971-A81E-4000-81F7-C2520C2FAA90}" presName="arrow" presStyleLbl="node1" presStyleIdx="1" presStyleCnt="2" custScaleX="88781" custScaleY="100006" custRadScaleRad="92242">
        <dgm:presLayoutVars>
          <dgm:bulletEnabled val="1"/>
        </dgm:presLayoutVars>
      </dgm:prSet>
      <dgm:spPr/>
    </dgm:pt>
  </dgm:ptLst>
  <dgm:cxnLst>
    <dgm:cxn modelId="{0661BE0A-7EA9-49E7-ADC7-4B67F0985EB0}" srcId="{8F867958-614B-4C58-9819-FDBF018A8640}" destId="{DE0DE9AE-4301-4521-B2E7-76B49C987AAA}" srcOrd="0" destOrd="0" parTransId="{A7F0683A-0C35-4EFF-95F4-B6AB198E8CD5}" sibTransId="{C5125E49-A2EA-44D1-A31A-F6ECC77D5275}"/>
    <dgm:cxn modelId="{6A5CB31B-968B-4B3D-9089-0C0642D4F808}" type="presOf" srcId="{DE0DE9AE-4301-4521-B2E7-76B49C987AAA}" destId="{6B363A85-0640-4DA1-B5B7-DE292D5F9BC6}" srcOrd="0" destOrd="0" presId="urn:microsoft.com/office/officeart/2005/8/layout/arrow1"/>
    <dgm:cxn modelId="{968F294D-EB19-4000-8002-9FD748080A4F}" type="presOf" srcId="{8F867958-614B-4C58-9819-FDBF018A8640}" destId="{BAFE895A-42C6-4839-B741-CC41E36E8497}" srcOrd="0" destOrd="0" presId="urn:microsoft.com/office/officeart/2005/8/layout/arrow1"/>
    <dgm:cxn modelId="{06B199C3-AB04-47A6-A920-ACEA460C99B6}" type="presOf" srcId="{FE44F971-A81E-4000-81F7-C2520C2FAA90}" destId="{3BC495B3-35E6-4F5A-9098-3AA5331D96BB}" srcOrd="0" destOrd="0" presId="urn:microsoft.com/office/officeart/2005/8/layout/arrow1"/>
    <dgm:cxn modelId="{23EDFCC3-4C45-4FC4-BC1C-EAFCD6EEB3F8}" srcId="{8F867958-614B-4C58-9819-FDBF018A8640}" destId="{FE44F971-A81E-4000-81F7-C2520C2FAA90}" srcOrd="1" destOrd="0" parTransId="{93B85E7B-88A5-4BE6-A0D6-1E234A9AEAA3}" sibTransId="{8E969D7D-6E48-4015-9F8E-ADAE0E7FCC30}"/>
    <dgm:cxn modelId="{C75E8142-5070-4CCA-8D00-18347F6FD183}" type="presParOf" srcId="{BAFE895A-42C6-4839-B741-CC41E36E8497}" destId="{6B363A85-0640-4DA1-B5B7-DE292D5F9BC6}" srcOrd="0" destOrd="0" presId="urn:microsoft.com/office/officeart/2005/8/layout/arrow1"/>
    <dgm:cxn modelId="{80ED2ADF-A0A8-4D8B-A290-F10964B8292F}" type="presParOf" srcId="{BAFE895A-42C6-4839-B741-CC41E36E8497}" destId="{3BC495B3-35E6-4F5A-9098-3AA5331D96BB}"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8E86FC-1E80-4144-90FC-4EBDD67B6C80}"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s-AR"/>
        </a:p>
      </dgm:t>
    </dgm:pt>
    <dgm:pt modelId="{9C5BB61A-1D3C-473A-B3BC-5E4B32182431}">
      <dgm:prSet phldrT="[Texto]" custT="1"/>
      <dgm:spPr/>
      <dgm:t>
        <a:bodyPr/>
        <a:lstStyle/>
        <a:p>
          <a:r>
            <a:rPr lang="es-AR" sz="1800" b="1" dirty="0">
              <a:solidFill>
                <a:schemeClr val="accent5">
                  <a:lumMod val="50000"/>
                </a:schemeClr>
              </a:solidFill>
            </a:rPr>
            <a:t>SOLIDA</a:t>
          </a:r>
          <a:r>
            <a:rPr lang="es-AR" sz="1800" b="1" dirty="0"/>
            <a:t>: enseñanza para que las personas produzcan</a:t>
          </a:r>
        </a:p>
      </dgm:t>
    </dgm:pt>
    <dgm:pt modelId="{BF9B5141-EF68-47B9-B789-D392838B432F}" type="parTrans" cxnId="{D6B79CCD-A709-4B15-B3CD-DFD0D0615749}">
      <dgm:prSet/>
      <dgm:spPr/>
      <dgm:t>
        <a:bodyPr/>
        <a:lstStyle/>
        <a:p>
          <a:endParaRPr lang="es-AR"/>
        </a:p>
      </dgm:t>
    </dgm:pt>
    <dgm:pt modelId="{1CA78B24-B5B7-44EB-B000-EF920D4410A3}" type="sibTrans" cxnId="{D6B79CCD-A709-4B15-B3CD-DFD0D0615749}">
      <dgm:prSet/>
      <dgm:spPr/>
      <dgm:t>
        <a:bodyPr/>
        <a:lstStyle/>
        <a:p>
          <a:endParaRPr lang="es-AR"/>
        </a:p>
      </dgm:t>
    </dgm:pt>
    <dgm:pt modelId="{E94E202F-6164-406A-890A-E97275B096B5}">
      <dgm:prSet custT="1"/>
      <dgm:spPr/>
      <dgm:t>
        <a:bodyPr/>
        <a:lstStyle/>
        <a:p>
          <a:r>
            <a:rPr lang="es-AR" sz="1800" b="1" dirty="0">
              <a:solidFill>
                <a:schemeClr val="accent5">
                  <a:lumMod val="50000"/>
                </a:schemeClr>
              </a:solidFill>
            </a:rPr>
            <a:t>LIQUIDA</a:t>
          </a:r>
          <a:r>
            <a:rPr lang="es-AR" sz="1800" b="1" dirty="0">
              <a:solidFill>
                <a:schemeClr val="bg1"/>
              </a:solidFill>
            </a:rPr>
            <a:t>: </a:t>
          </a:r>
          <a:r>
            <a:rPr lang="es-AR" sz="1800" b="1" dirty="0"/>
            <a:t>enseñanza para que las personas consuman</a:t>
          </a:r>
        </a:p>
      </dgm:t>
    </dgm:pt>
    <dgm:pt modelId="{FB130906-CE2A-47AB-8F64-B222F739CC05}" type="parTrans" cxnId="{17BA1452-60BB-4383-BA9E-6311B259BAB7}">
      <dgm:prSet/>
      <dgm:spPr/>
      <dgm:t>
        <a:bodyPr/>
        <a:lstStyle/>
        <a:p>
          <a:endParaRPr lang="es-AR"/>
        </a:p>
      </dgm:t>
    </dgm:pt>
    <dgm:pt modelId="{6EF79890-88D7-4299-A51E-8DBE05969ACA}" type="sibTrans" cxnId="{17BA1452-60BB-4383-BA9E-6311B259BAB7}">
      <dgm:prSet/>
      <dgm:spPr/>
      <dgm:t>
        <a:bodyPr/>
        <a:lstStyle/>
        <a:p>
          <a:endParaRPr lang="es-AR"/>
        </a:p>
      </dgm:t>
    </dgm:pt>
    <dgm:pt modelId="{341A5D1C-54B0-4F1C-AB7A-4A28C37E5D3B}" type="pres">
      <dgm:prSet presAssocID="{898E86FC-1E80-4144-90FC-4EBDD67B6C80}" presName="compositeShape" presStyleCnt="0">
        <dgm:presLayoutVars>
          <dgm:chMax val="2"/>
          <dgm:dir/>
          <dgm:resizeHandles val="exact"/>
        </dgm:presLayoutVars>
      </dgm:prSet>
      <dgm:spPr/>
    </dgm:pt>
    <dgm:pt modelId="{59895644-0FDA-4767-941D-7A7EE372E3C0}" type="pres">
      <dgm:prSet presAssocID="{898E86FC-1E80-4144-90FC-4EBDD67B6C80}" presName="ribbon" presStyleLbl="node1" presStyleIdx="0" presStyleCnt="1" custScaleY="46490" custLinFactNeighborY="48862"/>
      <dgm:spPr>
        <a:solidFill>
          <a:schemeClr val="accent3">
            <a:lumMod val="40000"/>
            <a:lumOff val="60000"/>
          </a:schemeClr>
        </a:solidFill>
      </dgm:spPr>
    </dgm:pt>
    <dgm:pt modelId="{809E8844-C9B1-452E-8F75-02EF5CE309D5}" type="pres">
      <dgm:prSet presAssocID="{898E86FC-1E80-4144-90FC-4EBDD67B6C80}" presName="leftArrowText" presStyleLbl="node1" presStyleIdx="0" presStyleCnt="1" custScaleX="107589" custLinFactY="63099" custLinFactNeighborX="3706" custLinFactNeighborY="100000">
        <dgm:presLayoutVars>
          <dgm:chMax val="0"/>
          <dgm:bulletEnabled val="1"/>
        </dgm:presLayoutVars>
      </dgm:prSet>
      <dgm:spPr/>
    </dgm:pt>
    <dgm:pt modelId="{5184B270-F98D-409A-8CE9-0BB3AF44A270}" type="pres">
      <dgm:prSet presAssocID="{898E86FC-1E80-4144-90FC-4EBDD67B6C80}" presName="rightArrowText" presStyleLbl="node1" presStyleIdx="0" presStyleCnt="1" custScaleX="112382" custScaleY="59716" custLinFactNeighborX="10442" custLinFactNeighborY="90233">
        <dgm:presLayoutVars>
          <dgm:chMax val="0"/>
          <dgm:bulletEnabled val="1"/>
        </dgm:presLayoutVars>
      </dgm:prSet>
      <dgm:spPr/>
    </dgm:pt>
  </dgm:ptLst>
  <dgm:cxnLst>
    <dgm:cxn modelId="{776E0735-253B-4DE1-B6DF-B80839C2DC29}" type="presOf" srcId="{9C5BB61A-1D3C-473A-B3BC-5E4B32182431}" destId="{809E8844-C9B1-452E-8F75-02EF5CE309D5}" srcOrd="0" destOrd="0" presId="urn:microsoft.com/office/officeart/2005/8/layout/arrow6"/>
    <dgm:cxn modelId="{17BA1452-60BB-4383-BA9E-6311B259BAB7}" srcId="{898E86FC-1E80-4144-90FC-4EBDD67B6C80}" destId="{E94E202F-6164-406A-890A-E97275B096B5}" srcOrd="1" destOrd="0" parTransId="{FB130906-CE2A-47AB-8F64-B222F739CC05}" sibTransId="{6EF79890-88D7-4299-A51E-8DBE05969ACA}"/>
    <dgm:cxn modelId="{3CBDCD9D-C5AD-4CC6-A4F8-409DA969106D}" type="presOf" srcId="{E94E202F-6164-406A-890A-E97275B096B5}" destId="{5184B270-F98D-409A-8CE9-0BB3AF44A270}" srcOrd="0" destOrd="0" presId="urn:microsoft.com/office/officeart/2005/8/layout/arrow6"/>
    <dgm:cxn modelId="{D6B79CCD-A709-4B15-B3CD-DFD0D0615749}" srcId="{898E86FC-1E80-4144-90FC-4EBDD67B6C80}" destId="{9C5BB61A-1D3C-473A-B3BC-5E4B32182431}" srcOrd="0" destOrd="0" parTransId="{BF9B5141-EF68-47B9-B789-D392838B432F}" sibTransId="{1CA78B24-B5B7-44EB-B000-EF920D4410A3}"/>
    <dgm:cxn modelId="{042641D0-3EE6-45EA-909E-C70709E58599}" type="presOf" srcId="{898E86FC-1E80-4144-90FC-4EBDD67B6C80}" destId="{341A5D1C-54B0-4F1C-AB7A-4A28C37E5D3B}" srcOrd="0" destOrd="0" presId="urn:microsoft.com/office/officeart/2005/8/layout/arrow6"/>
    <dgm:cxn modelId="{F495AADF-1A8A-4F70-B193-D066E99FFF12}" type="presParOf" srcId="{341A5D1C-54B0-4F1C-AB7A-4A28C37E5D3B}" destId="{59895644-0FDA-4767-941D-7A7EE372E3C0}" srcOrd="0" destOrd="0" presId="urn:microsoft.com/office/officeart/2005/8/layout/arrow6"/>
    <dgm:cxn modelId="{8A7A5C5E-05CC-4EB5-A723-2CE42A297007}" type="presParOf" srcId="{341A5D1C-54B0-4F1C-AB7A-4A28C37E5D3B}" destId="{809E8844-C9B1-452E-8F75-02EF5CE309D5}" srcOrd="1" destOrd="0" presId="urn:microsoft.com/office/officeart/2005/8/layout/arrow6"/>
    <dgm:cxn modelId="{6FF048A7-60A1-4561-80AA-9810A24555D4}" type="presParOf" srcId="{341A5D1C-54B0-4F1C-AB7A-4A28C37E5D3B}" destId="{5184B270-F98D-409A-8CE9-0BB3AF44A270}" srcOrd="2" destOrd="0" presId="urn:microsoft.com/office/officeart/2005/8/layout/arrow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D59B99-7370-418F-8268-835C0BA608A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AR"/>
        </a:p>
      </dgm:t>
    </dgm:pt>
    <dgm:pt modelId="{794BEBBD-A787-491E-AA05-639A4BAE3ACE}">
      <dgm:prSet phldrT="[Texto]"/>
      <dgm:spPr/>
      <dgm:t>
        <a:bodyPr/>
        <a:lstStyle/>
        <a:p>
          <a:r>
            <a:rPr lang="es-ES_tradnl" b="1" dirty="0"/>
            <a:t>Tradición</a:t>
          </a:r>
          <a:endParaRPr lang="es-AR" b="1" dirty="0"/>
        </a:p>
      </dgm:t>
    </dgm:pt>
    <dgm:pt modelId="{C6E56C8F-ACB6-40A3-8817-7B986E60BF7A}" type="parTrans" cxnId="{BBEE4D93-B503-4DC5-BD8F-D5AB24A5847C}">
      <dgm:prSet/>
      <dgm:spPr/>
      <dgm:t>
        <a:bodyPr/>
        <a:lstStyle/>
        <a:p>
          <a:endParaRPr lang="es-AR"/>
        </a:p>
      </dgm:t>
    </dgm:pt>
    <dgm:pt modelId="{45F61BA9-1409-443B-9278-F0DCA638AE85}" type="sibTrans" cxnId="{BBEE4D93-B503-4DC5-BD8F-D5AB24A5847C}">
      <dgm:prSet/>
      <dgm:spPr/>
      <dgm:t>
        <a:bodyPr/>
        <a:lstStyle/>
        <a:p>
          <a:endParaRPr lang="es-AR"/>
        </a:p>
      </dgm:t>
    </dgm:pt>
    <dgm:pt modelId="{A4CCAC74-9453-4DC0-BDDA-1FF2C05C1393}">
      <dgm:prSet phldrT="[Texto]"/>
      <dgm:spPr/>
      <dgm:t>
        <a:bodyPr/>
        <a:lstStyle/>
        <a:p>
          <a:pPr marL="228600" indent="-228600" algn="l" defTabSz="1066800">
            <a:lnSpc>
              <a:spcPct val="90000"/>
            </a:lnSpc>
            <a:spcBef>
              <a:spcPct val="0"/>
            </a:spcBef>
            <a:spcAft>
              <a:spcPct val="15000"/>
            </a:spcAft>
            <a:buNone/>
          </a:pPr>
          <a:r>
            <a:rPr lang="es-ES_tradnl" dirty="0"/>
            <a:t>Se acumula</a:t>
          </a:r>
          <a:endParaRPr lang="es-AR" dirty="0"/>
        </a:p>
      </dgm:t>
    </dgm:pt>
    <dgm:pt modelId="{62F791E5-A1B2-4840-A2AE-07A59099506A}" type="parTrans" cxnId="{13303BBC-1244-44AF-ACA9-35352EB46ADB}">
      <dgm:prSet/>
      <dgm:spPr/>
      <dgm:t>
        <a:bodyPr/>
        <a:lstStyle/>
        <a:p>
          <a:endParaRPr lang="es-AR"/>
        </a:p>
      </dgm:t>
    </dgm:pt>
    <dgm:pt modelId="{ABC71E21-1114-4910-8848-59EC4D8DAAA7}" type="sibTrans" cxnId="{13303BBC-1244-44AF-ACA9-35352EB46ADB}">
      <dgm:prSet/>
      <dgm:spPr/>
      <dgm:t>
        <a:bodyPr/>
        <a:lstStyle/>
        <a:p>
          <a:endParaRPr lang="es-AR"/>
        </a:p>
      </dgm:t>
    </dgm:pt>
    <dgm:pt modelId="{848E3BAA-286C-4521-A8EA-20CF1D747A00}">
      <dgm:prSet phldrT="[Texto]"/>
      <dgm:spPr/>
      <dgm:t>
        <a:bodyPr/>
        <a:lstStyle/>
        <a:p>
          <a:r>
            <a:rPr lang="es-ES_tradnl" b="1" dirty="0"/>
            <a:t>Aprendizaje Expansivo</a:t>
          </a:r>
          <a:endParaRPr lang="es-AR" b="1" dirty="0"/>
        </a:p>
      </dgm:t>
    </dgm:pt>
    <dgm:pt modelId="{B895B288-1D23-4804-8A91-87D04C61AF6C}" type="parTrans" cxnId="{AAE91CA5-0001-48C6-BC8E-5853D0EFB140}">
      <dgm:prSet/>
      <dgm:spPr/>
      <dgm:t>
        <a:bodyPr/>
        <a:lstStyle/>
        <a:p>
          <a:endParaRPr lang="es-AR"/>
        </a:p>
      </dgm:t>
    </dgm:pt>
    <dgm:pt modelId="{EECD8704-3F73-4AE2-AEBD-B2D5BF67C62B}" type="sibTrans" cxnId="{AAE91CA5-0001-48C6-BC8E-5853D0EFB140}">
      <dgm:prSet/>
      <dgm:spPr/>
      <dgm:t>
        <a:bodyPr/>
        <a:lstStyle/>
        <a:p>
          <a:endParaRPr lang="es-AR"/>
        </a:p>
      </dgm:t>
    </dgm:pt>
    <dgm:pt modelId="{149AB195-09FD-48E3-AB50-048C0C60F9AF}">
      <dgm:prSet phldrT="[Texto]"/>
      <dgm:spPr/>
      <dgm:t>
        <a:bodyPr/>
        <a:lstStyle/>
        <a:p>
          <a:r>
            <a:rPr lang="es-ES_tradnl" dirty="0"/>
            <a:t>Permite expandir los moldes culturales, tradiciones</a:t>
          </a:r>
          <a:endParaRPr lang="es-AR" dirty="0"/>
        </a:p>
      </dgm:t>
    </dgm:pt>
    <dgm:pt modelId="{3C31C9AC-0675-48C9-83FB-D2DCFE153E1B}" type="parTrans" cxnId="{59FCBE13-569B-48C3-ADAA-2DD196A31B1F}">
      <dgm:prSet/>
      <dgm:spPr/>
      <dgm:t>
        <a:bodyPr/>
        <a:lstStyle/>
        <a:p>
          <a:endParaRPr lang="es-AR"/>
        </a:p>
      </dgm:t>
    </dgm:pt>
    <dgm:pt modelId="{5D962D08-B13D-4B4B-B02C-1A451B3B2C43}" type="sibTrans" cxnId="{59FCBE13-569B-48C3-ADAA-2DD196A31B1F}">
      <dgm:prSet/>
      <dgm:spPr/>
      <dgm:t>
        <a:bodyPr/>
        <a:lstStyle/>
        <a:p>
          <a:endParaRPr lang="es-AR"/>
        </a:p>
      </dgm:t>
    </dgm:pt>
    <dgm:pt modelId="{407529CD-CCD5-476E-AD1A-11C7BCBCF93E}">
      <dgm:prSet phldrT="[Texto]"/>
      <dgm:spPr/>
      <dgm:t>
        <a:bodyPr/>
        <a:lstStyle/>
        <a:p>
          <a:r>
            <a:rPr lang="es-ES_tradnl" dirty="0"/>
            <a:t>Tensiones sociales obstaculizan el AE (local-global, exclusión-inclusión, igualdad-diferencia, pobreza-desarrollo)</a:t>
          </a:r>
          <a:endParaRPr lang="es-AR" dirty="0"/>
        </a:p>
      </dgm:t>
    </dgm:pt>
    <dgm:pt modelId="{A5CBB055-A9D0-4841-8CBF-EB64E1275132}" type="parTrans" cxnId="{3CFE67E1-9E43-46E8-A40A-3DB2A4FA3297}">
      <dgm:prSet/>
      <dgm:spPr/>
      <dgm:t>
        <a:bodyPr/>
        <a:lstStyle/>
        <a:p>
          <a:endParaRPr lang="es-AR"/>
        </a:p>
      </dgm:t>
    </dgm:pt>
    <dgm:pt modelId="{E54ADE6A-7F67-4A68-BC55-AD9843C4C49B}" type="sibTrans" cxnId="{3CFE67E1-9E43-46E8-A40A-3DB2A4FA3297}">
      <dgm:prSet/>
      <dgm:spPr/>
      <dgm:t>
        <a:bodyPr/>
        <a:lstStyle/>
        <a:p>
          <a:endParaRPr lang="es-AR"/>
        </a:p>
      </dgm:t>
    </dgm:pt>
    <dgm:pt modelId="{5193BFE4-7792-49BE-8550-627D8166C333}">
      <dgm:prSet phldrT="[Texto]"/>
      <dgm:spPr/>
      <dgm:t>
        <a:bodyPr/>
        <a:lstStyle/>
        <a:p>
          <a:pPr marL="228600" indent="-228600" algn="l" defTabSz="1066800">
            <a:lnSpc>
              <a:spcPct val="90000"/>
            </a:lnSpc>
            <a:spcBef>
              <a:spcPct val="0"/>
            </a:spcBef>
            <a:spcAft>
              <a:spcPct val="15000"/>
            </a:spcAft>
            <a:buNone/>
          </a:pPr>
          <a:r>
            <a:rPr lang="es-ES_tradnl" dirty="0"/>
            <a:t>Se traspasa </a:t>
          </a:r>
          <a:endParaRPr lang="es-AR" dirty="0"/>
        </a:p>
      </dgm:t>
    </dgm:pt>
    <dgm:pt modelId="{FED87E76-B438-4561-B486-71D1361D27D1}" type="parTrans" cxnId="{74C9A931-6DF1-4818-BB87-11619EF5A403}">
      <dgm:prSet/>
      <dgm:spPr/>
      <dgm:t>
        <a:bodyPr/>
        <a:lstStyle/>
        <a:p>
          <a:endParaRPr lang="es-AR"/>
        </a:p>
      </dgm:t>
    </dgm:pt>
    <dgm:pt modelId="{2BC0219D-7DCF-47B0-B20F-EB4FA9F81091}" type="sibTrans" cxnId="{74C9A931-6DF1-4818-BB87-11619EF5A403}">
      <dgm:prSet/>
      <dgm:spPr/>
      <dgm:t>
        <a:bodyPr/>
        <a:lstStyle/>
        <a:p>
          <a:endParaRPr lang="es-AR"/>
        </a:p>
      </dgm:t>
    </dgm:pt>
    <dgm:pt modelId="{2366E400-D734-4601-9EB1-BD8C48B2FDEF}">
      <dgm:prSet phldrT="[Texto]"/>
      <dgm:spPr/>
      <dgm:t>
        <a:bodyPr/>
        <a:lstStyle/>
        <a:p>
          <a:pPr marL="228600" marR="0" indent="-228600" algn="l" defTabSz="914400" eaLnBrk="1" fontAlgn="auto" latinLnBrk="0" hangingPunct="1">
            <a:lnSpc>
              <a:spcPct val="100000"/>
            </a:lnSpc>
            <a:spcBef>
              <a:spcPts val="0"/>
            </a:spcBef>
            <a:spcAft>
              <a:spcPts val="0"/>
            </a:spcAft>
            <a:buClrTx/>
            <a:buSzTx/>
            <a:buFontTx/>
            <a:buNone/>
            <a:tabLst/>
            <a:defRPr/>
          </a:pPr>
          <a:r>
            <a:rPr lang="es-ES_tradnl" dirty="0"/>
            <a:t>Es de donde sacamos herramientas, reflexiones para construir futuro</a:t>
          </a:r>
          <a:endParaRPr lang="es-AR" dirty="0"/>
        </a:p>
        <a:p>
          <a:pPr marL="228600" indent="-228600" algn="l" defTabSz="1066800">
            <a:lnSpc>
              <a:spcPct val="90000"/>
            </a:lnSpc>
            <a:spcBef>
              <a:spcPct val="0"/>
            </a:spcBef>
            <a:spcAft>
              <a:spcPct val="15000"/>
            </a:spcAft>
            <a:buNone/>
          </a:pPr>
          <a:r>
            <a:rPr lang="es-ES_tradnl" dirty="0"/>
            <a:t>pero también, Permite “ver” ciertas cosas y “vela” otras</a:t>
          </a:r>
          <a:endParaRPr lang="es-AR" dirty="0"/>
        </a:p>
      </dgm:t>
    </dgm:pt>
    <dgm:pt modelId="{ECF0C572-2903-4AA2-A1C1-9C2433C7160E}" type="parTrans" cxnId="{DB6CF92B-A787-4D82-AF52-17A318330465}">
      <dgm:prSet/>
      <dgm:spPr/>
      <dgm:t>
        <a:bodyPr/>
        <a:lstStyle/>
        <a:p>
          <a:endParaRPr lang="es-AR"/>
        </a:p>
      </dgm:t>
    </dgm:pt>
    <dgm:pt modelId="{AED3496D-AB6A-4FBC-B777-A0B5A5480B13}" type="sibTrans" cxnId="{DB6CF92B-A787-4D82-AF52-17A318330465}">
      <dgm:prSet/>
      <dgm:spPr/>
      <dgm:t>
        <a:bodyPr/>
        <a:lstStyle/>
        <a:p>
          <a:endParaRPr lang="es-AR"/>
        </a:p>
      </dgm:t>
    </dgm:pt>
    <dgm:pt modelId="{C3AE0E39-0108-42D1-829C-AB07149D12E9}">
      <dgm:prSet phldrT="[Texto]"/>
      <dgm:spPr/>
      <dgm:t>
        <a:bodyPr/>
        <a:lstStyle/>
        <a:p>
          <a:pPr marL="228600" indent="-228600" algn="l" defTabSz="1066800">
            <a:lnSpc>
              <a:spcPct val="90000"/>
            </a:lnSpc>
            <a:spcBef>
              <a:spcPct val="0"/>
            </a:spcBef>
            <a:spcAft>
              <a:spcPct val="15000"/>
            </a:spcAft>
            <a:buNone/>
          </a:pPr>
          <a:r>
            <a:rPr lang="es-ES_tradnl" dirty="0"/>
            <a:t>No da cuenta de la complejidad</a:t>
          </a:r>
          <a:endParaRPr lang="es-AR" dirty="0"/>
        </a:p>
      </dgm:t>
    </dgm:pt>
    <dgm:pt modelId="{F367195D-A345-414A-A0C4-1E09802AA9A6}" type="parTrans" cxnId="{4A77AC33-D499-4BE2-85F9-E0CE0EB28B18}">
      <dgm:prSet/>
      <dgm:spPr/>
      <dgm:t>
        <a:bodyPr/>
        <a:lstStyle/>
        <a:p>
          <a:endParaRPr lang="es-AR"/>
        </a:p>
      </dgm:t>
    </dgm:pt>
    <dgm:pt modelId="{2A57D331-5284-432A-8411-FCCC7D97DD0F}" type="sibTrans" cxnId="{4A77AC33-D499-4BE2-85F9-E0CE0EB28B18}">
      <dgm:prSet/>
      <dgm:spPr/>
      <dgm:t>
        <a:bodyPr/>
        <a:lstStyle/>
        <a:p>
          <a:endParaRPr lang="es-AR"/>
        </a:p>
      </dgm:t>
    </dgm:pt>
    <dgm:pt modelId="{77A7EEFC-B8B1-4B0D-AFA5-3E4CA27332C6}">
      <dgm:prSet phldrT="[Texto]"/>
      <dgm:spPr/>
      <dgm:t>
        <a:bodyPr/>
        <a:lstStyle/>
        <a:p>
          <a:pPr marL="228600" indent="-228600" algn="l" defTabSz="1066800">
            <a:lnSpc>
              <a:spcPct val="90000"/>
            </a:lnSpc>
            <a:spcBef>
              <a:spcPct val="0"/>
            </a:spcBef>
            <a:spcAft>
              <a:spcPct val="15000"/>
            </a:spcAft>
            <a:buNone/>
          </a:pPr>
          <a:r>
            <a:rPr lang="es-ES_tradnl" dirty="0"/>
            <a:t>Es un “peso”, un “filtro” personal al proceso educativo (</a:t>
          </a:r>
          <a:r>
            <a:rPr lang="es-AR" dirty="0"/>
            <a:t>nacionalidad, religión, ideología, etnia, idiomas)</a:t>
          </a:r>
        </a:p>
      </dgm:t>
    </dgm:pt>
    <dgm:pt modelId="{81A00B91-3B60-427C-8783-3D397017A5D7}" type="parTrans" cxnId="{91F9A9AD-5C2F-4357-B6C8-473029796C5A}">
      <dgm:prSet/>
      <dgm:spPr/>
      <dgm:t>
        <a:bodyPr/>
        <a:lstStyle/>
        <a:p>
          <a:endParaRPr lang="es-AR"/>
        </a:p>
      </dgm:t>
    </dgm:pt>
    <dgm:pt modelId="{F9ED7646-1F9B-46AC-9762-133993020FB0}" type="sibTrans" cxnId="{91F9A9AD-5C2F-4357-B6C8-473029796C5A}">
      <dgm:prSet/>
      <dgm:spPr/>
      <dgm:t>
        <a:bodyPr/>
        <a:lstStyle/>
        <a:p>
          <a:endParaRPr lang="es-AR"/>
        </a:p>
      </dgm:t>
    </dgm:pt>
    <dgm:pt modelId="{D02B2B21-20BA-4DCC-A316-E355F5996535}">
      <dgm:prSet phldrT="[Texto]"/>
      <dgm:spPr/>
      <dgm:t>
        <a:bodyPr/>
        <a:lstStyle/>
        <a:p>
          <a:pPr marL="228600" indent="0" algn="l" defTabSz="1066800">
            <a:lnSpc>
              <a:spcPct val="90000"/>
            </a:lnSpc>
            <a:spcBef>
              <a:spcPct val="0"/>
            </a:spcBef>
            <a:spcAft>
              <a:spcPct val="15000"/>
            </a:spcAft>
            <a:buNone/>
          </a:pPr>
          <a:endParaRPr lang="es-AR" dirty="0"/>
        </a:p>
      </dgm:t>
    </dgm:pt>
    <dgm:pt modelId="{D44681B4-44E7-4391-9733-3CE84D3B0763}" type="parTrans" cxnId="{CB0A8193-59E9-438D-A81F-6AE2E412EF26}">
      <dgm:prSet/>
      <dgm:spPr/>
      <dgm:t>
        <a:bodyPr/>
        <a:lstStyle/>
        <a:p>
          <a:endParaRPr lang="es-AR"/>
        </a:p>
      </dgm:t>
    </dgm:pt>
    <dgm:pt modelId="{7D906A23-2C7E-4E93-BAA4-E994788A01DA}" type="sibTrans" cxnId="{CB0A8193-59E9-438D-A81F-6AE2E412EF26}">
      <dgm:prSet/>
      <dgm:spPr/>
      <dgm:t>
        <a:bodyPr/>
        <a:lstStyle/>
        <a:p>
          <a:endParaRPr lang="es-AR"/>
        </a:p>
      </dgm:t>
    </dgm:pt>
    <dgm:pt modelId="{2E2DC140-AFA8-4630-8B83-6B1CADE6EBB8}">
      <dgm:prSet phldrT="[Texto]"/>
      <dgm:spPr/>
      <dgm:t>
        <a:bodyPr/>
        <a:lstStyle/>
        <a:p>
          <a:r>
            <a:rPr lang="es-ES_tradnl" dirty="0"/>
            <a:t>Requisito para la preparación de un mundo que cambia </a:t>
          </a:r>
          <a:endParaRPr lang="es-AR" dirty="0"/>
        </a:p>
      </dgm:t>
    </dgm:pt>
    <dgm:pt modelId="{603591DA-D6AB-4427-B695-355025B92242}" type="parTrans" cxnId="{B1CEA52B-41C5-45F7-9E79-EFD8310B6C43}">
      <dgm:prSet/>
      <dgm:spPr/>
      <dgm:t>
        <a:bodyPr/>
        <a:lstStyle/>
        <a:p>
          <a:endParaRPr lang="es-AR"/>
        </a:p>
      </dgm:t>
    </dgm:pt>
    <dgm:pt modelId="{93DB2923-C786-4BFB-9B04-E1ACD20436AA}" type="sibTrans" cxnId="{B1CEA52B-41C5-45F7-9E79-EFD8310B6C43}">
      <dgm:prSet/>
      <dgm:spPr/>
      <dgm:t>
        <a:bodyPr/>
        <a:lstStyle/>
        <a:p>
          <a:endParaRPr lang="es-AR"/>
        </a:p>
      </dgm:t>
    </dgm:pt>
    <dgm:pt modelId="{CAE4BCAA-099A-42C0-804E-33B629A01B3D}">
      <dgm:prSet phldrT="[Texto]"/>
      <dgm:spPr/>
      <dgm:t>
        <a:bodyPr/>
        <a:lstStyle/>
        <a:p>
          <a:pPr marL="228600" indent="-228600" algn="l" defTabSz="1066800">
            <a:lnSpc>
              <a:spcPct val="90000"/>
            </a:lnSpc>
            <a:spcBef>
              <a:spcPct val="0"/>
            </a:spcBef>
            <a:spcAft>
              <a:spcPct val="15000"/>
            </a:spcAft>
            <a:buNone/>
          </a:pPr>
          <a:r>
            <a:rPr lang="es-ES_tradnl" dirty="0"/>
            <a:t>Nos pueden mantener en eras anteriores</a:t>
          </a:r>
          <a:endParaRPr lang="es-AR" dirty="0"/>
        </a:p>
      </dgm:t>
    </dgm:pt>
    <dgm:pt modelId="{D44DC7C9-3355-43DD-AF90-7A742A3BF1EE}" type="parTrans" cxnId="{453CCF27-D411-44EC-886F-4D7E5A7CB007}">
      <dgm:prSet/>
      <dgm:spPr/>
      <dgm:t>
        <a:bodyPr/>
        <a:lstStyle/>
        <a:p>
          <a:endParaRPr lang="es-AR"/>
        </a:p>
      </dgm:t>
    </dgm:pt>
    <dgm:pt modelId="{656433D3-D96C-43F6-820E-B288A7114615}" type="sibTrans" cxnId="{453CCF27-D411-44EC-886F-4D7E5A7CB007}">
      <dgm:prSet/>
      <dgm:spPr/>
      <dgm:t>
        <a:bodyPr/>
        <a:lstStyle/>
        <a:p>
          <a:endParaRPr lang="es-AR"/>
        </a:p>
      </dgm:t>
    </dgm:pt>
    <dgm:pt modelId="{DF5DABE4-EABA-4760-8975-832EB491210C}" type="pres">
      <dgm:prSet presAssocID="{2CD59B99-7370-418F-8268-835C0BA608AB}" presName="Name0" presStyleCnt="0">
        <dgm:presLayoutVars>
          <dgm:dir/>
          <dgm:animLvl val="lvl"/>
          <dgm:resizeHandles val="exact"/>
        </dgm:presLayoutVars>
      </dgm:prSet>
      <dgm:spPr/>
    </dgm:pt>
    <dgm:pt modelId="{5A64E26E-9FEC-493C-837B-A3AFD3148636}" type="pres">
      <dgm:prSet presAssocID="{794BEBBD-A787-491E-AA05-639A4BAE3ACE}" presName="composite" presStyleCnt="0"/>
      <dgm:spPr/>
    </dgm:pt>
    <dgm:pt modelId="{275844EF-A3CD-43B6-9D69-F5806A2543B9}" type="pres">
      <dgm:prSet presAssocID="{794BEBBD-A787-491E-AA05-639A4BAE3ACE}" presName="parTx" presStyleLbl="alignNode1" presStyleIdx="0" presStyleCnt="2">
        <dgm:presLayoutVars>
          <dgm:chMax val="0"/>
          <dgm:chPref val="0"/>
          <dgm:bulletEnabled val="1"/>
        </dgm:presLayoutVars>
      </dgm:prSet>
      <dgm:spPr/>
    </dgm:pt>
    <dgm:pt modelId="{9645E0A0-CCBA-411C-B7A9-2472EB86A1A7}" type="pres">
      <dgm:prSet presAssocID="{794BEBBD-A787-491E-AA05-639A4BAE3ACE}" presName="desTx" presStyleLbl="alignAccFollowNode1" presStyleIdx="0" presStyleCnt="2">
        <dgm:presLayoutVars>
          <dgm:bulletEnabled val="1"/>
        </dgm:presLayoutVars>
      </dgm:prSet>
      <dgm:spPr/>
    </dgm:pt>
    <dgm:pt modelId="{20398F14-1C49-48A2-B63A-676A50D14CD1}" type="pres">
      <dgm:prSet presAssocID="{45F61BA9-1409-443B-9278-F0DCA638AE85}" presName="space" presStyleCnt="0"/>
      <dgm:spPr/>
    </dgm:pt>
    <dgm:pt modelId="{8BBE7230-B367-4C03-A60C-5FD4D2947620}" type="pres">
      <dgm:prSet presAssocID="{848E3BAA-286C-4521-A8EA-20CF1D747A00}" presName="composite" presStyleCnt="0"/>
      <dgm:spPr/>
    </dgm:pt>
    <dgm:pt modelId="{1A342534-06D8-4548-9F15-61A032176C2B}" type="pres">
      <dgm:prSet presAssocID="{848E3BAA-286C-4521-A8EA-20CF1D747A00}" presName="parTx" presStyleLbl="alignNode1" presStyleIdx="1" presStyleCnt="2">
        <dgm:presLayoutVars>
          <dgm:chMax val="0"/>
          <dgm:chPref val="0"/>
          <dgm:bulletEnabled val="1"/>
        </dgm:presLayoutVars>
      </dgm:prSet>
      <dgm:spPr/>
    </dgm:pt>
    <dgm:pt modelId="{976418FE-A405-4AC2-BCD4-B6773B4F7BB4}" type="pres">
      <dgm:prSet presAssocID="{848E3BAA-286C-4521-A8EA-20CF1D747A00}" presName="desTx" presStyleLbl="alignAccFollowNode1" presStyleIdx="1" presStyleCnt="2">
        <dgm:presLayoutVars>
          <dgm:bulletEnabled val="1"/>
        </dgm:presLayoutVars>
      </dgm:prSet>
      <dgm:spPr/>
    </dgm:pt>
  </dgm:ptLst>
  <dgm:cxnLst>
    <dgm:cxn modelId="{E109F108-B33F-4BA8-ACCE-EAC813E7A8B6}" type="presOf" srcId="{848E3BAA-286C-4521-A8EA-20CF1D747A00}" destId="{1A342534-06D8-4548-9F15-61A032176C2B}" srcOrd="0" destOrd="0" presId="urn:microsoft.com/office/officeart/2005/8/layout/hList1"/>
    <dgm:cxn modelId="{59FCBE13-569B-48C3-ADAA-2DD196A31B1F}" srcId="{848E3BAA-286C-4521-A8EA-20CF1D747A00}" destId="{149AB195-09FD-48E3-AB50-048C0C60F9AF}" srcOrd="0" destOrd="0" parTransId="{3C31C9AC-0675-48C9-83FB-D2DCFE153E1B}" sibTransId="{5D962D08-B13D-4B4B-B02C-1A451B3B2C43}"/>
    <dgm:cxn modelId="{453CCF27-D411-44EC-886F-4D7E5A7CB007}" srcId="{794BEBBD-A787-491E-AA05-639A4BAE3ACE}" destId="{CAE4BCAA-099A-42C0-804E-33B629A01B3D}" srcOrd="5" destOrd="0" parTransId="{D44DC7C9-3355-43DD-AF90-7A742A3BF1EE}" sibTransId="{656433D3-D96C-43F6-820E-B288A7114615}"/>
    <dgm:cxn modelId="{B1CEA52B-41C5-45F7-9E79-EFD8310B6C43}" srcId="{848E3BAA-286C-4521-A8EA-20CF1D747A00}" destId="{2E2DC140-AFA8-4630-8B83-6B1CADE6EBB8}" srcOrd="1" destOrd="0" parTransId="{603591DA-D6AB-4427-B695-355025B92242}" sibTransId="{93DB2923-C786-4BFB-9B04-E1ACD20436AA}"/>
    <dgm:cxn modelId="{DB6CF92B-A787-4D82-AF52-17A318330465}" srcId="{794BEBBD-A787-491E-AA05-639A4BAE3ACE}" destId="{2366E400-D734-4601-9EB1-BD8C48B2FDEF}" srcOrd="2" destOrd="0" parTransId="{ECF0C572-2903-4AA2-A1C1-9C2433C7160E}" sibTransId="{AED3496D-AB6A-4FBC-B777-A0B5A5480B13}"/>
    <dgm:cxn modelId="{8524EA2D-90D5-41CC-BF1E-6C38608FA137}" type="presOf" srcId="{407529CD-CCD5-476E-AD1A-11C7BCBCF93E}" destId="{976418FE-A405-4AC2-BCD4-B6773B4F7BB4}" srcOrd="0" destOrd="2" presId="urn:microsoft.com/office/officeart/2005/8/layout/hList1"/>
    <dgm:cxn modelId="{74C9A931-6DF1-4818-BB87-11619EF5A403}" srcId="{794BEBBD-A787-491E-AA05-639A4BAE3ACE}" destId="{5193BFE4-7792-49BE-8550-627D8166C333}" srcOrd="1" destOrd="0" parTransId="{FED87E76-B438-4561-B486-71D1361D27D1}" sibTransId="{2BC0219D-7DCF-47B0-B20F-EB4FA9F81091}"/>
    <dgm:cxn modelId="{4A77AC33-D499-4BE2-85F9-E0CE0EB28B18}" srcId="{794BEBBD-A787-491E-AA05-639A4BAE3ACE}" destId="{C3AE0E39-0108-42D1-829C-AB07149D12E9}" srcOrd="3" destOrd="0" parTransId="{F367195D-A345-414A-A0C4-1E09802AA9A6}" sibTransId="{2A57D331-5284-432A-8411-FCCC7D97DD0F}"/>
    <dgm:cxn modelId="{39007E61-4DE6-4629-9B21-6323BE5E7391}" type="presOf" srcId="{2E2DC140-AFA8-4630-8B83-6B1CADE6EBB8}" destId="{976418FE-A405-4AC2-BCD4-B6773B4F7BB4}" srcOrd="0" destOrd="1" presId="urn:microsoft.com/office/officeart/2005/8/layout/hList1"/>
    <dgm:cxn modelId="{1C4D9E64-0D02-4AC7-BA89-DB23CC28A2EB}" type="presOf" srcId="{C3AE0E39-0108-42D1-829C-AB07149D12E9}" destId="{9645E0A0-CCBA-411C-B7A9-2472EB86A1A7}" srcOrd="0" destOrd="3" presId="urn:microsoft.com/office/officeart/2005/8/layout/hList1"/>
    <dgm:cxn modelId="{57013D46-0F77-4EE4-BCB0-CE4358BE8A6A}" type="presOf" srcId="{2CD59B99-7370-418F-8268-835C0BA608AB}" destId="{DF5DABE4-EABA-4760-8975-832EB491210C}" srcOrd="0" destOrd="0" presId="urn:microsoft.com/office/officeart/2005/8/layout/hList1"/>
    <dgm:cxn modelId="{30B3477E-6CE8-4606-A857-F940BC700C58}" type="presOf" srcId="{149AB195-09FD-48E3-AB50-048C0C60F9AF}" destId="{976418FE-A405-4AC2-BCD4-B6773B4F7BB4}" srcOrd="0" destOrd="0" presId="urn:microsoft.com/office/officeart/2005/8/layout/hList1"/>
    <dgm:cxn modelId="{D56C717F-9C8E-48DA-8F81-41E610318FF7}" type="presOf" srcId="{CAE4BCAA-099A-42C0-804E-33B629A01B3D}" destId="{9645E0A0-CCBA-411C-B7A9-2472EB86A1A7}" srcOrd="0" destOrd="5" presId="urn:microsoft.com/office/officeart/2005/8/layout/hList1"/>
    <dgm:cxn modelId="{C6F44383-9C94-40B7-8858-D02DCA612961}" type="presOf" srcId="{A4CCAC74-9453-4DC0-BDDA-1FF2C05C1393}" destId="{9645E0A0-CCBA-411C-B7A9-2472EB86A1A7}" srcOrd="0" destOrd="0" presId="urn:microsoft.com/office/officeart/2005/8/layout/hList1"/>
    <dgm:cxn modelId="{BBEE4D93-B503-4DC5-BD8F-D5AB24A5847C}" srcId="{2CD59B99-7370-418F-8268-835C0BA608AB}" destId="{794BEBBD-A787-491E-AA05-639A4BAE3ACE}" srcOrd="0" destOrd="0" parTransId="{C6E56C8F-ACB6-40A3-8817-7B986E60BF7A}" sibTransId="{45F61BA9-1409-443B-9278-F0DCA638AE85}"/>
    <dgm:cxn modelId="{CB0A8193-59E9-438D-A81F-6AE2E412EF26}" srcId="{794BEBBD-A787-491E-AA05-639A4BAE3ACE}" destId="{D02B2B21-20BA-4DCC-A316-E355F5996535}" srcOrd="6" destOrd="0" parTransId="{D44681B4-44E7-4391-9733-3CE84D3B0763}" sibTransId="{7D906A23-2C7E-4E93-BAA4-E994788A01DA}"/>
    <dgm:cxn modelId="{31558396-78F1-4D02-8EE8-0C86AE5951F3}" type="presOf" srcId="{5193BFE4-7792-49BE-8550-627D8166C333}" destId="{9645E0A0-CCBA-411C-B7A9-2472EB86A1A7}" srcOrd="0" destOrd="1" presId="urn:microsoft.com/office/officeart/2005/8/layout/hList1"/>
    <dgm:cxn modelId="{286DC298-F076-49C9-87A0-56C6491A0A95}" type="presOf" srcId="{77A7EEFC-B8B1-4B0D-AFA5-3E4CA27332C6}" destId="{9645E0A0-CCBA-411C-B7A9-2472EB86A1A7}" srcOrd="0" destOrd="4" presId="urn:microsoft.com/office/officeart/2005/8/layout/hList1"/>
    <dgm:cxn modelId="{AAE91CA5-0001-48C6-BC8E-5853D0EFB140}" srcId="{2CD59B99-7370-418F-8268-835C0BA608AB}" destId="{848E3BAA-286C-4521-A8EA-20CF1D747A00}" srcOrd="1" destOrd="0" parTransId="{B895B288-1D23-4804-8A91-87D04C61AF6C}" sibTransId="{EECD8704-3F73-4AE2-AEBD-B2D5BF67C62B}"/>
    <dgm:cxn modelId="{91F9A9AD-5C2F-4357-B6C8-473029796C5A}" srcId="{794BEBBD-A787-491E-AA05-639A4BAE3ACE}" destId="{77A7EEFC-B8B1-4B0D-AFA5-3E4CA27332C6}" srcOrd="4" destOrd="0" parTransId="{81A00B91-3B60-427C-8783-3D397017A5D7}" sibTransId="{F9ED7646-1F9B-46AC-9762-133993020FB0}"/>
    <dgm:cxn modelId="{13303BBC-1244-44AF-ACA9-35352EB46ADB}" srcId="{794BEBBD-A787-491E-AA05-639A4BAE3ACE}" destId="{A4CCAC74-9453-4DC0-BDDA-1FF2C05C1393}" srcOrd="0" destOrd="0" parTransId="{62F791E5-A1B2-4840-A2AE-07A59099506A}" sibTransId="{ABC71E21-1114-4910-8848-59EC4D8DAAA7}"/>
    <dgm:cxn modelId="{42D194D2-BD9B-4F3B-A484-FB99D67AF30D}" type="presOf" srcId="{D02B2B21-20BA-4DCC-A316-E355F5996535}" destId="{9645E0A0-CCBA-411C-B7A9-2472EB86A1A7}" srcOrd="0" destOrd="6" presId="urn:microsoft.com/office/officeart/2005/8/layout/hList1"/>
    <dgm:cxn modelId="{1D0405D5-4047-4390-AB3E-077E661EFC2D}" type="presOf" srcId="{2366E400-D734-4601-9EB1-BD8C48B2FDEF}" destId="{9645E0A0-CCBA-411C-B7A9-2472EB86A1A7}" srcOrd="0" destOrd="2" presId="urn:microsoft.com/office/officeart/2005/8/layout/hList1"/>
    <dgm:cxn modelId="{4720F8DC-4322-4848-9F2C-704BD35C7396}" type="presOf" srcId="{794BEBBD-A787-491E-AA05-639A4BAE3ACE}" destId="{275844EF-A3CD-43B6-9D69-F5806A2543B9}" srcOrd="0" destOrd="0" presId="urn:microsoft.com/office/officeart/2005/8/layout/hList1"/>
    <dgm:cxn modelId="{3CFE67E1-9E43-46E8-A40A-3DB2A4FA3297}" srcId="{848E3BAA-286C-4521-A8EA-20CF1D747A00}" destId="{407529CD-CCD5-476E-AD1A-11C7BCBCF93E}" srcOrd="2" destOrd="0" parTransId="{A5CBB055-A9D0-4841-8CBF-EB64E1275132}" sibTransId="{E54ADE6A-7F67-4A68-BC55-AD9843C4C49B}"/>
    <dgm:cxn modelId="{2AAEEEBB-E6D8-495D-957F-A37A38399C9C}" type="presParOf" srcId="{DF5DABE4-EABA-4760-8975-832EB491210C}" destId="{5A64E26E-9FEC-493C-837B-A3AFD3148636}" srcOrd="0" destOrd="0" presId="urn:microsoft.com/office/officeart/2005/8/layout/hList1"/>
    <dgm:cxn modelId="{F752680D-42FD-4A81-BDDB-B5AA32F3153A}" type="presParOf" srcId="{5A64E26E-9FEC-493C-837B-A3AFD3148636}" destId="{275844EF-A3CD-43B6-9D69-F5806A2543B9}" srcOrd="0" destOrd="0" presId="urn:microsoft.com/office/officeart/2005/8/layout/hList1"/>
    <dgm:cxn modelId="{B15B09F1-207C-42C7-B0A6-6889BDC9B873}" type="presParOf" srcId="{5A64E26E-9FEC-493C-837B-A3AFD3148636}" destId="{9645E0A0-CCBA-411C-B7A9-2472EB86A1A7}" srcOrd="1" destOrd="0" presId="urn:microsoft.com/office/officeart/2005/8/layout/hList1"/>
    <dgm:cxn modelId="{5F69FF2C-6A8A-4799-BD18-BAF9FFAF62BC}" type="presParOf" srcId="{DF5DABE4-EABA-4760-8975-832EB491210C}" destId="{20398F14-1C49-48A2-B63A-676A50D14CD1}" srcOrd="1" destOrd="0" presId="urn:microsoft.com/office/officeart/2005/8/layout/hList1"/>
    <dgm:cxn modelId="{6699721B-10C2-483E-BFB1-190C58681C3B}" type="presParOf" srcId="{DF5DABE4-EABA-4760-8975-832EB491210C}" destId="{8BBE7230-B367-4C03-A60C-5FD4D2947620}" srcOrd="2" destOrd="0" presId="urn:microsoft.com/office/officeart/2005/8/layout/hList1"/>
    <dgm:cxn modelId="{CFA91B8A-57E7-45B0-B07E-B6A843173DC7}" type="presParOf" srcId="{8BBE7230-B367-4C03-A60C-5FD4D2947620}" destId="{1A342534-06D8-4548-9F15-61A032176C2B}" srcOrd="0" destOrd="0" presId="urn:microsoft.com/office/officeart/2005/8/layout/hList1"/>
    <dgm:cxn modelId="{FECCB7D4-39CD-4644-95D6-AA8A6BD25325}" type="presParOf" srcId="{8BBE7230-B367-4C03-A60C-5FD4D2947620}" destId="{976418FE-A405-4AC2-BCD4-B6773B4F7BB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1F6676-7F3E-4948-8A86-C18AA229B6AC}" type="doc">
      <dgm:prSet loTypeId="urn:microsoft.com/office/officeart/2005/8/layout/vList5" loCatId="list" qsTypeId="urn:microsoft.com/office/officeart/2005/8/quickstyle/simple1" qsCatId="simple" csTypeId="urn:microsoft.com/office/officeart/2005/8/colors/colorful1#2" csCatId="colorful" phldr="1"/>
      <dgm:spPr/>
      <dgm:t>
        <a:bodyPr/>
        <a:lstStyle/>
        <a:p>
          <a:endParaRPr lang="es-AR"/>
        </a:p>
      </dgm:t>
    </dgm:pt>
    <dgm:pt modelId="{AAE91715-5245-48B1-B24C-C93B3F30AC57}">
      <dgm:prSet phldrT="[Texto]"/>
      <dgm:spPr/>
      <dgm:t>
        <a:bodyPr/>
        <a:lstStyle/>
        <a:p>
          <a:r>
            <a:rPr lang="es-ES_tradnl" dirty="0"/>
            <a:t>DISCIPLINARIDAD</a:t>
          </a:r>
          <a:endParaRPr lang="es-AR" dirty="0"/>
        </a:p>
      </dgm:t>
    </dgm:pt>
    <dgm:pt modelId="{D1BCC050-BE11-4917-A467-0591500EC7F9}" type="parTrans" cxnId="{02592861-13D6-45A0-9300-C1FFFBFD5A55}">
      <dgm:prSet/>
      <dgm:spPr/>
      <dgm:t>
        <a:bodyPr/>
        <a:lstStyle/>
        <a:p>
          <a:endParaRPr lang="es-AR"/>
        </a:p>
      </dgm:t>
    </dgm:pt>
    <dgm:pt modelId="{EA5D3869-CDBD-4806-84D0-D83F4CB6D1AD}" type="sibTrans" cxnId="{02592861-13D6-45A0-9300-C1FFFBFD5A55}">
      <dgm:prSet/>
      <dgm:spPr/>
      <dgm:t>
        <a:bodyPr/>
        <a:lstStyle/>
        <a:p>
          <a:endParaRPr lang="es-AR"/>
        </a:p>
      </dgm:t>
    </dgm:pt>
    <dgm:pt modelId="{F000BA85-273A-4B20-B1CF-B85CDAEE306F}">
      <dgm:prSet phldrT="[Texto]"/>
      <dgm:spPr/>
      <dgm:t>
        <a:bodyPr/>
        <a:lstStyle/>
        <a:p>
          <a:r>
            <a:rPr lang="es-ES_tradnl" b="1" dirty="0"/>
            <a:t>Especialización en aislamiento</a:t>
          </a:r>
          <a:endParaRPr lang="es-AR" b="1" dirty="0"/>
        </a:p>
      </dgm:t>
    </dgm:pt>
    <dgm:pt modelId="{6BFB19AF-BAB8-4E50-9E78-7607E4EF327A}" type="parTrans" cxnId="{BD1ADF74-55A2-4FFA-9D6C-FB2266CAB331}">
      <dgm:prSet/>
      <dgm:spPr/>
      <dgm:t>
        <a:bodyPr/>
        <a:lstStyle/>
        <a:p>
          <a:endParaRPr lang="es-AR"/>
        </a:p>
      </dgm:t>
    </dgm:pt>
    <dgm:pt modelId="{0AC46381-32D4-43B5-8B82-7B5327DCFE15}" type="sibTrans" cxnId="{BD1ADF74-55A2-4FFA-9D6C-FB2266CAB331}">
      <dgm:prSet/>
      <dgm:spPr/>
      <dgm:t>
        <a:bodyPr/>
        <a:lstStyle/>
        <a:p>
          <a:endParaRPr lang="es-AR"/>
        </a:p>
      </dgm:t>
    </dgm:pt>
    <dgm:pt modelId="{81312ADA-0389-4485-A95B-9DFDA3001ED7}">
      <dgm:prSet phldrT="[Texto]"/>
      <dgm:spPr/>
      <dgm:t>
        <a:bodyPr/>
        <a:lstStyle/>
        <a:p>
          <a:r>
            <a:rPr lang="es-ES_tradnl" dirty="0"/>
            <a:t>MULTIDISCIPLINARIDAD</a:t>
          </a:r>
          <a:endParaRPr lang="es-AR" dirty="0"/>
        </a:p>
      </dgm:t>
    </dgm:pt>
    <dgm:pt modelId="{DCD5D33B-DF1D-4362-A38F-40AABE997A02}" type="parTrans" cxnId="{D849A5BF-3656-43D3-8297-7C9B047F3D07}">
      <dgm:prSet/>
      <dgm:spPr/>
      <dgm:t>
        <a:bodyPr/>
        <a:lstStyle/>
        <a:p>
          <a:endParaRPr lang="es-AR"/>
        </a:p>
      </dgm:t>
    </dgm:pt>
    <dgm:pt modelId="{5D25D06B-C396-44B4-8AEC-5486F0CF06B3}" type="sibTrans" cxnId="{D849A5BF-3656-43D3-8297-7C9B047F3D07}">
      <dgm:prSet/>
      <dgm:spPr/>
      <dgm:t>
        <a:bodyPr/>
        <a:lstStyle/>
        <a:p>
          <a:endParaRPr lang="es-AR"/>
        </a:p>
      </dgm:t>
    </dgm:pt>
    <dgm:pt modelId="{E0614C8E-262C-43D4-9CAE-6818155BE470}">
      <dgm:prSet phldrT="[Texto]"/>
      <dgm:spPr/>
      <dgm:t>
        <a:bodyPr/>
        <a:lstStyle/>
        <a:p>
          <a:r>
            <a:rPr lang="es-ES_tradnl" b="1" dirty="0"/>
            <a:t>Estudio simultáneo en varias disciplinas sin cooperación entre ellas</a:t>
          </a:r>
          <a:endParaRPr lang="es-AR" b="1" dirty="0"/>
        </a:p>
      </dgm:t>
    </dgm:pt>
    <dgm:pt modelId="{4094D58C-1F21-4BFD-8F33-053212984D16}" type="parTrans" cxnId="{BD67596E-E4E6-4FC0-BBC2-0466DA0DE850}">
      <dgm:prSet/>
      <dgm:spPr/>
      <dgm:t>
        <a:bodyPr/>
        <a:lstStyle/>
        <a:p>
          <a:endParaRPr lang="es-AR"/>
        </a:p>
      </dgm:t>
    </dgm:pt>
    <dgm:pt modelId="{E7E95749-9B0E-4220-985A-90BE6DCE5EDD}" type="sibTrans" cxnId="{BD67596E-E4E6-4FC0-BBC2-0466DA0DE850}">
      <dgm:prSet/>
      <dgm:spPr/>
      <dgm:t>
        <a:bodyPr/>
        <a:lstStyle/>
        <a:p>
          <a:endParaRPr lang="es-AR"/>
        </a:p>
      </dgm:t>
    </dgm:pt>
    <dgm:pt modelId="{3ED32303-8DF6-45BD-8C49-2049FFEB8D6F}">
      <dgm:prSet phldrT="[Texto]"/>
      <dgm:spPr/>
      <dgm:t>
        <a:bodyPr/>
        <a:lstStyle/>
        <a:p>
          <a:r>
            <a:rPr lang="es-ES_tradnl" dirty="0"/>
            <a:t>INTERDISCIPLINARIDAD</a:t>
          </a:r>
        </a:p>
      </dgm:t>
    </dgm:pt>
    <dgm:pt modelId="{5EF6DFFD-C591-44C7-AF3E-325D50D6FB6E}" type="parTrans" cxnId="{38A4F485-0E6A-488E-9A91-6215425B69F1}">
      <dgm:prSet/>
      <dgm:spPr/>
      <dgm:t>
        <a:bodyPr/>
        <a:lstStyle/>
        <a:p>
          <a:endParaRPr lang="es-AR"/>
        </a:p>
      </dgm:t>
    </dgm:pt>
    <dgm:pt modelId="{C770C45C-0070-49D1-96B9-E8851A11C620}" type="sibTrans" cxnId="{38A4F485-0E6A-488E-9A91-6215425B69F1}">
      <dgm:prSet/>
      <dgm:spPr/>
      <dgm:t>
        <a:bodyPr/>
        <a:lstStyle/>
        <a:p>
          <a:endParaRPr lang="es-AR"/>
        </a:p>
      </dgm:t>
    </dgm:pt>
    <dgm:pt modelId="{48B539EB-8952-43DB-9088-2B5ACAC1B48F}">
      <dgm:prSet phldrT="[Texto]"/>
      <dgm:spPr/>
      <dgm:t>
        <a:bodyPr/>
        <a:lstStyle/>
        <a:p>
          <a:r>
            <a:rPr lang="es-ES_tradnl" b="1" dirty="0"/>
            <a:t>Distintas disciplinas, cada una trata de tener en cuenta procedimientos en común</a:t>
          </a:r>
          <a:endParaRPr lang="es-AR" b="1" dirty="0"/>
        </a:p>
      </dgm:t>
    </dgm:pt>
    <dgm:pt modelId="{E9BE5004-D8BA-413A-82CF-92496982CCD5}" type="parTrans" cxnId="{721B07A3-1CBE-41AC-AAD9-55005758853D}">
      <dgm:prSet/>
      <dgm:spPr/>
      <dgm:t>
        <a:bodyPr/>
        <a:lstStyle/>
        <a:p>
          <a:endParaRPr lang="es-AR"/>
        </a:p>
      </dgm:t>
    </dgm:pt>
    <dgm:pt modelId="{3275CC80-5BAB-4CAE-BA97-DD37CC3FD763}" type="sibTrans" cxnId="{721B07A3-1CBE-41AC-AAD9-55005758853D}">
      <dgm:prSet/>
      <dgm:spPr/>
      <dgm:t>
        <a:bodyPr/>
        <a:lstStyle/>
        <a:p>
          <a:endParaRPr lang="es-AR"/>
        </a:p>
      </dgm:t>
    </dgm:pt>
    <dgm:pt modelId="{40F433EC-1804-4D24-BAB7-74656F47D966}">
      <dgm:prSet/>
      <dgm:spPr/>
      <dgm:t>
        <a:bodyPr/>
        <a:lstStyle/>
        <a:p>
          <a:r>
            <a:rPr lang="es-ES_tradnl" dirty="0"/>
            <a:t>TRANSDICIPLINARIDAD</a:t>
          </a:r>
          <a:endParaRPr lang="es-AR" dirty="0"/>
        </a:p>
      </dgm:t>
    </dgm:pt>
    <dgm:pt modelId="{7F87EA32-F8E9-4313-B358-997AC44D2590}" type="parTrans" cxnId="{C9CE240E-10AF-4CA7-AF75-E68D0DD9063B}">
      <dgm:prSet/>
      <dgm:spPr/>
      <dgm:t>
        <a:bodyPr/>
        <a:lstStyle/>
        <a:p>
          <a:endParaRPr lang="es-AR"/>
        </a:p>
      </dgm:t>
    </dgm:pt>
    <dgm:pt modelId="{809073E2-3D58-4354-BA32-A752A743D00B}" type="sibTrans" cxnId="{C9CE240E-10AF-4CA7-AF75-E68D0DD9063B}">
      <dgm:prSet/>
      <dgm:spPr/>
      <dgm:t>
        <a:bodyPr/>
        <a:lstStyle/>
        <a:p>
          <a:endParaRPr lang="es-AR"/>
        </a:p>
      </dgm:t>
    </dgm:pt>
    <dgm:pt modelId="{A266A12A-7A68-471E-A818-FDE8A57FBDBA}">
      <dgm:prSet phldrT="[Texto]"/>
      <dgm:spPr/>
      <dgm:t>
        <a:bodyPr/>
        <a:lstStyle/>
        <a:p>
          <a:r>
            <a:rPr lang="es-ES_tradnl" b="1" dirty="0"/>
            <a:t>Cooperación sin coordinación</a:t>
          </a:r>
          <a:endParaRPr lang="es-AR" b="1" dirty="0"/>
        </a:p>
      </dgm:t>
    </dgm:pt>
    <dgm:pt modelId="{BD2B3F93-A233-4DDE-A724-301DD332CC51}" type="parTrans" cxnId="{DE56F39D-B51F-489F-AE8C-A188D0727BDE}">
      <dgm:prSet/>
      <dgm:spPr/>
      <dgm:t>
        <a:bodyPr/>
        <a:lstStyle/>
        <a:p>
          <a:endParaRPr lang="es-AR"/>
        </a:p>
      </dgm:t>
    </dgm:pt>
    <dgm:pt modelId="{32B28156-4049-4E92-B44F-7C33C0D5C79D}" type="sibTrans" cxnId="{DE56F39D-B51F-489F-AE8C-A188D0727BDE}">
      <dgm:prSet/>
      <dgm:spPr/>
      <dgm:t>
        <a:bodyPr/>
        <a:lstStyle/>
        <a:p>
          <a:endParaRPr lang="es-AR"/>
        </a:p>
      </dgm:t>
    </dgm:pt>
    <dgm:pt modelId="{DBB0F859-C949-4B7A-9352-B35F1E1A37FE}">
      <dgm:prSet/>
      <dgm:spPr/>
      <dgm:t>
        <a:bodyPr/>
        <a:lstStyle/>
        <a:p>
          <a:r>
            <a:rPr lang="es-ES_tradnl" b="1" dirty="0"/>
            <a:t>Integración de teoría y práctica. Finalidad de conocer al mundo desde la unidad del conocimiento</a:t>
          </a:r>
          <a:endParaRPr lang="es-AR" b="1" dirty="0"/>
        </a:p>
      </dgm:t>
    </dgm:pt>
    <dgm:pt modelId="{D900C7A0-C55A-47D0-8359-D53B956E0DEE}" type="parTrans" cxnId="{C6B0987B-187D-4CE7-B292-11E814AC9C80}">
      <dgm:prSet/>
      <dgm:spPr/>
      <dgm:t>
        <a:bodyPr/>
        <a:lstStyle/>
        <a:p>
          <a:endParaRPr lang="es-AR"/>
        </a:p>
      </dgm:t>
    </dgm:pt>
    <dgm:pt modelId="{34BDAED7-E5D2-440F-9526-6F0F5224F4C7}" type="sibTrans" cxnId="{C6B0987B-187D-4CE7-B292-11E814AC9C80}">
      <dgm:prSet/>
      <dgm:spPr/>
      <dgm:t>
        <a:bodyPr/>
        <a:lstStyle/>
        <a:p>
          <a:endParaRPr lang="es-AR"/>
        </a:p>
      </dgm:t>
    </dgm:pt>
    <dgm:pt modelId="{A796A9F2-E4ED-427B-9DD9-224B5F489BA0}" type="pres">
      <dgm:prSet presAssocID="{891F6676-7F3E-4948-8A86-C18AA229B6AC}" presName="Name0" presStyleCnt="0">
        <dgm:presLayoutVars>
          <dgm:dir/>
          <dgm:animLvl val="lvl"/>
          <dgm:resizeHandles val="exact"/>
        </dgm:presLayoutVars>
      </dgm:prSet>
      <dgm:spPr/>
    </dgm:pt>
    <dgm:pt modelId="{D39EDE31-C0C4-4BB6-B763-B3346050D702}" type="pres">
      <dgm:prSet presAssocID="{AAE91715-5245-48B1-B24C-C93B3F30AC57}" presName="linNode" presStyleCnt="0"/>
      <dgm:spPr/>
    </dgm:pt>
    <dgm:pt modelId="{DB505A24-5734-49B9-ABFD-F02ABBB69129}" type="pres">
      <dgm:prSet presAssocID="{AAE91715-5245-48B1-B24C-C93B3F30AC57}" presName="parentText" presStyleLbl="node1" presStyleIdx="0" presStyleCnt="4" custScaleX="77557">
        <dgm:presLayoutVars>
          <dgm:chMax val="1"/>
          <dgm:bulletEnabled val="1"/>
        </dgm:presLayoutVars>
      </dgm:prSet>
      <dgm:spPr/>
    </dgm:pt>
    <dgm:pt modelId="{50D6B4FB-091F-4DE8-807C-26208C2DC778}" type="pres">
      <dgm:prSet presAssocID="{AAE91715-5245-48B1-B24C-C93B3F30AC57}" presName="descendantText" presStyleLbl="alignAccFollowNode1" presStyleIdx="0" presStyleCnt="4">
        <dgm:presLayoutVars>
          <dgm:bulletEnabled val="1"/>
        </dgm:presLayoutVars>
      </dgm:prSet>
      <dgm:spPr/>
    </dgm:pt>
    <dgm:pt modelId="{91E1BDEA-2128-4770-84CF-9D64C78EB8F2}" type="pres">
      <dgm:prSet presAssocID="{EA5D3869-CDBD-4806-84D0-D83F4CB6D1AD}" presName="sp" presStyleCnt="0"/>
      <dgm:spPr/>
    </dgm:pt>
    <dgm:pt modelId="{AA310F8A-8481-4324-91A4-748F1B1CF1C1}" type="pres">
      <dgm:prSet presAssocID="{81312ADA-0389-4485-A95B-9DFDA3001ED7}" presName="linNode" presStyleCnt="0"/>
      <dgm:spPr/>
    </dgm:pt>
    <dgm:pt modelId="{F78D2003-1E19-4086-B42C-DF054FCF6CDB}" type="pres">
      <dgm:prSet presAssocID="{81312ADA-0389-4485-A95B-9DFDA3001ED7}" presName="parentText" presStyleLbl="node1" presStyleIdx="1" presStyleCnt="4" custScaleX="77557">
        <dgm:presLayoutVars>
          <dgm:chMax val="1"/>
          <dgm:bulletEnabled val="1"/>
        </dgm:presLayoutVars>
      </dgm:prSet>
      <dgm:spPr/>
    </dgm:pt>
    <dgm:pt modelId="{24BEE071-282A-44EC-9D37-DEBC086CB303}" type="pres">
      <dgm:prSet presAssocID="{81312ADA-0389-4485-A95B-9DFDA3001ED7}" presName="descendantText" presStyleLbl="alignAccFollowNode1" presStyleIdx="1" presStyleCnt="4">
        <dgm:presLayoutVars>
          <dgm:bulletEnabled val="1"/>
        </dgm:presLayoutVars>
      </dgm:prSet>
      <dgm:spPr/>
    </dgm:pt>
    <dgm:pt modelId="{E50C352D-37F2-465F-9328-9330EC9278CA}" type="pres">
      <dgm:prSet presAssocID="{5D25D06B-C396-44B4-8AEC-5486F0CF06B3}" presName="sp" presStyleCnt="0"/>
      <dgm:spPr/>
    </dgm:pt>
    <dgm:pt modelId="{B39309AB-47B0-492E-9074-EFD34B5E4EAB}" type="pres">
      <dgm:prSet presAssocID="{3ED32303-8DF6-45BD-8C49-2049FFEB8D6F}" presName="linNode" presStyleCnt="0"/>
      <dgm:spPr/>
    </dgm:pt>
    <dgm:pt modelId="{C7A72B99-98B8-4917-A3D4-34B2F12D8515}" type="pres">
      <dgm:prSet presAssocID="{3ED32303-8DF6-45BD-8C49-2049FFEB8D6F}" presName="parentText" presStyleLbl="node1" presStyleIdx="2" presStyleCnt="4" custScaleX="77557">
        <dgm:presLayoutVars>
          <dgm:chMax val="1"/>
          <dgm:bulletEnabled val="1"/>
        </dgm:presLayoutVars>
      </dgm:prSet>
      <dgm:spPr/>
    </dgm:pt>
    <dgm:pt modelId="{E3F323C9-B1C4-45BB-BF29-11693BA1DC00}" type="pres">
      <dgm:prSet presAssocID="{3ED32303-8DF6-45BD-8C49-2049FFEB8D6F}" presName="descendantText" presStyleLbl="alignAccFollowNode1" presStyleIdx="2" presStyleCnt="4" custLinFactNeighborX="1847" custLinFactNeighborY="-6820">
        <dgm:presLayoutVars>
          <dgm:bulletEnabled val="1"/>
        </dgm:presLayoutVars>
      </dgm:prSet>
      <dgm:spPr/>
    </dgm:pt>
    <dgm:pt modelId="{82CA55AC-823B-41BA-9983-DB9403E18686}" type="pres">
      <dgm:prSet presAssocID="{C770C45C-0070-49D1-96B9-E8851A11C620}" presName="sp" presStyleCnt="0"/>
      <dgm:spPr/>
    </dgm:pt>
    <dgm:pt modelId="{577667B0-39E6-4C8D-96F0-F56FD10931C0}" type="pres">
      <dgm:prSet presAssocID="{40F433EC-1804-4D24-BAB7-74656F47D966}" presName="linNode" presStyleCnt="0"/>
      <dgm:spPr/>
    </dgm:pt>
    <dgm:pt modelId="{89D8FD52-9566-44D4-AF80-D99C11360294}" type="pres">
      <dgm:prSet presAssocID="{40F433EC-1804-4D24-BAB7-74656F47D966}" presName="parentText" presStyleLbl="node1" presStyleIdx="3" presStyleCnt="4" custScaleX="77557">
        <dgm:presLayoutVars>
          <dgm:chMax val="1"/>
          <dgm:bulletEnabled val="1"/>
        </dgm:presLayoutVars>
      </dgm:prSet>
      <dgm:spPr/>
    </dgm:pt>
    <dgm:pt modelId="{694C69C6-3F58-4320-AF91-E8E4B5589409}" type="pres">
      <dgm:prSet presAssocID="{40F433EC-1804-4D24-BAB7-74656F47D966}" presName="descendantText" presStyleLbl="alignAccFollowNode1" presStyleIdx="3" presStyleCnt="4">
        <dgm:presLayoutVars>
          <dgm:bulletEnabled val="1"/>
        </dgm:presLayoutVars>
      </dgm:prSet>
      <dgm:spPr/>
    </dgm:pt>
  </dgm:ptLst>
  <dgm:cxnLst>
    <dgm:cxn modelId="{CACEB706-0362-425F-B15D-FAFA12813643}" type="presOf" srcId="{A266A12A-7A68-471E-A818-FDE8A57FBDBA}" destId="{E3F323C9-B1C4-45BB-BF29-11693BA1DC00}" srcOrd="0" destOrd="1" presId="urn:microsoft.com/office/officeart/2005/8/layout/vList5"/>
    <dgm:cxn modelId="{C9CE240E-10AF-4CA7-AF75-E68D0DD9063B}" srcId="{891F6676-7F3E-4948-8A86-C18AA229B6AC}" destId="{40F433EC-1804-4D24-BAB7-74656F47D966}" srcOrd="3" destOrd="0" parTransId="{7F87EA32-F8E9-4313-B358-997AC44D2590}" sibTransId="{809073E2-3D58-4354-BA32-A752A743D00B}"/>
    <dgm:cxn modelId="{A781EE0E-4F47-433E-A33F-D154BB463E2D}" type="presOf" srcId="{48B539EB-8952-43DB-9088-2B5ACAC1B48F}" destId="{E3F323C9-B1C4-45BB-BF29-11693BA1DC00}" srcOrd="0" destOrd="0" presId="urn:microsoft.com/office/officeart/2005/8/layout/vList5"/>
    <dgm:cxn modelId="{FDF09D25-7B02-4635-BC3A-AF41E88E086A}" type="presOf" srcId="{F000BA85-273A-4B20-B1CF-B85CDAEE306F}" destId="{50D6B4FB-091F-4DE8-807C-26208C2DC778}" srcOrd="0" destOrd="0" presId="urn:microsoft.com/office/officeart/2005/8/layout/vList5"/>
    <dgm:cxn modelId="{1EBBA536-EB4D-4460-9ECC-3C449D02F88C}" type="presOf" srcId="{AAE91715-5245-48B1-B24C-C93B3F30AC57}" destId="{DB505A24-5734-49B9-ABFD-F02ABBB69129}" srcOrd="0" destOrd="0" presId="urn:microsoft.com/office/officeart/2005/8/layout/vList5"/>
    <dgm:cxn modelId="{3E7A5D3D-5226-466C-9737-BFA23764C2B5}" type="presOf" srcId="{40F433EC-1804-4D24-BAB7-74656F47D966}" destId="{89D8FD52-9566-44D4-AF80-D99C11360294}" srcOrd="0" destOrd="0" presId="urn:microsoft.com/office/officeart/2005/8/layout/vList5"/>
    <dgm:cxn modelId="{02592861-13D6-45A0-9300-C1FFFBFD5A55}" srcId="{891F6676-7F3E-4948-8A86-C18AA229B6AC}" destId="{AAE91715-5245-48B1-B24C-C93B3F30AC57}" srcOrd="0" destOrd="0" parTransId="{D1BCC050-BE11-4917-A467-0591500EC7F9}" sibTransId="{EA5D3869-CDBD-4806-84D0-D83F4CB6D1AD}"/>
    <dgm:cxn modelId="{BD67596E-E4E6-4FC0-BBC2-0466DA0DE850}" srcId="{81312ADA-0389-4485-A95B-9DFDA3001ED7}" destId="{E0614C8E-262C-43D4-9CAE-6818155BE470}" srcOrd="0" destOrd="0" parTransId="{4094D58C-1F21-4BFD-8F33-053212984D16}" sibTransId="{E7E95749-9B0E-4220-985A-90BE6DCE5EDD}"/>
    <dgm:cxn modelId="{ED731052-1EDC-496F-8368-A2CDF5C54314}" type="presOf" srcId="{E0614C8E-262C-43D4-9CAE-6818155BE470}" destId="{24BEE071-282A-44EC-9D37-DEBC086CB303}" srcOrd="0" destOrd="0" presId="urn:microsoft.com/office/officeart/2005/8/layout/vList5"/>
    <dgm:cxn modelId="{BD1ADF74-55A2-4FFA-9D6C-FB2266CAB331}" srcId="{AAE91715-5245-48B1-B24C-C93B3F30AC57}" destId="{F000BA85-273A-4B20-B1CF-B85CDAEE306F}" srcOrd="0" destOrd="0" parTransId="{6BFB19AF-BAB8-4E50-9E78-7607E4EF327A}" sibTransId="{0AC46381-32D4-43B5-8B82-7B5327DCFE15}"/>
    <dgm:cxn modelId="{C6B0987B-187D-4CE7-B292-11E814AC9C80}" srcId="{40F433EC-1804-4D24-BAB7-74656F47D966}" destId="{DBB0F859-C949-4B7A-9352-B35F1E1A37FE}" srcOrd="0" destOrd="0" parTransId="{D900C7A0-C55A-47D0-8359-D53B956E0DEE}" sibTransId="{34BDAED7-E5D2-440F-9526-6F0F5224F4C7}"/>
    <dgm:cxn modelId="{52CCED84-85EC-44EA-8272-381930349CBD}" type="presOf" srcId="{81312ADA-0389-4485-A95B-9DFDA3001ED7}" destId="{F78D2003-1E19-4086-B42C-DF054FCF6CDB}" srcOrd="0" destOrd="0" presId="urn:microsoft.com/office/officeart/2005/8/layout/vList5"/>
    <dgm:cxn modelId="{38A4F485-0E6A-488E-9A91-6215425B69F1}" srcId="{891F6676-7F3E-4948-8A86-C18AA229B6AC}" destId="{3ED32303-8DF6-45BD-8C49-2049FFEB8D6F}" srcOrd="2" destOrd="0" parTransId="{5EF6DFFD-C591-44C7-AF3E-325D50D6FB6E}" sibTransId="{C770C45C-0070-49D1-96B9-E8851A11C620}"/>
    <dgm:cxn modelId="{DE56F39D-B51F-489F-AE8C-A188D0727BDE}" srcId="{3ED32303-8DF6-45BD-8C49-2049FFEB8D6F}" destId="{A266A12A-7A68-471E-A818-FDE8A57FBDBA}" srcOrd="1" destOrd="0" parTransId="{BD2B3F93-A233-4DDE-A724-301DD332CC51}" sibTransId="{32B28156-4049-4E92-B44F-7C33C0D5C79D}"/>
    <dgm:cxn modelId="{1D0990A0-3D88-407F-96E4-CEA5548E7B40}" type="presOf" srcId="{DBB0F859-C949-4B7A-9352-B35F1E1A37FE}" destId="{694C69C6-3F58-4320-AF91-E8E4B5589409}" srcOrd="0" destOrd="0" presId="urn:microsoft.com/office/officeart/2005/8/layout/vList5"/>
    <dgm:cxn modelId="{721B07A3-1CBE-41AC-AAD9-55005758853D}" srcId="{3ED32303-8DF6-45BD-8C49-2049FFEB8D6F}" destId="{48B539EB-8952-43DB-9088-2B5ACAC1B48F}" srcOrd="0" destOrd="0" parTransId="{E9BE5004-D8BA-413A-82CF-92496982CCD5}" sibTransId="{3275CC80-5BAB-4CAE-BA97-DD37CC3FD763}"/>
    <dgm:cxn modelId="{D849A5BF-3656-43D3-8297-7C9B047F3D07}" srcId="{891F6676-7F3E-4948-8A86-C18AA229B6AC}" destId="{81312ADA-0389-4485-A95B-9DFDA3001ED7}" srcOrd="1" destOrd="0" parTransId="{DCD5D33B-DF1D-4362-A38F-40AABE997A02}" sibTransId="{5D25D06B-C396-44B4-8AEC-5486F0CF06B3}"/>
    <dgm:cxn modelId="{79D626C3-1661-4E6A-96FF-1F3F5DF5439C}" type="presOf" srcId="{3ED32303-8DF6-45BD-8C49-2049FFEB8D6F}" destId="{C7A72B99-98B8-4917-A3D4-34B2F12D8515}" srcOrd="0" destOrd="0" presId="urn:microsoft.com/office/officeart/2005/8/layout/vList5"/>
    <dgm:cxn modelId="{EF5F8FC4-74EE-4737-B74F-BACD7AF762BB}" type="presOf" srcId="{891F6676-7F3E-4948-8A86-C18AA229B6AC}" destId="{A796A9F2-E4ED-427B-9DD9-224B5F489BA0}" srcOrd="0" destOrd="0" presId="urn:microsoft.com/office/officeart/2005/8/layout/vList5"/>
    <dgm:cxn modelId="{E1C0B93B-9CC0-4A63-9767-DF1A49903831}" type="presParOf" srcId="{A796A9F2-E4ED-427B-9DD9-224B5F489BA0}" destId="{D39EDE31-C0C4-4BB6-B763-B3346050D702}" srcOrd="0" destOrd="0" presId="urn:microsoft.com/office/officeart/2005/8/layout/vList5"/>
    <dgm:cxn modelId="{CF894A68-37AB-4B59-A1BF-3477B07C7A8A}" type="presParOf" srcId="{D39EDE31-C0C4-4BB6-B763-B3346050D702}" destId="{DB505A24-5734-49B9-ABFD-F02ABBB69129}" srcOrd="0" destOrd="0" presId="urn:microsoft.com/office/officeart/2005/8/layout/vList5"/>
    <dgm:cxn modelId="{7C02949E-6346-4BFB-9E95-04CBBD28A847}" type="presParOf" srcId="{D39EDE31-C0C4-4BB6-B763-B3346050D702}" destId="{50D6B4FB-091F-4DE8-807C-26208C2DC778}" srcOrd="1" destOrd="0" presId="urn:microsoft.com/office/officeart/2005/8/layout/vList5"/>
    <dgm:cxn modelId="{0D6285F2-A77C-4566-9F91-3D638AFA87D5}" type="presParOf" srcId="{A796A9F2-E4ED-427B-9DD9-224B5F489BA0}" destId="{91E1BDEA-2128-4770-84CF-9D64C78EB8F2}" srcOrd="1" destOrd="0" presId="urn:microsoft.com/office/officeart/2005/8/layout/vList5"/>
    <dgm:cxn modelId="{021DC308-29A9-4F1B-9013-294885DAE273}" type="presParOf" srcId="{A796A9F2-E4ED-427B-9DD9-224B5F489BA0}" destId="{AA310F8A-8481-4324-91A4-748F1B1CF1C1}" srcOrd="2" destOrd="0" presId="urn:microsoft.com/office/officeart/2005/8/layout/vList5"/>
    <dgm:cxn modelId="{AC09EA83-08B1-46DF-8C15-BE5DF071CE75}" type="presParOf" srcId="{AA310F8A-8481-4324-91A4-748F1B1CF1C1}" destId="{F78D2003-1E19-4086-B42C-DF054FCF6CDB}" srcOrd="0" destOrd="0" presId="urn:microsoft.com/office/officeart/2005/8/layout/vList5"/>
    <dgm:cxn modelId="{E9EF8D63-3793-4E0F-825B-907E3A3301B8}" type="presParOf" srcId="{AA310F8A-8481-4324-91A4-748F1B1CF1C1}" destId="{24BEE071-282A-44EC-9D37-DEBC086CB303}" srcOrd="1" destOrd="0" presId="urn:microsoft.com/office/officeart/2005/8/layout/vList5"/>
    <dgm:cxn modelId="{CCD1027F-8136-4B9E-8A0E-BC1EF9D227AC}" type="presParOf" srcId="{A796A9F2-E4ED-427B-9DD9-224B5F489BA0}" destId="{E50C352D-37F2-465F-9328-9330EC9278CA}" srcOrd="3" destOrd="0" presId="urn:microsoft.com/office/officeart/2005/8/layout/vList5"/>
    <dgm:cxn modelId="{1858551A-47B5-49D1-B9EB-FFC2D288D817}" type="presParOf" srcId="{A796A9F2-E4ED-427B-9DD9-224B5F489BA0}" destId="{B39309AB-47B0-492E-9074-EFD34B5E4EAB}" srcOrd="4" destOrd="0" presId="urn:microsoft.com/office/officeart/2005/8/layout/vList5"/>
    <dgm:cxn modelId="{D38A40E6-DCF0-47A4-B071-2C9A44F40507}" type="presParOf" srcId="{B39309AB-47B0-492E-9074-EFD34B5E4EAB}" destId="{C7A72B99-98B8-4917-A3D4-34B2F12D8515}" srcOrd="0" destOrd="0" presId="urn:microsoft.com/office/officeart/2005/8/layout/vList5"/>
    <dgm:cxn modelId="{555DA8A5-0354-41DF-93DF-D1CAAB711091}" type="presParOf" srcId="{B39309AB-47B0-492E-9074-EFD34B5E4EAB}" destId="{E3F323C9-B1C4-45BB-BF29-11693BA1DC00}" srcOrd="1" destOrd="0" presId="urn:microsoft.com/office/officeart/2005/8/layout/vList5"/>
    <dgm:cxn modelId="{15E8C707-380F-48A5-8AD3-EB7961D307C9}" type="presParOf" srcId="{A796A9F2-E4ED-427B-9DD9-224B5F489BA0}" destId="{82CA55AC-823B-41BA-9983-DB9403E18686}" srcOrd="5" destOrd="0" presId="urn:microsoft.com/office/officeart/2005/8/layout/vList5"/>
    <dgm:cxn modelId="{BD2ABEDA-F329-476D-94E1-46E89B791F4A}" type="presParOf" srcId="{A796A9F2-E4ED-427B-9DD9-224B5F489BA0}" destId="{577667B0-39E6-4C8D-96F0-F56FD10931C0}" srcOrd="6" destOrd="0" presId="urn:microsoft.com/office/officeart/2005/8/layout/vList5"/>
    <dgm:cxn modelId="{0D6AC2BC-AF5C-43DD-99A9-174A3B140B40}" type="presParOf" srcId="{577667B0-39E6-4C8D-96F0-F56FD10931C0}" destId="{89D8FD52-9566-44D4-AF80-D99C11360294}" srcOrd="0" destOrd="0" presId="urn:microsoft.com/office/officeart/2005/8/layout/vList5"/>
    <dgm:cxn modelId="{61F8B0C5-FEFD-4452-AFD6-26CA39F512A2}" type="presParOf" srcId="{577667B0-39E6-4C8D-96F0-F56FD10931C0}" destId="{694C69C6-3F58-4320-AF91-E8E4B558940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658F7E-8300-435D-A46F-2E6E32DC3A09}" type="doc">
      <dgm:prSet loTypeId="urn:microsoft.com/office/officeart/2005/8/layout/hierarchy4" loCatId="hierarchy" qsTypeId="urn:microsoft.com/office/officeart/2005/8/quickstyle/simple1" qsCatId="simple" csTypeId="urn:microsoft.com/office/officeart/2005/8/colors/accent1_5" csCatId="accent1" phldr="1"/>
      <dgm:spPr/>
      <dgm:t>
        <a:bodyPr/>
        <a:lstStyle/>
        <a:p>
          <a:endParaRPr lang="es-AR"/>
        </a:p>
      </dgm:t>
    </dgm:pt>
    <dgm:pt modelId="{E6ECB3A1-2A5D-4B12-A62C-49E98498C3A4}">
      <dgm:prSet phldrT="[Texto]"/>
      <dgm:spPr/>
      <dgm:t>
        <a:bodyPr/>
        <a:lstStyle/>
        <a:p>
          <a:r>
            <a:rPr lang="es-ES_tradnl" b="1" dirty="0"/>
            <a:t>Tecnología en el entorno laboral</a:t>
          </a:r>
          <a:endParaRPr lang="es-AR" b="1" dirty="0"/>
        </a:p>
      </dgm:t>
    </dgm:pt>
    <dgm:pt modelId="{9D02E7DA-925D-44EA-88D3-B816F7BC4715}" type="parTrans" cxnId="{53EC329B-2BF8-4ABC-9865-DA75FA467F4F}">
      <dgm:prSet/>
      <dgm:spPr/>
      <dgm:t>
        <a:bodyPr/>
        <a:lstStyle/>
        <a:p>
          <a:endParaRPr lang="es-AR"/>
        </a:p>
      </dgm:t>
    </dgm:pt>
    <dgm:pt modelId="{7A680875-EA58-473B-B46A-205C8F8FEF83}" type="sibTrans" cxnId="{53EC329B-2BF8-4ABC-9865-DA75FA467F4F}">
      <dgm:prSet/>
      <dgm:spPr/>
      <dgm:t>
        <a:bodyPr/>
        <a:lstStyle/>
        <a:p>
          <a:endParaRPr lang="es-AR"/>
        </a:p>
      </dgm:t>
    </dgm:pt>
    <dgm:pt modelId="{50755B20-0B33-41F4-9E07-F63BAA6BA4C5}">
      <dgm:prSet phldrT="[Texto]"/>
      <dgm:spPr/>
      <dgm:t>
        <a:bodyPr/>
        <a:lstStyle/>
        <a:p>
          <a:r>
            <a:rPr lang="es-ES_tradnl" dirty="0">
              <a:solidFill>
                <a:schemeClr val="tx1"/>
              </a:solidFill>
            </a:rPr>
            <a:t>VENTAJAS</a:t>
          </a:r>
          <a:endParaRPr lang="es-AR" dirty="0">
            <a:solidFill>
              <a:schemeClr val="tx1"/>
            </a:solidFill>
          </a:endParaRPr>
        </a:p>
      </dgm:t>
    </dgm:pt>
    <dgm:pt modelId="{DA8CE4AD-DDDD-476B-8B0F-11C2D987E37D}" type="parTrans" cxnId="{5007BF72-7ECB-499E-A788-351EE9AB5E58}">
      <dgm:prSet/>
      <dgm:spPr/>
      <dgm:t>
        <a:bodyPr/>
        <a:lstStyle/>
        <a:p>
          <a:endParaRPr lang="es-AR"/>
        </a:p>
      </dgm:t>
    </dgm:pt>
    <dgm:pt modelId="{DAA0AB75-9DB7-4203-89ED-446C7B2D2D9A}" type="sibTrans" cxnId="{5007BF72-7ECB-499E-A788-351EE9AB5E58}">
      <dgm:prSet/>
      <dgm:spPr/>
      <dgm:t>
        <a:bodyPr/>
        <a:lstStyle/>
        <a:p>
          <a:endParaRPr lang="es-AR"/>
        </a:p>
      </dgm:t>
    </dgm:pt>
    <dgm:pt modelId="{FF954E50-BF57-4C76-B077-E2295C816C8F}">
      <dgm:prSet phldrT="[Texto]" custT="1"/>
      <dgm:spPr/>
      <dgm:t>
        <a:bodyPr/>
        <a:lstStyle/>
        <a:p>
          <a:r>
            <a:rPr lang="es-ES_tradnl" sz="1400" dirty="0">
              <a:solidFill>
                <a:schemeClr val="tx1"/>
              </a:solidFill>
            </a:rPr>
            <a:t>Rompe barreras</a:t>
          </a:r>
        </a:p>
        <a:p>
          <a:r>
            <a:rPr lang="es-ES_tradnl" sz="1400" dirty="0">
              <a:solidFill>
                <a:schemeClr val="tx1"/>
              </a:solidFill>
            </a:rPr>
            <a:t>Aumenta eficiencia, producción, información en tiempo real</a:t>
          </a:r>
        </a:p>
        <a:p>
          <a:r>
            <a:rPr lang="es-ES_tradnl" sz="1400" dirty="0">
              <a:solidFill>
                <a:schemeClr val="tx1"/>
              </a:solidFill>
            </a:rPr>
            <a:t>Crea nuevas profesiones</a:t>
          </a:r>
        </a:p>
        <a:p>
          <a:r>
            <a:rPr lang="es-ES_tradnl" sz="1400" dirty="0">
              <a:solidFill>
                <a:schemeClr val="tx1"/>
              </a:solidFill>
            </a:rPr>
            <a:t>Atrae talentos</a:t>
          </a:r>
          <a:endParaRPr lang="es-AR" sz="1400" dirty="0">
            <a:solidFill>
              <a:schemeClr val="tx1"/>
            </a:solidFill>
          </a:endParaRPr>
        </a:p>
      </dgm:t>
    </dgm:pt>
    <dgm:pt modelId="{5CD91ECD-6DD3-4BFE-90BE-112305A188BC}" type="parTrans" cxnId="{45EC188B-549E-47AA-BCC1-0E4E56FDE7DB}">
      <dgm:prSet/>
      <dgm:spPr/>
      <dgm:t>
        <a:bodyPr/>
        <a:lstStyle/>
        <a:p>
          <a:endParaRPr lang="es-AR"/>
        </a:p>
      </dgm:t>
    </dgm:pt>
    <dgm:pt modelId="{B7CE1811-C5B4-4A6F-8995-25C2969D8206}" type="sibTrans" cxnId="{45EC188B-549E-47AA-BCC1-0E4E56FDE7DB}">
      <dgm:prSet/>
      <dgm:spPr/>
      <dgm:t>
        <a:bodyPr/>
        <a:lstStyle/>
        <a:p>
          <a:endParaRPr lang="es-AR"/>
        </a:p>
      </dgm:t>
    </dgm:pt>
    <dgm:pt modelId="{2A37A652-5949-417C-A9BE-DF1AF2317A7B}">
      <dgm:prSet phldrT="[Texto]"/>
      <dgm:spPr/>
      <dgm:t>
        <a:bodyPr/>
        <a:lstStyle/>
        <a:p>
          <a:r>
            <a:rPr lang="es-ES_tradnl" dirty="0">
              <a:solidFill>
                <a:schemeClr val="tx1"/>
              </a:solidFill>
            </a:rPr>
            <a:t>INCONVENIENTES</a:t>
          </a:r>
          <a:endParaRPr lang="es-AR" dirty="0">
            <a:solidFill>
              <a:schemeClr val="tx1"/>
            </a:solidFill>
          </a:endParaRPr>
        </a:p>
      </dgm:t>
    </dgm:pt>
    <dgm:pt modelId="{8187939F-6F41-4DA1-8235-98B216C4923F}" type="parTrans" cxnId="{76266FAB-8890-442E-AFCB-8CDF115CFA74}">
      <dgm:prSet/>
      <dgm:spPr/>
      <dgm:t>
        <a:bodyPr/>
        <a:lstStyle/>
        <a:p>
          <a:endParaRPr lang="es-AR"/>
        </a:p>
      </dgm:t>
    </dgm:pt>
    <dgm:pt modelId="{107C01AB-9307-4156-ABC7-B5B18178DA3E}" type="sibTrans" cxnId="{76266FAB-8890-442E-AFCB-8CDF115CFA74}">
      <dgm:prSet/>
      <dgm:spPr/>
      <dgm:t>
        <a:bodyPr/>
        <a:lstStyle/>
        <a:p>
          <a:endParaRPr lang="es-AR"/>
        </a:p>
      </dgm:t>
    </dgm:pt>
    <dgm:pt modelId="{98288417-6892-4371-BFC5-436003A1A5BD}">
      <dgm:prSet phldrT="[Texto]" custT="1"/>
      <dgm:spPr/>
      <dgm:t>
        <a:bodyPr/>
        <a:lstStyle/>
        <a:p>
          <a:r>
            <a:rPr lang="es-ES_tradnl" sz="1400" dirty="0">
              <a:solidFill>
                <a:schemeClr val="tx1"/>
              </a:solidFill>
            </a:rPr>
            <a:t>Empleos con dependencias (de la tecnología y de las PCs)</a:t>
          </a:r>
        </a:p>
        <a:p>
          <a:r>
            <a:rPr lang="es-ES_tradnl" sz="1400" dirty="0">
              <a:solidFill>
                <a:schemeClr val="tx1"/>
              </a:solidFill>
            </a:rPr>
            <a:t>Inversión previa</a:t>
          </a:r>
        </a:p>
        <a:p>
          <a:r>
            <a:rPr lang="es-ES_tradnl" sz="1400" dirty="0">
              <a:solidFill>
                <a:schemeClr val="tx1"/>
              </a:solidFill>
            </a:rPr>
            <a:t>Talento especializado</a:t>
          </a:r>
          <a:endParaRPr lang="es-AR" sz="1400" dirty="0">
            <a:solidFill>
              <a:schemeClr val="tx1"/>
            </a:solidFill>
          </a:endParaRPr>
        </a:p>
      </dgm:t>
    </dgm:pt>
    <dgm:pt modelId="{C114644E-C77A-4584-9DE1-3489E822225D}" type="parTrans" cxnId="{A135C59C-E69F-4165-B8DE-F0A66D4A8075}">
      <dgm:prSet/>
      <dgm:spPr/>
      <dgm:t>
        <a:bodyPr/>
        <a:lstStyle/>
        <a:p>
          <a:endParaRPr lang="es-AR"/>
        </a:p>
      </dgm:t>
    </dgm:pt>
    <dgm:pt modelId="{37182DEE-280F-4BAF-95B4-32D259D0DC17}" type="sibTrans" cxnId="{A135C59C-E69F-4165-B8DE-F0A66D4A8075}">
      <dgm:prSet/>
      <dgm:spPr/>
      <dgm:t>
        <a:bodyPr/>
        <a:lstStyle/>
        <a:p>
          <a:endParaRPr lang="es-AR"/>
        </a:p>
      </dgm:t>
    </dgm:pt>
    <dgm:pt modelId="{917D3C1C-4BDE-451F-BE57-13CA6A902E81}" type="pres">
      <dgm:prSet presAssocID="{FA658F7E-8300-435D-A46F-2E6E32DC3A09}" presName="Name0" presStyleCnt="0">
        <dgm:presLayoutVars>
          <dgm:chPref val="1"/>
          <dgm:dir/>
          <dgm:animOne val="branch"/>
          <dgm:animLvl val="lvl"/>
          <dgm:resizeHandles/>
        </dgm:presLayoutVars>
      </dgm:prSet>
      <dgm:spPr/>
    </dgm:pt>
    <dgm:pt modelId="{CB24E6FD-EC58-4C6E-A5FA-8CCC139541BB}" type="pres">
      <dgm:prSet presAssocID="{E6ECB3A1-2A5D-4B12-A62C-49E98498C3A4}" presName="vertOne" presStyleCnt="0"/>
      <dgm:spPr/>
    </dgm:pt>
    <dgm:pt modelId="{9BF035F1-EEF4-480D-A538-BAC79F3224BD}" type="pres">
      <dgm:prSet presAssocID="{E6ECB3A1-2A5D-4B12-A62C-49E98498C3A4}" presName="txOne" presStyleLbl="node0" presStyleIdx="0" presStyleCnt="1">
        <dgm:presLayoutVars>
          <dgm:chPref val="3"/>
        </dgm:presLayoutVars>
      </dgm:prSet>
      <dgm:spPr/>
    </dgm:pt>
    <dgm:pt modelId="{94CF245C-7470-4214-AAAC-5AECB99440F0}" type="pres">
      <dgm:prSet presAssocID="{E6ECB3A1-2A5D-4B12-A62C-49E98498C3A4}" presName="parTransOne" presStyleCnt="0"/>
      <dgm:spPr/>
    </dgm:pt>
    <dgm:pt modelId="{70AC1DAD-15F0-4958-B384-B3C0D92C8445}" type="pres">
      <dgm:prSet presAssocID="{E6ECB3A1-2A5D-4B12-A62C-49E98498C3A4}" presName="horzOne" presStyleCnt="0"/>
      <dgm:spPr/>
    </dgm:pt>
    <dgm:pt modelId="{1B62A33A-E40F-4629-B4BD-13E9437836A3}" type="pres">
      <dgm:prSet presAssocID="{50755B20-0B33-41F4-9E07-F63BAA6BA4C5}" presName="vertTwo" presStyleCnt="0"/>
      <dgm:spPr/>
    </dgm:pt>
    <dgm:pt modelId="{FFD67F50-7386-4D20-BAD6-558EA8CBDFC4}" type="pres">
      <dgm:prSet presAssocID="{50755B20-0B33-41F4-9E07-F63BAA6BA4C5}" presName="txTwo" presStyleLbl="node2" presStyleIdx="0" presStyleCnt="2">
        <dgm:presLayoutVars>
          <dgm:chPref val="3"/>
        </dgm:presLayoutVars>
      </dgm:prSet>
      <dgm:spPr/>
    </dgm:pt>
    <dgm:pt modelId="{72B40DA4-5810-4BAA-A548-B8AE7DA8C12E}" type="pres">
      <dgm:prSet presAssocID="{50755B20-0B33-41F4-9E07-F63BAA6BA4C5}" presName="parTransTwo" presStyleCnt="0"/>
      <dgm:spPr/>
    </dgm:pt>
    <dgm:pt modelId="{CCAAAA66-EBDA-4725-92F2-8FFF2C8E325D}" type="pres">
      <dgm:prSet presAssocID="{50755B20-0B33-41F4-9E07-F63BAA6BA4C5}" presName="horzTwo" presStyleCnt="0"/>
      <dgm:spPr/>
    </dgm:pt>
    <dgm:pt modelId="{DD402C3F-E7CC-4E1A-8BEA-5B00528D5D7F}" type="pres">
      <dgm:prSet presAssocID="{FF954E50-BF57-4C76-B077-E2295C816C8F}" presName="vertThree" presStyleCnt="0"/>
      <dgm:spPr/>
    </dgm:pt>
    <dgm:pt modelId="{5042DA58-0406-4CA7-991B-3EFA38A1EFC6}" type="pres">
      <dgm:prSet presAssocID="{FF954E50-BF57-4C76-B077-E2295C816C8F}" presName="txThree" presStyleLbl="node3" presStyleIdx="0" presStyleCnt="2" custScaleY="205253">
        <dgm:presLayoutVars>
          <dgm:chPref val="3"/>
        </dgm:presLayoutVars>
      </dgm:prSet>
      <dgm:spPr/>
    </dgm:pt>
    <dgm:pt modelId="{C06A0D62-43A5-49A7-8A22-FF010252192D}" type="pres">
      <dgm:prSet presAssocID="{FF954E50-BF57-4C76-B077-E2295C816C8F}" presName="horzThree" presStyleCnt="0"/>
      <dgm:spPr/>
    </dgm:pt>
    <dgm:pt modelId="{F7288ED8-BF31-45C8-83EA-053CD256B95C}" type="pres">
      <dgm:prSet presAssocID="{DAA0AB75-9DB7-4203-89ED-446C7B2D2D9A}" presName="sibSpaceTwo" presStyleCnt="0"/>
      <dgm:spPr/>
    </dgm:pt>
    <dgm:pt modelId="{CE7DEAF0-EF77-45EF-8B3D-2F5DAFDD2B9D}" type="pres">
      <dgm:prSet presAssocID="{2A37A652-5949-417C-A9BE-DF1AF2317A7B}" presName="vertTwo" presStyleCnt="0"/>
      <dgm:spPr/>
    </dgm:pt>
    <dgm:pt modelId="{88DC9A8C-BE25-4D19-9E2D-C27314D5F46D}" type="pres">
      <dgm:prSet presAssocID="{2A37A652-5949-417C-A9BE-DF1AF2317A7B}" presName="txTwo" presStyleLbl="node2" presStyleIdx="1" presStyleCnt="2">
        <dgm:presLayoutVars>
          <dgm:chPref val="3"/>
        </dgm:presLayoutVars>
      </dgm:prSet>
      <dgm:spPr/>
    </dgm:pt>
    <dgm:pt modelId="{3CF552A6-675A-400B-B12B-4A1036757CEF}" type="pres">
      <dgm:prSet presAssocID="{2A37A652-5949-417C-A9BE-DF1AF2317A7B}" presName="parTransTwo" presStyleCnt="0"/>
      <dgm:spPr/>
    </dgm:pt>
    <dgm:pt modelId="{6EAFA87B-9347-4A1E-865A-78A040A394DF}" type="pres">
      <dgm:prSet presAssocID="{2A37A652-5949-417C-A9BE-DF1AF2317A7B}" presName="horzTwo" presStyleCnt="0"/>
      <dgm:spPr/>
    </dgm:pt>
    <dgm:pt modelId="{47DBFD06-895A-44C2-B9D4-EB613F602236}" type="pres">
      <dgm:prSet presAssocID="{98288417-6892-4371-BFC5-436003A1A5BD}" presName="vertThree" presStyleCnt="0"/>
      <dgm:spPr/>
    </dgm:pt>
    <dgm:pt modelId="{EAFC19A0-75CD-4E5D-9959-AD56833DD213}" type="pres">
      <dgm:prSet presAssocID="{98288417-6892-4371-BFC5-436003A1A5BD}" presName="txThree" presStyleLbl="node3" presStyleIdx="1" presStyleCnt="2" custScaleY="208762">
        <dgm:presLayoutVars>
          <dgm:chPref val="3"/>
        </dgm:presLayoutVars>
      </dgm:prSet>
      <dgm:spPr/>
    </dgm:pt>
    <dgm:pt modelId="{A28A4169-D5AE-4009-8B88-F47A982C241E}" type="pres">
      <dgm:prSet presAssocID="{98288417-6892-4371-BFC5-436003A1A5BD}" presName="horzThree" presStyleCnt="0"/>
      <dgm:spPr/>
    </dgm:pt>
  </dgm:ptLst>
  <dgm:cxnLst>
    <dgm:cxn modelId="{A1D68117-B1A0-47AC-A5F6-A4ABA2179F2E}" type="presOf" srcId="{50755B20-0B33-41F4-9E07-F63BAA6BA4C5}" destId="{FFD67F50-7386-4D20-BAD6-558EA8CBDFC4}" srcOrd="0" destOrd="0" presId="urn:microsoft.com/office/officeart/2005/8/layout/hierarchy4"/>
    <dgm:cxn modelId="{EDFF6636-43E0-48C6-B2B5-1E505F2C5B61}" type="presOf" srcId="{E6ECB3A1-2A5D-4B12-A62C-49E98498C3A4}" destId="{9BF035F1-EEF4-480D-A538-BAC79F3224BD}" srcOrd="0" destOrd="0" presId="urn:microsoft.com/office/officeart/2005/8/layout/hierarchy4"/>
    <dgm:cxn modelId="{D776E53C-11CA-4122-B58F-28D95796F822}" type="presOf" srcId="{2A37A652-5949-417C-A9BE-DF1AF2317A7B}" destId="{88DC9A8C-BE25-4D19-9E2D-C27314D5F46D}" srcOrd="0" destOrd="0" presId="urn:microsoft.com/office/officeart/2005/8/layout/hierarchy4"/>
    <dgm:cxn modelId="{5007BF72-7ECB-499E-A788-351EE9AB5E58}" srcId="{E6ECB3A1-2A5D-4B12-A62C-49E98498C3A4}" destId="{50755B20-0B33-41F4-9E07-F63BAA6BA4C5}" srcOrd="0" destOrd="0" parTransId="{DA8CE4AD-DDDD-476B-8B0F-11C2D987E37D}" sibTransId="{DAA0AB75-9DB7-4203-89ED-446C7B2D2D9A}"/>
    <dgm:cxn modelId="{45EC188B-549E-47AA-BCC1-0E4E56FDE7DB}" srcId="{50755B20-0B33-41F4-9E07-F63BAA6BA4C5}" destId="{FF954E50-BF57-4C76-B077-E2295C816C8F}" srcOrd="0" destOrd="0" parTransId="{5CD91ECD-6DD3-4BFE-90BE-112305A188BC}" sibTransId="{B7CE1811-C5B4-4A6F-8995-25C2969D8206}"/>
    <dgm:cxn modelId="{F6AF1F96-AE41-4254-848D-49B1066A791B}" type="presOf" srcId="{98288417-6892-4371-BFC5-436003A1A5BD}" destId="{EAFC19A0-75CD-4E5D-9959-AD56833DD213}" srcOrd="0" destOrd="0" presId="urn:microsoft.com/office/officeart/2005/8/layout/hierarchy4"/>
    <dgm:cxn modelId="{53EC329B-2BF8-4ABC-9865-DA75FA467F4F}" srcId="{FA658F7E-8300-435D-A46F-2E6E32DC3A09}" destId="{E6ECB3A1-2A5D-4B12-A62C-49E98498C3A4}" srcOrd="0" destOrd="0" parTransId="{9D02E7DA-925D-44EA-88D3-B816F7BC4715}" sibTransId="{7A680875-EA58-473B-B46A-205C8F8FEF83}"/>
    <dgm:cxn modelId="{A135C59C-E69F-4165-B8DE-F0A66D4A8075}" srcId="{2A37A652-5949-417C-A9BE-DF1AF2317A7B}" destId="{98288417-6892-4371-BFC5-436003A1A5BD}" srcOrd="0" destOrd="0" parTransId="{C114644E-C77A-4584-9DE1-3489E822225D}" sibTransId="{37182DEE-280F-4BAF-95B4-32D259D0DC17}"/>
    <dgm:cxn modelId="{C045259E-E7FA-4762-9F3B-9F859373D973}" type="presOf" srcId="{FA658F7E-8300-435D-A46F-2E6E32DC3A09}" destId="{917D3C1C-4BDE-451F-BE57-13CA6A902E81}" srcOrd="0" destOrd="0" presId="urn:microsoft.com/office/officeart/2005/8/layout/hierarchy4"/>
    <dgm:cxn modelId="{76266FAB-8890-442E-AFCB-8CDF115CFA74}" srcId="{E6ECB3A1-2A5D-4B12-A62C-49E98498C3A4}" destId="{2A37A652-5949-417C-A9BE-DF1AF2317A7B}" srcOrd="1" destOrd="0" parTransId="{8187939F-6F41-4DA1-8235-98B216C4923F}" sibTransId="{107C01AB-9307-4156-ABC7-B5B18178DA3E}"/>
    <dgm:cxn modelId="{836D8DAF-5477-4880-BA47-87D59F01A3EB}" type="presOf" srcId="{FF954E50-BF57-4C76-B077-E2295C816C8F}" destId="{5042DA58-0406-4CA7-991B-3EFA38A1EFC6}" srcOrd="0" destOrd="0" presId="urn:microsoft.com/office/officeart/2005/8/layout/hierarchy4"/>
    <dgm:cxn modelId="{E051ABF8-8F3A-439E-A233-629C4892C2B3}" type="presParOf" srcId="{917D3C1C-4BDE-451F-BE57-13CA6A902E81}" destId="{CB24E6FD-EC58-4C6E-A5FA-8CCC139541BB}" srcOrd="0" destOrd="0" presId="urn:microsoft.com/office/officeart/2005/8/layout/hierarchy4"/>
    <dgm:cxn modelId="{701FE381-0E1F-4857-BBC4-6684296D58A3}" type="presParOf" srcId="{CB24E6FD-EC58-4C6E-A5FA-8CCC139541BB}" destId="{9BF035F1-EEF4-480D-A538-BAC79F3224BD}" srcOrd="0" destOrd="0" presId="urn:microsoft.com/office/officeart/2005/8/layout/hierarchy4"/>
    <dgm:cxn modelId="{0AF7CE80-E7AA-4A23-B7B7-FADBB563E0EA}" type="presParOf" srcId="{CB24E6FD-EC58-4C6E-A5FA-8CCC139541BB}" destId="{94CF245C-7470-4214-AAAC-5AECB99440F0}" srcOrd="1" destOrd="0" presId="urn:microsoft.com/office/officeart/2005/8/layout/hierarchy4"/>
    <dgm:cxn modelId="{48A7F135-8FA5-44F7-8892-99E1AD284E22}" type="presParOf" srcId="{CB24E6FD-EC58-4C6E-A5FA-8CCC139541BB}" destId="{70AC1DAD-15F0-4958-B384-B3C0D92C8445}" srcOrd="2" destOrd="0" presId="urn:microsoft.com/office/officeart/2005/8/layout/hierarchy4"/>
    <dgm:cxn modelId="{F759728A-CDB3-4A2B-A62D-1B8C141EBA4E}" type="presParOf" srcId="{70AC1DAD-15F0-4958-B384-B3C0D92C8445}" destId="{1B62A33A-E40F-4629-B4BD-13E9437836A3}" srcOrd="0" destOrd="0" presId="urn:microsoft.com/office/officeart/2005/8/layout/hierarchy4"/>
    <dgm:cxn modelId="{80997669-7AB7-4067-9DD7-69E65048951A}" type="presParOf" srcId="{1B62A33A-E40F-4629-B4BD-13E9437836A3}" destId="{FFD67F50-7386-4D20-BAD6-558EA8CBDFC4}" srcOrd="0" destOrd="0" presId="urn:microsoft.com/office/officeart/2005/8/layout/hierarchy4"/>
    <dgm:cxn modelId="{FC719A34-6F26-49D4-AF3A-BFFD99E6CBB7}" type="presParOf" srcId="{1B62A33A-E40F-4629-B4BD-13E9437836A3}" destId="{72B40DA4-5810-4BAA-A548-B8AE7DA8C12E}" srcOrd="1" destOrd="0" presId="urn:microsoft.com/office/officeart/2005/8/layout/hierarchy4"/>
    <dgm:cxn modelId="{6C00DCDA-35FF-452A-9AC3-10367BD8FDD4}" type="presParOf" srcId="{1B62A33A-E40F-4629-B4BD-13E9437836A3}" destId="{CCAAAA66-EBDA-4725-92F2-8FFF2C8E325D}" srcOrd="2" destOrd="0" presId="urn:microsoft.com/office/officeart/2005/8/layout/hierarchy4"/>
    <dgm:cxn modelId="{EF9F557B-A6EE-4FC6-823B-52A2B5A2F8D1}" type="presParOf" srcId="{CCAAAA66-EBDA-4725-92F2-8FFF2C8E325D}" destId="{DD402C3F-E7CC-4E1A-8BEA-5B00528D5D7F}" srcOrd="0" destOrd="0" presId="urn:microsoft.com/office/officeart/2005/8/layout/hierarchy4"/>
    <dgm:cxn modelId="{448BF9D3-063F-4537-B6A5-49253337C2F7}" type="presParOf" srcId="{DD402C3F-E7CC-4E1A-8BEA-5B00528D5D7F}" destId="{5042DA58-0406-4CA7-991B-3EFA38A1EFC6}" srcOrd="0" destOrd="0" presId="urn:microsoft.com/office/officeart/2005/8/layout/hierarchy4"/>
    <dgm:cxn modelId="{BCCEDD09-B5B0-45DC-9EF9-12E98D93F27A}" type="presParOf" srcId="{DD402C3F-E7CC-4E1A-8BEA-5B00528D5D7F}" destId="{C06A0D62-43A5-49A7-8A22-FF010252192D}" srcOrd="1" destOrd="0" presId="urn:microsoft.com/office/officeart/2005/8/layout/hierarchy4"/>
    <dgm:cxn modelId="{A19E6812-38C1-41D3-835F-F5266EF6F0D2}" type="presParOf" srcId="{70AC1DAD-15F0-4958-B384-B3C0D92C8445}" destId="{F7288ED8-BF31-45C8-83EA-053CD256B95C}" srcOrd="1" destOrd="0" presId="urn:microsoft.com/office/officeart/2005/8/layout/hierarchy4"/>
    <dgm:cxn modelId="{3F1B2FC8-B2A4-4FB5-A85F-4E965351D1BF}" type="presParOf" srcId="{70AC1DAD-15F0-4958-B384-B3C0D92C8445}" destId="{CE7DEAF0-EF77-45EF-8B3D-2F5DAFDD2B9D}" srcOrd="2" destOrd="0" presId="urn:microsoft.com/office/officeart/2005/8/layout/hierarchy4"/>
    <dgm:cxn modelId="{40366578-0AEB-4E2B-A936-E7CDE8425A6D}" type="presParOf" srcId="{CE7DEAF0-EF77-45EF-8B3D-2F5DAFDD2B9D}" destId="{88DC9A8C-BE25-4D19-9E2D-C27314D5F46D}" srcOrd="0" destOrd="0" presId="urn:microsoft.com/office/officeart/2005/8/layout/hierarchy4"/>
    <dgm:cxn modelId="{51038F3B-3C08-4C23-B660-73DD24AD0D84}" type="presParOf" srcId="{CE7DEAF0-EF77-45EF-8B3D-2F5DAFDD2B9D}" destId="{3CF552A6-675A-400B-B12B-4A1036757CEF}" srcOrd="1" destOrd="0" presId="urn:microsoft.com/office/officeart/2005/8/layout/hierarchy4"/>
    <dgm:cxn modelId="{A0CEEAA0-6555-42D0-82F7-D8E4B9212DBE}" type="presParOf" srcId="{CE7DEAF0-EF77-45EF-8B3D-2F5DAFDD2B9D}" destId="{6EAFA87B-9347-4A1E-865A-78A040A394DF}" srcOrd="2" destOrd="0" presId="urn:microsoft.com/office/officeart/2005/8/layout/hierarchy4"/>
    <dgm:cxn modelId="{5C90BA6D-9067-4347-94BB-2EC2628647E9}" type="presParOf" srcId="{6EAFA87B-9347-4A1E-865A-78A040A394DF}" destId="{47DBFD06-895A-44C2-B9D4-EB613F602236}" srcOrd="0" destOrd="0" presId="urn:microsoft.com/office/officeart/2005/8/layout/hierarchy4"/>
    <dgm:cxn modelId="{33EE6D93-BEC6-45A9-84B1-3B2434F22E3A}" type="presParOf" srcId="{47DBFD06-895A-44C2-B9D4-EB613F602236}" destId="{EAFC19A0-75CD-4E5D-9959-AD56833DD213}" srcOrd="0" destOrd="0" presId="urn:microsoft.com/office/officeart/2005/8/layout/hierarchy4"/>
    <dgm:cxn modelId="{25611DB9-FE0D-410F-AE95-AF0FB9846C42}" type="presParOf" srcId="{47DBFD06-895A-44C2-B9D4-EB613F602236}" destId="{A28A4169-D5AE-4009-8B88-F47A982C241E}"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3EB40F-C23D-46AE-B1C2-4B9E0B5D6C3F}" type="doc">
      <dgm:prSet loTypeId="urn:microsoft.com/office/officeart/2005/8/layout/vList2" loCatId="list" qsTypeId="urn:microsoft.com/office/officeart/2005/8/quickstyle/simple1" qsCatId="simple" csTypeId="urn:microsoft.com/office/officeart/2005/8/colors/accent2_4" csCatId="accent2" phldr="1"/>
      <dgm:spPr/>
      <dgm:t>
        <a:bodyPr/>
        <a:lstStyle/>
        <a:p>
          <a:endParaRPr lang="es-AR"/>
        </a:p>
      </dgm:t>
    </dgm:pt>
    <dgm:pt modelId="{6A500A7E-BBC4-4F06-A7A1-3055DC66DFEC}">
      <dgm:prSet phldrT="[Texto]"/>
      <dgm:spPr/>
      <dgm:t>
        <a:bodyPr/>
        <a:lstStyle/>
        <a:p>
          <a:r>
            <a:rPr lang="es-ES_tradnl" b="1" dirty="0"/>
            <a:t>Enseñanza tradicional</a:t>
          </a:r>
          <a:endParaRPr lang="es-AR" b="1" dirty="0"/>
        </a:p>
      </dgm:t>
    </dgm:pt>
    <dgm:pt modelId="{2C76811F-DDE9-4B69-9D2F-78A1B71F8124}" type="parTrans" cxnId="{E873AA33-7391-4F49-865B-FA908F4C743A}">
      <dgm:prSet/>
      <dgm:spPr/>
      <dgm:t>
        <a:bodyPr/>
        <a:lstStyle/>
        <a:p>
          <a:endParaRPr lang="es-AR"/>
        </a:p>
      </dgm:t>
    </dgm:pt>
    <dgm:pt modelId="{95B88B6B-ACBA-408E-97E8-159E3A889A81}" type="sibTrans" cxnId="{E873AA33-7391-4F49-865B-FA908F4C743A}">
      <dgm:prSet/>
      <dgm:spPr/>
      <dgm:t>
        <a:bodyPr/>
        <a:lstStyle/>
        <a:p>
          <a:endParaRPr lang="es-AR"/>
        </a:p>
      </dgm:t>
    </dgm:pt>
    <dgm:pt modelId="{A1EB0440-704F-42E8-8D74-E81A96D437A9}">
      <dgm:prSet phldrT="[Texto]"/>
      <dgm:spPr/>
      <dgm:t>
        <a:bodyPr/>
        <a:lstStyle/>
        <a:p>
          <a:r>
            <a:rPr lang="es-ES_tradnl" dirty="0"/>
            <a:t>No sirve!!!!: no se mantiene la  atención, no se consigue silencio, no deja iniciativa, obliga a ser receptivo.</a:t>
          </a:r>
          <a:endParaRPr lang="es-AR" dirty="0"/>
        </a:p>
      </dgm:t>
    </dgm:pt>
    <dgm:pt modelId="{4E059935-D5B2-49DC-9F38-F36F906B2AF4}" type="parTrans" cxnId="{A583BD5A-DD12-4848-86C7-112E7343A117}">
      <dgm:prSet/>
      <dgm:spPr/>
      <dgm:t>
        <a:bodyPr/>
        <a:lstStyle/>
        <a:p>
          <a:endParaRPr lang="es-AR"/>
        </a:p>
      </dgm:t>
    </dgm:pt>
    <dgm:pt modelId="{1670127E-43A9-4A94-BA93-F84B64F814CC}" type="sibTrans" cxnId="{A583BD5A-DD12-4848-86C7-112E7343A117}">
      <dgm:prSet/>
      <dgm:spPr/>
      <dgm:t>
        <a:bodyPr/>
        <a:lstStyle/>
        <a:p>
          <a:endParaRPr lang="es-AR"/>
        </a:p>
      </dgm:t>
    </dgm:pt>
    <dgm:pt modelId="{98E1EB29-CB28-4E97-8773-E02CBA18368F}">
      <dgm:prSet phldrT="[Texto]"/>
      <dgm:spPr>
        <a:solidFill>
          <a:schemeClr val="accent1">
            <a:lumMod val="75000"/>
          </a:schemeClr>
        </a:solidFill>
      </dgm:spPr>
      <dgm:t>
        <a:bodyPr/>
        <a:lstStyle/>
        <a:p>
          <a:r>
            <a:rPr lang="es-ES_tradnl" b="1" dirty="0"/>
            <a:t>Educación en nuestro </a:t>
          </a:r>
          <a:r>
            <a:rPr lang="es-ES_tradnl" b="1" dirty="0" err="1"/>
            <a:t>hipermundo</a:t>
          </a:r>
          <a:endParaRPr lang="es-AR" b="1" dirty="0"/>
        </a:p>
      </dgm:t>
    </dgm:pt>
    <dgm:pt modelId="{AF0E9507-E0C6-4335-9105-C964FE308482}" type="parTrans" cxnId="{53D6A7EC-DA82-4A06-B205-69407D868ABC}">
      <dgm:prSet/>
      <dgm:spPr/>
      <dgm:t>
        <a:bodyPr/>
        <a:lstStyle/>
        <a:p>
          <a:endParaRPr lang="es-AR"/>
        </a:p>
      </dgm:t>
    </dgm:pt>
    <dgm:pt modelId="{CBA5F3B8-8269-44B2-97DE-52452065FE28}" type="sibTrans" cxnId="{53D6A7EC-DA82-4A06-B205-69407D868ABC}">
      <dgm:prSet/>
      <dgm:spPr/>
      <dgm:t>
        <a:bodyPr/>
        <a:lstStyle/>
        <a:p>
          <a:endParaRPr lang="es-AR"/>
        </a:p>
      </dgm:t>
    </dgm:pt>
    <dgm:pt modelId="{5A0C1839-36FF-4444-9B52-CB36E54650AD}">
      <dgm:prSet phldrT="[Texto]"/>
      <dgm:spPr/>
      <dgm:t>
        <a:bodyPr/>
        <a:lstStyle/>
        <a:p>
          <a:r>
            <a:rPr lang="es-ES_tradnl" dirty="0"/>
            <a:t>Se debe ponderar la creatividad</a:t>
          </a:r>
          <a:endParaRPr lang="es-AR" dirty="0"/>
        </a:p>
      </dgm:t>
    </dgm:pt>
    <dgm:pt modelId="{A03B73F0-9DBE-43FC-82FB-71B6308471A5}" type="parTrans" cxnId="{4D120D2C-6B5B-4AF8-8BB4-A9D905CDEDD7}">
      <dgm:prSet/>
      <dgm:spPr/>
      <dgm:t>
        <a:bodyPr/>
        <a:lstStyle/>
        <a:p>
          <a:endParaRPr lang="es-AR"/>
        </a:p>
      </dgm:t>
    </dgm:pt>
    <dgm:pt modelId="{09B0A712-0F22-46F4-A6CF-CE298C08E5DD}" type="sibTrans" cxnId="{4D120D2C-6B5B-4AF8-8BB4-A9D905CDEDD7}">
      <dgm:prSet/>
      <dgm:spPr/>
      <dgm:t>
        <a:bodyPr/>
        <a:lstStyle/>
        <a:p>
          <a:endParaRPr lang="es-AR"/>
        </a:p>
      </dgm:t>
    </dgm:pt>
    <dgm:pt modelId="{760DCDE2-DC73-49AC-9684-96B4955D7D87}">
      <dgm:prSet phldrT="[Texto]"/>
      <dgm:spPr/>
      <dgm:t>
        <a:bodyPr/>
        <a:lstStyle/>
        <a:p>
          <a:r>
            <a:rPr lang="es-ES_tradnl" dirty="0"/>
            <a:t>En nuestra época, no se necesitan personas formadas en “serie”</a:t>
          </a:r>
          <a:endParaRPr lang="es-AR" dirty="0"/>
        </a:p>
      </dgm:t>
    </dgm:pt>
    <dgm:pt modelId="{B917D555-3ED2-4DC9-A8E2-2E0FC7118C97}" type="parTrans" cxnId="{5F0017C7-3FF8-43B0-8D0E-584493C41BA6}">
      <dgm:prSet/>
      <dgm:spPr/>
      <dgm:t>
        <a:bodyPr/>
        <a:lstStyle/>
        <a:p>
          <a:endParaRPr lang="es-AR"/>
        </a:p>
      </dgm:t>
    </dgm:pt>
    <dgm:pt modelId="{1D050AAB-3C38-44B2-8F40-08303A1E51CD}" type="sibTrans" cxnId="{5F0017C7-3FF8-43B0-8D0E-584493C41BA6}">
      <dgm:prSet/>
      <dgm:spPr/>
      <dgm:t>
        <a:bodyPr/>
        <a:lstStyle/>
        <a:p>
          <a:endParaRPr lang="es-AR"/>
        </a:p>
      </dgm:t>
    </dgm:pt>
    <dgm:pt modelId="{103AEB40-D7BF-4020-99E4-C3B2B7AF7C1E}">
      <dgm:prSet phldrT="[Texto]"/>
      <dgm:spPr/>
      <dgm:t>
        <a:bodyPr/>
        <a:lstStyle/>
        <a:p>
          <a:r>
            <a:rPr lang="es-ES_tradnl" dirty="0"/>
            <a:t>Cursos flexibles, accesibilidad de la información</a:t>
          </a:r>
          <a:endParaRPr lang="es-AR" dirty="0"/>
        </a:p>
      </dgm:t>
    </dgm:pt>
    <dgm:pt modelId="{13F16A5F-A3DE-450D-8A44-24A77CD2617C}" type="parTrans" cxnId="{7E2822C6-713C-4E28-99B1-7F30DB42A59F}">
      <dgm:prSet/>
      <dgm:spPr/>
      <dgm:t>
        <a:bodyPr/>
        <a:lstStyle/>
        <a:p>
          <a:endParaRPr lang="es-AR"/>
        </a:p>
      </dgm:t>
    </dgm:pt>
    <dgm:pt modelId="{18610814-F6EF-4BA9-8222-42739A80A8C3}" type="sibTrans" cxnId="{7E2822C6-713C-4E28-99B1-7F30DB42A59F}">
      <dgm:prSet/>
      <dgm:spPr/>
      <dgm:t>
        <a:bodyPr/>
        <a:lstStyle/>
        <a:p>
          <a:endParaRPr lang="es-AR"/>
        </a:p>
      </dgm:t>
    </dgm:pt>
    <dgm:pt modelId="{6B4F26F8-9BF5-4395-909E-C34151751AA7}">
      <dgm:prSet phldrT="[Texto]"/>
      <dgm:spPr/>
      <dgm:t>
        <a:bodyPr/>
        <a:lstStyle/>
        <a:p>
          <a:r>
            <a:rPr lang="es-ES_tradnl" dirty="0"/>
            <a:t>Inclusión educativa: gestión del aprendizaje, colaboración en tiempo real, comunidades conectadas, aprendizaje móvil, conexiones fiables.</a:t>
          </a:r>
          <a:endParaRPr lang="es-AR" dirty="0"/>
        </a:p>
      </dgm:t>
    </dgm:pt>
    <dgm:pt modelId="{19C166E1-CD7D-47F4-A429-9F8C8C67F7FD}" type="parTrans" cxnId="{DFF71183-BC89-438D-8911-3727DB36F9F6}">
      <dgm:prSet/>
      <dgm:spPr/>
      <dgm:t>
        <a:bodyPr/>
        <a:lstStyle/>
        <a:p>
          <a:endParaRPr lang="es-AR"/>
        </a:p>
      </dgm:t>
    </dgm:pt>
    <dgm:pt modelId="{3C930C0F-F200-4151-BA1D-0D80467BBEE3}" type="sibTrans" cxnId="{DFF71183-BC89-438D-8911-3727DB36F9F6}">
      <dgm:prSet/>
      <dgm:spPr/>
      <dgm:t>
        <a:bodyPr/>
        <a:lstStyle/>
        <a:p>
          <a:endParaRPr lang="es-AR"/>
        </a:p>
      </dgm:t>
    </dgm:pt>
    <dgm:pt modelId="{6807198B-D490-4AD9-955A-2213F29E5E18}">
      <dgm:prSet phldrT="[Texto]"/>
      <dgm:spPr/>
      <dgm:t>
        <a:bodyPr/>
        <a:lstStyle/>
        <a:p>
          <a:r>
            <a:rPr lang="es-ES_tradnl" dirty="0"/>
            <a:t>Internet tiene un papel fundamental (e</a:t>
          </a:r>
          <a:r>
            <a:rPr lang="es-AR" b="0" i="0" dirty="0"/>
            <a:t>l aprendizaje tiene lugar por medio de una interacción síncrona y/o asíncrona por Internet)</a:t>
          </a:r>
          <a:r>
            <a:rPr lang="es-ES_tradnl" dirty="0"/>
            <a:t>, también los contenidos multimedia</a:t>
          </a:r>
          <a:endParaRPr lang="es-AR" dirty="0"/>
        </a:p>
      </dgm:t>
    </dgm:pt>
    <dgm:pt modelId="{6C9B7F76-5DEE-49B9-AEC1-7907A95D816C}" type="parTrans" cxnId="{6A621ED8-978C-4469-A879-3A1C9121179E}">
      <dgm:prSet/>
      <dgm:spPr/>
      <dgm:t>
        <a:bodyPr/>
        <a:lstStyle/>
        <a:p>
          <a:endParaRPr lang="es-AR"/>
        </a:p>
      </dgm:t>
    </dgm:pt>
    <dgm:pt modelId="{5DECCAA0-D63A-4E46-BDB4-A9B4536F250A}" type="sibTrans" cxnId="{6A621ED8-978C-4469-A879-3A1C9121179E}">
      <dgm:prSet/>
      <dgm:spPr/>
      <dgm:t>
        <a:bodyPr/>
        <a:lstStyle/>
        <a:p>
          <a:endParaRPr lang="es-AR"/>
        </a:p>
      </dgm:t>
    </dgm:pt>
    <dgm:pt modelId="{820977CB-C9CE-48D1-A3A8-AF171F4DECBB}" type="pres">
      <dgm:prSet presAssocID="{C63EB40F-C23D-46AE-B1C2-4B9E0B5D6C3F}" presName="linear" presStyleCnt="0">
        <dgm:presLayoutVars>
          <dgm:animLvl val="lvl"/>
          <dgm:resizeHandles val="exact"/>
        </dgm:presLayoutVars>
      </dgm:prSet>
      <dgm:spPr/>
    </dgm:pt>
    <dgm:pt modelId="{25F8E0F2-25FE-471E-9399-5743269C7AFB}" type="pres">
      <dgm:prSet presAssocID="{6A500A7E-BBC4-4F06-A7A1-3055DC66DFEC}" presName="parentText" presStyleLbl="node1" presStyleIdx="0" presStyleCnt="2">
        <dgm:presLayoutVars>
          <dgm:chMax val="0"/>
          <dgm:bulletEnabled val="1"/>
        </dgm:presLayoutVars>
      </dgm:prSet>
      <dgm:spPr/>
    </dgm:pt>
    <dgm:pt modelId="{6A127E4D-123B-45C0-87DC-D128AD270B5D}" type="pres">
      <dgm:prSet presAssocID="{6A500A7E-BBC4-4F06-A7A1-3055DC66DFEC}" presName="childText" presStyleLbl="revTx" presStyleIdx="0" presStyleCnt="2">
        <dgm:presLayoutVars>
          <dgm:bulletEnabled val="1"/>
        </dgm:presLayoutVars>
      </dgm:prSet>
      <dgm:spPr/>
    </dgm:pt>
    <dgm:pt modelId="{813A2E35-93EA-4826-98C6-181E0F75B7C5}" type="pres">
      <dgm:prSet presAssocID="{98E1EB29-CB28-4E97-8773-E02CBA18368F}" presName="parentText" presStyleLbl="node1" presStyleIdx="1" presStyleCnt="2">
        <dgm:presLayoutVars>
          <dgm:chMax val="0"/>
          <dgm:bulletEnabled val="1"/>
        </dgm:presLayoutVars>
      </dgm:prSet>
      <dgm:spPr/>
    </dgm:pt>
    <dgm:pt modelId="{C3E2F923-BC39-4A60-918B-B7E07B72B678}" type="pres">
      <dgm:prSet presAssocID="{98E1EB29-CB28-4E97-8773-E02CBA18368F}" presName="childText" presStyleLbl="revTx" presStyleIdx="1" presStyleCnt="2">
        <dgm:presLayoutVars>
          <dgm:bulletEnabled val="1"/>
        </dgm:presLayoutVars>
      </dgm:prSet>
      <dgm:spPr/>
    </dgm:pt>
  </dgm:ptLst>
  <dgm:cxnLst>
    <dgm:cxn modelId="{4D120D2C-6B5B-4AF8-8BB4-A9D905CDEDD7}" srcId="{98E1EB29-CB28-4E97-8773-E02CBA18368F}" destId="{5A0C1839-36FF-4444-9B52-CB36E54650AD}" srcOrd="0" destOrd="0" parTransId="{A03B73F0-9DBE-43FC-82FB-71B6308471A5}" sibTransId="{09B0A712-0F22-46F4-A6CF-CE298C08E5DD}"/>
    <dgm:cxn modelId="{E873AA33-7391-4F49-865B-FA908F4C743A}" srcId="{C63EB40F-C23D-46AE-B1C2-4B9E0B5D6C3F}" destId="{6A500A7E-BBC4-4F06-A7A1-3055DC66DFEC}" srcOrd="0" destOrd="0" parTransId="{2C76811F-DDE9-4B69-9D2F-78A1B71F8124}" sibTransId="{95B88B6B-ACBA-408E-97E8-159E3A889A81}"/>
    <dgm:cxn modelId="{25B9BA66-21B4-4426-8018-075A3250DAF4}" type="presOf" srcId="{5A0C1839-36FF-4444-9B52-CB36E54650AD}" destId="{C3E2F923-BC39-4A60-918B-B7E07B72B678}" srcOrd="0" destOrd="0" presId="urn:microsoft.com/office/officeart/2005/8/layout/vList2"/>
    <dgm:cxn modelId="{4722564A-4ED0-4AD0-A738-24EC155C0EF3}" type="presOf" srcId="{98E1EB29-CB28-4E97-8773-E02CBA18368F}" destId="{813A2E35-93EA-4826-98C6-181E0F75B7C5}" srcOrd="0" destOrd="0" presId="urn:microsoft.com/office/officeart/2005/8/layout/vList2"/>
    <dgm:cxn modelId="{A79EB970-87B5-48A9-898A-2ADFE74A7ED0}" type="presOf" srcId="{6A500A7E-BBC4-4F06-A7A1-3055DC66DFEC}" destId="{25F8E0F2-25FE-471E-9399-5743269C7AFB}" srcOrd="0" destOrd="0" presId="urn:microsoft.com/office/officeart/2005/8/layout/vList2"/>
    <dgm:cxn modelId="{A583BD5A-DD12-4848-86C7-112E7343A117}" srcId="{6A500A7E-BBC4-4F06-A7A1-3055DC66DFEC}" destId="{A1EB0440-704F-42E8-8D74-E81A96D437A9}" srcOrd="0" destOrd="0" parTransId="{4E059935-D5B2-49DC-9F38-F36F906B2AF4}" sibTransId="{1670127E-43A9-4A94-BA93-F84B64F814CC}"/>
    <dgm:cxn modelId="{DA1F537F-BF68-44C2-B80E-8AD03960A718}" type="presOf" srcId="{6807198B-D490-4AD9-955A-2213F29E5E18}" destId="{C3E2F923-BC39-4A60-918B-B7E07B72B678}" srcOrd="0" destOrd="2" presId="urn:microsoft.com/office/officeart/2005/8/layout/vList2"/>
    <dgm:cxn modelId="{DFF71183-BC89-438D-8911-3727DB36F9F6}" srcId="{98E1EB29-CB28-4E97-8773-E02CBA18368F}" destId="{6B4F26F8-9BF5-4395-909E-C34151751AA7}" srcOrd="3" destOrd="0" parTransId="{19C166E1-CD7D-47F4-A429-9F8C8C67F7FD}" sibTransId="{3C930C0F-F200-4151-BA1D-0D80467BBEE3}"/>
    <dgm:cxn modelId="{B52A778C-5643-47CB-A7A5-89CDF03C368A}" type="presOf" srcId="{760DCDE2-DC73-49AC-9684-96B4955D7D87}" destId="{6A127E4D-123B-45C0-87DC-D128AD270B5D}" srcOrd="0" destOrd="1" presId="urn:microsoft.com/office/officeart/2005/8/layout/vList2"/>
    <dgm:cxn modelId="{7E2822C6-713C-4E28-99B1-7F30DB42A59F}" srcId="{98E1EB29-CB28-4E97-8773-E02CBA18368F}" destId="{103AEB40-D7BF-4020-99E4-C3B2B7AF7C1E}" srcOrd="1" destOrd="0" parTransId="{13F16A5F-A3DE-450D-8A44-24A77CD2617C}" sibTransId="{18610814-F6EF-4BA9-8222-42739A80A8C3}"/>
    <dgm:cxn modelId="{5F0017C7-3FF8-43B0-8D0E-584493C41BA6}" srcId="{6A500A7E-BBC4-4F06-A7A1-3055DC66DFEC}" destId="{760DCDE2-DC73-49AC-9684-96B4955D7D87}" srcOrd="1" destOrd="0" parTransId="{B917D555-3ED2-4DC9-A8E2-2E0FC7118C97}" sibTransId="{1D050AAB-3C38-44B2-8F40-08303A1E51CD}"/>
    <dgm:cxn modelId="{6A621ED8-978C-4469-A879-3A1C9121179E}" srcId="{98E1EB29-CB28-4E97-8773-E02CBA18368F}" destId="{6807198B-D490-4AD9-955A-2213F29E5E18}" srcOrd="2" destOrd="0" parTransId="{6C9B7F76-5DEE-49B9-AEC1-7907A95D816C}" sibTransId="{5DECCAA0-D63A-4E46-BDB4-A9B4536F250A}"/>
    <dgm:cxn modelId="{FE6A47D9-2FD2-4777-A128-7C6F57D9299A}" type="presOf" srcId="{6B4F26F8-9BF5-4395-909E-C34151751AA7}" destId="{C3E2F923-BC39-4A60-918B-B7E07B72B678}" srcOrd="0" destOrd="3" presId="urn:microsoft.com/office/officeart/2005/8/layout/vList2"/>
    <dgm:cxn modelId="{53D6A7EC-DA82-4A06-B205-69407D868ABC}" srcId="{C63EB40F-C23D-46AE-B1C2-4B9E0B5D6C3F}" destId="{98E1EB29-CB28-4E97-8773-E02CBA18368F}" srcOrd="1" destOrd="0" parTransId="{AF0E9507-E0C6-4335-9105-C964FE308482}" sibTransId="{CBA5F3B8-8269-44B2-97DE-52452065FE28}"/>
    <dgm:cxn modelId="{C09467F4-7598-48AF-801C-2C8B6835535D}" type="presOf" srcId="{103AEB40-D7BF-4020-99E4-C3B2B7AF7C1E}" destId="{C3E2F923-BC39-4A60-918B-B7E07B72B678}" srcOrd="0" destOrd="1" presId="urn:microsoft.com/office/officeart/2005/8/layout/vList2"/>
    <dgm:cxn modelId="{4AA158F8-A0F5-4C22-8061-9CB066CD5886}" type="presOf" srcId="{A1EB0440-704F-42E8-8D74-E81A96D437A9}" destId="{6A127E4D-123B-45C0-87DC-D128AD270B5D}" srcOrd="0" destOrd="0" presId="urn:microsoft.com/office/officeart/2005/8/layout/vList2"/>
    <dgm:cxn modelId="{2EFE9EFD-8788-420C-9206-45EDC0319A90}" type="presOf" srcId="{C63EB40F-C23D-46AE-B1C2-4B9E0B5D6C3F}" destId="{820977CB-C9CE-48D1-A3A8-AF171F4DECBB}" srcOrd="0" destOrd="0" presId="urn:microsoft.com/office/officeart/2005/8/layout/vList2"/>
    <dgm:cxn modelId="{F5E4E203-2558-495A-A254-9DB956B2F4FB}" type="presParOf" srcId="{820977CB-C9CE-48D1-A3A8-AF171F4DECBB}" destId="{25F8E0F2-25FE-471E-9399-5743269C7AFB}" srcOrd="0" destOrd="0" presId="urn:microsoft.com/office/officeart/2005/8/layout/vList2"/>
    <dgm:cxn modelId="{657DE428-2168-4B2A-9E69-010F789E0965}" type="presParOf" srcId="{820977CB-C9CE-48D1-A3A8-AF171F4DECBB}" destId="{6A127E4D-123B-45C0-87DC-D128AD270B5D}" srcOrd="1" destOrd="0" presId="urn:microsoft.com/office/officeart/2005/8/layout/vList2"/>
    <dgm:cxn modelId="{A70B332E-41CF-40EB-88AD-1C68C96EAE6F}" type="presParOf" srcId="{820977CB-C9CE-48D1-A3A8-AF171F4DECBB}" destId="{813A2E35-93EA-4826-98C6-181E0F75B7C5}" srcOrd="2" destOrd="0" presId="urn:microsoft.com/office/officeart/2005/8/layout/vList2"/>
    <dgm:cxn modelId="{77734447-5737-4541-B2F6-308AE3DCFF47}" type="presParOf" srcId="{820977CB-C9CE-48D1-A3A8-AF171F4DECBB}" destId="{C3E2F923-BC39-4A60-918B-B7E07B72B67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5B8D6ED-1020-4184-8756-5A64E7E216DB}" type="doc">
      <dgm:prSet loTypeId="urn:microsoft.com/office/officeart/2005/8/layout/target3" loCatId="relationship" qsTypeId="urn:microsoft.com/office/officeart/2005/8/quickstyle/simple1" qsCatId="simple" csTypeId="urn:microsoft.com/office/officeart/2005/8/colors/colorful4" csCatId="colorful" phldr="1"/>
      <dgm:spPr/>
      <dgm:t>
        <a:bodyPr/>
        <a:lstStyle/>
        <a:p>
          <a:endParaRPr lang="es-AR"/>
        </a:p>
      </dgm:t>
    </dgm:pt>
    <dgm:pt modelId="{29D42E71-3889-4311-BEAA-05715EF1BBB5}">
      <dgm:prSet phldrT="[Texto]"/>
      <dgm:spPr/>
      <dgm:t>
        <a:bodyPr/>
        <a:lstStyle/>
        <a:p>
          <a:r>
            <a:rPr lang="es-ES_tradnl" dirty="0"/>
            <a:t>Se requiere enfoque </a:t>
          </a:r>
          <a:r>
            <a:rPr lang="es-ES_tradnl" dirty="0" err="1"/>
            <a:t>trandisciplinar</a:t>
          </a:r>
          <a:r>
            <a:rPr lang="es-ES_tradnl" dirty="0"/>
            <a:t> en la educación</a:t>
          </a:r>
          <a:endParaRPr lang="es-AR" dirty="0"/>
        </a:p>
      </dgm:t>
    </dgm:pt>
    <dgm:pt modelId="{4248A6EF-D33C-463D-88E0-04E824DBD50C}" type="parTrans" cxnId="{82832D84-7415-42DF-841E-94F25E8619D0}">
      <dgm:prSet/>
      <dgm:spPr/>
      <dgm:t>
        <a:bodyPr/>
        <a:lstStyle/>
        <a:p>
          <a:endParaRPr lang="es-AR"/>
        </a:p>
      </dgm:t>
    </dgm:pt>
    <dgm:pt modelId="{140BD4C2-5A1A-4BBA-8C4B-0A42305AAF0B}" type="sibTrans" cxnId="{82832D84-7415-42DF-841E-94F25E8619D0}">
      <dgm:prSet/>
      <dgm:spPr/>
      <dgm:t>
        <a:bodyPr/>
        <a:lstStyle/>
        <a:p>
          <a:endParaRPr lang="es-AR"/>
        </a:p>
      </dgm:t>
    </dgm:pt>
    <dgm:pt modelId="{0059C5E2-D7DB-4E47-AAE4-BEFCFF3340CF}">
      <dgm:prSet phldrT="[Texto]"/>
      <dgm:spPr/>
      <dgm:t>
        <a:bodyPr/>
        <a:lstStyle/>
        <a:p>
          <a:r>
            <a:rPr lang="es-ES_tradnl" dirty="0"/>
            <a:t>Uso de técnicas de programación </a:t>
          </a:r>
          <a:r>
            <a:rPr lang="es-ES_tradnl" dirty="0" err="1"/>
            <a:t>neurolinguistica</a:t>
          </a:r>
          <a:endParaRPr lang="es-ES_tradnl" dirty="0"/>
        </a:p>
      </dgm:t>
    </dgm:pt>
    <dgm:pt modelId="{C315BAB6-67CC-439A-974A-CF5DC3CA5530}" type="parTrans" cxnId="{7410546C-57AA-43C3-94C7-855DB4D81FE3}">
      <dgm:prSet/>
      <dgm:spPr/>
      <dgm:t>
        <a:bodyPr/>
        <a:lstStyle/>
        <a:p>
          <a:endParaRPr lang="es-AR"/>
        </a:p>
      </dgm:t>
    </dgm:pt>
    <dgm:pt modelId="{8AAD679E-371E-41AE-BE79-CAE0A2DC5CD5}" type="sibTrans" cxnId="{7410546C-57AA-43C3-94C7-855DB4D81FE3}">
      <dgm:prSet/>
      <dgm:spPr/>
      <dgm:t>
        <a:bodyPr/>
        <a:lstStyle/>
        <a:p>
          <a:endParaRPr lang="es-AR"/>
        </a:p>
      </dgm:t>
    </dgm:pt>
    <dgm:pt modelId="{3007C706-A241-4DD6-AE08-2B4D821F6E82}">
      <dgm:prSet phldrT="[Texto]"/>
      <dgm:spPr/>
      <dgm:t>
        <a:bodyPr/>
        <a:lstStyle/>
        <a:p>
          <a:r>
            <a:rPr lang="es-ES_tradnl" dirty="0"/>
            <a:t>Focalización en cada individuo (no producción en serie)</a:t>
          </a:r>
        </a:p>
      </dgm:t>
    </dgm:pt>
    <dgm:pt modelId="{DE924F25-E22B-4ED6-A8DC-B4E27ABB191D}" type="parTrans" cxnId="{C2FBBE64-5E8A-45AD-BAD6-FA2C0F68F4A6}">
      <dgm:prSet/>
      <dgm:spPr/>
      <dgm:t>
        <a:bodyPr/>
        <a:lstStyle/>
        <a:p>
          <a:endParaRPr lang="es-AR"/>
        </a:p>
      </dgm:t>
    </dgm:pt>
    <dgm:pt modelId="{D7846216-7B4D-4438-9167-3298EDAE6D8D}" type="sibTrans" cxnId="{C2FBBE64-5E8A-45AD-BAD6-FA2C0F68F4A6}">
      <dgm:prSet/>
      <dgm:spPr/>
      <dgm:t>
        <a:bodyPr/>
        <a:lstStyle/>
        <a:p>
          <a:endParaRPr lang="es-AR"/>
        </a:p>
      </dgm:t>
    </dgm:pt>
    <dgm:pt modelId="{59CFB183-BBAE-49E6-A450-F223AC779BC3}">
      <dgm:prSet/>
      <dgm:spPr/>
      <dgm:t>
        <a:bodyPr/>
        <a:lstStyle/>
        <a:p>
          <a:r>
            <a:rPr lang="es-ES_tradnl"/>
            <a:t>EDUCACION CREATIVA</a:t>
          </a:r>
          <a:endParaRPr lang="es-ES_tradnl" dirty="0"/>
        </a:p>
      </dgm:t>
    </dgm:pt>
    <dgm:pt modelId="{BABCE170-4A71-4B5B-B425-4541B39B67A6}" type="parTrans" cxnId="{C36EC44F-B3F9-42DE-8B9D-E1F881ECA03B}">
      <dgm:prSet/>
      <dgm:spPr/>
      <dgm:t>
        <a:bodyPr/>
        <a:lstStyle/>
        <a:p>
          <a:endParaRPr lang="es-AR"/>
        </a:p>
      </dgm:t>
    </dgm:pt>
    <dgm:pt modelId="{80FC41C0-36C3-4240-BE98-5DE60A4E63B8}" type="sibTrans" cxnId="{C36EC44F-B3F9-42DE-8B9D-E1F881ECA03B}">
      <dgm:prSet/>
      <dgm:spPr/>
      <dgm:t>
        <a:bodyPr/>
        <a:lstStyle/>
        <a:p>
          <a:endParaRPr lang="es-AR"/>
        </a:p>
      </dgm:t>
    </dgm:pt>
    <dgm:pt modelId="{B1AF85AF-E1F7-4160-9D19-653426564404}" type="pres">
      <dgm:prSet presAssocID="{05B8D6ED-1020-4184-8756-5A64E7E216DB}" presName="Name0" presStyleCnt="0">
        <dgm:presLayoutVars>
          <dgm:chMax val="7"/>
          <dgm:dir/>
          <dgm:animLvl val="lvl"/>
          <dgm:resizeHandles val="exact"/>
        </dgm:presLayoutVars>
      </dgm:prSet>
      <dgm:spPr/>
    </dgm:pt>
    <dgm:pt modelId="{BDA9DD6E-E39B-42F0-9ED4-A00B59DEB5E2}" type="pres">
      <dgm:prSet presAssocID="{29D42E71-3889-4311-BEAA-05715EF1BBB5}" presName="circle1" presStyleLbl="node1" presStyleIdx="0" presStyleCnt="4"/>
      <dgm:spPr/>
    </dgm:pt>
    <dgm:pt modelId="{11145A83-60C8-40D1-B382-04DFD61AC6FC}" type="pres">
      <dgm:prSet presAssocID="{29D42E71-3889-4311-BEAA-05715EF1BBB5}" presName="space" presStyleCnt="0"/>
      <dgm:spPr/>
    </dgm:pt>
    <dgm:pt modelId="{D6C62C82-66AD-4D59-AE8B-3EABB3F9E0A9}" type="pres">
      <dgm:prSet presAssocID="{29D42E71-3889-4311-BEAA-05715EF1BBB5}" presName="rect1" presStyleLbl="alignAcc1" presStyleIdx="0" presStyleCnt="4"/>
      <dgm:spPr/>
    </dgm:pt>
    <dgm:pt modelId="{9901501F-BD35-4DEA-838C-C183F0134A83}" type="pres">
      <dgm:prSet presAssocID="{0059C5E2-D7DB-4E47-AAE4-BEFCFF3340CF}" presName="vertSpace2" presStyleLbl="node1" presStyleIdx="0" presStyleCnt="4"/>
      <dgm:spPr/>
    </dgm:pt>
    <dgm:pt modelId="{5923A3E9-D369-4EAE-B427-1111D3DAF7C8}" type="pres">
      <dgm:prSet presAssocID="{0059C5E2-D7DB-4E47-AAE4-BEFCFF3340CF}" presName="circle2" presStyleLbl="node1" presStyleIdx="1" presStyleCnt="4"/>
      <dgm:spPr/>
    </dgm:pt>
    <dgm:pt modelId="{5DBC2383-FF79-4747-8AC5-1F63A2035868}" type="pres">
      <dgm:prSet presAssocID="{0059C5E2-D7DB-4E47-AAE4-BEFCFF3340CF}" presName="rect2" presStyleLbl="alignAcc1" presStyleIdx="1" presStyleCnt="4"/>
      <dgm:spPr/>
    </dgm:pt>
    <dgm:pt modelId="{73835953-0640-490E-8CCE-CE854190F6F2}" type="pres">
      <dgm:prSet presAssocID="{59CFB183-BBAE-49E6-A450-F223AC779BC3}" presName="vertSpace3" presStyleLbl="node1" presStyleIdx="1" presStyleCnt="4"/>
      <dgm:spPr/>
    </dgm:pt>
    <dgm:pt modelId="{CC94A477-4457-4E69-A2DE-CAB3DC25B6B1}" type="pres">
      <dgm:prSet presAssocID="{59CFB183-BBAE-49E6-A450-F223AC779BC3}" presName="circle3" presStyleLbl="node1" presStyleIdx="2" presStyleCnt="4"/>
      <dgm:spPr/>
    </dgm:pt>
    <dgm:pt modelId="{369F9244-3B2B-4798-B906-EC07F4A4EA69}" type="pres">
      <dgm:prSet presAssocID="{59CFB183-BBAE-49E6-A450-F223AC779BC3}" presName="rect3" presStyleLbl="alignAcc1" presStyleIdx="2" presStyleCnt="4"/>
      <dgm:spPr/>
    </dgm:pt>
    <dgm:pt modelId="{E45D2709-D970-4873-8F0B-06EF4170935E}" type="pres">
      <dgm:prSet presAssocID="{3007C706-A241-4DD6-AE08-2B4D821F6E82}" presName="vertSpace4" presStyleLbl="node1" presStyleIdx="2" presStyleCnt="4"/>
      <dgm:spPr/>
    </dgm:pt>
    <dgm:pt modelId="{DB8E13E4-72B6-4DD5-A473-F45E891A3CF9}" type="pres">
      <dgm:prSet presAssocID="{3007C706-A241-4DD6-AE08-2B4D821F6E82}" presName="circle4" presStyleLbl="node1" presStyleIdx="3" presStyleCnt="4"/>
      <dgm:spPr/>
    </dgm:pt>
    <dgm:pt modelId="{11FF111D-9AED-4341-8766-8E8FE79FB121}" type="pres">
      <dgm:prSet presAssocID="{3007C706-A241-4DD6-AE08-2B4D821F6E82}" presName="rect4" presStyleLbl="alignAcc1" presStyleIdx="3" presStyleCnt="4"/>
      <dgm:spPr/>
    </dgm:pt>
    <dgm:pt modelId="{80C7F9F8-8487-493C-A71A-AB95EB21E223}" type="pres">
      <dgm:prSet presAssocID="{29D42E71-3889-4311-BEAA-05715EF1BBB5}" presName="rect1ParTxNoCh" presStyleLbl="alignAcc1" presStyleIdx="3" presStyleCnt="4">
        <dgm:presLayoutVars>
          <dgm:chMax val="1"/>
          <dgm:bulletEnabled val="1"/>
        </dgm:presLayoutVars>
      </dgm:prSet>
      <dgm:spPr/>
    </dgm:pt>
    <dgm:pt modelId="{06F9799E-5A13-4F0F-853F-5CEC18FABA86}" type="pres">
      <dgm:prSet presAssocID="{0059C5E2-D7DB-4E47-AAE4-BEFCFF3340CF}" presName="rect2ParTxNoCh" presStyleLbl="alignAcc1" presStyleIdx="3" presStyleCnt="4">
        <dgm:presLayoutVars>
          <dgm:chMax val="1"/>
          <dgm:bulletEnabled val="1"/>
        </dgm:presLayoutVars>
      </dgm:prSet>
      <dgm:spPr/>
    </dgm:pt>
    <dgm:pt modelId="{812B0D29-6005-4F75-A747-7B96A4EF217E}" type="pres">
      <dgm:prSet presAssocID="{59CFB183-BBAE-49E6-A450-F223AC779BC3}" presName="rect3ParTxNoCh" presStyleLbl="alignAcc1" presStyleIdx="3" presStyleCnt="4">
        <dgm:presLayoutVars>
          <dgm:chMax val="1"/>
          <dgm:bulletEnabled val="1"/>
        </dgm:presLayoutVars>
      </dgm:prSet>
      <dgm:spPr/>
    </dgm:pt>
    <dgm:pt modelId="{C09A8E62-B6C3-4119-ACDD-FE7B767B0499}" type="pres">
      <dgm:prSet presAssocID="{3007C706-A241-4DD6-AE08-2B4D821F6E82}" presName="rect4ParTxNoCh" presStyleLbl="alignAcc1" presStyleIdx="3" presStyleCnt="4">
        <dgm:presLayoutVars>
          <dgm:chMax val="1"/>
          <dgm:bulletEnabled val="1"/>
        </dgm:presLayoutVars>
      </dgm:prSet>
      <dgm:spPr/>
    </dgm:pt>
  </dgm:ptLst>
  <dgm:cxnLst>
    <dgm:cxn modelId="{9AF90010-BF31-443E-8402-1D068C680A74}" type="presOf" srcId="{05B8D6ED-1020-4184-8756-5A64E7E216DB}" destId="{B1AF85AF-E1F7-4160-9D19-653426564404}" srcOrd="0" destOrd="0" presId="urn:microsoft.com/office/officeart/2005/8/layout/target3"/>
    <dgm:cxn modelId="{49B83C18-E51B-4F60-81CC-EF621E7014D9}" type="presOf" srcId="{0059C5E2-D7DB-4E47-AAE4-BEFCFF3340CF}" destId="{06F9799E-5A13-4F0F-853F-5CEC18FABA86}" srcOrd="1" destOrd="0" presId="urn:microsoft.com/office/officeart/2005/8/layout/target3"/>
    <dgm:cxn modelId="{C2DF6A37-639C-44F8-963B-8BEAB26E523B}" type="presOf" srcId="{0059C5E2-D7DB-4E47-AAE4-BEFCFF3340CF}" destId="{5DBC2383-FF79-4747-8AC5-1F63A2035868}" srcOrd="0" destOrd="0" presId="urn:microsoft.com/office/officeart/2005/8/layout/target3"/>
    <dgm:cxn modelId="{C2FBBE64-5E8A-45AD-BAD6-FA2C0F68F4A6}" srcId="{05B8D6ED-1020-4184-8756-5A64E7E216DB}" destId="{3007C706-A241-4DD6-AE08-2B4D821F6E82}" srcOrd="3" destOrd="0" parTransId="{DE924F25-E22B-4ED6-A8DC-B4E27ABB191D}" sibTransId="{D7846216-7B4D-4438-9167-3298EDAE6D8D}"/>
    <dgm:cxn modelId="{7410546C-57AA-43C3-94C7-855DB4D81FE3}" srcId="{05B8D6ED-1020-4184-8756-5A64E7E216DB}" destId="{0059C5E2-D7DB-4E47-AAE4-BEFCFF3340CF}" srcOrd="1" destOrd="0" parTransId="{C315BAB6-67CC-439A-974A-CF5DC3CA5530}" sibTransId="{8AAD679E-371E-41AE-BE79-CAE0A2DC5CD5}"/>
    <dgm:cxn modelId="{C36EC44F-B3F9-42DE-8B9D-E1F881ECA03B}" srcId="{05B8D6ED-1020-4184-8756-5A64E7E216DB}" destId="{59CFB183-BBAE-49E6-A450-F223AC779BC3}" srcOrd="2" destOrd="0" parTransId="{BABCE170-4A71-4B5B-B425-4541B39B67A6}" sibTransId="{80FC41C0-36C3-4240-BE98-5DE60A4E63B8}"/>
    <dgm:cxn modelId="{B9A6335A-3D46-43F1-9B13-E34246F6C012}" type="presOf" srcId="{59CFB183-BBAE-49E6-A450-F223AC779BC3}" destId="{369F9244-3B2B-4798-B906-EC07F4A4EA69}" srcOrd="0" destOrd="0" presId="urn:microsoft.com/office/officeart/2005/8/layout/target3"/>
    <dgm:cxn modelId="{82832D84-7415-42DF-841E-94F25E8619D0}" srcId="{05B8D6ED-1020-4184-8756-5A64E7E216DB}" destId="{29D42E71-3889-4311-BEAA-05715EF1BBB5}" srcOrd="0" destOrd="0" parTransId="{4248A6EF-D33C-463D-88E0-04E824DBD50C}" sibTransId="{140BD4C2-5A1A-4BBA-8C4B-0A42305AAF0B}"/>
    <dgm:cxn modelId="{74871F9B-CB84-4442-A232-E2068E9ACEB8}" type="presOf" srcId="{59CFB183-BBAE-49E6-A450-F223AC779BC3}" destId="{812B0D29-6005-4F75-A747-7B96A4EF217E}" srcOrd="1" destOrd="0" presId="urn:microsoft.com/office/officeart/2005/8/layout/target3"/>
    <dgm:cxn modelId="{796A81AF-1A45-4495-98FA-16D9DE106729}" type="presOf" srcId="{3007C706-A241-4DD6-AE08-2B4D821F6E82}" destId="{C09A8E62-B6C3-4119-ACDD-FE7B767B0499}" srcOrd="1" destOrd="0" presId="urn:microsoft.com/office/officeart/2005/8/layout/target3"/>
    <dgm:cxn modelId="{953F48F1-1534-47BB-8060-F175DB572C64}" type="presOf" srcId="{29D42E71-3889-4311-BEAA-05715EF1BBB5}" destId="{80C7F9F8-8487-493C-A71A-AB95EB21E223}" srcOrd="1" destOrd="0" presId="urn:microsoft.com/office/officeart/2005/8/layout/target3"/>
    <dgm:cxn modelId="{D30A80F4-6BD8-4CD7-AB9A-29374CC2ADCA}" type="presOf" srcId="{3007C706-A241-4DD6-AE08-2B4D821F6E82}" destId="{11FF111D-9AED-4341-8766-8E8FE79FB121}" srcOrd="0" destOrd="0" presId="urn:microsoft.com/office/officeart/2005/8/layout/target3"/>
    <dgm:cxn modelId="{7A5076F7-072B-4C41-BE50-4C20D081729D}" type="presOf" srcId="{29D42E71-3889-4311-BEAA-05715EF1BBB5}" destId="{D6C62C82-66AD-4D59-AE8B-3EABB3F9E0A9}" srcOrd="0" destOrd="0" presId="urn:microsoft.com/office/officeart/2005/8/layout/target3"/>
    <dgm:cxn modelId="{22419710-303F-4DE3-B39E-2E4AE42A9872}" type="presParOf" srcId="{B1AF85AF-E1F7-4160-9D19-653426564404}" destId="{BDA9DD6E-E39B-42F0-9ED4-A00B59DEB5E2}" srcOrd="0" destOrd="0" presId="urn:microsoft.com/office/officeart/2005/8/layout/target3"/>
    <dgm:cxn modelId="{1C19D6FA-0594-4258-BFD3-0886A66F9C59}" type="presParOf" srcId="{B1AF85AF-E1F7-4160-9D19-653426564404}" destId="{11145A83-60C8-40D1-B382-04DFD61AC6FC}" srcOrd="1" destOrd="0" presId="urn:microsoft.com/office/officeart/2005/8/layout/target3"/>
    <dgm:cxn modelId="{862A1859-F1ED-40D0-A574-03520617403F}" type="presParOf" srcId="{B1AF85AF-E1F7-4160-9D19-653426564404}" destId="{D6C62C82-66AD-4D59-AE8B-3EABB3F9E0A9}" srcOrd="2" destOrd="0" presId="urn:microsoft.com/office/officeart/2005/8/layout/target3"/>
    <dgm:cxn modelId="{CA08B20A-E0EE-4C27-B281-2A2E367BE3BF}" type="presParOf" srcId="{B1AF85AF-E1F7-4160-9D19-653426564404}" destId="{9901501F-BD35-4DEA-838C-C183F0134A83}" srcOrd="3" destOrd="0" presId="urn:microsoft.com/office/officeart/2005/8/layout/target3"/>
    <dgm:cxn modelId="{2253842A-64A7-48C9-BE88-E9BEEBB56743}" type="presParOf" srcId="{B1AF85AF-E1F7-4160-9D19-653426564404}" destId="{5923A3E9-D369-4EAE-B427-1111D3DAF7C8}" srcOrd="4" destOrd="0" presId="urn:microsoft.com/office/officeart/2005/8/layout/target3"/>
    <dgm:cxn modelId="{9E08A2A1-9BE4-419E-B7BB-C312A7373718}" type="presParOf" srcId="{B1AF85AF-E1F7-4160-9D19-653426564404}" destId="{5DBC2383-FF79-4747-8AC5-1F63A2035868}" srcOrd="5" destOrd="0" presId="urn:microsoft.com/office/officeart/2005/8/layout/target3"/>
    <dgm:cxn modelId="{281D1E20-7138-41EC-9765-74210AC2BA8A}" type="presParOf" srcId="{B1AF85AF-E1F7-4160-9D19-653426564404}" destId="{73835953-0640-490E-8CCE-CE854190F6F2}" srcOrd="6" destOrd="0" presId="urn:microsoft.com/office/officeart/2005/8/layout/target3"/>
    <dgm:cxn modelId="{3F86FD0C-8CD8-4EB1-B3DB-9964A00B754C}" type="presParOf" srcId="{B1AF85AF-E1F7-4160-9D19-653426564404}" destId="{CC94A477-4457-4E69-A2DE-CAB3DC25B6B1}" srcOrd="7" destOrd="0" presId="urn:microsoft.com/office/officeart/2005/8/layout/target3"/>
    <dgm:cxn modelId="{10EE6432-C134-4B3F-8DCB-29FBB3BC199C}" type="presParOf" srcId="{B1AF85AF-E1F7-4160-9D19-653426564404}" destId="{369F9244-3B2B-4798-B906-EC07F4A4EA69}" srcOrd="8" destOrd="0" presId="urn:microsoft.com/office/officeart/2005/8/layout/target3"/>
    <dgm:cxn modelId="{36B30353-4AED-448D-BD6F-24D31B141DF0}" type="presParOf" srcId="{B1AF85AF-E1F7-4160-9D19-653426564404}" destId="{E45D2709-D970-4873-8F0B-06EF4170935E}" srcOrd="9" destOrd="0" presId="urn:microsoft.com/office/officeart/2005/8/layout/target3"/>
    <dgm:cxn modelId="{D267B4B0-12FE-45FF-A5D3-8D179B92A264}" type="presParOf" srcId="{B1AF85AF-E1F7-4160-9D19-653426564404}" destId="{DB8E13E4-72B6-4DD5-A473-F45E891A3CF9}" srcOrd="10" destOrd="0" presId="urn:microsoft.com/office/officeart/2005/8/layout/target3"/>
    <dgm:cxn modelId="{49B41D25-B4CD-4A3A-928A-271832132532}" type="presParOf" srcId="{B1AF85AF-E1F7-4160-9D19-653426564404}" destId="{11FF111D-9AED-4341-8766-8E8FE79FB121}" srcOrd="11" destOrd="0" presId="urn:microsoft.com/office/officeart/2005/8/layout/target3"/>
    <dgm:cxn modelId="{B5AD27E8-1814-4607-AC33-C15516AB6F4E}" type="presParOf" srcId="{B1AF85AF-E1F7-4160-9D19-653426564404}" destId="{80C7F9F8-8487-493C-A71A-AB95EB21E223}" srcOrd="12" destOrd="0" presId="urn:microsoft.com/office/officeart/2005/8/layout/target3"/>
    <dgm:cxn modelId="{13B14A9D-F0AE-424C-AEBB-19561D2766ED}" type="presParOf" srcId="{B1AF85AF-E1F7-4160-9D19-653426564404}" destId="{06F9799E-5A13-4F0F-853F-5CEC18FABA86}" srcOrd="13" destOrd="0" presId="urn:microsoft.com/office/officeart/2005/8/layout/target3"/>
    <dgm:cxn modelId="{21019E6D-CD07-4E38-9544-72872C9EA1E3}" type="presParOf" srcId="{B1AF85AF-E1F7-4160-9D19-653426564404}" destId="{812B0D29-6005-4F75-A747-7B96A4EF217E}" srcOrd="14" destOrd="0" presId="urn:microsoft.com/office/officeart/2005/8/layout/target3"/>
    <dgm:cxn modelId="{04562466-E15C-47AF-B667-5965E075EB46}" type="presParOf" srcId="{B1AF85AF-E1F7-4160-9D19-653426564404}" destId="{C09A8E62-B6C3-4119-ACDD-FE7B767B0499}" srcOrd="15"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F410E-2A2D-4509-964C-496F6B67ED17}">
      <dsp:nvSpPr>
        <dsp:cNvPr id="0" name=""/>
        <dsp:cNvSpPr/>
      </dsp:nvSpPr>
      <dsp:spPr>
        <a:xfrm>
          <a:off x="765673" y="0"/>
          <a:ext cx="8677638" cy="5418667"/>
        </a:xfrm>
        <a:prstGeom prst="rightArrow">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C05D94-46B5-45EE-9D0C-AD31D7AC63BA}">
      <dsp:nvSpPr>
        <dsp:cNvPr id="0" name=""/>
        <dsp:cNvSpPr/>
      </dsp:nvSpPr>
      <dsp:spPr>
        <a:xfrm>
          <a:off x="539" y="1625600"/>
          <a:ext cx="1860944" cy="2167466"/>
        </a:xfrm>
        <a:prstGeom prst="roundRect">
          <a:avLst/>
        </a:prstGeom>
        <a:solidFill>
          <a:schemeClr val="accent3">
            <a:shade val="5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_tradnl" sz="1600" kern="1200" dirty="0"/>
            <a:t>EDUCACION  China, India, Egipto</a:t>
          </a:r>
        </a:p>
        <a:p>
          <a:pPr marL="0" lvl="0" indent="0" algn="ctr" defTabSz="711200">
            <a:lnSpc>
              <a:spcPct val="90000"/>
            </a:lnSpc>
            <a:spcBef>
              <a:spcPct val="0"/>
            </a:spcBef>
            <a:spcAft>
              <a:spcPct val="35000"/>
            </a:spcAft>
            <a:buNone/>
          </a:pPr>
          <a:endParaRPr lang="es-ES_tradnl" sz="1600" kern="1200" dirty="0"/>
        </a:p>
        <a:p>
          <a:pPr marL="0" lvl="0" indent="0" algn="ctr" defTabSz="711200">
            <a:lnSpc>
              <a:spcPct val="90000"/>
            </a:lnSpc>
            <a:spcBef>
              <a:spcPct val="0"/>
            </a:spcBef>
            <a:spcAft>
              <a:spcPct val="35000"/>
            </a:spcAft>
            <a:buNone/>
          </a:pPr>
          <a:r>
            <a:rPr lang="es-ES_tradnl" sz="1800" kern="1200" dirty="0"/>
            <a:t>No masiva</a:t>
          </a:r>
          <a:endParaRPr lang="es-AR" sz="1800" kern="1200" dirty="0"/>
        </a:p>
      </dsp:txBody>
      <dsp:txXfrm>
        <a:off x="91383" y="1716444"/>
        <a:ext cx="1679256" cy="1985778"/>
      </dsp:txXfrm>
    </dsp:sp>
    <dsp:sp modelId="{90D41EC9-3AE7-4E36-B359-84AD533137F1}">
      <dsp:nvSpPr>
        <dsp:cNvPr id="0" name=""/>
        <dsp:cNvSpPr/>
      </dsp:nvSpPr>
      <dsp:spPr>
        <a:xfrm>
          <a:off x="1978521" y="1625600"/>
          <a:ext cx="1860944" cy="2167466"/>
        </a:xfrm>
        <a:prstGeom prst="roundRect">
          <a:avLst/>
        </a:prstGeom>
        <a:solidFill>
          <a:schemeClr val="accent3">
            <a:shade val="50000"/>
            <a:hueOff val="197435"/>
            <a:satOff val="-29946"/>
            <a:lumOff val="21482"/>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s-ES_tradnl" sz="1600" kern="1200" dirty="0"/>
            <a:t>EDUCACION en </a:t>
          </a:r>
          <a:r>
            <a:rPr lang="es-ES_tradnl" sz="1600" b="1" kern="1200" dirty="0"/>
            <a:t>América</a:t>
          </a:r>
          <a:r>
            <a:rPr lang="es-ES_tradnl" sz="1600" kern="1200" dirty="0"/>
            <a:t> (mayas, incas, mapuches</a:t>
          </a:r>
          <a:r>
            <a:rPr lang="es-ES_tradnl" sz="1400" kern="1200" dirty="0"/>
            <a:t>)  </a:t>
          </a:r>
          <a:endParaRPr lang="es-AR" sz="1400" kern="1200" dirty="0"/>
        </a:p>
        <a:p>
          <a:pPr marL="57150" lvl="1" indent="-57150" algn="l" defTabSz="488950">
            <a:lnSpc>
              <a:spcPct val="90000"/>
            </a:lnSpc>
            <a:spcBef>
              <a:spcPct val="0"/>
            </a:spcBef>
            <a:spcAft>
              <a:spcPct val="15000"/>
            </a:spcAft>
            <a:buNone/>
          </a:pPr>
          <a:r>
            <a:rPr lang="es-AR" sz="1100" kern="1200" dirty="0"/>
            <a:t>Disponían de centros de enseñanza de Matemática, Astronomía, Historia, Literatura</a:t>
          </a:r>
        </a:p>
      </dsp:txBody>
      <dsp:txXfrm>
        <a:off x="2069365" y="1716444"/>
        <a:ext cx="1679256" cy="1985778"/>
      </dsp:txXfrm>
    </dsp:sp>
    <dsp:sp modelId="{8390B8CD-082B-4738-9ECC-1138A7DCFAEB}">
      <dsp:nvSpPr>
        <dsp:cNvPr id="0" name=""/>
        <dsp:cNvSpPr/>
      </dsp:nvSpPr>
      <dsp:spPr>
        <a:xfrm>
          <a:off x="3956504" y="1625600"/>
          <a:ext cx="1828713" cy="2167466"/>
        </a:xfrm>
        <a:prstGeom prst="roundRect">
          <a:avLst/>
        </a:prstGeom>
        <a:solidFill>
          <a:schemeClr val="accent3">
            <a:shade val="50000"/>
            <a:hueOff val="394871"/>
            <a:satOff val="-59891"/>
            <a:lumOff val="42963"/>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lang="es-ES_tradnl" sz="1600" kern="1200" dirty="0"/>
            <a:t>EDUCACION en Oriente</a:t>
          </a:r>
          <a:endParaRPr lang="es-AR" sz="1600" kern="1200" dirty="0"/>
        </a:p>
        <a:p>
          <a:pPr marL="114300" lvl="1" indent="0" algn="ctr" defTabSz="622300">
            <a:lnSpc>
              <a:spcPct val="90000"/>
            </a:lnSpc>
            <a:spcBef>
              <a:spcPct val="0"/>
            </a:spcBef>
            <a:spcAft>
              <a:spcPct val="15000"/>
            </a:spcAft>
            <a:buNone/>
          </a:pPr>
          <a:r>
            <a:rPr lang="es-AR" sz="1400" b="1" kern="1200" dirty="0"/>
            <a:t>Cartago, Nubia, Egipto</a:t>
          </a:r>
          <a:endParaRPr lang="es-AR" sz="1400" kern="1200" dirty="0"/>
        </a:p>
        <a:p>
          <a:pPr marL="0" lvl="2" indent="0" algn="l" defTabSz="622300">
            <a:lnSpc>
              <a:spcPct val="90000"/>
            </a:lnSpc>
            <a:spcBef>
              <a:spcPct val="0"/>
            </a:spcBef>
            <a:spcAft>
              <a:spcPts val="0"/>
            </a:spcAft>
            <a:buNone/>
          </a:pPr>
          <a:r>
            <a:rPr lang="es-AR" sz="1400" kern="1200" dirty="0"/>
            <a:t>Alfabetización antes que europeos</a:t>
          </a:r>
        </a:p>
        <a:p>
          <a:pPr marL="0" lvl="2" indent="0" algn="l" defTabSz="622300">
            <a:lnSpc>
              <a:spcPct val="90000"/>
            </a:lnSpc>
            <a:spcBef>
              <a:spcPct val="0"/>
            </a:spcBef>
            <a:spcAft>
              <a:spcPts val="0"/>
            </a:spcAft>
            <a:buNone/>
          </a:pPr>
          <a:r>
            <a:rPr lang="es-AR" sz="1400" kern="1200"/>
            <a:t>1era universidad (Tombuktu) </a:t>
          </a:r>
          <a:r>
            <a:rPr lang="es-AR" sz="1400" kern="1200">
              <a:latin typeface="Century Schoolbook"/>
              <a:ea typeface="+mn-ea"/>
              <a:cs typeface="+mn-cs"/>
            </a:rPr>
            <a:t>989</a:t>
          </a:r>
          <a:endParaRPr lang="es-AR" sz="1400" kern="1200" dirty="0">
            <a:latin typeface="Century Schoolbook"/>
            <a:ea typeface="+mn-ea"/>
            <a:cs typeface="+mn-cs"/>
          </a:endParaRPr>
        </a:p>
      </dsp:txBody>
      <dsp:txXfrm>
        <a:off x="4045774" y="1714870"/>
        <a:ext cx="1650173" cy="1988926"/>
      </dsp:txXfrm>
    </dsp:sp>
    <dsp:sp modelId="{64BEF112-B1AB-4368-8E79-2338FDD92E36}">
      <dsp:nvSpPr>
        <dsp:cNvPr id="0" name=""/>
        <dsp:cNvSpPr/>
      </dsp:nvSpPr>
      <dsp:spPr>
        <a:xfrm>
          <a:off x="5885856" y="1601107"/>
          <a:ext cx="2328209" cy="2167466"/>
        </a:xfrm>
        <a:prstGeom prst="roundRect">
          <a:avLst/>
        </a:prstGeom>
        <a:solidFill>
          <a:schemeClr val="accent3">
            <a:shade val="50000"/>
            <a:hueOff val="394871"/>
            <a:satOff val="-59891"/>
            <a:lumOff val="42963"/>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b="1" kern="1200" dirty="0"/>
            <a:t>Revolución Industrial </a:t>
          </a:r>
          <a:r>
            <a:rPr lang="es-AR" sz="1400" b="1" kern="1200" dirty="0"/>
            <a:t>(mediado s. XVIII)</a:t>
          </a:r>
        </a:p>
        <a:p>
          <a:pPr marL="0" lvl="0" indent="0" algn="ctr" defTabSz="711200">
            <a:lnSpc>
              <a:spcPct val="90000"/>
            </a:lnSpc>
            <a:spcBef>
              <a:spcPct val="0"/>
            </a:spcBef>
            <a:spcAft>
              <a:spcPct val="35000"/>
            </a:spcAft>
            <a:buNone/>
          </a:pPr>
          <a:r>
            <a:rPr lang="es-AR" sz="1400" i="0" kern="1200" dirty="0"/>
            <a:t>educación para lo que van a ser los estudiantes la clase frontal y la pizarra         estandarización del conocimiento</a:t>
          </a:r>
        </a:p>
      </dsp:txBody>
      <dsp:txXfrm>
        <a:off x="5991663" y="1706914"/>
        <a:ext cx="2116595" cy="1955852"/>
      </dsp:txXfrm>
    </dsp:sp>
    <dsp:sp modelId="{9C743EAA-3EB1-4DC9-8EE3-8F4D181D35BC}">
      <dsp:nvSpPr>
        <dsp:cNvPr id="0" name=""/>
        <dsp:cNvSpPr/>
      </dsp:nvSpPr>
      <dsp:spPr>
        <a:xfrm>
          <a:off x="8347501" y="1625600"/>
          <a:ext cx="1860944" cy="2167466"/>
        </a:xfrm>
        <a:prstGeom prst="roundRect">
          <a:avLst/>
        </a:prstGeom>
        <a:solidFill>
          <a:schemeClr val="accent3">
            <a:shade val="50000"/>
            <a:hueOff val="197435"/>
            <a:satOff val="-29946"/>
            <a:lumOff val="21482"/>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AR" sz="2500" kern="1200" dirty="0"/>
            <a:t>Nuestro momento!</a:t>
          </a:r>
        </a:p>
        <a:p>
          <a:pPr marL="0" lvl="0" indent="0" algn="ctr" defTabSz="1111250">
            <a:lnSpc>
              <a:spcPct val="90000"/>
            </a:lnSpc>
            <a:spcBef>
              <a:spcPct val="0"/>
            </a:spcBef>
            <a:spcAft>
              <a:spcPct val="35000"/>
            </a:spcAft>
            <a:buNone/>
          </a:pPr>
          <a:r>
            <a:rPr lang="es-AR" sz="2500" kern="1200" dirty="0"/>
            <a:t>ERA DIGITAL</a:t>
          </a:r>
        </a:p>
      </dsp:txBody>
      <dsp:txXfrm>
        <a:off x="8438345" y="1716444"/>
        <a:ext cx="1679256" cy="19857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16772E-3F2F-4304-A80A-9DC669242735}">
      <dsp:nvSpPr>
        <dsp:cNvPr id="0" name=""/>
        <dsp:cNvSpPr/>
      </dsp:nvSpPr>
      <dsp:spPr>
        <a:xfrm>
          <a:off x="4002284" y="2757637"/>
          <a:ext cx="4189459" cy="3274859"/>
        </a:xfrm>
        <a:prstGeom prst="gear9">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AR" sz="2000" b="1" kern="1200"/>
            <a:t>Sociedad red = </a:t>
          </a:r>
          <a:r>
            <a:rPr lang="es-ES_tradnl" sz="2000" kern="1200"/>
            <a:t>expresión de la noosfera</a:t>
          </a:r>
        </a:p>
        <a:p>
          <a:pPr marL="0" lvl="0" indent="0" algn="ctr" defTabSz="889000">
            <a:lnSpc>
              <a:spcPct val="90000"/>
            </a:lnSpc>
            <a:spcBef>
              <a:spcPct val="0"/>
            </a:spcBef>
            <a:spcAft>
              <a:spcPct val="35000"/>
            </a:spcAft>
            <a:buNone/>
          </a:pPr>
          <a:r>
            <a:rPr lang="es-ES_tradnl" sz="1500" kern="1200">
              <a:latin typeface="Century Schoolbook"/>
              <a:ea typeface="+mn-ea"/>
              <a:cs typeface="+mn-cs"/>
            </a:rPr>
            <a:t>Estructura social compuesta por redes activadas </a:t>
          </a:r>
          <a:r>
            <a:rPr lang="es-ES_tradnl" sz="1500" kern="1200"/>
            <a:t>por tecnologías digitales de comunicación e información basada en microelectrónica</a:t>
          </a:r>
          <a:endParaRPr lang="es-AR" sz="1500" kern="1200" dirty="0"/>
        </a:p>
      </dsp:txBody>
      <dsp:txXfrm>
        <a:off x="4776195" y="3524757"/>
        <a:ext cx="2641637" cy="1683345"/>
      </dsp:txXfrm>
    </dsp:sp>
    <dsp:sp modelId="{112A0283-F18C-4796-B4DE-AED4F32B80C9}">
      <dsp:nvSpPr>
        <dsp:cNvPr id="0" name=""/>
        <dsp:cNvSpPr/>
      </dsp:nvSpPr>
      <dsp:spPr>
        <a:xfrm>
          <a:off x="429606" y="816980"/>
          <a:ext cx="4416717" cy="3637714"/>
        </a:xfrm>
        <a:prstGeom prst="gear6">
          <a:avLst/>
        </a:prstGeom>
        <a:solidFill>
          <a:schemeClr val="accent2">
            <a:hueOff val="-764073"/>
            <a:satOff val="3762"/>
            <a:lumOff val="-7156"/>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AR" sz="2000" b="1" kern="1200" dirty="0"/>
            <a:t>Internet</a:t>
          </a:r>
        </a:p>
        <a:p>
          <a:pPr marL="0" lvl="0" indent="0" algn="ctr" defTabSz="889000">
            <a:lnSpc>
              <a:spcPct val="90000"/>
            </a:lnSpc>
            <a:spcBef>
              <a:spcPct val="0"/>
            </a:spcBef>
            <a:spcAft>
              <a:spcPct val="35000"/>
            </a:spcAft>
            <a:buNone/>
          </a:pPr>
          <a:r>
            <a:rPr lang="es-ES_tradnl" sz="1200" kern="1200" dirty="0"/>
            <a:t>Medio de comunicación, interacción, organización social</a:t>
          </a:r>
        </a:p>
        <a:p>
          <a:pPr marL="0" lvl="0" indent="0" algn="ctr" defTabSz="889000">
            <a:lnSpc>
              <a:spcPct val="90000"/>
            </a:lnSpc>
            <a:spcBef>
              <a:spcPct val="0"/>
            </a:spcBef>
            <a:spcAft>
              <a:spcPct val="35000"/>
            </a:spcAft>
            <a:buNone/>
          </a:pPr>
          <a:r>
            <a:rPr lang="es-ES_tradnl" sz="1200" kern="1200" dirty="0"/>
            <a:t>Desarrollo a partir de la interacción de la ciencia, programas de investigación militar y contracultura radical libertaria</a:t>
          </a:r>
        </a:p>
        <a:p>
          <a:pPr marL="0" lvl="0" indent="0" algn="ctr" defTabSz="889000">
            <a:lnSpc>
              <a:spcPct val="90000"/>
            </a:lnSpc>
            <a:spcBef>
              <a:spcPct val="0"/>
            </a:spcBef>
            <a:spcAft>
              <a:spcPct val="35000"/>
            </a:spcAft>
            <a:buNone/>
          </a:pPr>
          <a:r>
            <a:rPr lang="es-ES_tradnl" sz="1200" kern="1200" dirty="0"/>
            <a:t>Protocolos gratuitos</a:t>
          </a:r>
        </a:p>
        <a:p>
          <a:pPr marL="0" lvl="0" indent="0" algn="ctr" defTabSz="889000">
            <a:lnSpc>
              <a:spcPct val="90000"/>
            </a:lnSpc>
            <a:spcBef>
              <a:spcPct val="0"/>
            </a:spcBef>
            <a:spcAft>
              <a:spcPct val="35000"/>
            </a:spcAft>
            <a:buNone/>
          </a:pPr>
          <a:r>
            <a:rPr lang="es-ES_tradnl" sz="1200" kern="1200" dirty="0"/>
            <a:t>Se autogestiona</a:t>
          </a:r>
        </a:p>
      </dsp:txBody>
      <dsp:txXfrm>
        <a:off x="1458648" y="1738320"/>
        <a:ext cx="2358633" cy="1795034"/>
      </dsp:txXfrm>
    </dsp:sp>
    <dsp:sp modelId="{0670740A-9C99-4B3C-A9B7-B720183337F4}">
      <dsp:nvSpPr>
        <dsp:cNvPr id="0" name=""/>
        <dsp:cNvSpPr/>
      </dsp:nvSpPr>
      <dsp:spPr>
        <a:xfrm rot="20700000">
          <a:off x="4490693" y="266225"/>
          <a:ext cx="2369132" cy="2369132"/>
        </a:xfrm>
        <a:prstGeom prst="gear6">
          <a:avLst/>
        </a:prstGeom>
        <a:solidFill>
          <a:schemeClr val="accent2">
            <a:hueOff val="-1528145"/>
            <a:satOff val="7524"/>
            <a:lumOff val="-14311"/>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AR" sz="1600" kern="1200" dirty="0"/>
            <a:t>Internet - comunicación</a:t>
          </a:r>
        </a:p>
      </dsp:txBody>
      <dsp:txXfrm rot="-20700000">
        <a:off x="5010314" y="785845"/>
        <a:ext cx="1329892" cy="1329892"/>
      </dsp:txXfrm>
    </dsp:sp>
    <dsp:sp modelId="{A2751CE0-72ED-4756-AE1E-00A75FF54080}">
      <dsp:nvSpPr>
        <dsp:cNvPr id="0" name=""/>
        <dsp:cNvSpPr/>
      </dsp:nvSpPr>
      <dsp:spPr>
        <a:xfrm>
          <a:off x="4607085" y="2186861"/>
          <a:ext cx="4255655" cy="4255655"/>
        </a:xfrm>
        <a:prstGeom prst="circularArrow">
          <a:avLst>
            <a:gd name="adj1" fmla="val 4687"/>
            <a:gd name="adj2" fmla="val 299029"/>
            <a:gd name="adj3" fmla="val 2547812"/>
            <a:gd name="adj4" fmla="val 15794714"/>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6499C28-43A9-485B-9956-B17CDF1A90F6}">
      <dsp:nvSpPr>
        <dsp:cNvPr id="0" name=""/>
        <dsp:cNvSpPr/>
      </dsp:nvSpPr>
      <dsp:spPr>
        <a:xfrm>
          <a:off x="-134441" y="573023"/>
          <a:ext cx="3091999" cy="3091999"/>
        </a:xfrm>
        <a:prstGeom prst="leftCircularArrow">
          <a:avLst>
            <a:gd name="adj1" fmla="val 6452"/>
            <a:gd name="adj2" fmla="val 429999"/>
            <a:gd name="adj3" fmla="val 10489124"/>
            <a:gd name="adj4" fmla="val 14837806"/>
            <a:gd name="adj5" fmla="val 7527"/>
          </a:avLst>
        </a:prstGeom>
        <a:solidFill>
          <a:schemeClr val="accent2">
            <a:hueOff val="-764073"/>
            <a:satOff val="3762"/>
            <a:lumOff val="-71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9507F4-B63E-4582-968F-6880AF4DBC87}">
      <dsp:nvSpPr>
        <dsp:cNvPr id="0" name=""/>
        <dsp:cNvSpPr/>
      </dsp:nvSpPr>
      <dsp:spPr>
        <a:xfrm>
          <a:off x="3306574" y="-248178"/>
          <a:ext cx="3333798" cy="3333798"/>
        </a:xfrm>
        <a:prstGeom prst="circularArrow">
          <a:avLst>
            <a:gd name="adj1" fmla="val 5984"/>
            <a:gd name="adj2" fmla="val 394124"/>
            <a:gd name="adj3" fmla="val 13313824"/>
            <a:gd name="adj4" fmla="val 10508221"/>
            <a:gd name="adj5" fmla="val 6981"/>
          </a:avLst>
        </a:prstGeom>
        <a:solidFill>
          <a:schemeClr val="accent2">
            <a:hueOff val="-1528145"/>
            <a:satOff val="7524"/>
            <a:lumOff val="-14311"/>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63A85-0640-4DA1-B5B7-DE292D5F9BC6}">
      <dsp:nvSpPr>
        <dsp:cNvPr id="0" name=""/>
        <dsp:cNvSpPr/>
      </dsp:nvSpPr>
      <dsp:spPr>
        <a:xfrm rot="16200000">
          <a:off x="281520" y="205056"/>
          <a:ext cx="4448667" cy="5277408"/>
        </a:xfrm>
        <a:prstGeom prst="upArrow">
          <a:avLst>
            <a:gd name="adj1" fmla="val 50000"/>
            <a:gd name="adj2" fmla="val 35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AR" sz="2400" b="1" kern="1200" dirty="0"/>
            <a:t>Mundo sólido</a:t>
          </a:r>
        </a:p>
        <a:p>
          <a:pPr marL="0" lvl="0" indent="0" algn="ctr" defTabSz="1066800">
            <a:lnSpc>
              <a:spcPct val="90000"/>
            </a:lnSpc>
            <a:spcBef>
              <a:spcPct val="0"/>
            </a:spcBef>
            <a:spcAft>
              <a:spcPct val="35000"/>
            </a:spcAft>
            <a:buNone/>
          </a:pPr>
          <a:r>
            <a:rPr lang="es-AR" sz="1600" kern="1200" dirty="0"/>
            <a:t>Trabajo a largo plazo</a:t>
          </a:r>
        </a:p>
        <a:p>
          <a:pPr marL="0" lvl="0" indent="0" algn="ctr" defTabSz="1066800">
            <a:lnSpc>
              <a:spcPct val="90000"/>
            </a:lnSpc>
            <a:spcBef>
              <a:spcPct val="0"/>
            </a:spcBef>
            <a:spcAft>
              <a:spcPct val="35000"/>
            </a:spcAft>
            <a:buNone/>
          </a:pPr>
          <a:r>
            <a:rPr lang="es-AR" sz="1600" kern="1200" dirty="0"/>
            <a:t>Vínculos afectivos importantes</a:t>
          </a:r>
        </a:p>
        <a:p>
          <a:pPr marL="0" lvl="0" indent="0" algn="ctr" defTabSz="1066800">
            <a:lnSpc>
              <a:spcPct val="90000"/>
            </a:lnSpc>
            <a:spcBef>
              <a:spcPct val="0"/>
            </a:spcBef>
            <a:spcAft>
              <a:spcPct val="35000"/>
            </a:spcAft>
            <a:buNone/>
          </a:pPr>
          <a:r>
            <a:rPr lang="es-AR" sz="1600" kern="1200" dirty="0"/>
            <a:t>Certeza – durabilidad – estable – firme – bien estructurado</a:t>
          </a:r>
        </a:p>
      </dsp:txBody>
      <dsp:txXfrm rot="5400000">
        <a:off x="645667" y="1731593"/>
        <a:ext cx="4498891" cy="2224333"/>
      </dsp:txXfrm>
    </dsp:sp>
    <dsp:sp modelId="{3BC495B3-35E6-4F5A-9098-3AA5331D96BB}">
      <dsp:nvSpPr>
        <dsp:cNvPr id="0" name=""/>
        <dsp:cNvSpPr/>
      </dsp:nvSpPr>
      <dsp:spPr>
        <a:xfrm rot="5400000">
          <a:off x="5581257" y="338193"/>
          <a:ext cx="4448667" cy="5011133"/>
        </a:xfrm>
        <a:prstGeom prst="upArrow">
          <a:avLst>
            <a:gd name="adj1" fmla="val 50000"/>
            <a:gd name="adj2" fmla="val 35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s-AR" sz="2400" b="1" kern="1200" dirty="0">
              <a:solidFill>
                <a:prstClr val="white"/>
              </a:solidFill>
              <a:latin typeface="Century Schoolbook"/>
              <a:ea typeface="+mn-ea"/>
              <a:cs typeface="+mn-cs"/>
            </a:rPr>
            <a:t>Mundo líquido</a:t>
          </a:r>
        </a:p>
        <a:p>
          <a:pPr marL="0" lvl="0" indent="0" algn="ctr" defTabSz="1066800">
            <a:lnSpc>
              <a:spcPct val="90000"/>
            </a:lnSpc>
            <a:spcBef>
              <a:spcPct val="0"/>
            </a:spcBef>
            <a:spcAft>
              <a:spcPct val="35000"/>
            </a:spcAft>
            <a:buNone/>
          </a:pPr>
          <a:r>
            <a:rPr lang="es-AR" sz="1400" kern="1200" dirty="0"/>
            <a:t>Incerteza – transitoriedad – fragilidad – más global – maleable – voluble – cambios – vínculos débiles – no hay certeza laboral-  personas dependen de sí mismas</a:t>
          </a:r>
        </a:p>
        <a:p>
          <a:pPr marL="0" lvl="0" indent="0" algn="ctr" defTabSz="1066800">
            <a:lnSpc>
              <a:spcPct val="90000"/>
            </a:lnSpc>
            <a:spcBef>
              <a:spcPct val="0"/>
            </a:spcBef>
            <a:spcAft>
              <a:spcPct val="35000"/>
            </a:spcAft>
            <a:buNone/>
          </a:pPr>
          <a:r>
            <a:rPr lang="es-AR" sz="1400" kern="1200" dirty="0"/>
            <a:t>Trabajo no es razón de estabilidad</a:t>
          </a:r>
        </a:p>
      </dsp:txBody>
      <dsp:txXfrm rot="-5400000">
        <a:off x="5300025" y="1731593"/>
        <a:ext cx="4232616" cy="22243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895644-0FDA-4767-941D-7A7EE372E3C0}">
      <dsp:nvSpPr>
        <dsp:cNvPr id="0" name=""/>
        <dsp:cNvSpPr/>
      </dsp:nvSpPr>
      <dsp:spPr>
        <a:xfrm>
          <a:off x="0" y="4160922"/>
          <a:ext cx="9692640" cy="1802443"/>
        </a:xfrm>
        <a:prstGeom prst="leftRightRibbon">
          <a:avLst/>
        </a:prstGeom>
        <a:solidFill>
          <a:schemeClr val="accent3">
            <a:lumMod val="40000"/>
            <a:lumOff val="60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9E8844-C9B1-452E-8F75-02EF5CE309D5}">
      <dsp:nvSpPr>
        <dsp:cNvPr id="0" name=""/>
        <dsp:cNvSpPr/>
      </dsp:nvSpPr>
      <dsp:spPr>
        <a:xfrm>
          <a:off x="1160286" y="4076895"/>
          <a:ext cx="3441310" cy="1899757"/>
        </a:xfrm>
        <a:prstGeom prst="rect">
          <a:avLst/>
        </a:prstGeom>
        <a:noFill/>
        <a:ln w="1397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marL="0" lvl="0" indent="0" algn="ctr" defTabSz="800100">
            <a:lnSpc>
              <a:spcPct val="90000"/>
            </a:lnSpc>
            <a:spcBef>
              <a:spcPct val="0"/>
            </a:spcBef>
            <a:spcAft>
              <a:spcPct val="35000"/>
            </a:spcAft>
            <a:buNone/>
          </a:pPr>
          <a:r>
            <a:rPr lang="es-AR" sz="1800" b="1" kern="1200" dirty="0">
              <a:solidFill>
                <a:schemeClr val="accent5">
                  <a:lumMod val="50000"/>
                </a:schemeClr>
              </a:solidFill>
            </a:rPr>
            <a:t>SOLIDA</a:t>
          </a:r>
          <a:r>
            <a:rPr lang="es-AR" sz="1800" b="1" kern="1200" dirty="0"/>
            <a:t>: enseñanza para que las personas produzcan</a:t>
          </a:r>
        </a:p>
      </dsp:txBody>
      <dsp:txXfrm>
        <a:off x="1160286" y="4076895"/>
        <a:ext cx="3441310" cy="1899757"/>
      </dsp:txXfrm>
    </dsp:sp>
    <dsp:sp modelId="{5184B270-F98D-409A-8CE9-0BB3AF44A270}">
      <dsp:nvSpPr>
        <dsp:cNvPr id="0" name=""/>
        <dsp:cNvSpPr/>
      </dsp:nvSpPr>
      <dsp:spPr>
        <a:xfrm>
          <a:off x="5007013" y="4624880"/>
          <a:ext cx="4248185" cy="1134459"/>
        </a:xfrm>
        <a:prstGeom prst="rect">
          <a:avLst/>
        </a:prstGeom>
        <a:noFill/>
        <a:ln w="1397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marL="0" lvl="0" indent="0" algn="ctr" defTabSz="800100">
            <a:lnSpc>
              <a:spcPct val="90000"/>
            </a:lnSpc>
            <a:spcBef>
              <a:spcPct val="0"/>
            </a:spcBef>
            <a:spcAft>
              <a:spcPct val="35000"/>
            </a:spcAft>
            <a:buNone/>
          </a:pPr>
          <a:r>
            <a:rPr lang="es-AR" sz="1800" b="1" kern="1200" dirty="0">
              <a:solidFill>
                <a:schemeClr val="accent5">
                  <a:lumMod val="50000"/>
                </a:schemeClr>
              </a:solidFill>
            </a:rPr>
            <a:t>LIQUIDA</a:t>
          </a:r>
          <a:r>
            <a:rPr lang="es-AR" sz="1800" b="1" kern="1200" dirty="0">
              <a:solidFill>
                <a:schemeClr val="bg1"/>
              </a:solidFill>
            </a:rPr>
            <a:t>: </a:t>
          </a:r>
          <a:r>
            <a:rPr lang="es-AR" sz="1800" b="1" kern="1200" dirty="0"/>
            <a:t>enseñanza para que las personas consuman</a:t>
          </a:r>
        </a:p>
      </dsp:txBody>
      <dsp:txXfrm>
        <a:off x="5007013" y="4624880"/>
        <a:ext cx="4248185" cy="11344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5844EF-A3CD-43B6-9D69-F5806A2543B9}">
      <dsp:nvSpPr>
        <dsp:cNvPr id="0" name=""/>
        <dsp:cNvSpPr/>
      </dsp:nvSpPr>
      <dsp:spPr>
        <a:xfrm>
          <a:off x="39" y="140913"/>
          <a:ext cx="3798093" cy="547200"/>
        </a:xfrm>
        <a:prstGeom prst="rect">
          <a:avLst/>
        </a:prstGeom>
        <a:solidFill>
          <a:schemeClr val="accen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s-ES_tradnl" sz="1900" b="1" kern="1200" dirty="0"/>
            <a:t>Tradición</a:t>
          </a:r>
          <a:endParaRPr lang="es-AR" sz="1900" b="1" kern="1200" dirty="0"/>
        </a:p>
      </dsp:txBody>
      <dsp:txXfrm>
        <a:off x="39" y="140913"/>
        <a:ext cx="3798093" cy="547200"/>
      </dsp:txXfrm>
    </dsp:sp>
    <dsp:sp modelId="{9645E0A0-CCBA-411C-B7A9-2472EB86A1A7}">
      <dsp:nvSpPr>
        <dsp:cNvPr id="0" name=""/>
        <dsp:cNvSpPr/>
      </dsp:nvSpPr>
      <dsp:spPr>
        <a:xfrm>
          <a:off x="39" y="688113"/>
          <a:ext cx="3798093" cy="4589639"/>
        </a:xfrm>
        <a:prstGeom prst="rect">
          <a:avLst/>
        </a:prstGeom>
        <a:solidFill>
          <a:schemeClr val="accent1">
            <a:alpha val="90000"/>
            <a:tint val="40000"/>
            <a:hueOff val="0"/>
            <a:satOff val="0"/>
            <a:lumOff val="0"/>
            <a:alphaOff val="0"/>
          </a:schemeClr>
        </a:solidFill>
        <a:ln w="1397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228600" lvl="1" indent="-228600" algn="l" defTabSz="1066800">
            <a:lnSpc>
              <a:spcPct val="90000"/>
            </a:lnSpc>
            <a:spcBef>
              <a:spcPct val="0"/>
            </a:spcBef>
            <a:spcAft>
              <a:spcPct val="15000"/>
            </a:spcAft>
            <a:buNone/>
          </a:pPr>
          <a:r>
            <a:rPr lang="es-ES_tradnl" sz="1900" kern="1200" dirty="0"/>
            <a:t>Se acumula</a:t>
          </a:r>
          <a:endParaRPr lang="es-AR" sz="1900" kern="1200" dirty="0"/>
        </a:p>
        <a:p>
          <a:pPr marL="228600" lvl="1" indent="-228600" algn="l" defTabSz="1066800">
            <a:lnSpc>
              <a:spcPct val="90000"/>
            </a:lnSpc>
            <a:spcBef>
              <a:spcPct val="0"/>
            </a:spcBef>
            <a:spcAft>
              <a:spcPct val="15000"/>
            </a:spcAft>
            <a:buNone/>
          </a:pPr>
          <a:r>
            <a:rPr lang="es-ES_tradnl" sz="1900" kern="1200" dirty="0"/>
            <a:t>Se traspasa </a:t>
          </a:r>
          <a:endParaRPr lang="es-AR" sz="1900" kern="1200" dirty="0"/>
        </a:p>
        <a:p>
          <a:pPr marL="228600" marR="0" lvl="1" indent="-228600" algn="l" defTabSz="914400" eaLnBrk="1" fontAlgn="auto" latinLnBrk="0" hangingPunct="1">
            <a:lnSpc>
              <a:spcPct val="100000"/>
            </a:lnSpc>
            <a:spcBef>
              <a:spcPct val="0"/>
            </a:spcBef>
            <a:spcAft>
              <a:spcPts val="0"/>
            </a:spcAft>
            <a:buClrTx/>
            <a:buSzTx/>
            <a:buFontTx/>
            <a:buNone/>
            <a:tabLst/>
            <a:defRPr/>
          </a:pPr>
          <a:r>
            <a:rPr lang="es-ES_tradnl" sz="1900" kern="1200" dirty="0"/>
            <a:t>Es de donde sacamos herramientas, reflexiones para construir futuro</a:t>
          </a:r>
          <a:endParaRPr lang="es-AR" sz="1900" kern="1200" dirty="0"/>
        </a:p>
        <a:p>
          <a:pPr marL="228600" lvl="1" indent="-228600" algn="l" defTabSz="1066800">
            <a:lnSpc>
              <a:spcPct val="90000"/>
            </a:lnSpc>
            <a:spcBef>
              <a:spcPct val="0"/>
            </a:spcBef>
            <a:spcAft>
              <a:spcPct val="15000"/>
            </a:spcAft>
            <a:buNone/>
          </a:pPr>
          <a:r>
            <a:rPr lang="es-ES_tradnl" sz="1900" kern="1200" dirty="0"/>
            <a:t>pero también, Permite “ver” ciertas cosas y “vela” otras</a:t>
          </a:r>
          <a:endParaRPr lang="es-AR" sz="1900" kern="1200" dirty="0"/>
        </a:p>
        <a:p>
          <a:pPr marL="228600" lvl="1" indent="-228600" algn="l" defTabSz="1066800">
            <a:lnSpc>
              <a:spcPct val="90000"/>
            </a:lnSpc>
            <a:spcBef>
              <a:spcPct val="0"/>
            </a:spcBef>
            <a:spcAft>
              <a:spcPct val="15000"/>
            </a:spcAft>
            <a:buNone/>
          </a:pPr>
          <a:r>
            <a:rPr lang="es-ES_tradnl" sz="1900" kern="1200" dirty="0"/>
            <a:t>No da cuenta de la complejidad</a:t>
          </a:r>
          <a:endParaRPr lang="es-AR" sz="1900" kern="1200" dirty="0"/>
        </a:p>
        <a:p>
          <a:pPr marL="228600" lvl="1" indent="-228600" algn="l" defTabSz="1066800">
            <a:lnSpc>
              <a:spcPct val="90000"/>
            </a:lnSpc>
            <a:spcBef>
              <a:spcPct val="0"/>
            </a:spcBef>
            <a:spcAft>
              <a:spcPct val="15000"/>
            </a:spcAft>
            <a:buNone/>
          </a:pPr>
          <a:r>
            <a:rPr lang="es-ES_tradnl" sz="1900" kern="1200" dirty="0"/>
            <a:t>Es un “peso”, un “filtro” personal al proceso educativo (</a:t>
          </a:r>
          <a:r>
            <a:rPr lang="es-AR" sz="1900" kern="1200" dirty="0"/>
            <a:t>nacionalidad, religión, ideología, etnia, idiomas)</a:t>
          </a:r>
        </a:p>
        <a:p>
          <a:pPr marL="228600" lvl="1" indent="-228600" algn="l" defTabSz="1066800">
            <a:lnSpc>
              <a:spcPct val="90000"/>
            </a:lnSpc>
            <a:spcBef>
              <a:spcPct val="0"/>
            </a:spcBef>
            <a:spcAft>
              <a:spcPct val="15000"/>
            </a:spcAft>
            <a:buNone/>
          </a:pPr>
          <a:r>
            <a:rPr lang="es-ES_tradnl" sz="1900" kern="1200" dirty="0"/>
            <a:t>Nos pueden mantener en eras anteriores</a:t>
          </a:r>
          <a:endParaRPr lang="es-AR" sz="1900" kern="1200" dirty="0"/>
        </a:p>
        <a:p>
          <a:pPr marL="228600" lvl="1" indent="0" algn="l" defTabSz="1066800">
            <a:lnSpc>
              <a:spcPct val="90000"/>
            </a:lnSpc>
            <a:spcBef>
              <a:spcPct val="0"/>
            </a:spcBef>
            <a:spcAft>
              <a:spcPct val="15000"/>
            </a:spcAft>
            <a:buNone/>
          </a:pPr>
          <a:endParaRPr lang="es-AR" sz="1900" kern="1200" dirty="0"/>
        </a:p>
      </dsp:txBody>
      <dsp:txXfrm>
        <a:off x="39" y="688113"/>
        <a:ext cx="3798093" cy="4589639"/>
      </dsp:txXfrm>
    </dsp:sp>
    <dsp:sp modelId="{1A342534-06D8-4548-9F15-61A032176C2B}">
      <dsp:nvSpPr>
        <dsp:cNvPr id="0" name=""/>
        <dsp:cNvSpPr/>
      </dsp:nvSpPr>
      <dsp:spPr>
        <a:xfrm>
          <a:off x="4329866" y="140913"/>
          <a:ext cx="3798093" cy="547200"/>
        </a:xfrm>
        <a:prstGeom prst="rect">
          <a:avLst/>
        </a:prstGeom>
        <a:solidFill>
          <a:schemeClr val="accen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s-ES_tradnl" sz="1900" b="1" kern="1200" dirty="0"/>
            <a:t>Aprendizaje Expansivo</a:t>
          </a:r>
          <a:endParaRPr lang="es-AR" sz="1900" b="1" kern="1200" dirty="0"/>
        </a:p>
      </dsp:txBody>
      <dsp:txXfrm>
        <a:off x="4329866" y="140913"/>
        <a:ext cx="3798093" cy="547200"/>
      </dsp:txXfrm>
    </dsp:sp>
    <dsp:sp modelId="{976418FE-A405-4AC2-BCD4-B6773B4F7BB4}">
      <dsp:nvSpPr>
        <dsp:cNvPr id="0" name=""/>
        <dsp:cNvSpPr/>
      </dsp:nvSpPr>
      <dsp:spPr>
        <a:xfrm>
          <a:off x="4329866" y="688113"/>
          <a:ext cx="3798093" cy="4589639"/>
        </a:xfrm>
        <a:prstGeom prst="rect">
          <a:avLst/>
        </a:prstGeom>
        <a:solidFill>
          <a:schemeClr val="accent1">
            <a:alpha val="90000"/>
            <a:tint val="40000"/>
            <a:hueOff val="0"/>
            <a:satOff val="0"/>
            <a:lumOff val="0"/>
            <a:alphaOff val="0"/>
          </a:schemeClr>
        </a:solidFill>
        <a:ln w="1397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s-ES_tradnl" sz="1900" kern="1200" dirty="0"/>
            <a:t>Permite expandir los moldes culturales, tradiciones</a:t>
          </a:r>
          <a:endParaRPr lang="es-AR" sz="1900" kern="1200" dirty="0"/>
        </a:p>
        <a:p>
          <a:pPr marL="171450" lvl="1" indent="-171450" algn="l" defTabSz="844550">
            <a:lnSpc>
              <a:spcPct val="90000"/>
            </a:lnSpc>
            <a:spcBef>
              <a:spcPct val="0"/>
            </a:spcBef>
            <a:spcAft>
              <a:spcPct val="15000"/>
            </a:spcAft>
            <a:buChar char="•"/>
          </a:pPr>
          <a:r>
            <a:rPr lang="es-ES_tradnl" sz="1900" kern="1200" dirty="0"/>
            <a:t>Requisito para la preparación de un mundo que cambia </a:t>
          </a:r>
          <a:endParaRPr lang="es-AR" sz="1900" kern="1200" dirty="0"/>
        </a:p>
        <a:p>
          <a:pPr marL="171450" lvl="1" indent="-171450" algn="l" defTabSz="844550">
            <a:lnSpc>
              <a:spcPct val="90000"/>
            </a:lnSpc>
            <a:spcBef>
              <a:spcPct val="0"/>
            </a:spcBef>
            <a:spcAft>
              <a:spcPct val="15000"/>
            </a:spcAft>
            <a:buChar char="•"/>
          </a:pPr>
          <a:r>
            <a:rPr lang="es-ES_tradnl" sz="1900" kern="1200" dirty="0"/>
            <a:t>Tensiones sociales obstaculizan el AE (local-global, exclusión-inclusión, igualdad-diferencia, pobreza-desarrollo)</a:t>
          </a:r>
          <a:endParaRPr lang="es-AR" sz="1900" kern="1200" dirty="0"/>
        </a:p>
      </dsp:txBody>
      <dsp:txXfrm>
        <a:off x="4329866" y="688113"/>
        <a:ext cx="3798093" cy="45896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6B4FB-091F-4DE8-807C-26208C2DC778}">
      <dsp:nvSpPr>
        <dsp:cNvPr id="0" name=""/>
        <dsp:cNvSpPr/>
      </dsp:nvSpPr>
      <dsp:spPr>
        <a:xfrm rot="5400000">
          <a:off x="2870328" y="-1097698"/>
          <a:ext cx="896445" cy="3320613"/>
        </a:xfrm>
        <a:prstGeom prst="round2Same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s-ES_tradnl" sz="1300" b="1" kern="1200" dirty="0"/>
            <a:t>Especialización en aislamiento</a:t>
          </a:r>
          <a:endParaRPr lang="es-AR" sz="1300" b="1" kern="1200" dirty="0"/>
        </a:p>
      </dsp:txBody>
      <dsp:txXfrm rot="-5400000">
        <a:off x="1658245" y="158146"/>
        <a:ext cx="3276852" cy="808923"/>
      </dsp:txXfrm>
    </dsp:sp>
    <dsp:sp modelId="{DB505A24-5734-49B9-ABFD-F02ABBB69129}">
      <dsp:nvSpPr>
        <dsp:cNvPr id="0" name=""/>
        <dsp:cNvSpPr/>
      </dsp:nvSpPr>
      <dsp:spPr>
        <a:xfrm>
          <a:off x="209600" y="2329"/>
          <a:ext cx="1448644" cy="1120556"/>
        </a:xfrm>
        <a:prstGeom prst="round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lvl="0" indent="0" algn="ctr" defTabSz="311150">
            <a:lnSpc>
              <a:spcPct val="90000"/>
            </a:lnSpc>
            <a:spcBef>
              <a:spcPct val="0"/>
            </a:spcBef>
            <a:spcAft>
              <a:spcPct val="35000"/>
            </a:spcAft>
            <a:buNone/>
          </a:pPr>
          <a:r>
            <a:rPr lang="es-ES_tradnl" sz="700" kern="1200" dirty="0"/>
            <a:t>DISCIPLINARIDAD</a:t>
          </a:r>
          <a:endParaRPr lang="es-AR" sz="700" kern="1200" dirty="0"/>
        </a:p>
      </dsp:txBody>
      <dsp:txXfrm>
        <a:off x="264301" y="57030"/>
        <a:ext cx="1339242" cy="1011154"/>
      </dsp:txXfrm>
    </dsp:sp>
    <dsp:sp modelId="{24BEE071-282A-44EC-9D37-DEBC086CB303}">
      <dsp:nvSpPr>
        <dsp:cNvPr id="0" name=""/>
        <dsp:cNvSpPr/>
      </dsp:nvSpPr>
      <dsp:spPr>
        <a:xfrm rot="5400000">
          <a:off x="2870328" y="78885"/>
          <a:ext cx="896445" cy="3320613"/>
        </a:xfrm>
        <a:prstGeom prst="round2SameRect">
          <a:avLst/>
        </a:prstGeom>
        <a:solidFill>
          <a:schemeClr val="accent3">
            <a:tint val="40000"/>
            <a:alpha val="90000"/>
            <a:hueOff val="0"/>
            <a:satOff val="0"/>
            <a:lumOff val="0"/>
            <a:alphaOff val="0"/>
          </a:schemeClr>
        </a:solidFill>
        <a:ln w="1397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s-ES_tradnl" sz="1300" b="1" kern="1200" dirty="0"/>
            <a:t>Estudio simultáneo en varias disciplinas sin cooperación entre ellas</a:t>
          </a:r>
          <a:endParaRPr lang="es-AR" sz="1300" b="1" kern="1200" dirty="0"/>
        </a:p>
      </dsp:txBody>
      <dsp:txXfrm rot="-5400000">
        <a:off x="1658245" y="1334730"/>
        <a:ext cx="3276852" cy="808923"/>
      </dsp:txXfrm>
    </dsp:sp>
    <dsp:sp modelId="{F78D2003-1E19-4086-B42C-DF054FCF6CDB}">
      <dsp:nvSpPr>
        <dsp:cNvPr id="0" name=""/>
        <dsp:cNvSpPr/>
      </dsp:nvSpPr>
      <dsp:spPr>
        <a:xfrm>
          <a:off x="209600" y="1178914"/>
          <a:ext cx="1448644" cy="1120556"/>
        </a:xfrm>
        <a:prstGeom prst="roundRect">
          <a:avLst/>
        </a:prstGeom>
        <a:solidFill>
          <a:schemeClr val="accent3">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lvl="0" indent="0" algn="ctr" defTabSz="311150">
            <a:lnSpc>
              <a:spcPct val="90000"/>
            </a:lnSpc>
            <a:spcBef>
              <a:spcPct val="0"/>
            </a:spcBef>
            <a:spcAft>
              <a:spcPct val="35000"/>
            </a:spcAft>
            <a:buNone/>
          </a:pPr>
          <a:r>
            <a:rPr lang="es-ES_tradnl" sz="700" kern="1200" dirty="0"/>
            <a:t>MULTIDISCIPLINARIDAD</a:t>
          </a:r>
          <a:endParaRPr lang="es-AR" sz="700" kern="1200" dirty="0"/>
        </a:p>
      </dsp:txBody>
      <dsp:txXfrm>
        <a:off x="264301" y="1233615"/>
        <a:ext cx="1339242" cy="1011154"/>
      </dsp:txXfrm>
    </dsp:sp>
    <dsp:sp modelId="{E3F323C9-B1C4-45BB-BF29-11693BA1DC00}">
      <dsp:nvSpPr>
        <dsp:cNvPr id="0" name=""/>
        <dsp:cNvSpPr/>
      </dsp:nvSpPr>
      <dsp:spPr>
        <a:xfrm rot="5400000">
          <a:off x="2904827" y="1194332"/>
          <a:ext cx="896445" cy="3320613"/>
        </a:xfrm>
        <a:prstGeom prst="round2Same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s-ES_tradnl" sz="1300" b="1" kern="1200" dirty="0"/>
            <a:t>Distintas disciplinas, cada una trata de tener en cuenta procedimientos en común</a:t>
          </a:r>
          <a:endParaRPr lang="es-AR" sz="1300" b="1" kern="1200" dirty="0"/>
        </a:p>
        <a:p>
          <a:pPr marL="114300" lvl="1" indent="-114300" algn="l" defTabSz="577850">
            <a:lnSpc>
              <a:spcPct val="90000"/>
            </a:lnSpc>
            <a:spcBef>
              <a:spcPct val="0"/>
            </a:spcBef>
            <a:spcAft>
              <a:spcPct val="15000"/>
            </a:spcAft>
            <a:buChar char="•"/>
          </a:pPr>
          <a:r>
            <a:rPr lang="es-ES_tradnl" sz="1300" b="1" kern="1200" dirty="0"/>
            <a:t>Cooperación sin coordinación</a:t>
          </a:r>
          <a:endParaRPr lang="es-AR" sz="1300" b="1" kern="1200" dirty="0"/>
        </a:p>
      </dsp:txBody>
      <dsp:txXfrm rot="-5400000">
        <a:off x="1692744" y="2450177"/>
        <a:ext cx="3276852" cy="808923"/>
      </dsp:txXfrm>
    </dsp:sp>
    <dsp:sp modelId="{C7A72B99-98B8-4917-A3D4-34B2F12D8515}">
      <dsp:nvSpPr>
        <dsp:cNvPr id="0" name=""/>
        <dsp:cNvSpPr/>
      </dsp:nvSpPr>
      <dsp:spPr>
        <a:xfrm>
          <a:off x="209600" y="2355498"/>
          <a:ext cx="1448644" cy="1120556"/>
        </a:xfrm>
        <a:prstGeom prst="round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lvl="0" indent="0" algn="ctr" defTabSz="311150">
            <a:lnSpc>
              <a:spcPct val="90000"/>
            </a:lnSpc>
            <a:spcBef>
              <a:spcPct val="0"/>
            </a:spcBef>
            <a:spcAft>
              <a:spcPct val="35000"/>
            </a:spcAft>
            <a:buNone/>
          </a:pPr>
          <a:r>
            <a:rPr lang="es-ES_tradnl" sz="700" kern="1200" dirty="0"/>
            <a:t>INTERDISCIPLINARIDAD</a:t>
          </a:r>
        </a:p>
      </dsp:txBody>
      <dsp:txXfrm>
        <a:off x="264301" y="2410199"/>
        <a:ext cx="1339242" cy="1011154"/>
      </dsp:txXfrm>
    </dsp:sp>
    <dsp:sp modelId="{694C69C6-3F58-4320-AF91-E8E4B5589409}">
      <dsp:nvSpPr>
        <dsp:cNvPr id="0" name=""/>
        <dsp:cNvSpPr/>
      </dsp:nvSpPr>
      <dsp:spPr>
        <a:xfrm rot="5400000">
          <a:off x="2870328" y="2432054"/>
          <a:ext cx="896445" cy="3320613"/>
        </a:xfrm>
        <a:prstGeom prst="round2SameRect">
          <a:avLst/>
        </a:prstGeom>
        <a:solidFill>
          <a:schemeClr val="accent5">
            <a:tint val="40000"/>
            <a:alpha val="90000"/>
            <a:hueOff val="0"/>
            <a:satOff val="0"/>
            <a:lumOff val="0"/>
            <a:alphaOff val="0"/>
          </a:schemeClr>
        </a:solidFill>
        <a:ln w="1397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s-ES_tradnl" sz="1300" b="1" kern="1200" dirty="0"/>
            <a:t>Integración de teoría y práctica. Finalidad de conocer al mundo desde la unidad del conocimiento</a:t>
          </a:r>
          <a:endParaRPr lang="es-AR" sz="1300" b="1" kern="1200" dirty="0"/>
        </a:p>
      </dsp:txBody>
      <dsp:txXfrm rot="-5400000">
        <a:off x="1658245" y="3687899"/>
        <a:ext cx="3276852" cy="808923"/>
      </dsp:txXfrm>
    </dsp:sp>
    <dsp:sp modelId="{89D8FD52-9566-44D4-AF80-D99C11360294}">
      <dsp:nvSpPr>
        <dsp:cNvPr id="0" name=""/>
        <dsp:cNvSpPr/>
      </dsp:nvSpPr>
      <dsp:spPr>
        <a:xfrm>
          <a:off x="209600" y="3532082"/>
          <a:ext cx="1448644" cy="1120556"/>
        </a:xfrm>
        <a:prstGeom prst="roundRect">
          <a:avLst/>
        </a:prstGeom>
        <a:solidFill>
          <a:schemeClr val="accent5">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26670" bIns="13335" numCol="1" spcCol="1270" anchor="ctr" anchorCtr="0">
          <a:noAutofit/>
        </a:bodyPr>
        <a:lstStyle/>
        <a:p>
          <a:pPr marL="0" lvl="0" indent="0" algn="ctr" defTabSz="311150">
            <a:lnSpc>
              <a:spcPct val="90000"/>
            </a:lnSpc>
            <a:spcBef>
              <a:spcPct val="0"/>
            </a:spcBef>
            <a:spcAft>
              <a:spcPct val="35000"/>
            </a:spcAft>
            <a:buNone/>
          </a:pPr>
          <a:r>
            <a:rPr lang="es-ES_tradnl" sz="700" kern="1200" dirty="0"/>
            <a:t>TRANSDICIPLINARIDAD</a:t>
          </a:r>
          <a:endParaRPr lang="es-AR" sz="700" kern="1200" dirty="0"/>
        </a:p>
      </dsp:txBody>
      <dsp:txXfrm>
        <a:off x="264301" y="3586783"/>
        <a:ext cx="1339242" cy="10111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035F1-EEF4-480D-A538-BAC79F3224BD}">
      <dsp:nvSpPr>
        <dsp:cNvPr id="0" name=""/>
        <dsp:cNvSpPr/>
      </dsp:nvSpPr>
      <dsp:spPr>
        <a:xfrm>
          <a:off x="2822" y="375"/>
          <a:ext cx="7639755" cy="731066"/>
        </a:xfrm>
        <a:prstGeom prst="roundRect">
          <a:avLst>
            <a:gd name="adj" fmla="val 10000"/>
          </a:avLst>
        </a:prstGeom>
        <a:solidFill>
          <a:schemeClr val="accent1">
            <a:alpha val="8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ES_tradnl" sz="3200" b="1" kern="1200" dirty="0"/>
            <a:t>Tecnología en el entorno laboral</a:t>
          </a:r>
          <a:endParaRPr lang="es-AR" sz="3200" b="1" kern="1200" dirty="0"/>
        </a:p>
      </dsp:txBody>
      <dsp:txXfrm>
        <a:off x="24234" y="21787"/>
        <a:ext cx="7596931" cy="688242"/>
      </dsp:txXfrm>
    </dsp:sp>
    <dsp:sp modelId="{FFD67F50-7386-4D20-BAD6-558EA8CBDFC4}">
      <dsp:nvSpPr>
        <dsp:cNvPr id="0" name=""/>
        <dsp:cNvSpPr/>
      </dsp:nvSpPr>
      <dsp:spPr>
        <a:xfrm>
          <a:off x="10279" y="829697"/>
          <a:ext cx="3658753" cy="731066"/>
        </a:xfrm>
        <a:prstGeom prst="roundRect">
          <a:avLst>
            <a:gd name="adj" fmla="val 10000"/>
          </a:avLst>
        </a:prstGeom>
        <a:solidFill>
          <a:schemeClr val="accent1">
            <a:alpha val="7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_tradnl" sz="2600" kern="1200" dirty="0">
              <a:solidFill>
                <a:schemeClr val="tx1"/>
              </a:solidFill>
            </a:rPr>
            <a:t>VENTAJAS</a:t>
          </a:r>
          <a:endParaRPr lang="es-AR" sz="2600" kern="1200" dirty="0">
            <a:solidFill>
              <a:schemeClr val="tx1"/>
            </a:solidFill>
          </a:endParaRPr>
        </a:p>
      </dsp:txBody>
      <dsp:txXfrm>
        <a:off x="31691" y="851109"/>
        <a:ext cx="3615929" cy="688242"/>
      </dsp:txXfrm>
    </dsp:sp>
    <dsp:sp modelId="{5042DA58-0406-4CA7-991B-3EFA38A1EFC6}">
      <dsp:nvSpPr>
        <dsp:cNvPr id="0" name=""/>
        <dsp:cNvSpPr/>
      </dsp:nvSpPr>
      <dsp:spPr>
        <a:xfrm>
          <a:off x="20972" y="1659018"/>
          <a:ext cx="3637367" cy="1500535"/>
        </a:xfrm>
        <a:prstGeom prst="roundRect">
          <a:avLst>
            <a:gd name="adj" fmla="val 10000"/>
          </a:avLst>
        </a:prstGeom>
        <a:solidFill>
          <a:schemeClr val="accent1">
            <a:alpha val="5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_tradnl" sz="1400" kern="1200" dirty="0">
              <a:solidFill>
                <a:schemeClr val="tx1"/>
              </a:solidFill>
            </a:rPr>
            <a:t>Rompe barreras</a:t>
          </a:r>
        </a:p>
        <a:p>
          <a:pPr marL="0" lvl="0" indent="0" algn="ctr" defTabSz="622300">
            <a:lnSpc>
              <a:spcPct val="90000"/>
            </a:lnSpc>
            <a:spcBef>
              <a:spcPct val="0"/>
            </a:spcBef>
            <a:spcAft>
              <a:spcPct val="35000"/>
            </a:spcAft>
            <a:buNone/>
          </a:pPr>
          <a:r>
            <a:rPr lang="es-ES_tradnl" sz="1400" kern="1200" dirty="0">
              <a:solidFill>
                <a:schemeClr val="tx1"/>
              </a:solidFill>
            </a:rPr>
            <a:t>Aumenta eficiencia, producción, información en tiempo real</a:t>
          </a:r>
        </a:p>
        <a:p>
          <a:pPr marL="0" lvl="0" indent="0" algn="ctr" defTabSz="622300">
            <a:lnSpc>
              <a:spcPct val="90000"/>
            </a:lnSpc>
            <a:spcBef>
              <a:spcPct val="0"/>
            </a:spcBef>
            <a:spcAft>
              <a:spcPct val="35000"/>
            </a:spcAft>
            <a:buNone/>
          </a:pPr>
          <a:r>
            <a:rPr lang="es-ES_tradnl" sz="1400" kern="1200" dirty="0">
              <a:solidFill>
                <a:schemeClr val="tx1"/>
              </a:solidFill>
            </a:rPr>
            <a:t>Crea nuevas profesiones</a:t>
          </a:r>
        </a:p>
        <a:p>
          <a:pPr marL="0" lvl="0" indent="0" algn="ctr" defTabSz="622300">
            <a:lnSpc>
              <a:spcPct val="90000"/>
            </a:lnSpc>
            <a:spcBef>
              <a:spcPct val="0"/>
            </a:spcBef>
            <a:spcAft>
              <a:spcPct val="35000"/>
            </a:spcAft>
            <a:buNone/>
          </a:pPr>
          <a:r>
            <a:rPr lang="es-ES_tradnl" sz="1400" kern="1200" dirty="0">
              <a:solidFill>
                <a:schemeClr val="tx1"/>
              </a:solidFill>
            </a:rPr>
            <a:t>Atrae talentos</a:t>
          </a:r>
          <a:endParaRPr lang="es-AR" sz="1400" kern="1200" dirty="0">
            <a:solidFill>
              <a:schemeClr val="tx1"/>
            </a:solidFill>
          </a:endParaRPr>
        </a:p>
      </dsp:txBody>
      <dsp:txXfrm>
        <a:off x="64921" y="1702967"/>
        <a:ext cx="3549469" cy="1412637"/>
      </dsp:txXfrm>
    </dsp:sp>
    <dsp:sp modelId="{88DC9A8C-BE25-4D19-9E2D-C27314D5F46D}">
      <dsp:nvSpPr>
        <dsp:cNvPr id="0" name=""/>
        <dsp:cNvSpPr/>
      </dsp:nvSpPr>
      <dsp:spPr>
        <a:xfrm>
          <a:off x="3976367" y="829697"/>
          <a:ext cx="3658753" cy="731066"/>
        </a:xfrm>
        <a:prstGeom prst="roundRect">
          <a:avLst>
            <a:gd name="adj" fmla="val 10000"/>
          </a:avLst>
        </a:prstGeom>
        <a:solidFill>
          <a:schemeClr val="accent1">
            <a:alpha val="7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ES_tradnl" sz="2600" kern="1200" dirty="0">
              <a:solidFill>
                <a:schemeClr val="tx1"/>
              </a:solidFill>
            </a:rPr>
            <a:t>INCONVENIENTES</a:t>
          </a:r>
          <a:endParaRPr lang="es-AR" sz="2600" kern="1200" dirty="0">
            <a:solidFill>
              <a:schemeClr val="tx1"/>
            </a:solidFill>
          </a:endParaRPr>
        </a:p>
      </dsp:txBody>
      <dsp:txXfrm>
        <a:off x="3997779" y="851109"/>
        <a:ext cx="3615929" cy="688242"/>
      </dsp:txXfrm>
    </dsp:sp>
    <dsp:sp modelId="{EAFC19A0-75CD-4E5D-9959-AD56833DD213}">
      <dsp:nvSpPr>
        <dsp:cNvPr id="0" name=""/>
        <dsp:cNvSpPr/>
      </dsp:nvSpPr>
      <dsp:spPr>
        <a:xfrm>
          <a:off x="3983503" y="1659018"/>
          <a:ext cx="3644482" cy="1526188"/>
        </a:xfrm>
        <a:prstGeom prst="roundRect">
          <a:avLst>
            <a:gd name="adj" fmla="val 10000"/>
          </a:avLst>
        </a:prstGeom>
        <a:solidFill>
          <a:schemeClr val="accent1">
            <a:alpha val="5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_tradnl" sz="1400" kern="1200" dirty="0">
              <a:solidFill>
                <a:schemeClr val="tx1"/>
              </a:solidFill>
            </a:rPr>
            <a:t>Empleos con dependencias (de la tecnología y de las PCs)</a:t>
          </a:r>
        </a:p>
        <a:p>
          <a:pPr marL="0" lvl="0" indent="0" algn="ctr" defTabSz="622300">
            <a:lnSpc>
              <a:spcPct val="90000"/>
            </a:lnSpc>
            <a:spcBef>
              <a:spcPct val="0"/>
            </a:spcBef>
            <a:spcAft>
              <a:spcPct val="35000"/>
            </a:spcAft>
            <a:buNone/>
          </a:pPr>
          <a:r>
            <a:rPr lang="es-ES_tradnl" sz="1400" kern="1200" dirty="0">
              <a:solidFill>
                <a:schemeClr val="tx1"/>
              </a:solidFill>
            </a:rPr>
            <a:t>Inversión previa</a:t>
          </a:r>
        </a:p>
        <a:p>
          <a:pPr marL="0" lvl="0" indent="0" algn="ctr" defTabSz="622300">
            <a:lnSpc>
              <a:spcPct val="90000"/>
            </a:lnSpc>
            <a:spcBef>
              <a:spcPct val="0"/>
            </a:spcBef>
            <a:spcAft>
              <a:spcPct val="35000"/>
            </a:spcAft>
            <a:buNone/>
          </a:pPr>
          <a:r>
            <a:rPr lang="es-ES_tradnl" sz="1400" kern="1200" dirty="0">
              <a:solidFill>
                <a:schemeClr val="tx1"/>
              </a:solidFill>
            </a:rPr>
            <a:t>Talento especializado</a:t>
          </a:r>
          <a:endParaRPr lang="es-AR" sz="1400" kern="1200" dirty="0">
            <a:solidFill>
              <a:schemeClr val="tx1"/>
            </a:solidFill>
          </a:endParaRPr>
        </a:p>
      </dsp:txBody>
      <dsp:txXfrm>
        <a:off x="4028204" y="1703719"/>
        <a:ext cx="3555080" cy="14367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8E0F2-25FE-471E-9399-5743269C7AFB}">
      <dsp:nvSpPr>
        <dsp:cNvPr id="0" name=""/>
        <dsp:cNvSpPr/>
      </dsp:nvSpPr>
      <dsp:spPr>
        <a:xfrm>
          <a:off x="0" y="21375"/>
          <a:ext cx="9063037" cy="647595"/>
        </a:xfrm>
        <a:prstGeom prst="roundRect">
          <a:avLst/>
        </a:prstGeom>
        <a:solidFill>
          <a:schemeClr val="accent2">
            <a:shade val="50000"/>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ES_tradnl" sz="2700" b="1" kern="1200" dirty="0"/>
            <a:t>Enseñanza tradicional</a:t>
          </a:r>
          <a:endParaRPr lang="es-AR" sz="2700" b="1" kern="1200" dirty="0"/>
        </a:p>
      </dsp:txBody>
      <dsp:txXfrm>
        <a:off x="31613" y="52988"/>
        <a:ext cx="8999811" cy="584369"/>
      </dsp:txXfrm>
    </dsp:sp>
    <dsp:sp modelId="{6A127E4D-123B-45C0-87DC-D128AD270B5D}">
      <dsp:nvSpPr>
        <dsp:cNvPr id="0" name=""/>
        <dsp:cNvSpPr/>
      </dsp:nvSpPr>
      <dsp:spPr>
        <a:xfrm>
          <a:off x="0" y="668970"/>
          <a:ext cx="9063037" cy="1006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751"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s-ES_tradnl" sz="2100" kern="1200" dirty="0"/>
            <a:t>No sirve!!!!: no se mantiene la  atención, no se consigue silencio, no deja iniciativa, obliga a ser receptivo.</a:t>
          </a:r>
          <a:endParaRPr lang="es-AR" sz="2100" kern="1200" dirty="0"/>
        </a:p>
        <a:p>
          <a:pPr marL="228600" lvl="1" indent="-228600" algn="l" defTabSz="933450">
            <a:lnSpc>
              <a:spcPct val="90000"/>
            </a:lnSpc>
            <a:spcBef>
              <a:spcPct val="0"/>
            </a:spcBef>
            <a:spcAft>
              <a:spcPct val="20000"/>
            </a:spcAft>
            <a:buChar char="•"/>
          </a:pPr>
          <a:r>
            <a:rPr lang="es-ES_tradnl" sz="2100" kern="1200" dirty="0"/>
            <a:t>En nuestra época, no se necesitan personas formadas en “serie”</a:t>
          </a:r>
          <a:endParaRPr lang="es-AR" sz="2100" kern="1200" dirty="0"/>
        </a:p>
      </dsp:txBody>
      <dsp:txXfrm>
        <a:off x="0" y="668970"/>
        <a:ext cx="9063037" cy="1006019"/>
      </dsp:txXfrm>
    </dsp:sp>
    <dsp:sp modelId="{813A2E35-93EA-4826-98C6-181E0F75B7C5}">
      <dsp:nvSpPr>
        <dsp:cNvPr id="0" name=""/>
        <dsp:cNvSpPr/>
      </dsp:nvSpPr>
      <dsp:spPr>
        <a:xfrm>
          <a:off x="0" y="1674990"/>
          <a:ext cx="9063037" cy="647595"/>
        </a:xfrm>
        <a:prstGeom prst="roundRect">
          <a:avLst/>
        </a:prstGeom>
        <a:solidFill>
          <a:schemeClr val="accent1">
            <a:lumMod val="7500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ES_tradnl" sz="2700" b="1" kern="1200" dirty="0"/>
            <a:t>Educación en nuestro </a:t>
          </a:r>
          <a:r>
            <a:rPr lang="es-ES_tradnl" sz="2700" b="1" kern="1200" dirty="0" err="1"/>
            <a:t>hipermundo</a:t>
          </a:r>
          <a:endParaRPr lang="es-AR" sz="2700" b="1" kern="1200" dirty="0"/>
        </a:p>
      </dsp:txBody>
      <dsp:txXfrm>
        <a:off x="31613" y="1706603"/>
        <a:ext cx="8999811" cy="584369"/>
      </dsp:txXfrm>
    </dsp:sp>
    <dsp:sp modelId="{C3E2F923-BC39-4A60-918B-B7E07B72B678}">
      <dsp:nvSpPr>
        <dsp:cNvPr id="0" name=""/>
        <dsp:cNvSpPr/>
      </dsp:nvSpPr>
      <dsp:spPr>
        <a:xfrm>
          <a:off x="0" y="2322585"/>
          <a:ext cx="9063037" cy="2570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751"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s-ES_tradnl" sz="2100" kern="1200" dirty="0"/>
            <a:t>Se debe ponderar la creatividad</a:t>
          </a:r>
          <a:endParaRPr lang="es-AR" sz="2100" kern="1200" dirty="0"/>
        </a:p>
        <a:p>
          <a:pPr marL="228600" lvl="1" indent="-228600" algn="l" defTabSz="933450">
            <a:lnSpc>
              <a:spcPct val="90000"/>
            </a:lnSpc>
            <a:spcBef>
              <a:spcPct val="0"/>
            </a:spcBef>
            <a:spcAft>
              <a:spcPct val="20000"/>
            </a:spcAft>
            <a:buChar char="•"/>
          </a:pPr>
          <a:r>
            <a:rPr lang="es-ES_tradnl" sz="2100" kern="1200" dirty="0"/>
            <a:t>Cursos flexibles, accesibilidad de la información</a:t>
          </a:r>
          <a:endParaRPr lang="es-AR" sz="2100" kern="1200" dirty="0"/>
        </a:p>
        <a:p>
          <a:pPr marL="228600" lvl="1" indent="-228600" algn="l" defTabSz="933450">
            <a:lnSpc>
              <a:spcPct val="90000"/>
            </a:lnSpc>
            <a:spcBef>
              <a:spcPct val="0"/>
            </a:spcBef>
            <a:spcAft>
              <a:spcPct val="20000"/>
            </a:spcAft>
            <a:buChar char="•"/>
          </a:pPr>
          <a:r>
            <a:rPr lang="es-ES_tradnl" sz="2100" kern="1200" dirty="0"/>
            <a:t>Internet tiene un papel fundamental (e</a:t>
          </a:r>
          <a:r>
            <a:rPr lang="es-AR" sz="2100" b="0" i="0" kern="1200" dirty="0"/>
            <a:t>l aprendizaje tiene lugar por medio de una interacción síncrona y/o asíncrona por Internet)</a:t>
          </a:r>
          <a:r>
            <a:rPr lang="es-ES_tradnl" sz="2100" kern="1200" dirty="0"/>
            <a:t>, también los contenidos multimedia</a:t>
          </a:r>
          <a:endParaRPr lang="es-AR" sz="2100" kern="1200" dirty="0"/>
        </a:p>
        <a:p>
          <a:pPr marL="228600" lvl="1" indent="-228600" algn="l" defTabSz="933450">
            <a:lnSpc>
              <a:spcPct val="90000"/>
            </a:lnSpc>
            <a:spcBef>
              <a:spcPct val="0"/>
            </a:spcBef>
            <a:spcAft>
              <a:spcPct val="20000"/>
            </a:spcAft>
            <a:buChar char="•"/>
          </a:pPr>
          <a:r>
            <a:rPr lang="es-ES_tradnl" sz="2100" kern="1200" dirty="0"/>
            <a:t>Inclusión educativa: gestión del aprendizaje, colaboración en tiempo real, comunidades conectadas, aprendizaje móvil, conexiones fiables.</a:t>
          </a:r>
          <a:endParaRPr lang="es-AR" sz="2100" kern="1200" dirty="0"/>
        </a:p>
      </dsp:txBody>
      <dsp:txXfrm>
        <a:off x="0" y="2322585"/>
        <a:ext cx="9063037" cy="25709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A9DD6E-E39B-42F0-9ED4-A00B59DEB5E2}">
      <dsp:nvSpPr>
        <dsp:cNvPr id="0" name=""/>
        <dsp:cNvSpPr/>
      </dsp:nvSpPr>
      <dsp:spPr>
        <a:xfrm>
          <a:off x="0" y="1615863"/>
          <a:ext cx="2186940" cy="2186940"/>
        </a:xfrm>
        <a:prstGeom prst="pie">
          <a:avLst>
            <a:gd name="adj1" fmla="val 5400000"/>
            <a:gd name="adj2" fmla="val 16200000"/>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C62C82-66AD-4D59-AE8B-3EABB3F9E0A9}">
      <dsp:nvSpPr>
        <dsp:cNvPr id="0" name=""/>
        <dsp:cNvSpPr/>
      </dsp:nvSpPr>
      <dsp:spPr>
        <a:xfrm>
          <a:off x="1093470" y="1615863"/>
          <a:ext cx="2551430" cy="2186940"/>
        </a:xfrm>
        <a:prstGeom prst="rect">
          <a:avLst/>
        </a:prstGeom>
        <a:solidFill>
          <a:schemeClr val="lt1">
            <a:alpha val="90000"/>
            <a:hueOff val="0"/>
            <a:satOff val="0"/>
            <a:lumOff val="0"/>
            <a:alphaOff val="0"/>
          </a:schemeClr>
        </a:solidFill>
        <a:ln w="1397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_tradnl" sz="1300" kern="1200" dirty="0"/>
            <a:t>Se requiere enfoque </a:t>
          </a:r>
          <a:r>
            <a:rPr lang="es-ES_tradnl" sz="1300" kern="1200" dirty="0" err="1"/>
            <a:t>trandisciplinar</a:t>
          </a:r>
          <a:r>
            <a:rPr lang="es-ES_tradnl" sz="1300" kern="1200" dirty="0"/>
            <a:t> en la educación</a:t>
          </a:r>
          <a:endParaRPr lang="es-AR" sz="1300" kern="1200" dirty="0"/>
        </a:p>
      </dsp:txBody>
      <dsp:txXfrm>
        <a:off x="1093470" y="1615863"/>
        <a:ext cx="2551430" cy="464724"/>
      </dsp:txXfrm>
    </dsp:sp>
    <dsp:sp modelId="{5923A3E9-D369-4EAE-B427-1111D3DAF7C8}">
      <dsp:nvSpPr>
        <dsp:cNvPr id="0" name=""/>
        <dsp:cNvSpPr/>
      </dsp:nvSpPr>
      <dsp:spPr>
        <a:xfrm>
          <a:off x="287035" y="2080588"/>
          <a:ext cx="1612868" cy="1612868"/>
        </a:xfrm>
        <a:prstGeom prst="pie">
          <a:avLst>
            <a:gd name="adj1" fmla="val 5400000"/>
            <a:gd name="adj2" fmla="val 16200000"/>
          </a:avLst>
        </a:prstGeom>
        <a:solidFill>
          <a:schemeClr val="accent4">
            <a:hueOff val="-1498741"/>
            <a:satOff val="-1787"/>
            <a:lumOff val="548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BC2383-FF79-4747-8AC5-1F63A2035868}">
      <dsp:nvSpPr>
        <dsp:cNvPr id="0" name=""/>
        <dsp:cNvSpPr/>
      </dsp:nvSpPr>
      <dsp:spPr>
        <a:xfrm>
          <a:off x="1093470" y="2080588"/>
          <a:ext cx="2551430" cy="1612868"/>
        </a:xfrm>
        <a:prstGeom prst="rect">
          <a:avLst/>
        </a:prstGeom>
        <a:solidFill>
          <a:schemeClr val="lt1">
            <a:alpha val="90000"/>
            <a:hueOff val="0"/>
            <a:satOff val="0"/>
            <a:lumOff val="0"/>
            <a:alphaOff val="0"/>
          </a:schemeClr>
        </a:solidFill>
        <a:ln w="13970" cap="flat" cmpd="sng" algn="ctr">
          <a:solidFill>
            <a:schemeClr val="accent4">
              <a:hueOff val="-1498741"/>
              <a:satOff val="-1787"/>
              <a:lumOff val="54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_tradnl" sz="1300" kern="1200" dirty="0"/>
            <a:t>Uso de técnicas de programación </a:t>
          </a:r>
          <a:r>
            <a:rPr lang="es-ES_tradnl" sz="1300" kern="1200" dirty="0" err="1"/>
            <a:t>neurolinguistica</a:t>
          </a:r>
          <a:endParaRPr lang="es-ES_tradnl" sz="1300" kern="1200" dirty="0"/>
        </a:p>
      </dsp:txBody>
      <dsp:txXfrm>
        <a:off x="1093470" y="2080588"/>
        <a:ext cx="2551430" cy="464724"/>
      </dsp:txXfrm>
    </dsp:sp>
    <dsp:sp modelId="{CC94A477-4457-4E69-A2DE-CAB3DC25B6B1}">
      <dsp:nvSpPr>
        <dsp:cNvPr id="0" name=""/>
        <dsp:cNvSpPr/>
      </dsp:nvSpPr>
      <dsp:spPr>
        <a:xfrm>
          <a:off x="574071" y="2545312"/>
          <a:ext cx="1038796" cy="1038796"/>
        </a:xfrm>
        <a:prstGeom prst="pie">
          <a:avLst>
            <a:gd name="adj1" fmla="val 5400000"/>
            <a:gd name="adj2" fmla="val 16200000"/>
          </a:avLst>
        </a:prstGeom>
        <a:solidFill>
          <a:schemeClr val="accent4">
            <a:hueOff val="-2997481"/>
            <a:satOff val="-3574"/>
            <a:lumOff val="1097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9F9244-3B2B-4798-B906-EC07F4A4EA69}">
      <dsp:nvSpPr>
        <dsp:cNvPr id="0" name=""/>
        <dsp:cNvSpPr/>
      </dsp:nvSpPr>
      <dsp:spPr>
        <a:xfrm>
          <a:off x="1093470" y="2545312"/>
          <a:ext cx="2551430" cy="1038796"/>
        </a:xfrm>
        <a:prstGeom prst="rect">
          <a:avLst/>
        </a:prstGeom>
        <a:solidFill>
          <a:schemeClr val="lt1">
            <a:alpha val="90000"/>
            <a:hueOff val="0"/>
            <a:satOff val="0"/>
            <a:lumOff val="0"/>
            <a:alphaOff val="0"/>
          </a:schemeClr>
        </a:solidFill>
        <a:ln w="13970" cap="flat" cmpd="sng" algn="ctr">
          <a:solidFill>
            <a:schemeClr val="accent4">
              <a:hueOff val="-2997481"/>
              <a:satOff val="-3574"/>
              <a:lumOff val="109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_tradnl" sz="1300" kern="1200"/>
            <a:t>EDUCACION CREATIVA</a:t>
          </a:r>
          <a:endParaRPr lang="es-ES_tradnl" sz="1300" kern="1200" dirty="0"/>
        </a:p>
      </dsp:txBody>
      <dsp:txXfrm>
        <a:off x="1093470" y="2545312"/>
        <a:ext cx="2551430" cy="464724"/>
      </dsp:txXfrm>
    </dsp:sp>
    <dsp:sp modelId="{DB8E13E4-72B6-4DD5-A473-F45E891A3CF9}">
      <dsp:nvSpPr>
        <dsp:cNvPr id="0" name=""/>
        <dsp:cNvSpPr/>
      </dsp:nvSpPr>
      <dsp:spPr>
        <a:xfrm>
          <a:off x="861107" y="3010037"/>
          <a:ext cx="464724" cy="464724"/>
        </a:xfrm>
        <a:prstGeom prst="pie">
          <a:avLst>
            <a:gd name="adj1" fmla="val 5400000"/>
            <a:gd name="adj2" fmla="val 16200000"/>
          </a:avLst>
        </a:prstGeom>
        <a:solidFill>
          <a:schemeClr val="accent4">
            <a:hueOff val="-4496222"/>
            <a:satOff val="-5361"/>
            <a:lumOff val="16467"/>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FF111D-9AED-4341-8766-8E8FE79FB121}">
      <dsp:nvSpPr>
        <dsp:cNvPr id="0" name=""/>
        <dsp:cNvSpPr/>
      </dsp:nvSpPr>
      <dsp:spPr>
        <a:xfrm>
          <a:off x="1093470" y="3010037"/>
          <a:ext cx="2551430" cy="464724"/>
        </a:xfrm>
        <a:prstGeom prst="rect">
          <a:avLst/>
        </a:prstGeom>
        <a:solidFill>
          <a:schemeClr val="lt1">
            <a:alpha val="90000"/>
            <a:hueOff val="0"/>
            <a:satOff val="0"/>
            <a:lumOff val="0"/>
            <a:alphaOff val="0"/>
          </a:schemeClr>
        </a:solidFill>
        <a:ln w="13970" cap="flat" cmpd="sng" algn="ctr">
          <a:solidFill>
            <a:schemeClr val="accent4">
              <a:hueOff val="-4496222"/>
              <a:satOff val="-5361"/>
              <a:lumOff val="164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_tradnl" sz="1300" kern="1200" dirty="0"/>
            <a:t>Focalización en cada individuo (no producción en serie)</a:t>
          </a:r>
        </a:p>
      </dsp:txBody>
      <dsp:txXfrm>
        <a:off x="1093470" y="3010037"/>
        <a:ext cx="2551430" cy="46472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CBA38B-93C1-40E9-B724-CEE38312E0DD}" type="datetimeFigureOut">
              <a:rPr lang="es-AR" smtClean="0"/>
              <a:pPr/>
              <a:t>6/6/2018</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505B74-8CA5-4365-B9C2-591A8DA1C473}" type="slidenum">
              <a:rPr lang="es-AR" smtClean="0"/>
              <a:pPr/>
              <a:t>‹Nº›</a:t>
            </a:fld>
            <a:endParaRPr lang="es-AR"/>
          </a:p>
        </p:txBody>
      </p:sp>
    </p:spTree>
    <p:extLst>
      <p:ext uri="{BB962C8B-B14F-4D97-AF65-F5344CB8AC3E}">
        <p14:creationId xmlns:p14="http://schemas.microsoft.com/office/powerpoint/2010/main" val="130645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1</a:t>
            </a:fld>
            <a:endParaRPr lang="es-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AR" dirty="0"/>
              <a:t>PNL y AUTOMOTIVACION</a:t>
            </a:r>
          </a:p>
          <a:p>
            <a:r>
              <a:rPr lang="es-AR" dirty="0"/>
              <a:t>Son metodologías, herramientas que no aseguran el éxito.</a:t>
            </a:r>
          </a:p>
          <a:p>
            <a:r>
              <a:rPr lang="es-AR" dirty="0"/>
              <a:t>Cuando se formula un objetivo a lograr, éste debe ser en positivo, realizable,  de tamaño adecuado.</a:t>
            </a:r>
          </a:p>
          <a:p>
            <a:r>
              <a:rPr lang="es-AR" dirty="0"/>
              <a:t>Un ejercicio podría comprender: pensar en algo valioso, pero que es difícil, concentrarse…. Si hay objeciones solucionarlas, si no se puede, tomar nota y cambiar la tarea, no deben existir objeciones. Una vez decidido a hacer la tarea, se debe pensar en las conclusiones, beneficios. Se debe tener una posición cómoda y con la vista derecha hacia arriba es como si otra persona igual a mi hará el ejercicio…. Se tiene una visualización programada. Se pueden manejar emociones</a:t>
            </a:r>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10</a:t>
            </a:fld>
            <a:endParaRPr lang="es-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dirty="0"/>
              <a:t>El dilema parece ser si la tecnología reemplazará los puestos de trabajo?</a:t>
            </a:r>
          </a:p>
          <a:p>
            <a:r>
              <a:rPr lang="es-AR" dirty="0"/>
              <a:t>Los trabajos actuales no existen desde siempre, hay trabajos que se hacían y hoy ya no existen (personas que arreglan carretas, obreros que cuentan unidades producidas en una línea fabril) y lo mismo sucederá con algunos que existen hoy…</a:t>
            </a:r>
          </a:p>
          <a:p>
            <a:r>
              <a:rPr lang="es-AR" dirty="0"/>
              <a:t>Ya se conocen estadísticas en el mundo e incluso en Argentina respecto del impacto que tiene el uso de la tecnología en el plano laboral. En vista de todo esto es que el perfil que tengan nuestros estudiantes deberán ser innovadores, flexibles, interdisciplinarios, con formación continua</a:t>
            </a:r>
          </a:p>
          <a:p>
            <a:endParaRPr lang="es-AR" dirty="0"/>
          </a:p>
        </p:txBody>
      </p:sp>
      <p:sp>
        <p:nvSpPr>
          <p:cNvPr id="4" name="Marcador de número de diapositiva 3"/>
          <p:cNvSpPr>
            <a:spLocks noGrp="1"/>
          </p:cNvSpPr>
          <p:nvPr>
            <p:ph type="sldNum" sz="quarter" idx="10"/>
          </p:nvPr>
        </p:nvSpPr>
        <p:spPr/>
        <p:txBody>
          <a:bodyPr/>
          <a:lstStyle/>
          <a:p>
            <a:fld id="{7C505B74-8CA5-4365-B9C2-591A8DA1C473}" type="slidenum">
              <a:rPr lang="es-AR" smtClean="0"/>
              <a:pPr/>
              <a:t>11</a:t>
            </a:fld>
            <a:endParaRPr lang="es-AR"/>
          </a:p>
        </p:txBody>
      </p:sp>
    </p:spTree>
    <p:extLst>
      <p:ext uri="{BB962C8B-B14F-4D97-AF65-F5344CB8AC3E}">
        <p14:creationId xmlns:p14="http://schemas.microsoft.com/office/powerpoint/2010/main" val="3027329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AR" dirty="0"/>
              <a:t>ENSEÑANZA/APRENDIZAJE ONLINE: Se usa notebook, celular o dispositivo similar y requiere el uso de internet. Con ella la posibilidad de trabajo colaborativo, de invertir la clase, de manejarse en distintos espacios y tiempos, uso de recursos de internet. Existen varios tipos de clases on-line: 1- apuntes de clase on-line (similar al libro), 2-  clases grabadas: clases presenciales grabadas (requisito tecnología, no superar 20 min.), 3- </a:t>
            </a:r>
            <a:r>
              <a:rPr lang="es-AR" dirty="0" err="1"/>
              <a:t>webinar</a:t>
            </a:r>
            <a:r>
              <a:rPr lang="es-AR" dirty="0"/>
              <a:t>: son sesiones “en vivo” apoyadas por transparencias, 4- cursos </a:t>
            </a:r>
            <a:r>
              <a:rPr lang="es-AR" dirty="0" err="1"/>
              <a:t>on</a:t>
            </a:r>
            <a:r>
              <a:rPr lang="es-AR" dirty="0"/>
              <a:t> line con diseño instruccional: son los más comunes (hay colaboración profesor-diseñador, evaluaciones con diseño pedagógico) y 5- diseños basados en educación abierta y tecnologías emergentes: los estudiantes son desafiados a buscar, analizar,  y aplicar contenidos a situaciones del mundo real más que en propuestas del profesor.</a:t>
            </a:r>
          </a:p>
          <a:p>
            <a:r>
              <a:rPr lang="es-AR" sz="1200" kern="1200" dirty="0">
                <a:solidFill>
                  <a:schemeClr val="tx1"/>
                </a:solidFill>
                <a:effectLst/>
                <a:latin typeface="+mn-lt"/>
                <a:ea typeface="+mn-ea"/>
                <a:cs typeface="+mn-cs"/>
              </a:rPr>
              <a:t>Competencias requeridas para enseñanza on-line, En comunicación: (además de lectura, expresión se necesita comunicación en redes), Aprendizaje independiente, </a:t>
            </a:r>
            <a:r>
              <a:rPr lang="es-AR" sz="1200" kern="1200" dirty="0" err="1">
                <a:solidFill>
                  <a:schemeClr val="tx1"/>
                </a:solidFill>
                <a:effectLst/>
                <a:latin typeface="+mn-lt"/>
                <a:ea typeface="+mn-ea"/>
                <a:cs typeface="+mn-cs"/>
              </a:rPr>
              <a:t>Etica</a:t>
            </a:r>
            <a:r>
              <a:rPr lang="es-AR" sz="1200" kern="1200" dirty="0">
                <a:solidFill>
                  <a:schemeClr val="tx1"/>
                </a:solidFill>
                <a:effectLst/>
                <a:latin typeface="+mn-lt"/>
                <a:ea typeface="+mn-ea"/>
                <a:cs typeface="+mn-cs"/>
              </a:rPr>
              <a:t> y responsabilidad: necesarios para construir confianza , En trabajo en equipo y flexibilidad, En pensamiento crítico, creativo, original, Competencias digitales: uso de tecnología, Gestión de conocimiento.</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12</a:t>
            </a:fld>
            <a:endParaRPr lang="es-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13</a:t>
            </a:fld>
            <a:endParaRPr 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spcAft>
                <a:spcPts val="1200"/>
              </a:spcAft>
            </a:pPr>
            <a:r>
              <a:rPr lang="es-AR" dirty="0"/>
              <a:t>Siempre los humanos hemos necesitado traspasar el conocimiento de una generación a otra y así crece. </a:t>
            </a:r>
          </a:p>
          <a:p>
            <a:pPr>
              <a:spcAft>
                <a:spcPts val="1200"/>
              </a:spcAft>
            </a:pPr>
            <a:r>
              <a:rPr lang="es-AR" dirty="0">
                <a:solidFill>
                  <a:schemeClr val="accent2">
                    <a:lumMod val="75000"/>
                  </a:schemeClr>
                </a:solidFill>
              </a:rPr>
              <a:t>La Educación es siempre: compleja y conflictiva: lleva ideología (del que enseña o del gobierno) y política</a:t>
            </a:r>
          </a:p>
          <a:p>
            <a:pPr>
              <a:spcAft>
                <a:spcPts val="1200"/>
              </a:spcAft>
            </a:pPr>
            <a:r>
              <a:rPr lang="es-AR" b="1" dirty="0"/>
              <a:t>EDUCAR:</a:t>
            </a:r>
            <a:r>
              <a:rPr lang="es-AR" dirty="0"/>
              <a:t> </a:t>
            </a:r>
            <a:r>
              <a:rPr lang="es-AR" dirty="0">
                <a:solidFill>
                  <a:schemeClr val="accent2">
                    <a:lumMod val="50000"/>
                  </a:schemeClr>
                </a:solidFill>
              </a:rPr>
              <a:t>HA TENIDO como objetivo: ha sido Colonizar, seguridad nacional, homogeneizar…. </a:t>
            </a:r>
          </a:p>
          <a:p>
            <a:pPr>
              <a:spcAft>
                <a:spcPts val="1200"/>
              </a:spcAft>
            </a:pPr>
            <a:r>
              <a:rPr lang="es-AR" dirty="0">
                <a:solidFill>
                  <a:schemeClr val="accent2">
                    <a:lumMod val="50000"/>
                  </a:schemeClr>
                </a:solidFill>
              </a:rPr>
              <a:t>SENTIDO DE HOY: desarrollo de personas, que se puedan proyectar</a:t>
            </a:r>
          </a:p>
          <a:p>
            <a:endParaRPr lang="es-AR" dirty="0"/>
          </a:p>
        </p:txBody>
      </p:sp>
      <p:sp>
        <p:nvSpPr>
          <p:cNvPr id="4" name="Marcador de número de diapositiva 3"/>
          <p:cNvSpPr>
            <a:spLocks noGrp="1"/>
          </p:cNvSpPr>
          <p:nvPr>
            <p:ph type="sldNum" sz="quarter" idx="10"/>
          </p:nvPr>
        </p:nvSpPr>
        <p:spPr/>
        <p:txBody>
          <a:bodyPr/>
          <a:lstStyle/>
          <a:p>
            <a:fld id="{7C505B74-8CA5-4365-B9C2-591A8DA1C473}" type="slidenum">
              <a:rPr lang="es-AR" smtClean="0"/>
              <a:pPr/>
              <a:t>2</a:t>
            </a:fld>
            <a:endParaRPr lang="es-AR"/>
          </a:p>
        </p:txBody>
      </p:sp>
    </p:spTree>
    <p:extLst>
      <p:ext uri="{BB962C8B-B14F-4D97-AF65-F5344CB8AC3E}">
        <p14:creationId xmlns:p14="http://schemas.microsoft.com/office/powerpoint/2010/main" val="2129480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Existe</a:t>
            </a:r>
            <a:r>
              <a:rPr lang="es-ES_tradnl" baseline="0" dirty="0"/>
              <a:t> un cambio de paradigma: de la sociedad industrial (s. XVIII) en la que la educación era masiva, el trabajador estaba regido por las leyes del mercado, en la que se probaron varias ideologías (capitalismo, nazismo, socialismo, </a:t>
            </a:r>
            <a:r>
              <a:rPr lang="es-ES_tradnl" baseline="0" dirty="0" err="1"/>
              <a:t>etc</a:t>
            </a:r>
            <a:r>
              <a:rPr lang="es-ES_tradnl" baseline="0" dirty="0"/>
              <a:t>) a nuestro contexto actual, instaurado a partir de ´70s cuya característica importante es la incorporación de la dimensión digital, una gran </a:t>
            </a:r>
            <a:r>
              <a:rPr lang="es-ES_tradnl" baseline="0" dirty="0" err="1"/>
              <a:t>heterotopía</a:t>
            </a:r>
            <a:r>
              <a:rPr lang="es-ES_tradnl" baseline="0" dirty="0"/>
              <a:t> (espacio donde las normas son diferentes al mundo, ej. Cárceles). Por lo cual las distancias y tiempos son distintos: podemos “visitar” otros </a:t>
            </a:r>
            <a:r>
              <a:rPr lang="es-ES_tradnl" baseline="0" dirty="0" err="1"/>
              <a:t>paises</a:t>
            </a:r>
            <a:r>
              <a:rPr lang="es-ES_tradnl" baseline="0" dirty="0"/>
              <a:t> (internet con gafas 3D), los tiempos son relativos</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3</a:t>
            </a:fld>
            <a:endParaRPr lang="es-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La EDUCACION debe ser abordada como COMPLEJIDAD,  un fenómeno complejo. No hay un traspaso</a:t>
            </a:r>
            <a:r>
              <a:rPr lang="es-ES_tradnl" baseline="0" dirty="0"/>
              <a:t> de información del docente, el estudiante </a:t>
            </a:r>
            <a:r>
              <a:rPr lang="es-ES_tradnl" baseline="0" dirty="0" err="1"/>
              <a:t>tambien</a:t>
            </a:r>
            <a:r>
              <a:rPr lang="es-ES_tradnl" baseline="0" dirty="0"/>
              <a:t> transmite conocimiento. No existe educación no ideológica (los docentes, los estados).</a:t>
            </a:r>
          </a:p>
          <a:p>
            <a:r>
              <a:rPr lang="es-ES_tradnl" baseline="0" dirty="0"/>
              <a:t>Según </a:t>
            </a:r>
            <a:r>
              <a:rPr lang="es-ES_tradnl" baseline="0" dirty="0" err="1"/>
              <a:t>Morin</a:t>
            </a:r>
            <a:r>
              <a:rPr lang="es-ES_tradnl" baseline="0" dirty="0"/>
              <a:t> se deben considerar 7 saberes: ceguera del conocimiento (debemos buscar la lucidez, conociendo los “hilos”); el conocimiento debe ser pertinente (no es imparcial, ni neutro, ni estático); enseñar la condición humana; identidad terrenal (enseñar el destino planetario); enfrentar las incertidumbres (no pelear con ellas, aceptarlas); enseñar la comprensión (respetar al otro); ética del género humano.</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4</a:t>
            </a:fld>
            <a:endParaRPr lang="es-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Internet está</a:t>
            </a:r>
            <a:r>
              <a:rPr lang="es-ES_tradnl" baseline="0" dirty="0"/>
              <a:t> presente en toda nuestra vida. Tiene sus inicios en 1969 y a partir de allí un crecimiento exponencial. Tiene gran incidencia en las economías (cambian los modelos de empresa, financiamiento de capital, mercados). A partir de internet se desarrollas distintas interacciones sociales, aparecen comunidades virtuales, se crean lazos débiles. Internet es muy utilizada por la política como instrumento de participación ciudadana y de información para los políticos. Internet modifica los medios de comunicación (la información está en tiempo real y se procesa en tiempo real), hay comunicación horizontal, no mediada. Existe el problema de la privacidad (se venden bases de datos)</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5</a:t>
            </a:fld>
            <a:endParaRPr lang="es-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Nuestro mundo es un mundo líquido</a:t>
            </a:r>
            <a:r>
              <a:rPr lang="es-ES_tradnl" baseline="0" dirty="0"/>
              <a:t> (nombrado por </a:t>
            </a:r>
            <a:r>
              <a:rPr lang="es-ES_tradnl" baseline="0" dirty="0" err="1"/>
              <a:t>caracteristicas</a:t>
            </a:r>
            <a:r>
              <a:rPr lang="es-ES_tradnl" baseline="0" dirty="0"/>
              <a:t> comunes a las propiedades que describen el estado líquido de la materia) existe dificultad de mantener la forma, hay </a:t>
            </a:r>
            <a:r>
              <a:rPr lang="es-ES_tradnl" baseline="0" dirty="0" err="1"/>
              <a:t>incertezas</a:t>
            </a:r>
            <a:r>
              <a:rPr lang="es-ES_tradnl" baseline="0" dirty="0"/>
              <a:t>, inseguridades. Se nota falta de compromiso. Los trabajos no son para siempre… actualmente no se sabe qué pasará en 2 o 3 meses. La vida está llena de cambios. Según </a:t>
            </a:r>
            <a:r>
              <a:rPr lang="es-ES_tradnl" baseline="0" dirty="0" err="1"/>
              <a:t>Bauman</a:t>
            </a:r>
            <a:r>
              <a:rPr lang="es-ES_tradnl" baseline="0" dirty="0"/>
              <a:t> “no sé si la expectativa de la gente joven creó el mundo líquido o al revés”</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6</a:t>
            </a:fld>
            <a:endParaRPr lang="es-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El APRENDIZAJE EXPANSIVO</a:t>
            </a:r>
            <a:r>
              <a:rPr lang="es-ES_tradnl" baseline="0" dirty="0"/>
              <a:t> requiere nuestra preparación para desempeñarnos en un mundo que cambia permanentemente. Requiere de personas que transformen los recursos culturales. Se debe trabajar en la formación de conceptos, creación de artificios, resolución de problemas, aprendizaje de valores, formas de relación, cooperación en el trabajo, respeto</a:t>
            </a:r>
          </a:p>
          <a:p>
            <a:r>
              <a:rPr lang="es-ES_tradnl" baseline="0" dirty="0"/>
              <a:t>Aprendizaje : 1er orden (condicionamiento, imitación)</a:t>
            </a:r>
          </a:p>
          <a:p>
            <a:r>
              <a:rPr lang="es-ES_tradnl" baseline="0" dirty="0"/>
              <a:t>	2do orden traspaso de información, interacción, patrones de comportamiento, aprendizaje de 	investigación, productivo</a:t>
            </a:r>
          </a:p>
          <a:p>
            <a:r>
              <a:rPr lang="es-ES_tradnl" baseline="0" dirty="0"/>
              <a:t>	3er orden: </a:t>
            </a:r>
            <a:r>
              <a:rPr lang="es-ES_tradnl" baseline="0" dirty="0" err="1"/>
              <a:t>innovativo</a:t>
            </a:r>
            <a:r>
              <a:rPr lang="es-ES_tradnl" baseline="0" dirty="0"/>
              <a:t>, salto cualitativo, el aprendiz cuestiona la validez de las tareas y problemas, 	transforma</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7</a:t>
            </a:fld>
            <a:endParaRPr lang="es-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_tradnl" dirty="0"/>
              <a:t>LA CULTURA DEL NUEVO CAPITALISMO</a:t>
            </a:r>
            <a:r>
              <a:rPr lang="es-ES_tradnl" baseline="0" dirty="0"/>
              <a:t> (</a:t>
            </a:r>
            <a:r>
              <a:rPr lang="es-ES_tradnl" baseline="0" dirty="0" err="1"/>
              <a:t>Sennett</a:t>
            </a:r>
            <a:r>
              <a:rPr lang="es-ES_tradnl" baseline="0" dirty="0"/>
              <a:t>)</a:t>
            </a:r>
          </a:p>
          <a:p>
            <a:r>
              <a:rPr lang="es-ES_tradnl" baseline="0" dirty="0"/>
              <a:t>El capitalismo busca la fuerza de trabajo donde sea más barato. Años atrás, los padres querían que sus hijos pudieran conseguir trabajo y así serían necesarios. Con las nuevas tecnologías, nuevos recursos, nuevos métodos…</a:t>
            </a:r>
          </a:p>
          <a:p>
            <a:r>
              <a:rPr lang="es-ES_tradnl" baseline="0" dirty="0"/>
              <a:t>Enfoque centrado en el talento juvenil, la experiencia pierde valor. En la sociedad moderna la búsqueda de trabajo se realiza en el marco de la inclusión social, usando test.</a:t>
            </a:r>
          </a:p>
          <a:p>
            <a:r>
              <a:rPr lang="es-ES_tradnl" baseline="0" dirty="0"/>
              <a:t>Actualidad, se exigen cambios, comportamiento ágil, se crea ansiedad, nada es a largo plazo, se modifican las guías del carácter. Se corroe la confianza, la lealtad, el compromiso mutuo…</a:t>
            </a:r>
            <a:endParaRPr lang="es-AR" dirty="0"/>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8</a:t>
            </a:fld>
            <a:endParaRPr lang="es-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AR" dirty="0"/>
              <a:t>Ejemplo de </a:t>
            </a:r>
            <a:r>
              <a:rPr lang="es-AR" dirty="0" err="1"/>
              <a:t>trandisciplinariedad</a:t>
            </a:r>
            <a:r>
              <a:rPr lang="es-AR" dirty="0"/>
              <a:t> el CEREBRO</a:t>
            </a:r>
          </a:p>
          <a:p>
            <a:r>
              <a:rPr lang="es-AR" dirty="0"/>
              <a:t>Si se lo quiere estudiar no se puede descartar ninguno de los siguientes aspectos, se debe analizar su:  fisiología, anatomía, antropología, electrónica, psicología, sociología… la complejidad del cerebro: 8 inteligencias,  5 memorias, distintos tipos de onda cerebrales, entonces para su comprensión se debe hacer en forma transdisciplinar. Se debe abordar de una manera holística.</a:t>
            </a:r>
          </a:p>
          <a:p>
            <a:r>
              <a:rPr lang="es-AR" dirty="0"/>
              <a:t>DEBEMOS DUDAR DE LO ABSOLUTO DE LA RAZÓN!</a:t>
            </a:r>
          </a:p>
        </p:txBody>
      </p:sp>
      <p:sp>
        <p:nvSpPr>
          <p:cNvPr id="4" name="3 Marcador de número de diapositiva"/>
          <p:cNvSpPr>
            <a:spLocks noGrp="1"/>
          </p:cNvSpPr>
          <p:nvPr>
            <p:ph type="sldNum" sz="quarter" idx="10"/>
          </p:nvPr>
        </p:nvSpPr>
        <p:spPr/>
        <p:txBody>
          <a:bodyPr/>
          <a:lstStyle/>
          <a:p>
            <a:fld id="{7C505B74-8CA5-4365-B9C2-591A8DA1C473}" type="slidenum">
              <a:rPr lang="es-AR" smtClean="0"/>
              <a:pPr/>
              <a:t>9</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06D8BB37-67E1-420F-B488-3DE93FA3DF1F}" type="datetimeFigureOut">
              <a:rPr lang="en-US" dirty="0"/>
              <a:pPr/>
              <a:t>6/6/2018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96382-B15D-466F-9E7D-0603461872B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8672AE-FC7B-40BA-8844-0693A2434617}"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568EC8D-9508-4A2C-8FBC-4C089BA52EE5}"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B7A1C89-C29A-4D79-B5A1-1F424905E9A1}" type="datetimeFigureOut">
              <a:rPr lang="en-US" dirty="0"/>
              <a:pPr/>
              <a:t>6/6/2018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ECC248-0691-4AB1-BB8B-882D656FF160}"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s-ES"/>
              <a:t>Editar los estilos de texto del patrón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4E54B09-E178-460F-B46D-023FA9745608}" type="datetimeFigureOut">
              <a:rPr lang="en-US" dirty="0"/>
              <a:pPr/>
              <a:t>6/6/2018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CD62E06-21B3-4A3D-A6C8-F0DFEB8AB04D}" type="datetimeFigureOut">
              <a:rPr lang="en-US" dirty="0"/>
              <a:pPr/>
              <a:t>6/6/2018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CC01-41FD-4607-B8B1-976991065B2D}" type="datetimeFigureOut">
              <a:rPr lang="en-US" dirty="0"/>
              <a:pPr/>
              <a:t>6/6/2018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6D6740A7-C153-476A-BA27-5BE657EA7C21}"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1C86C2EC-F3EA-4AFE-88D7-51A6BBFDBA8B}" type="datetimeFigureOut">
              <a:rPr lang="en-US" dirty="0"/>
              <a:pPr/>
              <a:t>6/6/2018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BF2EAB5F-78EB-45CA-9E26-D1BAA0AA6EEC}" type="datetimeFigureOut">
              <a:rPr lang="en-US" dirty="0"/>
              <a:pPr/>
              <a:t>6/6/2018</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DBE29A-8B73-4FEB-9B36-4DDF700B876B}"/>
              </a:ext>
            </a:extLst>
          </p:cNvPr>
          <p:cNvSpPr>
            <a:spLocks noGrp="1"/>
          </p:cNvSpPr>
          <p:nvPr>
            <p:ph type="ctrTitle"/>
          </p:nvPr>
        </p:nvSpPr>
        <p:spPr/>
        <p:txBody>
          <a:bodyPr/>
          <a:lstStyle/>
          <a:p>
            <a:r>
              <a:rPr lang="es-AR" b="1" dirty="0"/>
              <a:t>Contexto Social y Enseñanza para una Era Digital</a:t>
            </a:r>
          </a:p>
        </p:txBody>
      </p:sp>
      <p:sp>
        <p:nvSpPr>
          <p:cNvPr id="3" name="Subtítulo 2">
            <a:extLst>
              <a:ext uri="{FF2B5EF4-FFF2-40B4-BE49-F238E27FC236}">
                <a16:creationId xmlns:a16="http://schemas.microsoft.com/office/drawing/2014/main" id="{EEFCE37E-72F8-481C-BD69-46F2D7706BCC}"/>
              </a:ext>
            </a:extLst>
          </p:cNvPr>
          <p:cNvSpPr>
            <a:spLocks noGrp="1"/>
          </p:cNvSpPr>
          <p:nvPr>
            <p:ph type="subTitle" idx="1"/>
          </p:nvPr>
        </p:nvSpPr>
        <p:spPr>
          <a:xfrm>
            <a:off x="1261872" y="5784574"/>
            <a:ext cx="9418320" cy="707666"/>
          </a:xfrm>
        </p:spPr>
        <p:txBody>
          <a:bodyPr/>
          <a:lstStyle/>
          <a:p>
            <a:r>
              <a:rPr lang="es-AR" dirty="0"/>
              <a:t>María Cristina Almandoz</a:t>
            </a:r>
          </a:p>
          <a:p>
            <a:endParaRPr lang="es-AR" dirty="0"/>
          </a:p>
        </p:txBody>
      </p:sp>
    </p:spTree>
    <p:extLst>
      <p:ext uri="{BB962C8B-B14F-4D97-AF65-F5344CB8AC3E}">
        <p14:creationId xmlns:p14="http://schemas.microsoft.com/office/powerpoint/2010/main" val="415167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790438-2F71-4FC0-9B9E-F5F81D87A120}"/>
              </a:ext>
            </a:extLst>
          </p:cNvPr>
          <p:cNvSpPr>
            <a:spLocks noGrp="1"/>
          </p:cNvSpPr>
          <p:nvPr>
            <p:ph type="title"/>
          </p:nvPr>
        </p:nvSpPr>
        <p:spPr>
          <a:xfrm>
            <a:off x="164592" y="23857"/>
            <a:ext cx="9692640" cy="415470"/>
          </a:xfrm>
        </p:spPr>
        <p:txBody>
          <a:bodyPr/>
          <a:lstStyle/>
          <a:p>
            <a:r>
              <a:rPr lang="es-AR" sz="2000" dirty="0">
                <a:solidFill>
                  <a:srgbClr val="FF388C"/>
                </a:solidFill>
              </a:rPr>
              <a:t>TEMA 9 – PROGRAMACION </a:t>
            </a:r>
            <a:r>
              <a:rPr lang="es-AR" sz="2000">
                <a:solidFill>
                  <a:srgbClr val="FF388C"/>
                </a:solidFill>
              </a:rPr>
              <a:t>DE CONTEXTOS </a:t>
            </a:r>
            <a:r>
              <a:rPr lang="es-AR" sz="2000" dirty="0">
                <a:solidFill>
                  <a:srgbClr val="FF388C"/>
                </a:solidFill>
              </a:rPr>
              <a:t>SOCIALES </a:t>
            </a:r>
            <a:endParaRPr lang="es-AR" dirty="0"/>
          </a:p>
        </p:txBody>
      </p:sp>
      <p:pic>
        <p:nvPicPr>
          <p:cNvPr id="4" name="3 Imagen" descr="triangulo.jpg"/>
          <p:cNvPicPr>
            <a:picLocks noChangeAspect="1"/>
          </p:cNvPicPr>
          <p:nvPr/>
        </p:nvPicPr>
        <p:blipFill>
          <a:blip r:embed="rId3"/>
          <a:stretch>
            <a:fillRect/>
          </a:stretch>
        </p:blipFill>
        <p:spPr>
          <a:xfrm>
            <a:off x="5885705" y="1630454"/>
            <a:ext cx="5442859" cy="3048001"/>
          </a:xfrm>
          <a:prstGeom prst="rect">
            <a:avLst/>
          </a:prstGeom>
          <a:solidFill>
            <a:schemeClr val="bg1"/>
          </a:solidFill>
        </p:spPr>
      </p:pic>
      <p:sp>
        <p:nvSpPr>
          <p:cNvPr id="3" name="Marcador de contenido 2">
            <a:extLst>
              <a:ext uri="{FF2B5EF4-FFF2-40B4-BE49-F238E27FC236}">
                <a16:creationId xmlns:a16="http://schemas.microsoft.com/office/drawing/2014/main" id="{299F7B14-5591-4EAC-B538-95260D15082E}"/>
              </a:ext>
            </a:extLst>
          </p:cNvPr>
          <p:cNvSpPr>
            <a:spLocks noGrp="1"/>
          </p:cNvSpPr>
          <p:nvPr>
            <p:ph idx="1"/>
          </p:nvPr>
        </p:nvSpPr>
        <p:spPr>
          <a:xfrm>
            <a:off x="592030" y="1071795"/>
            <a:ext cx="8595360" cy="4351337"/>
          </a:xfrm>
        </p:spPr>
        <p:txBody>
          <a:bodyPr>
            <a:noAutofit/>
          </a:bodyPr>
          <a:lstStyle/>
          <a:p>
            <a:pPr>
              <a:buNone/>
            </a:pPr>
            <a:r>
              <a:rPr lang="es-ES_tradnl" sz="1600" dirty="0"/>
              <a:t>PROGRAMACION NEUROLINGUISTICA (PNL)</a:t>
            </a:r>
          </a:p>
          <a:p>
            <a:r>
              <a:rPr lang="es-ES_tradnl" sz="1600" dirty="0"/>
              <a:t>Teoría que puede ayudar a entenderse y entender, a cambiar conductas (usadas en tratamientos de desorden alimenticio, miedos, fobias, </a:t>
            </a:r>
            <a:r>
              <a:rPr lang="es-ES_tradnl" sz="1600" dirty="0" err="1"/>
              <a:t>etc</a:t>
            </a:r>
            <a:r>
              <a:rPr lang="es-ES_tradnl" sz="1600" dirty="0"/>
              <a:t>)</a:t>
            </a:r>
          </a:p>
          <a:p>
            <a:r>
              <a:rPr lang="es-ES_tradnl" sz="1600" dirty="0"/>
              <a:t>Creadores: </a:t>
            </a:r>
            <a:r>
              <a:rPr lang="es-ES_tradnl" sz="1600" dirty="0" err="1"/>
              <a:t>Batelson</a:t>
            </a:r>
            <a:r>
              <a:rPr lang="es-ES_tradnl" sz="1600" dirty="0"/>
              <a:t> (antropólogo) </a:t>
            </a:r>
            <a:r>
              <a:rPr lang="es-ES_tradnl" sz="1600" dirty="0" err="1"/>
              <a:t>Dilts</a:t>
            </a:r>
            <a:endParaRPr lang="es-ES_tradnl" sz="1600" dirty="0"/>
          </a:p>
          <a:p>
            <a:pPr marL="0" indent="0">
              <a:buNone/>
            </a:pPr>
            <a:r>
              <a:rPr lang="es-ES_tradnl" sz="1600" dirty="0"/>
              <a:t>   (´70),  estudiaron patrones de conducta de tres genios    </a:t>
            </a:r>
          </a:p>
          <a:p>
            <a:pPr marL="0" indent="0">
              <a:buNone/>
            </a:pPr>
            <a:r>
              <a:rPr lang="es-ES_tradnl" sz="1600" dirty="0"/>
              <a:t>    (terapeutas).</a:t>
            </a:r>
          </a:p>
          <a:p>
            <a:r>
              <a:rPr lang="es-ES_tradnl" sz="1600" dirty="0"/>
              <a:t>Ciencia que dirige nuestro cerebro para conseguir logros </a:t>
            </a:r>
          </a:p>
          <a:p>
            <a:pPr marL="0" indent="0">
              <a:buNone/>
            </a:pPr>
            <a:r>
              <a:rPr lang="es-ES_tradnl" sz="1600" dirty="0"/>
              <a:t>     deseados</a:t>
            </a:r>
          </a:p>
          <a:p>
            <a:r>
              <a:rPr lang="es-ES_tradnl" sz="1600" dirty="0"/>
              <a:t>Triángulo de los niveles lógicos </a:t>
            </a:r>
          </a:p>
          <a:p>
            <a:pPr>
              <a:buNone/>
            </a:pPr>
            <a:r>
              <a:rPr lang="es-ES_tradnl" sz="1600" dirty="0"/>
              <a:t>	</a:t>
            </a:r>
          </a:p>
          <a:p>
            <a:pPr>
              <a:buNone/>
            </a:pPr>
            <a:r>
              <a:rPr lang="es-ES_tradnl" sz="1600" dirty="0"/>
              <a:t>	un cambio en el nivel superior afectará a los inferiores</a:t>
            </a:r>
          </a:p>
          <a:p>
            <a:pPr marL="0" indent="0">
              <a:buNone/>
            </a:pPr>
            <a:r>
              <a:rPr lang="es-ES_tradnl" sz="1600" i="1" dirty="0"/>
              <a:t>Elogio</a:t>
            </a:r>
            <a:r>
              <a:rPr lang="es-ES_tradnl" sz="1600" dirty="0"/>
              <a:t>: sincero, específico, personalizado, se debe </a:t>
            </a:r>
            <a:r>
              <a:rPr lang="es-ES_tradnl" sz="1600" i="1" dirty="0"/>
              <a:t>CRITICAR</a:t>
            </a:r>
            <a:r>
              <a:rPr lang="es-ES_tradnl" sz="1600" dirty="0"/>
              <a:t> el comportamiento no la persona</a:t>
            </a:r>
            <a:endParaRPr lang="es-AR" sz="1600" dirty="0"/>
          </a:p>
        </p:txBody>
      </p:sp>
    </p:spTree>
    <p:extLst>
      <p:ext uri="{BB962C8B-B14F-4D97-AF65-F5344CB8AC3E}">
        <p14:creationId xmlns:p14="http://schemas.microsoft.com/office/powerpoint/2010/main" val="330382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6B6682-9DCC-407D-A42D-2879D98CF300}"/>
              </a:ext>
            </a:extLst>
          </p:cNvPr>
          <p:cNvSpPr>
            <a:spLocks noGrp="1"/>
          </p:cNvSpPr>
          <p:nvPr>
            <p:ph type="title"/>
          </p:nvPr>
        </p:nvSpPr>
        <p:spPr>
          <a:xfrm>
            <a:off x="164592" y="3154"/>
            <a:ext cx="9692640" cy="435016"/>
          </a:xfrm>
        </p:spPr>
        <p:txBody>
          <a:bodyPr>
            <a:normAutofit/>
          </a:bodyPr>
          <a:lstStyle/>
          <a:p>
            <a:r>
              <a:rPr lang="es-AR" sz="2000" dirty="0">
                <a:solidFill>
                  <a:srgbClr val="FF388C"/>
                </a:solidFill>
              </a:rPr>
              <a:t>TEMA 10 - EVOLUCION – ENTORNO DE TRABAJO</a:t>
            </a:r>
            <a:endParaRPr lang="es-AR" dirty="0"/>
          </a:p>
        </p:txBody>
      </p:sp>
      <p:sp>
        <p:nvSpPr>
          <p:cNvPr id="3" name="Marcador de contenido 2">
            <a:extLst>
              <a:ext uri="{FF2B5EF4-FFF2-40B4-BE49-F238E27FC236}">
                <a16:creationId xmlns:a16="http://schemas.microsoft.com/office/drawing/2014/main" id="{1B3CDEE7-471E-48F1-A0DC-840FEECA124F}"/>
              </a:ext>
            </a:extLst>
          </p:cNvPr>
          <p:cNvSpPr>
            <a:spLocks noGrp="1"/>
          </p:cNvSpPr>
          <p:nvPr>
            <p:ph idx="1"/>
          </p:nvPr>
        </p:nvSpPr>
        <p:spPr>
          <a:xfrm>
            <a:off x="666750" y="1028701"/>
            <a:ext cx="9906000" cy="1924049"/>
          </a:xfrm>
        </p:spPr>
        <p:txBody>
          <a:bodyPr/>
          <a:lstStyle/>
          <a:p>
            <a:pPr marL="0" indent="0">
              <a:buNone/>
            </a:pPr>
            <a:r>
              <a:rPr lang="es-ES_tradnl" dirty="0"/>
              <a:t>El </a:t>
            </a:r>
            <a:r>
              <a:rPr lang="es-ES_tradnl" b="1" dirty="0">
                <a:solidFill>
                  <a:schemeClr val="accent4">
                    <a:lumMod val="60000"/>
                    <a:lumOff val="40000"/>
                  </a:schemeClr>
                </a:solidFill>
              </a:rPr>
              <a:t>trabajo</a:t>
            </a:r>
            <a:r>
              <a:rPr lang="es-ES_tradnl" dirty="0"/>
              <a:t> cambia y cambiará en el futuro. Están en duda: oficinistas contables, operador de </a:t>
            </a:r>
            <a:r>
              <a:rPr lang="es-ES_tradnl" dirty="0" err="1"/>
              <a:t>telemarketing</a:t>
            </a:r>
            <a:r>
              <a:rPr lang="es-ES_tradnl" dirty="0"/>
              <a:t>, relojeros, conductores, azafatas, camareros, entre otros. Educación, salud y cuidado social serían los trabajos menos afectados (se requieren habilidades difíciles de automatizar)</a:t>
            </a:r>
          </a:p>
          <a:p>
            <a:pPr>
              <a:buNone/>
            </a:pPr>
            <a:r>
              <a:rPr lang="es-ES_tradnl" dirty="0"/>
              <a:t>Los robots ocuparán 1/3 de los trabajos actuales (en los próximos 20 años)</a:t>
            </a:r>
            <a:endParaRPr lang="es-AR" dirty="0"/>
          </a:p>
        </p:txBody>
      </p:sp>
      <p:graphicFrame>
        <p:nvGraphicFramePr>
          <p:cNvPr id="4" name="3 Diagrama"/>
          <p:cNvGraphicFramePr/>
          <p:nvPr>
            <p:extLst>
              <p:ext uri="{D42A27DB-BD31-4B8C-83A1-F6EECF244321}">
                <p14:modId xmlns:p14="http://schemas.microsoft.com/office/powerpoint/2010/main" val="1007954129"/>
              </p:ext>
            </p:extLst>
          </p:nvPr>
        </p:nvGraphicFramePr>
        <p:xfrm>
          <a:off x="1727200" y="3067050"/>
          <a:ext cx="7645400" cy="31855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4057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574B21-C0AC-4D3D-9268-C698C405BF50}"/>
              </a:ext>
            </a:extLst>
          </p:cNvPr>
          <p:cNvSpPr>
            <a:spLocks noGrp="1"/>
          </p:cNvSpPr>
          <p:nvPr>
            <p:ph type="title"/>
          </p:nvPr>
        </p:nvSpPr>
        <p:spPr>
          <a:xfrm>
            <a:off x="164592" y="23857"/>
            <a:ext cx="9692640" cy="415470"/>
          </a:xfrm>
        </p:spPr>
        <p:txBody>
          <a:bodyPr/>
          <a:lstStyle/>
          <a:p>
            <a:r>
              <a:rPr lang="es-AR" sz="2000" dirty="0">
                <a:solidFill>
                  <a:srgbClr val="FF388C"/>
                </a:solidFill>
              </a:rPr>
              <a:t>TEMA 11 - REFLEXIONES</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590139911"/>
              </p:ext>
            </p:extLst>
          </p:nvPr>
        </p:nvGraphicFramePr>
        <p:xfrm>
          <a:off x="1300163" y="1066800"/>
          <a:ext cx="9063037" cy="4914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7408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876300" y="685800"/>
            <a:ext cx="5505450" cy="5562600"/>
          </a:xfrm>
          <a:prstGeom prst="rect">
            <a:avLst/>
          </a:prstGeom>
          <a:solidFill>
            <a:schemeClr val="accent6">
              <a:lumMod val="20000"/>
              <a:lumOff val="80000"/>
              <a:alpha val="6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r>
              <a:rPr lang="es-ES_tradnl" b="1" dirty="0">
                <a:solidFill>
                  <a:schemeClr val="tx1"/>
                </a:solidFill>
              </a:rPr>
              <a:t>Sociedad líquida </a:t>
            </a:r>
            <a:r>
              <a:rPr lang="es-ES_tradnl" dirty="0">
                <a:solidFill>
                  <a:schemeClr val="tx1"/>
                </a:solidFill>
              </a:rPr>
              <a:t>(cambiante, incertezas, fragilidad)</a:t>
            </a:r>
          </a:p>
          <a:p>
            <a:pPr indent="533400"/>
            <a:r>
              <a:rPr lang="es-ES_tradnl" b="1" dirty="0">
                <a:solidFill>
                  <a:schemeClr val="tx1"/>
                </a:solidFill>
              </a:rPr>
              <a:t>Sociedad en red </a:t>
            </a:r>
            <a:r>
              <a:rPr lang="es-ES_tradnl" dirty="0">
                <a:solidFill>
                  <a:schemeClr val="tx1"/>
                </a:solidFill>
              </a:rPr>
              <a:t>(internet) </a:t>
            </a:r>
            <a:endParaRPr lang="es-AR" dirty="0">
              <a:solidFill>
                <a:schemeClr val="tx1"/>
              </a:solidFill>
            </a:endParaRPr>
          </a:p>
        </p:txBody>
      </p:sp>
      <p:sp>
        <p:nvSpPr>
          <p:cNvPr id="5" name="4 Elipse"/>
          <p:cNvSpPr/>
          <p:nvPr/>
        </p:nvSpPr>
        <p:spPr>
          <a:xfrm>
            <a:off x="2499360" y="2275840"/>
            <a:ext cx="1849120" cy="20116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200" dirty="0"/>
              <a:t>ESTUDIANTE EN LA EPOCA ACTUAL</a:t>
            </a:r>
            <a:endParaRPr lang="es-AR" sz="1200" dirty="0"/>
          </a:p>
        </p:txBody>
      </p:sp>
      <p:sp>
        <p:nvSpPr>
          <p:cNvPr id="7" name="6 Elipse"/>
          <p:cNvSpPr/>
          <p:nvPr/>
        </p:nvSpPr>
        <p:spPr>
          <a:xfrm>
            <a:off x="2072640" y="1625600"/>
            <a:ext cx="2682240" cy="3393440"/>
          </a:xfrm>
          <a:prstGeom prst="ellipse">
            <a:avLst/>
          </a:prstGeom>
          <a:solidFill>
            <a:schemeClr val="accent1">
              <a:lumMod val="40000"/>
              <a:lumOff val="60000"/>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endParaRPr lang="es-ES_tradnl" dirty="0"/>
          </a:p>
          <a:p>
            <a:pPr algn="ctr"/>
            <a:r>
              <a:rPr lang="es-ES_tradnl" dirty="0">
                <a:solidFill>
                  <a:schemeClr val="tx1"/>
                </a:solidFill>
              </a:rPr>
              <a:t>HIPERMUNDO</a:t>
            </a:r>
            <a:endParaRPr lang="es-AR" dirty="0">
              <a:solidFill>
                <a:schemeClr val="tx1"/>
              </a:solidFill>
            </a:endParaRPr>
          </a:p>
        </p:txBody>
      </p:sp>
      <p:sp>
        <p:nvSpPr>
          <p:cNvPr id="8" name="7 Rectángulo"/>
          <p:cNvSpPr/>
          <p:nvPr/>
        </p:nvSpPr>
        <p:spPr>
          <a:xfrm>
            <a:off x="4742180" y="1028700"/>
            <a:ext cx="1601470" cy="609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1400" dirty="0"/>
              <a:t>TRADICIONES</a:t>
            </a:r>
            <a:endParaRPr lang="es-AR" sz="1400" dirty="0"/>
          </a:p>
        </p:txBody>
      </p:sp>
      <p:sp>
        <p:nvSpPr>
          <p:cNvPr id="10" name="9 Flecha izquierda y derecha"/>
          <p:cNvSpPr/>
          <p:nvPr/>
        </p:nvSpPr>
        <p:spPr>
          <a:xfrm rot="19392009">
            <a:off x="3801066" y="1928747"/>
            <a:ext cx="1070921" cy="308714"/>
          </a:xfrm>
          <a:prstGeom prst="lef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11 Flecha a la derecha con bandas"/>
          <p:cNvSpPr/>
          <p:nvPr/>
        </p:nvSpPr>
        <p:spPr>
          <a:xfrm>
            <a:off x="6438900" y="2952750"/>
            <a:ext cx="1181100" cy="1047750"/>
          </a:xfrm>
          <a:prstGeom prst="striped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13" name="12 Diagrama"/>
          <p:cNvGraphicFramePr/>
          <p:nvPr/>
        </p:nvGraphicFramePr>
        <p:xfrm>
          <a:off x="7612380" y="800946"/>
          <a:ext cx="36449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041212-8DB6-4262-AF2F-302A08642D57}"/>
              </a:ext>
            </a:extLst>
          </p:cNvPr>
          <p:cNvSpPr>
            <a:spLocks noGrp="1"/>
          </p:cNvSpPr>
          <p:nvPr>
            <p:ph type="title"/>
          </p:nvPr>
        </p:nvSpPr>
        <p:spPr>
          <a:xfrm>
            <a:off x="164592" y="0"/>
            <a:ext cx="9692640" cy="415470"/>
          </a:xfrm>
        </p:spPr>
        <p:txBody>
          <a:bodyPr>
            <a:normAutofit/>
          </a:bodyPr>
          <a:lstStyle/>
          <a:p>
            <a:r>
              <a:rPr lang="es-AR" sz="2000" dirty="0"/>
              <a:t>TEMA 1 – SITUANDONOS – HISTORIA DE LA EDUCACION</a:t>
            </a:r>
          </a:p>
        </p:txBody>
      </p:sp>
      <p:graphicFrame>
        <p:nvGraphicFramePr>
          <p:cNvPr id="4" name="3 Diagrama"/>
          <p:cNvGraphicFramePr/>
          <p:nvPr>
            <p:extLst>
              <p:ext uri="{D42A27DB-BD31-4B8C-83A1-F6EECF244321}">
                <p14:modId xmlns:p14="http://schemas.microsoft.com/office/powerpoint/2010/main" val="3142429584"/>
              </p:ext>
            </p:extLst>
          </p:nvPr>
        </p:nvGraphicFramePr>
        <p:xfrm>
          <a:off x="529771" y="719666"/>
          <a:ext cx="1020898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5 Conector recto"/>
          <p:cNvCxnSpPr/>
          <p:nvPr/>
        </p:nvCxnSpPr>
        <p:spPr>
          <a:xfrm rot="16200000" flipH="1">
            <a:off x="1963963" y="3371852"/>
            <a:ext cx="4914902" cy="65313"/>
          </a:xfrm>
          <a:prstGeom prst="line">
            <a:avLst/>
          </a:prstGeom>
          <a:ln w="76200">
            <a:prstDash val="dashDot"/>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1453243" y="5437414"/>
            <a:ext cx="543739" cy="369332"/>
          </a:xfrm>
          <a:prstGeom prst="rect">
            <a:avLst/>
          </a:prstGeom>
          <a:noFill/>
        </p:spPr>
        <p:txBody>
          <a:bodyPr wrap="none" rtlCol="0">
            <a:spAutoFit/>
          </a:bodyPr>
          <a:lstStyle/>
          <a:p>
            <a:r>
              <a:rPr lang="es-ES_tradnl" dirty="0" err="1"/>
              <a:t>a.c.</a:t>
            </a:r>
            <a:endParaRPr lang="es-AR" dirty="0"/>
          </a:p>
        </p:txBody>
      </p:sp>
      <p:sp>
        <p:nvSpPr>
          <p:cNvPr id="7" name="8 CuadroTexto">
            <a:extLst>
              <a:ext uri="{FF2B5EF4-FFF2-40B4-BE49-F238E27FC236}">
                <a16:creationId xmlns:a16="http://schemas.microsoft.com/office/drawing/2014/main" id="{0126EC3E-BB67-4D19-BBA9-2BD6762B965A}"/>
              </a:ext>
            </a:extLst>
          </p:cNvPr>
          <p:cNvSpPr txBox="1"/>
          <p:nvPr/>
        </p:nvSpPr>
        <p:spPr>
          <a:xfrm>
            <a:off x="5248183" y="5492628"/>
            <a:ext cx="543739" cy="369332"/>
          </a:xfrm>
          <a:prstGeom prst="rect">
            <a:avLst/>
          </a:prstGeom>
          <a:noFill/>
        </p:spPr>
        <p:txBody>
          <a:bodyPr wrap="none" rtlCol="0">
            <a:spAutoFit/>
          </a:bodyPr>
          <a:lstStyle/>
          <a:p>
            <a:r>
              <a:rPr lang="es-ES_tradnl" dirty="0" err="1"/>
              <a:t>d.c.</a:t>
            </a:r>
            <a:endParaRPr lang="es-AR" dirty="0"/>
          </a:p>
        </p:txBody>
      </p:sp>
    </p:spTree>
    <p:extLst>
      <p:ext uri="{BB962C8B-B14F-4D97-AF65-F5344CB8AC3E}">
        <p14:creationId xmlns:p14="http://schemas.microsoft.com/office/powerpoint/2010/main" val="384948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6BF51-C694-4FD5-ABCA-A01D305B5D7C}"/>
              </a:ext>
            </a:extLst>
          </p:cNvPr>
          <p:cNvSpPr>
            <a:spLocks noGrp="1"/>
          </p:cNvSpPr>
          <p:nvPr>
            <p:ph type="title"/>
          </p:nvPr>
        </p:nvSpPr>
        <p:spPr>
          <a:xfrm>
            <a:off x="164592" y="0"/>
            <a:ext cx="9692640" cy="415470"/>
          </a:xfrm>
        </p:spPr>
        <p:txBody>
          <a:bodyPr/>
          <a:lstStyle/>
          <a:p>
            <a:r>
              <a:rPr lang="es-AR" sz="2000" dirty="0">
                <a:solidFill>
                  <a:srgbClr val="FF388C"/>
                </a:solidFill>
              </a:rPr>
              <a:t>TEMA 2 – NUESTRO CONTEXTO - HIPERMUNDO</a:t>
            </a:r>
            <a:endParaRPr lang="es-AR" dirty="0"/>
          </a:p>
        </p:txBody>
      </p:sp>
      <p:sp>
        <p:nvSpPr>
          <p:cNvPr id="4" name="7 Elipse">
            <a:extLst>
              <a:ext uri="{FF2B5EF4-FFF2-40B4-BE49-F238E27FC236}">
                <a16:creationId xmlns:a16="http://schemas.microsoft.com/office/drawing/2014/main" id="{1039048F-901D-4F42-898F-9206290E72FB}"/>
              </a:ext>
            </a:extLst>
          </p:cNvPr>
          <p:cNvSpPr/>
          <p:nvPr/>
        </p:nvSpPr>
        <p:spPr>
          <a:xfrm>
            <a:off x="205798" y="539837"/>
            <a:ext cx="5992825" cy="5637414"/>
          </a:xfrm>
          <a:prstGeom prst="ellipse">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wrap="none" tIns="360000" bIns="0" rtlCol="0" anchor="b" anchorCtr="1"/>
          <a:lstStyle/>
          <a:p>
            <a:pPr algn="ctr"/>
            <a:r>
              <a:rPr lang="es-ES_tradnl" sz="2000" b="1" dirty="0">
                <a:solidFill>
                  <a:schemeClr val="accent4">
                    <a:lumMod val="50000"/>
                  </a:schemeClr>
                </a:solidFill>
              </a:rPr>
              <a:t>HIPERMUNDO</a:t>
            </a:r>
          </a:p>
          <a:p>
            <a:pPr algn="ctr"/>
            <a:r>
              <a:rPr lang="es-ES_tradnl" sz="1400" b="1" dirty="0">
                <a:solidFill>
                  <a:schemeClr val="tx2">
                    <a:lumMod val="60000"/>
                    <a:lumOff val="40000"/>
                  </a:schemeClr>
                </a:solidFill>
              </a:rPr>
              <a:t>Fines de los ´70</a:t>
            </a:r>
          </a:p>
          <a:p>
            <a:pPr algn="ctr"/>
            <a:r>
              <a:rPr lang="es-ES_tradnl" sz="1400" dirty="0">
                <a:solidFill>
                  <a:schemeClr val="tx1"/>
                </a:solidFill>
              </a:rPr>
              <a:t>Todas las dimensiones tienen importancia </a:t>
            </a:r>
            <a:endParaRPr lang="es-AR" sz="1400" dirty="0">
              <a:solidFill>
                <a:schemeClr val="tx1"/>
              </a:solidFill>
            </a:endParaRPr>
          </a:p>
          <a:p>
            <a:pPr algn="ctr"/>
            <a:endParaRPr lang="es-AR" sz="2000" b="1" dirty="0">
              <a:solidFill>
                <a:schemeClr val="tx2">
                  <a:lumMod val="60000"/>
                  <a:lumOff val="40000"/>
                </a:schemeClr>
              </a:solidFill>
            </a:endParaRPr>
          </a:p>
        </p:txBody>
      </p:sp>
      <p:grpSp>
        <p:nvGrpSpPr>
          <p:cNvPr id="5" name="Grupo 4">
            <a:extLst>
              <a:ext uri="{FF2B5EF4-FFF2-40B4-BE49-F238E27FC236}">
                <a16:creationId xmlns:a16="http://schemas.microsoft.com/office/drawing/2014/main" id="{D8B6597F-7AFC-4E2F-9940-EDB206314C4A}"/>
              </a:ext>
            </a:extLst>
          </p:cNvPr>
          <p:cNvGrpSpPr/>
          <p:nvPr/>
        </p:nvGrpSpPr>
        <p:grpSpPr>
          <a:xfrm>
            <a:off x="1696640" y="708487"/>
            <a:ext cx="2224086" cy="2224086"/>
            <a:chOff x="1674038" y="46335"/>
            <a:chExt cx="2224086" cy="2224086"/>
          </a:xfrm>
        </p:grpSpPr>
        <p:sp>
          <p:nvSpPr>
            <p:cNvPr id="12" name="Elipse 11">
              <a:extLst>
                <a:ext uri="{FF2B5EF4-FFF2-40B4-BE49-F238E27FC236}">
                  <a16:creationId xmlns:a16="http://schemas.microsoft.com/office/drawing/2014/main" id="{38159D9E-CE99-45B4-85D1-2BCD1B4CA4AB}"/>
                </a:ext>
              </a:extLst>
            </p:cNvPr>
            <p:cNvSpPr/>
            <p:nvPr/>
          </p:nvSpPr>
          <p:spPr>
            <a:xfrm>
              <a:off x="1674038" y="46335"/>
              <a:ext cx="2224086" cy="222408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3" name="Elipse 4">
              <a:extLst>
                <a:ext uri="{FF2B5EF4-FFF2-40B4-BE49-F238E27FC236}">
                  <a16:creationId xmlns:a16="http://schemas.microsoft.com/office/drawing/2014/main" id="{CF0ED0BC-C23E-40CB-A7B2-E7DBC4C47F12}"/>
                </a:ext>
              </a:extLst>
            </p:cNvPr>
            <p:cNvSpPr txBox="1"/>
            <p:nvPr/>
          </p:nvSpPr>
          <p:spPr>
            <a:xfrm>
              <a:off x="1970583" y="435550"/>
              <a:ext cx="1630996" cy="100083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s-ES_tradnl" sz="1400" b="1" kern="1200" dirty="0" err="1"/>
                <a:t>Geófera</a:t>
              </a:r>
              <a:endParaRPr lang="es-ES_tradnl" sz="1400" b="1" kern="1200" dirty="0"/>
            </a:p>
            <a:p>
              <a:pPr marL="0" lvl="0" indent="0" algn="ctr" defTabSz="622300">
                <a:lnSpc>
                  <a:spcPct val="90000"/>
                </a:lnSpc>
                <a:spcBef>
                  <a:spcPct val="0"/>
                </a:spcBef>
                <a:spcAft>
                  <a:spcPct val="35000"/>
                </a:spcAft>
                <a:buNone/>
              </a:pPr>
              <a:r>
                <a:rPr lang="es-ES_tradnl" sz="1400" kern="1200" dirty="0"/>
                <a:t>nivel físico (montañas, mares, </a:t>
              </a:r>
              <a:r>
                <a:rPr lang="es-ES_tradnl" sz="1400" kern="1200" dirty="0" err="1"/>
                <a:t>etc</a:t>
              </a:r>
              <a:r>
                <a:rPr lang="es-ES_tradnl" sz="1400" kern="1200" dirty="0"/>
                <a:t>)</a:t>
              </a:r>
              <a:endParaRPr lang="es-AR" sz="1400" kern="1200" dirty="0"/>
            </a:p>
          </p:txBody>
        </p:sp>
      </p:grpSp>
      <p:grpSp>
        <p:nvGrpSpPr>
          <p:cNvPr id="6" name="Grupo 5">
            <a:extLst>
              <a:ext uri="{FF2B5EF4-FFF2-40B4-BE49-F238E27FC236}">
                <a16:creationId xmlns:a16="http://schemas.microsoft.com/office/drawing/2014/main" id="{56DD3CF6-8029-4990-8518-C23F64DA374C}"/>
              </a:ext>
            </a:extLst>
          </p:cNvPr>
          <p:cNvGrpSpPr/>
          <p:nvPr/>
        </p:nvGrpSpPr>
        <p:grpSpPr>
          <a:xfrm>
            <a:off x="2499165" y="2030506"/>
            <a:ext cx="2224086" cy="2224086"/>
            <a:chOff x="2476563" y="1368354"/>
            <a:chExt cx="2224086" cy="2224086"/>
          </a:xfrm>
        </p:grpSpPr>
        <p:sp>
          <p:nvSpPr>
            <p:cNvPr id="10" name="Elipse 9">
              <a:extLst>
                <a:ext uri="{FF2B5EF4-FFF2-40B4-BE49-F238E27FC236}">
                  <a16:creationId xmlns:a16="http://schemas.microsoft.com/office/drawing/2014/main" id="{4D3CD6CB-1F1A-4B9E-ACBD-AF1D1236A2B3}"/>
                </a:ext>
              </a:extLst>
            </p:cNvPr>
            <p:cNvSpPr/>
            <p:nvPr/>
          </p:nvSpPr>
          <p:spPr>
            <a:xfrm>
              <a:off x="2476563" y="1368354"/>
              <a:ext cx="2224086" cy="222408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1" name="Elipse 6">
              <a:extLst>
                <a:ext uri="{FF2B5EF4-FFF2-40B4-BE49-F238E27FC236}">
                  <a16:creationId xmlns:a16="http://schemas.microsoft.com/office/drawing/2014/main" id="{AB24938A-E07C-4E98-AE31-536793E772AC}"/>
                </a:ext>
              </a:extLst>
            </p:cNvPr>
            <p:cNvSpPr txBox="1"/>
            <p:nvPr/>
          </p:nvSpPr>
          <p:spPr>
            <a:xfrm>
              <a:off x="3156763" y="1942909"/>
              <a:ext cx="1334451" cy="122324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s-ES_tradnl" sz="1400" b="1" kern="1200" dirty="0"/>
                <a:t>Biósfera </a:t>
              </a:r>
            </a:p>
            <a:p>
              <a:pPr marL="0" lvl="0" indent="0" algn="ctr" defTabSz="622300">
                <a:lnSpc>
                  <a:spcPct val="90000"/>
                </a:lnSpc>
                <a:spcBef>
                  <a:spcPct val="0"/>
                </a:spcBef>
                <a:spcAft>
                  <a:spcPct val="35000"/>
                </a:spcAft>
                <a:buNone/>
              </a:pPr>
              <a:r>
                <a:rPr lang="es-ES_tradnl" sz="1400" kern="1200" dirty="0"/>
                <a:t>por encima del nivel físico (seres vivos)</a:t>
              </a:r>
              <a:endParaRPr lang="es-AR" sz="1400" kern="1200" dirty="0"/>
            </a:p>
          </p:txBody>
        </p:sp>
      </p:grpSp>
      <p:grpSp>
        <p:nvGrpSpPr>
          <p:cNvPr id="7" name="Grupo 6">
            <a:extLst>
              <a:ext uri="{FF2B5EF4-FFF2-40B4-BE49-F238E27FC236}">
                <a16:creationId xmlns:a16="http://schemas.microsoft.com/office/drawing/2014/main" id="{3162F2B4-71A6-419B-A6E8-5775CD429295}"/>
              </a:ext>
            </a:extLst>
          </p:cNvPr>
          <p:cNvGrpSpPr/>
          <p:nvPr/>
        </p:nvGrpSpPr>
        <p:grpSpPr>
          <a:xfrm>
            <a:off x="894116" y="2098540"/>
            <a:ext cx="2224086" cy="2224086"/>
            <a:chOff x="871514" y="1436388"/>
            <a:chExt cx="2224086" cy="2224086"/>
          </a:xfrm>
        </p:grpSpPr>
        <p:sp>
          <p:nvSpPr>
            <p:cNvPr id="8" name="Elipse 7">
              <a:extLst>
                <a:ext uri="{FF2B5EF4-FFF2-40B4-BE49-F238E27FC236}">
                  <a16:creationId xmlns:a16="http://schemas.microsoft.com/office/drawing/2014/main" id="{11C90A75-0779-4A61-A461-F9449AE4417F}"/>
                </a:ext>
              </a:extLst>
            </p:cNvPr>
            <p:cNvSpPr/>
            <p:nvPr/>
          </p:nvSpPr>
          <p:spPr>
            <a:xfrm>
              <a:off x="871514" y="1436388"/>
              <a:ext cx="2224086" cy="222408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9" name="Elipse 8">
              <a:extLst>
                <a:ext uri="{FF2B5EF4-FFF2-40B4-BE49-F238E27FC236}">
                  <a16:creationId xmlns:a16="http://schemas.microsoft.com/office/drawing/2014/main" id="{DA06C919-8EE1-42BB-AD3C-12ED9140EEFB}"/>
                </a:ext>
              </a:extLst>
            </p:cNvPr>
            <p:cNvSpPr txBox="1"/>
            <p:nvPr/>
          </p:nvSpPr>
          <p:spPr>
            <a:xfrm>
              <a:off x="1080949" y="2010944"/>
              <a:ext cx="1334451" cy="122324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s-ES_tradnl" sz="1400" b="1" kern="1200" dirty="0"/>
                <a:t>Noósfera</a:t>
              </a:r>
            </a:p>
            <a:p>
              <a:pPr marL="0" lvl="0" indent="0" algn="ctr" defTabSz="622300">
                <a:lnSpc>
                  <a:spcPct val="90000"/>
                </a:lnSpc>
                <a:spcBef>
                  <a:spcPct val="0"/>
                </a:spcBef>
                <a:spcAft>
                  <a:spcPct val="35000"/>
                </a:spcAft>
                <a:buNone/>
              </a:pPr>
              <a:r>
                <a:rPr lang="es-ES_tradnl" sz="1400" kern="1200" dirty="0"/>
                <a:t>Seres con conciencia conocimiento + dimensión virtual</a:t>
              </a:r>
              <a:endParaRPr lang="es-AR" sz="1400" kern="1200" dirty="0"/>
            </a:p>
          </p:txBody>
        </p:sp>
      </p:grpSp>
      <p:sp>
        <p:nvSpPr>
          <p:cNvPr id="14" name="Rectángulo 13">
            <a:extLst>
              <a:ext uri="{FF2B5EF4-FFF2-40B4-BE49-F238E27FC236}">
                <a16:creationId xmlns:a16="http://schemas.microsoft.com/office/drawing/2014/main" id="{CF572DFF-C9B5-4BBD-9661-F178651FAD51}"/>
              </a:ext>
            </a:extLst>
          </p:cNvPr>
          <p:cNvSpPr/>
          <p:nvPr/>
        </p:nvSpPr>
        <p:spPr>
          <a:xfrm>
            <a:off x="6096000" y="4826675"/>
            <a:ext cx="5135218" cy="2031325"/>
          </a:xfrm>
          <a:prstGeom prst="rect">
            <a:avLst/>
          </a:prstGeom>
        </p:spPr>
        <p:txBody>
          <a:bodyPr wrap="square">
            <a:spAutoFit/>
          </a:bodyPr>
          <a:lstStyle/>
          <a:p>
            <a:pPr marL="268288" indent="-268288">
              <a:buClr>
                <a:schemeClr val="accent1"/>
              </a:buClr>
              <a:buFont typeface="Wingdings" pitchFamily="2" charset="2"/>
              <a:buChar char="ü"/>
            </a:pPr>
            <a:r>
              <a:rPr lang="es-ES_tradnl" dirty="0"/>
              <a:t> más importantes los espacios web que las oficinas,  las direcciones de </a:t>
            </a:r>
            <a:r>
              <a:rPr lang="es-ES_tradnl" dirty="0" err="1"/>
              <a:t>Whatsapp</a:t>
            </a:r>
            <a:r>
              <a:rPr lang="es-ES_tradnl" dirty="0"/>
              <a:t>,  email, redes sociales que la dirección física (postal)</a:t>
            </a:r>
          </a:p>
          <a:p>
            <a:pPr marL="268288" indent="-268288">
              <a:buClr>
                <a:schemeClr val="accent1"/>
              </a:buClr>
              <a:buFont typeface="Wingdings" pitchFamily="2" charset="2"/>
              <a:buChar char="ü"/>
            </a:pPr>
            <a:r>
              <a:rPr lang="es-ES_tradnl" dirty="0"/>
              <a:t> se deben repensar algunas carreras universitarias y profesiones  y los procesos de enseñanza-aprendizaje </a:t>
            </a:r>
            <a:endParaRPr lang="es-AR" dirty="0"/>
          </a:p>
        </p:txBody>
      </p:sp>
      <p:sp>
        <p:nvSpPr>
          <p:cNvPr id="15" name="Flecha: a la derecha con bandas 14">
            <a:extLst>
              <a:ext uri="{FF2B5EF4-FFF2-40B4-BE49-F238E27FC236}">
                <a16:creationId xmlns:a16="http://schemas.microsoft.com/office/drawing/2014/main" id="{0341264D-6D94-4ED3-A03C-FFC99E9699A9}"/>
              </a:ext>
            </a:extLst>
          </p:cNvPr>
          <p:cNvSpPr/>
          <p:nvPr/>
        </p:nvSpPr>
        <p:spPr>
          <a:xfrm rot="2346904">
            <a:off x="4831904" y="4983129"/>
            <a:ext cx="1085088" cy="99765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629908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6BF51-C694-4FD5-ABCA-A01D305B5D7C}"/>
              </a:ext>
            </a:extLst>
          </p:cNvPr>
          <p:cNvSpPr>
            <a:spLocks noGrp="1"/>
          </p:cNvSpPr>
          <p:nvPr>
            <p:ph type="title"/>
          </p:nvPr>
        </p:nvSpPr>
        <p:spPr>
          <a:xfrm>
            <a:off x="164592" y="0"/>
            <a:ext cx="9692640" cy="415469"/>
          </a:xfrm>
        </p:spPr>
        <p:txBody>
          <a:bodyPr/>
          <a:lstStyle/>
          <a:p>
            <a:r>
              <a:rPr lang="es-AR" sz="2000" dirty="0">
                <a:solidFill>
                  <a:srgbClr val="FF388C"/>
                </a:solidFill>
              </a:rPr>
              <a:t>TEMA 3 – NUESTRA SOCIEDAD COMPLEJA</a:t>
            </a:r>
            <a:endParaRPr lang="es-AR" dirty="0"/>
          </a:p>
        </p:txBody>
      </p:sp>
      <p:sp>
        <p:nvSpPr>
          <p:cNvPr id="4" name="CuadroTexto 3">
            <a:extLst>
              <a:ext uri="{FF2B5EF4-FFF2-40B4-BE49-F238E27FC236}">
                <a16:creationId xmlns:a16="http://schemas.microsoft.com/office/drawing/2014/main" id="{7A8C0272-2BF0-4C0E-B3DB-ECF278A7201C}"/>
              </a:ext>
            </a:extLst>
          </p:cNvPr>
          <p:cNvSpPr txBox="1"/>
          <p:nvPr/>
        </p:nvSpPr>
        <p:spPr>
          <a:xfrm>
            <a:off x="448681" y="3157581"/>
            <a:ext cx="10245823" cy="3693319"/>
          </a:xfrm>
          <a:prstGeom prst="rect">
            <a:avLst/>
          </a:prstGeom>
          <a:noFill/>
        </p:spPr>
        <p:txBody>
          <a:bodyPr wrap="square" rtlCol="0">
            <a:spAutoFit/>
          </a:bodyPr>
          <a:lstStyle/>
          <a:p>
            <a:pPr>
              <a:lnSpc>
                <a:spcPct val="150000"/>
              </a:lnSpc>
            </a:pPr>
            <a:r>
              <a:rPr lang="es-AR" dirty="0"/>
              <a:t>Conocimiento holístico (pertinente e integrador)</a:t>
            </a:r>
          </a:p>
          <a:p>
            <a:pPr>
              <a:lnSpc>
                <a:spcPct val="150000"/>
              </a:lnSpc>
            </a:pPr>
            <a:r>
              <a:rPr lang="es-AR" dirty="0"/>
              <a:t>NO se debe enfatizar en el contenido tanto como en lo ETICO</a:t>
            </a:r>
          </a:p>
          <a:p>
            <a:pPr>
              <a:lnSpc>
                <a:spcPct val="150000"/>
              </a:lnSpc>
            </a:pPr>
            <a:r>
              <a:rPr lang="es-AR" dirty="0"/>
              <a:t>Respecto de las distintas formas de percibir: es importante que la escuela respete las diversas formas de ver la realidad</a:t>
            </a:r>
          </a:p>
          <a:p>
            <a:pPr>
              <a:lnSpc>
                <a:spcPct val="150000"/>
              </a:lnSpc>
            </a:pPr>
            <a:r>
              <a:rPr lang="es-AR" dirty="0"/>
              <a:t>Los estudiantes buscan obtener incentivación por todos los canales: visual, auditivo, </a:t>
            </a:r>
            <a:r>
              <a:rPr lang="es-AR" dirty="0" err="1"/>
              <a:t>etc</a:t>
            </a:r>
            <a:r>
              <a:rPr lang="es-AR" dirty="0"/>
              <a:t>…. Si no lo encuentran en la escuela, abandonan….</a:t>
            </a:r>
          </a:p>
          <a:p>
            <a:pPr algn="just">
              <a:lnSpc>
                <a:spcPct val="150000"/>
              </a:lnSpc>
            </a:pPr>
            <a:r>
              <a:rPr lang="es-AR"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SE DEBE AMPLIAR EL HORIZONTE A LOS ESTUDIANTES, ABRIRLOS AL MUNDO. DEBEMOS APOYAR SU AUTOESTIMA</a:t>
            </a:r>
          </a:p>
          <a:p>
            <a:endParaRPr lang="es-AR" dirty="0"/>
          </a:p>
        </p:txBody>
      </p:sp>
      <p:sp>
        <p:nvSpPr>
          <p:cNvPr id="5" name="CuadroTexto 4">
            <a:extLst>
              <a:ext uri="{FF2B5EF4-FFF2-40B4-BE49-F238E27FC236}">
                <a16:creationId xmlns:a16="http://schemas.microsoft.com/office/drawing/2014/main" id="{473DAA64-2660-415B-A2F8-0B62EB741C3D}"/>
              </a:ext>
            </a:extLst>
          </p:cNvPr>
          <p:cNvSpPr txBox="1"/>
          <p:nvPr/>
        </p:nvSpPr>
        <p:spPr>
          <a:xfrm>
            <a:off x="2077989" y="2415915"/>
            <a:ext cx="7266733" cy="400110"/>
          </a:xfrm>
          <a:prstGeom prst="rect">
            <a:avLst/>
          </a:prstGeom>
          <a:noFill/>
        </p:spPr>
        <p:txBody>
          <a:bodyPr wrap="none" rtlCol="0">
            <a:spAutoFit/>
          </a:bodyPr>
          <a:lstStyle/>
          <a:p>
            <a:r>
              <a:rPr lang="es-AR" sz="2000" b="1" dirty="0">
                <a:solidFill>
                  <a:schemeClr val="accent2">
                    <a:lumMod val="75000"/>
                  </a:schemeClr>
                </a:solidFill>
              </a:rPr>
              <a:t>ELEMENTOS DE LA COMPLEJIDAD  -  EDUCACION</a:t>
            </a:r>
          </a:p>
        </p:txBody>
      </p:sp>
      <p:sp>
        <p:nvSpPr>
          <p:cNvPr id="6" name="Rectángulo 5">
            <a:extLst>
              <a:ext uri="{FF2B5EF4-FFF2-40B4-BE49-F238E27FC236}">
                <a16:creationId xmlns:a16="http://schemas.microsoft.com/office/drawing/2014/main" id="{633C58BA-E88A-42EF-9F04-D84970F252F5}"/>
              </a:ext>
            </a:extLst>
          </p:cNvPr>
          <p:cNvSpPr/>
          <p:nvPr/>
        </p:nvSpPr>
        <p:spPr>
          <a:xfrm>
            <a:off x="616226" y="1092526"/>
            <a:ext cx="10078277" cy="369332"/>
          </a:xfrm>
          <a:prstGeom prst="rect">
            <a:avLst/>
          </a:prstGeom>
          <a:solidFill>
            <a:schemeClr val="accent1">
              <a:lumMod val="40000"/>
              <a:lumOff val="60000"/>
            </a:schemeClr>
          </a:solidFill>
        </p:spPr>
        <p:txBody>
          <a:bodyPr wrap="square">
            <a:spAutoFit/>
          </a:bodyPr>
          <a:lstStyle/>
          <a:p>
            <a:r>
              <a:rPr lang="es-AR" dirty="0"/>
              <a:t>Vivimos en un mundo complejo, en una sociedad líquida. Individualmente somos complejos</a:t>
            </a:r>
          </a:p>
        </p:txBody>
      </p:sp>
    </p:spTree>
    <p:extLst>
      <p:ext uri="{BB962C8B-B14F-4D97-AF65-F5344CB8AC3E}">
        <p14:creationId xmlns:p14="http://schemas.microsoft.com/office/powerpoint/2010/main" val="341958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3A0DFC-C8F3-4C55-8997-C32DDCFBA157}"/>
              </a:ext>
            </a:extLst>
          </p:cNvPr>
          <p:cNvSpPr>
            <a:spLocks noGrp="1"/>
          </p:cNvSpPr>
          <p:nvPr>
            <p:ph type="title"/>
          </p:nvPr>
        </p:nvSpPr>
        <p:spPr>
          <a:xfrm>
            <a:off x="164592" y="0"/>
            <a:ext cx="9692640" cy="415470"/>
          </a:xfrm>
        </p:spPr>
        <p:txBody>
          <a:bodyPr/>
          <a:lstStyle/>
          <a:p>
            <a:r>
              <a:rPr lang="es-AR" sz="2000" dirty="0">
                <a:solidFill>
                  <a:srgbClr val="FF388C"/>
                </a:solidFill>
              </a:rPr>
              <a:t>TEMA 4 – NUESTRA SOCIEDAD EN RED</a:t>
            </a:r>
            <a:endParaRPr lang="es-AR" dirty="0"/>
          </a:p>
        </p:txBody>
      </p:sp>
      <p:graphicFrame>
        <p:nvGraphicFramePr>
          <p:cNvPr id="4" name="Diagrama 3">
            <a:extLst>
              <a:ext uri="{FF2B5EF4-FFF2-40B4-BE49-F238E27FC236}">
                <a16:creationId xmlns:a16="http://schemas.microsoft.com/office/drawing/2014/main" id="{D77FBA79-918B-4766-812B-59895A4F7728}"/>
              </a:ext>
            </a:extLst>
          </p:cNvPr>
          <p:cNvGraphicFramePr/>
          <p:nvPr>
            <p:extLst>
              <p:ext uri="{D42A27DB-BD31-4B8C-83A1-F6EECF244321}">
                <p14:modId xmlns:p14="http://schemas.microsoft.com/office/powerpoint/2010/main" val="1903949763"/>
              </p:ext>
            </p:extLst>
          </p:nvPr>
        </p:nvGraphicFramePr>
        <p:xfrm>
          <a:off x="1249680" y="415470"/>
          <a:ext cx="9692640" cy="60449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62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691B4-2A11-4E26-8AB7-379ED46E53DE}"/>
              </a:ext>
            </a:extLst>
          </p:cNvPr>
          <p:cNvSpPr>
            <a:spLocks noGrp="1"/>
          </p:cNvSpPr>
          <p:nvPr>
            <p:ph type="title"/>
          </p:nvPr>
        </p:nvSpPr>
        <p:spPr>
          <a:xfrm>
            <a:off x="164592" y="23857"/>
            <a:ext cx="9692640" cy="415470"/>
          </a:xfrm>
        </p:spPr>
        <p:txBody>
          <a:bodyPr/>
          <a:lstStyle/>
          <a:p>
            <a:r>
              <a:rPr lang="es-AR" sz="2000" dirty="0">
                <a:solidFill>
                  <a:srgbClr val="FF388C"/>
                </a:solidFill>
              </a:rPr>
              <a:t>TEMA 5 – NUESTRA SOCIEDAD LIQUIDA</a:t>
            </a:r>
            <a:endParaRPr lang="es-AR" dirty="0"/>
          </a:p>
        </p:txBody>
      </p:sp>
      <p:graphicFrame>
        <p:nvGraphicFramePr>
          <p:cNvPr id="4" name="Diagrama 3">
            <a:extLst>
              <a:ext uri="{FF2B5EF4-FFF2-40B4-BE49-F238E27FC236}">
                <a16:creationId xmlns:a16="http://schemas.microsoft.com/office/drawing/2014/main" id="{5F86983A-A821-46DD-9180-E8FDF45A3146}"/>
              </a:ext>
            </a:extLst>
          </p:cNvPr>
          <p:cNvGraphicFramePr/>
          <p:nvPr>
            <p:extLst>
              <p:ext uri="{D42A27DB-BD31-4B8C-83A1-F6EECF244321}">
                <p14:modId xmlns:p14="http://schemas.microsoft.com/office/powerpoint/2010/main" val="322039469"/>
              </p:ext>
            </p:extLst>
          </p:nvPr>
        </p:nvGraphicFramePr>
        <p:xfrm>
          <a:off x="467360" y="-169717"/>
          <a:ext cx="10525318" cy="56875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a 5">
            <a:extLst>
              <a:ext uri="{FF2B5EF4-FFF2-40B4-BE49-F238E27FC236}">
                <a16:creationId xmlns:a16="http://schemas.microsoft.com/office/drawing/2014/main" id="{31F22347-61B5-458D-8C32-454E8E8D0CAF}"/>
              </a:ext>
            </a:extLst>
          </p:cNvPr>
          <p:cNvGraphicFramePr/>
          <p:nvPr>
            <p:extLst>
              <p:ext uri="{D42A27DB-BD31-4B8C-83A1-F6EECF244321}">
                <p14:modId xmlns:p14="http://schemas.microsoft.com/office/powerpoint/2010/main" val="1850897879"/>
              </p:ext>
            </p:extLst>
          </p:nvPr>
        </p:nvGraphicFramePr>
        <p:xfrm>
          <a:off x="467360" y="881347"/>
          <a:ext cx="9692640" cy="597665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36407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A20E0-E711-406F-B1A4-059FB25CC3AC}"/>
              </a:ext>
            </a:extLst>
          </p:cNvPr>
          <p:cNvSpPr>
            <a:spLocks noGrp="1"/>
          </p:cNvSpPr>
          <p:nvPr>
            <p:ph type="title"/>
          </p:nvPr>
        </p:nvSpPr>
        <p:spPr>
          <a:xfrm>
            <a:off x="164592" y="3973"/>
            <a:ext cx="9692640" cy="415470"/>
          </a:xfrm>
        </p:spPr>
        <p:txBody>
          <a:bodyPr/>
          <a:lstStyle/>
          <a:p>
            <a:r>
              <a:rPr lang="es-AR" sz="2000" dirty="0">
                <a:solidFill>
                  <a:srgbClr val="FF388C"/>
                </a:solidFill>
              </a:rPr>
              <a:t>TEMA 6 – NUESTRAS MIRADAS DESDE LA TRADICION</a:t>
            </a:r>
            <a:endParaRPr lang="es-AR" dirty="0"/>
          </a:p>
        </p:txBody>
      </p:sp>
      <p:graphicFrame>
        <p:nvGraphicFramePr>
          <p:cNvPr id="4" name="3 Diagrama"/>
          <p:cNvGraphicFramePr/>
          <p:nvPr>
            <p:extLst>
              <p:ext uri="{D42A27DB-BD31-4B8C-83A1-F6EECF244321}">
                <p14:modId xmlns:p14="http://schemas.microsoft.com/office/powerpoint/2010/main" val="98410791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Flecha en U"/>
          <p:cNvSpPr/>
          <p:nvPr/>
        </p:nvSpPr>
        <p:spPr>
          <a:xfrm rot="7990903" flipV="1">
            <a:off x="475934" y="1205595"/>
            <a:ext cx="1910376" cy="63681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sp>
        <p:nvSpPr>
          <p:cNvPr id="7" name="6 Nube"/>
          <p:cNvSpPr/>
          <p:nvPr/>
        </p:nvSpPr>
        <p:spPr>
          <a:xfrm>
            <a:off x="71716" y="2346513"/>
            <a:ext cx="1905000" cy="1695450"/>
          </a:xfrm>
          <a:prstGeom prst="cloud">
            <a:avLst/>
          </a:prstGeom>
          <a:solidFill>
            <a:schemeClr val="accent4">
              <a:lumMod val="75000"/>
              <a:alpha val="2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1400" spc="-1" dirty="0">
                <a:solidFill>
                  <a:srgbClr val="000000"/>
                </a:solidFill>
                <a:uFill>
                  <a:solidFill>
                    <a:srgbClr val="FFFFFF"/>
                  </a:solidFill>
                </a:uFill>
                <a:latin typeface="Source Sans Pro"/>
              </a:rPr>
              <a:t>DEBE ser integrada para potenciar al individuo</a:t>
            </a:r>
            <a:endParaRPr lang="es-AR" sz="1400" dirty="0"/>
          </a:p>
        </p:txBody>
      </p:sp>
    </p:spTree>
    <p:extLst>
      <p:ext uri="{BB962C8B-B14F-4D97-AF65-F5344CB8AC3E}">
        <p14:creationId xmlns:p14="http://schemas.microsoft.com/office/powerpoint/2010/main" val="827107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1E1375-BA0E-4828-9401-412CFD3FA7F0}"/>
              </a:ext>
            </a:extLst>
          </p:cNvPr>
          <p:cNvSpPr>
            <a:spLocks noGrp="1"/>
          </p:cNvSpPr>
          <p:nvPr>
            <p:ph type="title"/>
          </p:nvPr>
        </p:nvSpPr>
        <p:spPr>
          <a:xfrm>
            <a:off x="164592" y="3979"/>
            <a:ext cx="9692640" cy="415470"/>
          </a:xfrm>
        </p:spPr>
        <p:txBody>
          <a:bodyPr/>
          <a:lstStyle/>
          <a:p>
            <a:r>
              <a:rPr lang="es-AR" sz="2000" dirty="0">
                <a:solidFill>
                  <a:srgbClr val="FF388C"/>
                </a:solidFill>
              </a:rPr>
              <a:t>TEMA 7 – EL MANEJO DEL LENGUAJE</a:t>
            </a:r>
            <a:endParaRPr lang="es-AR" dirty="0"/>
          </a:p>
        </p:txBody>
      </p:sp>
      <p:sp>
        <p:nvSpPr>
          <p:cNvPr id="4" name="3 Rectángulo"/>
          <p:cNvSpPr/>
          <p:nvPr/>
        </p:nvSpPr>
        <p:spPr>
          <a:xfrm>
            <a:off x="1015091" y="781735"/>
            <a:ext cx="10039350" cy="369332"/>
          </a:xfrm>
          <a:prstGeom prst="rect">
            <a:avLst/>
          </a:prstGeom>
        </p:spPr>
        <p:txBody>
          <a:bodyPr wrap="square">
            <a:spAutoFit/>
          </a:bodyPr>
          <a:lstStyle/>
          <a:p>
            <a:r>
              <a:rPr lang="es-AR" spc="-1" dirty="0">
                <a:latin typeface="Arial"/>
              </a:rPr>
              <a:t>uso y peligros que degradan y corroen el lenguaje en la era de la información</a:t>
            </a:r>
            <a:endParaRPr lang="es-AR" dirty="0"/>
          </a:p>
        </p:txBody>
      </p:sp>
      <p:sp>
        <p:nvSpPr>
          <p:cNvPr id="5" name="4 CuadroTexto"/>
          <p:cNvSpPr txBox="1"/>
          <p:nvPr/>
        </p:nvSpPr>
        <p:spPr>
          <a:xfrm>
            <a:off x="1491341" y="1771650"/>
            <a:ext cx="8898590" cy="1200329"/>
          </a:xfrm>
          <a:prstGeom prst="rect">
            <a:avLst/>
          </a:prstGeom>
          <a:noFill/>
        </p:spPr>
        <p:txBody>
          <a:bodyPr wrap="none" rtlCol="0">
            <a:spAutoFit/>
          </a:bodyPr>
          <a:lstStyle/>
          <a:p>
            <a:r>
              <a:rPr lang="es-ES_tradnl" dirty="0"/>
              <a:t>Lenguaje es un elemento de fuerza</a:t>
            </a:r>
          </a:p>
          <a:p>
            <a:r>
              <a:rPr lang="es-ES_tradnl" dirty="0"/>
              <a:t>Nuestra manera de ser puede ser atacada por el lenguaje (al decir de </a:t>
            </a:r>
            <a:r>
              <a:rPr lang="es-ES_tradnl" dirty="0" err="1"/>
              <a:t>Sennett</a:t>
            </a:r>
            <a:r>
              <a:rPr lang="es-ES_tradnl" dirty="0"/>
              <a:t>)</a:t>
            </a:r>
          </a:p>
          <a:p>
            <a:r>
              <a:rPr lang="es-ES_tradnl" dirty="0"/>
              <a:t>CUIDADO! con la manipulación del lenguaje, especialmente de grupos influyentes</a:t>
            </a:r>
          </a:p>
          <a:p>
            <a:endParaRPr lang="es-AR" dirty="0"/>
          </a:p>
        </p:txBody>
      </p:sp>
      <p:sp>
        <p:nvSpPr>
          <p:cNvPr id="6" name="5 CuadroTexto"/>
          <p:cNvSpPr txBox="1"/>
          <p:nvPr/>
        </p:nvSpPr>
        <p:spPr>
          <a:xfrm>
            <a:off x="1377041" y="2971800"/>
            <a:ext cx="5985934" cy="923330"/>
          </a:xfrm>
          <a:prstGeom prst="rect">
            <a:avLst/>
          </a:prstGeom>
          <a:noFill/>
        </p:spPr>
        <p:txBody>
          <a:bodyPr wrap="none" rtlCol="0">
            <a:spAutoFit/>
          </a:bodyPr>
          <a:lstStyle/>
          <a:p>
            <a:r>
              <a:rPr lang="es-ES_tradnl" dirty="0"/>
              <a:t>La información es: </a:t>
            </a:r>
          </a:p>
          <a:p>
            <a:pPr>
              <a:buFont typeface="Arial" pitchFamily="34" charset="0"/>
              <a:buChar char="•"/>
            </a:pPr>
            <a:r>
              <a:rPr lang="es-ES_tradnl" dirty="0"/>
              <a:t> independiente (se nos va de las manos)</a:t>
            </a:r>
          </a:p>
          <a:p>
            <a:pPr>
              <a:buFont typeface="Arial" pitchFamily="34" charset="0"/>
              <a:buChar char="•"/>
            </a:pPr>
            <a:r>
              <a:rPr lang="es-ES_tradnl" dirty="0"/>
              <a:t> como un virus (parece inofensiva y viva pero no lo es)</a:t>
            </a:r>
            <a:endParaRPr lang="es-AR" dirty="0"/>
          </a:p>
        </p:txBody>
      </p:sp>
      <p:sp>
        <p:nvSpPr>
          <p:cNvPr id="7" name="6 Flecha a la derecha con bandas"/>
          <p:cNvSpPr/>
          <p:nvPr/>
        </p:nvSpPr>
        <p:spPr>
          <a:xfrm rot="5400000">
            <a:off x="4929866" y="4067175"/>
            <a:ext cx="781050" cy="8001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Marco"/>
          <p:cNvSpPr/>
          <p:nvPr/>
        </p:nvSpPr>
        <p:spPr>
          <a:xfrm>
            <a:off x="1777091" y="5029200"/>
            <a:ext cx="7086600" cy="142875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a:solidFill>
                  <a:schemeClr val="tx1"/>
                </a:solidFill>
              </a:rPr>
              <a:t>Se debe entonces: tener lectura CRITICA</a:t>
            </a:r>
          </a:p>
          <a:p>
            <a:pPr algn="ctr"/>
            <a:r>
              <a:rPr lang="es-ES_tradnl" dirty="0">
                <a:solidFill>
                  <a:schemeClr val="tx1"/>
                </a:solidFill>
              </a:rPr>
              <a:t>CUIDARNOS de la manipulación</a:t>
            </a:r>
          </a:p>
          <a:p>
            <a:pPr algn="ctr"/>
            <a:r>
              <a:rPr lang="es-ES_tradnl" dirty="0">
                <a:solidFill>
                  <a:schemeClr val="tx1"/>
                </a:solidFill>
              </a:rPr>
              <a:t>CREAR, CREAR  compartiendo</a:t>
            </a:r>
            <a:endParaRPr lang="es-AR" dirty="0">
              <a:solidFill>
                <a:schemeClr val="tx1"/>
              </a:solidFill>
            </a:endParaRPr>
          </a:p>
        </p:txBody>
      </p:sp>
    </p:spTree>
    <p:extLst>
      <p:ext uri="{BB962C8B-B14F-4D97-AF65-F5344CB8AC3E}">
        <p14:creationId xmlns:p14="http://schemas.microsoft.com/office/powerpoint/2010/main" val="3235538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AE7C48-2F91-4393-82F7-9DF821F30085}"/>
              </a:ext>
            </a:extLst>
          </p:cNvPr>
          <p:cNvSpPr>
            <a:spLocks noGrp="1"/>
          </p:cNvSpPr>
          <p:nvPr>
            <p:ph type="title"/>
          </p:nvPr>
        </p:nvSpPr>
        <p:spPr>
          <a:xfrm>
            <a:off x="164592" y="23849"/>
            <a:ext cx="9692640" cy="415470"/>
          </a:xfrm>
        </p:spPr>
        <p:txBody>
          <a:bodyPr/>
          <a:lstStyle/>
          <a:p>
            <a:r>
              <a:rPr lang="es-AR" sz="2000" dirty="0">
                <a:solidFill>
                  <a:srgbClr val="FF388C"/>
                </a:solidFill>
              </a:rPr>
              <a:t>TEMA 8 - TRANSDISCIPLINA</a:t>
            </a:r>
            <a:endParaRPr lang="es-AR"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945125346"/>
              </p:ext>
            </p:extLst>
          </p:nvPr>
        </p:nvGraphicFramePr>
        <p:xfrm>
          <a:off x="164592" y="572669"/>
          <a:ext cx="5188458" cy="46549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Abrir llave"/>
          <p:cNvSpPr/>
          <p:nvPr/>
        </p:nvSpPr>
        <p:spPr>
          <a:xfrm>
            <a:off x="5067300" y="3467100"/>
            <a:ext cx="266700" cy="29337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6" name="5 CuadroTexto"/>
          <p:cNvSpPr txBox="1"/>
          <p:nvPr/>
        </p:nvSpPr>
        <p:spPr>
          <a:xfrm>
            <a:off x="5353050" y="3726061"/>
            <a:ext cx="5734049" cy="2769989"/>
          </a:xfrm>
          <a:prstGeom prst="rect">
            <a:avLst/>
          </a:prstGeom>
          <a:noFill/>
        </p:spPr>
        <p:txBody>
          <a:bodyPr wrap="square" rtlCol="0">
            <a:spAutoFit/>
          </a:bodyPr>
          <a:lstStyle/>
          <a:p>
            <a:r>
              <a:rPr lang="es-ES_tradnl" dirty="0"/>
              <a:t>Enfoque necesario</a:t>
            </a:r>
          </a:p>
          <a:p>
            <a:r>
              <a:rPr lang="es-AR" dirty="0"/>
              <a:t>Coordinación por concepto de nivel superior</a:t>
            </a:r>
          </a:p>
          <a:p>
            <a:r>
              <a:rPr lang="es-AR" dirty="0"/>
              <a:t>La </a:t>
            </a:r>
            <a:r>
              <a:rPr lang="es-AR" dirty="0" err="1"/>
              <a:t>transdisciplinaridad</a:t>
            </a:r>
            <a:r>
              <a:rPr lang="es-AR" dirty="0"/>
              <a:t>  se sustenta en tres pilares fundamentales: 	</a:t>
            </a:r>
          </a:p>
          <a:p>
            <a:r>
              <a:rPr lang="es-AR" dirty="0"/>
              <a:t>a) niveles de realidad </a:t>
            </a:r>
            <a:r>
              <a:rPr lang="es-AR" sz="1200" dirty="0"/>
              <a:t>(conjunto de sistemas que son invariantes ante la acción de ciertas leyes generales), </a:t>
            </a:r>
          </a:p>
          <a:p>
            <a:r>
              <a:rPr lang="es-AR" dirty="0"/>
              <a:t>b) el principio del "tercio incluido“ </a:t>
            </a:r>
            <a:r>
              <a:rPr lang="es-AR" sz="1200" dirty="0"/>
              <a:t>(permite, por un proceso iterativo, cruzar las diferentes áreas del conocimiento de una manera coherente y generando una nueva simplicidad),  estructura abierta</a:t>
            </a:r>
            <a:r>
              <a:rPr lang="es-AR" dirty="0"/>
              <a:t>	</a:t>
            </a:r>
          </a:p>
          <a:p>
            <a:r>
              <a:rPr lang="es-AR" dirty="0"/>
              <a:t>c) la complejidad</a:t>
            </a:r>
            <a:endParaRPr lang="es-ES_tradnl" dirty="0"/>
          </a:p>
        </p:txBody>
      </p:sp>
      <p:sp>
        <p:nvSpPr>
          <p:cNvPr id="7" name="6 Flecha abajo"/>
          <p:cNvSpPr/>
          <p:nvPr/>
        </p:nvSpPr>
        <p:spPr>
          <a:xfrm>
            <a:off x="1524000" y="5276850"/>
            <a:ext cx="552450" cy="342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CuadroTexto"/>
          <p:cNvSpPr txBox="1"/>
          <p:nvPr/>
        </p:nvSpPr>
        <p:spPr>
          <a:xfrm>
            <a:off x="381001" y="5753100"/>
            <a:ext cx="4400550" cy="923330"/>
          </a:xfrm>
          <a:prstGeom prst="rect">
            <a:avLst/>
          </a:prstGeom>
          <a:noFill/>
        </p:spPr>
        <p:txBody>
          <a:bodyPr wrap="square" rtlCol="0">
            <a:spAutoFit/>
          </a:bodyPr>
          <a:lstStyle/>
          <a:p>
            <a:r>
              <a:rPr lang="es-ES_tradnl" dirty="0"/>
              <a:t>EJEMPLO: El cerebro se comprende cuando la comprensión es </a:t>
            </a:r>
            <a:r>
              <a:rPr lang="es-ES_tradnl" dirty="0" err="1"/>
              <a:t>transdisciplinaria</a:t>
            </a:r>
            <a:endParaRPr lang="es-AR" dirty="0"/>
          </a:p>
        </p:txBody>
      </p:sp>
    </p:spTree>
    <p:extLst>
      <p:ext uri="{BB962C8B-B14F-4D97-AF65-F5344CB8AC3E}">
        <p14:creationId xmlns:p14="http://schemas.microsoft.com/office/powerpoint/2010/main" val="4053106320"/>
      </p:ext>
    </p:extLst>
  </p:cSld>
  <p:clrMapOvr>
    <a:masterClrMapping/>
  </p:clrMapOvr>
</p:sld>
</file>

<file path=ppt/theme/theme1.xml><?xml version="1.0" encoding="utf-8"?>
<a:theme xmlns:a="http://schemas.openxmlformats.org/drawingml/2006/main" name="Visualización">
  <a:themeElements>
    <a:clrScheme name="View">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View">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TM03457515[[fn=Vista]]</Template>
  <TotalTime>1257</TotalTime>
  <Words>2294</Words>
  <Application>Microsoft Office PowerPoint</Application>
  <PresentationFormat>Panorámica</PresentationFormat>
  <Paragraphs>207</Paragraphs>
  <Slides>13</Slides>
  <Notes>13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Century Schoolbook</vt:lpstr>
      <vt:lpstr>Source Sans Pro</vt:lpstr>
      <vt:lpstr>Wingdings</vt:lpstr>
      <vt:lpstr>Wingdings 2</vt:lpstr>
      <vt:lpstr>Visualización</vt:lpstr>
      <vt:lpstr>Contexto Social y Enseñanza para una Era Digital</vt:lpstr>
      <vt:lpstr>TEMA 1 – SITUANDONOS – HISTORIA DE LA EDUCACION</vt:lpstr>
      <vt:lpstr>TEMA 2 – NUESTRO CONTEXTO - HIPERMUNDO</vt:lpstr>
      <vt:lpstr>TEMA 3 – NUESTRA SOCIEDAD COMPLEJA</vt:lpstr>
      <vt:lpstr>TEMA 4 – NUESTRA SOCIEDAD EN RED</vt:lpstr>
      <vt:lpstr>TEMA 5 – NUESTRA SOCIEDAD LIQUIDA</vt:lpstr>
      <vt:lpstr>TEMA 6 – NUESTRAS MIRADAS DESDE LA TRADICION</vt:lpstr>
      <vt:lpstr>TEMA 7 – EL MANEJO DEL LENGUAJE</vt:lpstr>
      <vt:lpstr>TEMA 8 - TRANSDISCIPLINA</vt:lpstr>
      <vt:lpstr>TEMA 9 – PROGRAMACION DE CONTEXTOS SOCIALES </vt:lpstr>
      <vt:lpstr>TEMA 10 - EVOLUCION – ENTORNO DE TRABAJO</vt:lpstr>
      <vt:lpstr>TEMA 11 - REFLEXIONES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ENTORNO SOCIAL Y SDLKFSFIES SDFSE</dc:title>
  <dc:creator>Franco Joaquín Loyola</dc:creator>
  <cp:lastModifiedBy>Franco Joaquín Loyola</cp:lastModifiedBy>
  <cp:revision>60</cp:revision>
  <dcterms:created xsi:type="dcterms:W3CDTF">2018-05-30T21:35:47Z</dcterms:created>
  <dcterms:modified xsi:type="dcterms:W3CDTF">2018-06-07T01:58:05Z</dcterms:modified>
</cp:coreProperties>
</file>