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6C19-BFA3-462A-AAEA-09F7885E4A26}" type="datetimeFigureOut">
              <a:rPr lang="es-AR" smtClean="0"/>
              <a:t>5/7/2019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F500-FB4C-43F3-8C2A-77388A7CC6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433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6C19-BFA3-462A-AAEA-09F7885E4A26}" type="datetimeFigureOut">
              <a:rPr lang="es-AR" smtClean="0"/>
              <a:t>5/7/2019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F500-FB4C-43F3-8C2A-77388A7CC6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596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2300" smtClean="0">
                <a:latin typeface="Tw Cen MT" charset="0"/>
                <a:ea typeface="MS PGothic" charset="0"/>
              </a:rPr>
              <a:t> </a:t>
            </a:r>
            <a:r>
              <a:rPr lang="es-ES_tradnl" sz="2300" smtClean="0">
                <a:latin typeface="Tw Cen MT" charset="0"/>
                <a:ea typeface="MS PGothic" charset="0"/>
              </a:rPr>
              <a:t/>
            </a:r>
            <a:br>
              <a:rPr lang="es-ES_tradnl" sz="2300" smtClean="0">
                <a:latin typeface="Tw Cen MT" charset="0"/>
                <a:ea typeface="MS PGothic" charset="0"/>
              </a:rPr>
            </a:br>
            <a:r>
              <a:rPr lang="es-ES" sz="2300" smtClean="0">
                <a:latin typeface="Tw Cen MT" charset="0"/>
                <a:ea typeface="MS PGothic" charset="0"/>
              </a:rPr>
              <a:t> </a:t>
            </a:r>
            <a:r>
              <a:rPr lang="es-ES_tradnl" sz="2300" smtClean="0">
                <a:latin typeface="Tw Cen MT" charset="0"/>
                <a:ea typeface="MS PGothic" charset="0"/>
              </a:rPr>
              <a:t/>
            </a:r>
            <a:br>
              <a:rPr lang="es-ES_tradnl" sz="2300" smtClean="0">
                <a:latin typeface="Tw Cen MT" charset="0"/>
                <a:ea typeface="MS PGothic" charset="0"/>
              </a:rPr>
            </a:br>
            <a:r>
              <a:rPr lang="es-ES_tradnl" sz="2300" smtClean="0">
                <a:latin typeface="Tw Cen MT" charset="0"/>
                <a:ea typeface="MS PGothic" charset="0"/>
              </a:rPr>
              <a:t/>
            </a:r>
            <a:br>
              <a:rPr lang="es-ES_tradnl" sz="2300" smtClean="0">
                <a:latin typeface="Tw Cen MT" charset="0"/>
                <a:ea typeface="MS PGothic" charset="0"/>
              </a:rPr>
            </a:br>
            <a:r>
              <a:rPr lang="es-MX" sz="2300" smtClean="0">
                <a:latin typeface="Cambria" charset="0"/>
                <a:ea typeface="MS PGothic" charset="0"/>
              </a:rPr>
              <a:t/>
            </a:r>
            <a:br>
              <a:rPr lang="es-MX" sz="2300" smtClean="0">
                <a:latin typeface="Cambria" charset="0"/>
                <a:ea typeface="MS PGothic" charset="0"/>
              </a:rPr>
            </a:br>
            <a:endParaRPr lang="es-MX" sz="2300">
              <a:latin typeface="Cambria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49513"/>
      </p:ext>
    </p:extLst>
  </p:cSld>
  <p:clrMapOvr>
    <a:masterClrMapping/>
  </p:clrMapOvr>
  <p:transition spd="slow" advTm="16851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AR" smtClean="0">
                <a:solidFill>
                  <a:schemeClr val="bg1"/>
                </a:solidFill>
                <a:latin typeface="Cambria" pitchFamily="18" charset="0"/>
                <a:ea typeface="MS PGothic" charset="0"/>
              </a:rPr>
              <a:t>Las consignas</a:t>
            </a:r>
            <a:endParaRPr lang="es-AR" dirty="0">
              <a:solidFill>
                <a:schemeClr val="bg1"/>
              </a:solidFill>
              <a:latin typeface="Cambria" pitchFamily="18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3532"/>
      </p:ext>
    </p:extLst>
  </p:cSld>
  <p:clrMapOvr>
    <a:masterClrMapping/>
  </p:clrMapOvr>
  <p:transition spd="slow" advTm="16329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AR" smtClean="0">
                <a:solidFill>
                  <a:schemeClr val="bg1"/>
                </a:solidFill>
                <a:latin typeface="Cambria" pitchFamily="18" charset="0"/>
                <a:ea typeface="MS PGothic" charset="0"/>
              </a:rPr>
              <a:t>Las consignas</a:t>
            </a:r>
            <a:endParaRPr lang="es-AR" dirty="0">
              <a:solidFill>
                <a:schemeClr val="bg1"/>
              </a:solidFill>
              <a:latin typeface="Cambria" pitchFamily="18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38076"/>
      </p:ext>
    </p:extLst>
  </p:cSld>
  <p:clrMapOvr>
    <a:masterClrMapping/>
  </p:clrMapOvr>
  <p:transition spd="slow" advTm="18501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AR" smtClean="0">
                <a:solidFill>
                  <a:schemeClr val="bg1"/>
                </a:solidFill>
                <a:latin typeface="Cambria" pitchFamily="18" charset="0"/>
                <a:ea typeface="MS PGothic" charset="0"/>
              </a:rPr>
              <a:t>Las consignas: funciones </a:t>
            </a:r>
            <a:endParaRPr lang="es-AR" dirty="0">
              <a:solidFill>
                <a:schemeClr val="bg1"/>
              </a:solidFill>
              <a:latin typeface="Cambria" pitchFamily="18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68479"/>
      </p:ext>
    </p:extLst>
  </p:cSld>
  <p:clrMapOvr>
    <a:masterClrMapping/>
  </p:clrMapOvr>
  <p:transition spd="slow" advTm="928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03267"/>
      </p:ext>
    </p:extLst>
  </p:cSld>
  <p:clrMapOvr>
    <a:masterClrMapping/>
  </p:clrMapOvr>
  <p:transition spd="slow" advTm="16181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16317"/>
      </p:ext>
    </p:extLst>
  </p:cSld>
  <p:clrMapOvr>
    <a:masterClrMapping/>
  </p:clrMapOvr>
  <p:transition spd="slow" advTm="60712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38579"/>
      </p:ext>
    </p:extLst>
  </p:cSld>
  <p:clrMapOvr>
    <a:masterClrMapping/>
  </p:clrMapOvr>
  <p:transition spd="slow" advTm="27054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2589"/>
      </p:ext>
    </p:extLst>
  </p:cSld>
  <p:clrMapOvr>
    <a:masterClrMapping/>
  </p:clrMapOvr>
  <p:transition spd="slow" advTm="8726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32455"/>
      </p:ext>
    </p:extLst>
  </p:cSld>
  <p:clrMapOvr>
    <a:masterClrMapping/>
  </p:clrMapOvr>
  <p:transition spd="slow" advTm="11974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00173"/>
      </p:ext>
    </p:extLst>
  </p:cSld>
  <p:clrMapOvr>
    <a:masterClrMapping/>
  </p:clrMapOvr>
  <p:transition spd="slow" advTm="26865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04682"/>
      </p:ext>
    </p:extLst>
  </p:cSld>
  <p:clrMapOvr>
    <a:masterClrMapping/>
  </p:clrMapOvr>
  <p:transition spd="slow" advTm="108682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smtClean="0">
                <a:latin typeface="Cambria" charset="0"/>
                <a:ea typeface="MS PGothic" charset="0"/>
                <a:cs typeface="Cambria" charset="0"/>
              </a:rPr>
              <a:t>Unidad 2 por el camino de las preguntas </a:t>
            </a:r>
            <a:endParaRPr lang="es-AR" sz="4000">
              <a:latin typeface="Cambria" charset="0"/>
              <a:ea typeface="MS PGothic" charset="0"/>
              <a:cs typeface="Cambria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08556"/>
      </p:ext>
    </p:extLst>
  </p:cSld>
  <p:clrMapOvr>
    <a:masterClrMapping/>
  </p:clrMapOvr>
  <p:transition spd="slow" advTm="29368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AR" smtClean="0">
                <a:solidFill>
                  <a:schemeClr val="bg1"/>
                </a:solidFill>
                <a:latin typeface="Cambria" pitchFamily="18" charset="0"/>
                <a:ea typeface="MS PGothic" charset="0"/>
              </a:rPr>
              <a:t>Las consignas</a:t>
            </a:r>
            <a:endParaRPr lang="es-AR" dirty="0">
              <a:solidFill>
                <a:schemeClr val="bg1"/>
              </a:solidFill>
              <a:latin typeface="Cambria" pitchFamily="18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70684"/>
      </p:ext>
    </p:extLst>
  </p:cSld>
  <p:clrMapOvr>
    <a:masterClrMapping/>
  </p:clrMapOvr>
  <p:transition spd="slow" advTm="40323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AR" smtClean="0">
                <a:solidFill>
                  <a:schemeClr val="bg1"/>
                </a:solidFill>
                <a:latin typeface="Cambria" pitchFamily="18" charset="0"/>
                <a:ea typeface="MS PGothic" charset="0"/>
              </a:rPr>
              <a:t>Las consignas</a:t>
            </a:r>
            <a:endParaRPr lang="es-AR" dirty="0">
              <a:solidFill>
                <a:schemeClr val="bg1"/>
              </a:solidFill>
              <a:latin typeface="Cambria" pitchFamily="18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48127"/>
      </p:ext>
    </p:extLst>
  </p:cSld>
  <p:clrMapOvr>
    <a:masterClrMapping/>
  </p:clrMapOvr>
  <p:transition spd="slow" advTm="24763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10082"/>
      </p:ext>
    </p:extLst>
  </p:cSld>
  <p:clrMapOvr>
    <a:masterClrMapping/>
  </p:clrMapOvr>
  <p:transition advTm="73314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82832"/>
      </p:ext>
    </p:extLst>
  </p:cSld>
  <p:clrMapOvr>
    <a:masterClrMapping/>
  </p:clrMapOvr>
  <p:transition advTm="66522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800" smtClean="0">
                <a:solidFill>
                  <a:srgbClr val="000000"/>
                </a:solidFill>
                <a:latin typeface="Cambria" charset="0"/>
                <a:ea typeface="MS PGothic" charset="0"/>
              </a:rPr>
              <a:t>Buenas consignas </a:t>
            </a:r>
            <a:endParaRPr lang="es-AR" sz="4800">
              <a:solidFill>
                <a:srgbClr val="000000"/>
              </a:solidFill>
              <a:latin typeface="Cambria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26902"/>
      </p:ext>
    </p:extLst>
  </p:cSld>
  <p:clrMapOvr>
    <a:masterClrMapping/>
  </p:clrMapOvr>
  <p:transition spd="slow" advTm="21439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19602"/>
      </p:ext>
    </p:extLst>
  </p:cSld>
  <p:clrMapOvr>
    <a:masterClrMapping/>
  </p:clrMapOvr>
  <p:transition spd="slow" advTm="24974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19508"/>
      </p:ext>
    </p:extLst>
  </p:cSld>
  <p:clrMapOvr>
    <a:masterClrMapping/>
  </p:clrMapOvr>
  <p:transition spd="slow" advTm="13857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51950"/>
      </p:ext>
    </p:extLst>
  </p:cSld>
  <p:clrMapOvr>
    <a:masterClrMapping/>
  </p:clrMapOvr>
  <p:transition spd="slow" advTm="57004"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Cambria" charset="0"/>
                <a:ea typeface="MS PGothic" charset="0"/>
              </a:rPr>
              <a:t>Para finalizar</a:t>
            </a:r>
            <a:r>
              <a:rPr lang="is-IS" smtClean="0">
                <a:latin typeface="Cambria" charset="0"/>
                <a:ea typeface="MS PGothic" charset="0"/>
              </a:rPr>
              <a:t>…sobre consignas</a:t>
            </a:r>
            <a:endParaRPr lang="es-ES">
              <a:latin typeface="Cambria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60341"/>
      </p:ext>
    </p:extLst>
  </p:cSld>
  <p:clrMapOvr>
    <a:masterClrMapping/>
  </p:clrMapOvr>
  <p:transition spd="slow" advTm="14624"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51122"/>
      </p:ext>
    </p:extLst>
  </p:cSld>
  <p:clrMapOvr>
    <a:masterClrMapping/>
  </p:clrMapOvr>
  <p:transition spd="slow" advTm="18347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smtClean="0">
                <a:latin typeface="Cambria" charset="0"/>
                <a:ea typeface="MS PGothic" charset="0"/>
              </a:rPr>
              <a:t>Supuestos</a:t>
            </a:r>
            <a:endParaRPr lang="es-MX" sz="4000">
              <a:latin typeface="Cambria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94682"/>
      </p:ext>
    </p:extLst>
  </p:cSld>
  <p:clrMapOvr>
    <a:masterClrMapping/>
  </p:clrMapOvr>
  <p:transition spd="slow" advTm="45116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79414"/>
      </p:ext>
    </p:extLst>
  </p:cSld>
  <p:clrMapOvr>
    <a:masterClrMapping/>
  </p:clrMapOvr>
  <p:transition spd="slow" advTm="16256"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latin typeface="Tw Cen MT" charset="0"/>
                <a:ea typeface="MS PGothic" charset="0"/>
              </a:rPr>
              <a:t>Consignas de evaluación</a:t>
            </a:r>
            <a:endParaRPr lang="es-MX">
              <a:latin typeface="Tw Cen MT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76129"/>
      </p:ext>
    </p:extLst>
  </p:cSld>
  <p:clrMapOvr>
    <a:masterClrMapping/>
  </p:clrMapOvr>
  <p:transition spd="slow" advTm="17880"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Tw Cen MT" charset="0"/>
                <a:ea typeface="MS PGothic" charset="0"/>
              </a:rPr>
              <a:t>Para finalizar</a:t>
            </a:r>
            <a:r>
              <a:rPr lang="is-IS" smtClean="0">
                <a:latin typeface="Tw Cen MT" charset="0"/>
                <a:ea typeface="MS PGothic" charset="0"/>
              </a:rPr>
              <a:t>…</a:t>
            </a:r>
            <a:endParaRPr lang="es-ES">
              <a:latin typeface="Tw Cen MT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1055"/>
      </p:ext>
    </p:extLst>
  </p:cSld>
  <p:clrMapOvr>
    <a:masterClrMapping/>
  </p:clrMapOvr>
  <p:transition spd="slow" advTm="5686"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89423"/>
      </p:ext>
    </p:extLst>
  </p:cSld>
  <p:clrMapOvr>
    <a:masterClrMapping/>
  </p:clrMapOvr>
  <p:transition advTm="883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51250"/>
      </p:ext>
    </p:extLst>
  </p:cSld>
  <p:clrMapOvr>
    <a:masterClrMapping/>
  </p:clrMapOvr>
  <p:transition spd="slow" advTm="54408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89714"/>
      </p:ext>
    </p:extLst>
  </p:cSld>
  <p:clrMapOvr>
    <a:masterClrMapping/>
  </p:clrMapOvr>
  <p:transition spd="slow" advTm="6936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02185"/>
      </p:ext>
    </p:extLst>
  </p:cSld>
  <p:clrMapOvr>
    <a:masterClrMapping/>
  </p:clrMapOvr>
  <p:transition spd="med" advTm="28685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buClr>
                <a:srgbClr val="FFCC00"/>
              </a:buClr>
              <a:buFont typeface="Arial Rounded MT Bold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rPr>
              <a:t>Prácticas de enseñanza: </a:t>
            </a:r>
            <a:br>
              <a:rPr lang="en-GB" smtClean="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rPr>
            </a:br>
            <a:r>
              <a:rPr lang="en-GB" smtClean="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rPr>
              <a:t>la forma es contenido</a:t>
            </a:r>
            <a:endParaRPr lang="en-GB">
              <a:solidFill>
                <a:schemeClr val="tx1"/>
              </a:solidFill>
              <a:latin typeface="Cambria" charset="0"/>
              <a:ea typeface="MS PGothic" charset="0"/>
              <a:cs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54587"/>
      </p:ext>
    </p:extLst>
  </p:cSld>
  <p:clrMapOvr>
    <a:masterClrMapping/>
  </p:clrMapOvr>
  <p:transition spd="slow" advTm="55629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22265"/>
      </p:ext>
    </p:extLst>
  </p:cSld>
  <p:clrMapOvr>
    <a:masterClrMapping/>
  </p:clrMapOvr>
  <p:transition spd="slow" advTm="56883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AR" smtClean="0">
                <a:solidFill>
                  <a:schemeClr val="bg1"/>
                </a:solidFill>
                <a:latin typeface="Cambria" pitchFamily="18" charset="0"/>
                <a:ea typeface="MS PGothic" charset="0"/>
              </a:rPr>
              <a:t>Las consignas</a:t>
            </a:r>
            <a:endParaRPr lang="es-AR" dirty="0">
              <a:solidFill>
                <a:schemeClr val="bg1"/>
              </a:solidFill>
              <a:latin typeface="Cambria" pitchFamily="18" charset="0"/>
              <a:ea typeface="MS PGothic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9735"/>
      </p:ext>
    </p:extLst>
  </p:cSld>
  <p:clrMapOvr>
    <a:masterClrMapping/>
  </p:clrMapOvr>
  <p:transition spd="slow" advTm="10755">
    <p:pull dir="d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Presentación en pantalla (4:3)</PresentationFormat>
  <Paragraphs>14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      </vt:lpstr>
      <vt:lpstr>Unidad 2 por el camino de las preguntas </vt:lpstr>
      <vt:lpstr>Supuestos</vt:lpstr>
      <vt:lpstr>Presentación de PowerPoint</vt:lpstr>
      <vt:lpstr>Presentación de PowerPoint</vt:lpstr>
      <vt:lpstr>Presentación de PowerPoint</vt:lpstr>
      <vt:lpstr>Prácticas de enseñanza:  la forma es contenido</vt:lpstr>
      <vt:lpstr>Presentación de PowerPoint</vt:lpstr>
      <vt:lpstr>Las consignas</vt:lpstr>
      <vt:lpstr>Las consignas</vt:lpstr>
      <vt:lpstr>Las consignas</vt:lpstr>
      <vt:lpstr>Las consignas: funciones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consignas</vt:lpstr>
      <vt:lpstr>Las consignas</vt:lpstr>
      <vt:lpstr>Presentación de PowerPoint</vt:lpstr>
      <vt:lpstr>Presentación de PowerPoint</vt:lpstr>
      <vt:lpstr>Buenas consignas </vt:lpstr>
      <vt:lpstr>Presentación de PowerPoint</vt:lpstr>
      <vt:lpstr>Presentación de PowerPoint</vt:lpstr>
      <vt:lpstr>Presentación de PowerPoint</vt:lpstr>
      <vt:lpstr>Para finalizar…sobre consignas</vt:lpstr>
      <vt:lpstr>Presentación de PowerPoint</vt:lpstr>
      <vt:lpstr>Presentación de PowerPoint</vt:lpstr>
      <vt:lpstr>Consignas de evaluación</vt:lpstr>
      <vt:lpstr>Para finalizar…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  </dc:title>
  <dc:creator>Usuario de Windows</dc:creator>
  <cp:lastModifiedBy>Usuario de Windows</cp:lastModifiedBy>
  <cp:revision>1</cp:revision>
  <dcterms:created xsi:type="dcterms:W3CDTF">2019-07-05T12:42:24Z</dcterms:created>
  <dcterms:modified xsi:type="dcterms:W3CDTF">2019-07-05T12:42:24Z</dcterms:modified>
</cp:coreProperties>
</file>